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9144000" cy="5143500" type="screen16x9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54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Tm="2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Tm="2000"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8956" b="11689"/>
          <a:stretch>
            <a:fillRect/>
          </a:stretch>
        </p:blipFill>
        <p:spPr>
          <a:xfrm>
            <a:off x="-12859" y="-8122"/>
            <a:ext cx="9164479" cy="51563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0891" y="1001528"/>
            <a:ext cx="4443730" cy="2366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14925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四 月</a:t>
            </a:r>
          </a:p>
        </p:txBody>
      </p:sp>
    </p:spTree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693"/>
          <a:stretch>
            <a:fillRect/>
          </a:stretch>
        </p:blipFill>
        <p:spPr>
          <a:xfrm>
            <a:off x="6668" y="-8599"/>
            <a:ext cx="9168765" cy="5153978"/>
          </a:xfrm>
          <a:prstGeom prst="rect">
            <a:avLst/>
          </a:prstGeom>
        </p:spPr>
      </p:pic>
      <p:pic>
        <p:nvPicPr>
          <p:cNvPr id="5" name="图片 4" descr="微笑中为孩子们服务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1538288" y="101415"/>
            <a:ext cx="3671411" cy="48968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360000">
            <a:off x="5317966" y="2126906"/>
            <a:ext cx="361823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5400" b="1">
                <a:ln w="25400">
                  <a:solidFill>
                    <a:schemeClr val="bg1">
                      <a:alpha val="94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77800" dist="12700" dir="10200000" sx="102000" sy="102000" algn="bl" rotWithShape="0">
                    <a:srgbClr val="7030A0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顾艳燕老师</a:t>
            </a:r>
          </a:p>
        </p:txBody>
      </p:sp>
    </p:spTree>
  </p:cSld>
  <p:clrMapOvr>
    <a:masterClrMapping/>
  </p:clrMapOvr>
  <p:transition advTm="2000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760" t="19724" r="10072" b="19608"/>
          <a:stretch>
            <a:fillRect/>
          </a:stretch>
        </p:blipFill>
        <p:spPr>
          <a:xfrm>
            <a:off x="-26670" y="-22886"/>
            <a:ext cx="9162098" cy="5200174"/>
          </a:xfrm>
          <a:prstGeom prst="rect">
            <a:avLst/>
          </a:prstGeom>
        </p:spPr>
      </p:pic>
      <p:pic>
        <p:nvPicPr>
          <p:cNvPr id="5" name="图片 4" descr="批阅中勤勉治学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 rot="420000">
            <a:off x="2807970" y="363353"/>
            <a:ext cx="5899785" cy="44276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21240000">
            <a:off x="741521" y="557663"/>
            <a:ext cx="1372553" cy="33832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ln w="25400">
                  <a:solidFill>
                    <a:schemeClr val="bg1">
                      <a:alpha val="94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77800" dist="12700" dir="10200000" sx="102000" sy="102000" algn="bl" rotWithShape="0">
                    <a:srgbClr val="00B050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顾英老师</a:t>
            </a:r>
          </a:p>
        </p:txBody>
      </p:sp>
    </p:spTree>
  </p:cSld>
  <p:clrMapOvr>
    <a:masterClrMapping/>
  </p:clrMapOvr>
  <p:transition advTm="2000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9825"/>
          <a:stretch>
            <a:fillRect/>
          </a:stretch>
        </p:blipFill>
        <p:spPr>
          <a:xfrm>
            <a:off x="-8572" y="-19076"/>
            <a:ext cx="9151144" cy="5157788"/>
          </a:xfrm>
          <a:prstGeom prst="rect">
            <a:avLst/>
          </a:prstGeom>
        </p:spPr>
      </p:pic>
      <p:pic>
        <p:nvPicPr>
          <p:cNvPr id="6" name="图片 5" descr="实践中全心力躬行"/>
          <p:cNvPicPr>
            <a:picLocks noChangeAspect="1"/>
          </p:cNvPicPr>
          <p:nvPr/>
        </p:nvPicPr>
        <p:blipFill>
          <a:blip r:embed="rId3"/>
          <a:srcRect l="14212" r="22370"/>
          <a:stretch>
            <a:fillRect/>
          </a:stretch>
        </p:blipFill>
        <p:spPr>
          <a:xfrm rot="21060000">
            <a:off x="271463" y="778643"/>
            <a:ext cx="4436269" cy="3928110"/>
          </a:xfrm>
          <a:prstGeom prst="rect">
            <a:avLst/>
          </a:prstGeom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 rot="180000">
            <a:off x="4796473" y="444315"/>
            <a:ext cx="361823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5400" b="1">
                <a:ln w="25400">
                  <a:solidFill>
                    <a:schemeClr val="bg1">
                      <a:alpha val="94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177800" dist="12700" dir="10200000" sx="102000" sy="102000" algn="bl" rotWithShape="0">
                    <a:srgbClr val="FF9900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郭桃琴老师</a:t>
            </a:r>
          </a:p>
        </p:txBody>
      </p:sp>
    </p:spTree>
  </p:cSld>
  <p:clrMapOvr>
    <a:masterClrMapping/>
  </p:clrMapOvr>
  <p:transition advTm="2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4127" b="6029"/>
          <a:stretch>
            <a:fillRect/>
          </a:stretch>
        </p:blipFill>
        <p:spPr>
          <a:xfrm>
            <a:off x="-23812" y="450"/>
            <a:ext cx="9175909" cy="5152549"/>
          </a:xfrm>
          <a:prstGeom prst="rect">
            <a:avLst/>
          </a:prstGeom>
        </p:spPr>
      </p:pic>
      <p:pic>
        <p:nvPicPr>
          <p:cNvPr id="5" name="图片 4" descr="国旗之下 慧语谆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3023235" y="408120"/>
            <a:ext cx="5770721" cy="43281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21240000">
            <a:off x="775811" y="472890"/>
            <a:ext cx="1372553" cy="42062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ln w="25400">
                  <a:solidFill>
                    <a:schemeClr val="bg1">
                      <a:alpha val="94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77800" dist="12700" dir="10200000" sx="102000" sy="102000" algn="bl" rotWithShape="0">
                    <a:srgbClr val="00B050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袁明明老师</a:t>
            </a:r>
          </a:p>
        </p:txBody>
      </p:sp>
    </p:spTree>
  </p:cSld>
  <p:clrMapOvr>
    <a:masterClrMapping/>
  </p:clrMapOvr>
  <p:transition advTm="2000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8953" b="15601"/>
          <a:stretch>
            <a:fillRect/>
          </a:stretch>
        </p:blipFill>
        <p:spPr>
          <a:xfrm>
            <a:off x="-3810" y="-13837"/>
            <a:ext cx="9162574" cy="5156835"/>
          </a:xfrm>
          <a:prstGeom prst="rect">
            <a:avLst/>
          </a:prstGeom>
        </p:spPr>
      </p:pic>
      <p:pic>
        <p:nvPicPr>
          <p:cNvPr id="7" name="图片 6" descr="细心关注学生成长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 rot="21060000">
            <a:off x="358616" y="572426"/>
            <a:ext cx="5860733" cy="39223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 rot="180000">
            <a:off x="7119461" y="441934"/>
            <a:ext cx="854869" cy="42062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ln w="25400">
                  <a:solidFill>
                    <a:schemeClr val="bg1">
                      <a:alpha val="94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77800" dist="12700" dir="10200000" sx="102000" sy="102000" algn="bl" rotWithShape="0">
                    <a:srgbClr val="0070C0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朱小昌校长</a:t>
            </a:r>
          </a:p>
        </p:txBody>
      </p:sp>
    </p:spTree>
  </p:cSld>
  <p:clrMapOvr>
    <a:masterClrMapping/>
  </p:clrMapOvr>
  <p:transition advTm="2000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WPS 演示</Application>
  <PresentationFormat>全屏显示(16:9)</PresentationFormat>
  <Paragraphs>6</Paragraphs>
  <Slides>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7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微软用户</cp:lastModifiedBy>
  <cp:revision>4</cp:revision>
  <dcterms:created xsi:type="dcterms:W3CDTF">2017-04-07T10:33:15Z</dcterms:created>
  <dcterms:modified xsi:type="dcterms:W3CDTF">2017-04-10T08:29:27Z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