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3"/>
  </p:sldMasterIdLst>
  <p:notesMasterIdLst>
    <p:notesMasterId r:id="rId43"/>
  </p:notesMasterIdLst>
  <p:sldIdLst>
    <p:sldId id="462" r:id="rId4"/>
    <p:sldId id="362" r:id="rId5"/>
    <p:sldId id="556" r:id="rId6"/>
    <p:sldId id="652" r:id="rId7"/>
    <p:sldId id="596" r:id="rId8"/>
    <p:sldId id="597" r:id="rId9"/>
    <p:sldId id="483" r:id="rId10"/>
    <p:sldId id="385" r:id="rId11"/>
    <p:sldId id="557" r:id="rId12"/>
    <p:sldId id="560" r:id="rId13"/>
    <p:sldId id="561" r:id="rId14"/>
    <p:sldId id="563" r:id="rId15"/>
    <p:sldId id="398" r:id="rId16"/>
    <p:sldId id="553" r:id="rId17"/>
    <p:sldId id="487" r:id="rId18"/>
    <p:sldId id="449" r:id="rId19"/>
    <p:sldId id="602" r:id="rId20"/>
    <p:sldId id="455" r:id="rId21"/>
    <p:sldId id="536" r:id="rId22"/>
    <p:sldId id="530" r:id="rId23"/>
    <p:sldId id="630" r:id="rId24"/>
    <p:sldId id="635" r:id="rId25"/>
    <p:sldId id="636" r:id="rId26"/>
    <p:sldId id="687" r:id="rId27"/>
    <p:sldId id="637" r:id="rId28"/>
    <p:sldId id="638" r:id="rId29"/>
    <p:sldId id="496" r:id="rId30"/>
    <p:sldId id="631" r:id="rId31"/>
    <p:sldId id="497" r:id="rId32"/>
    <p:sldId id="632" r:id="rId33"/>
    <p:sldId id="498" r:id="rId34"/>
    <p:sldId id="499" r:id="rId35"/>
    <p:sldId id="500" r:id="rId36"/>
    <p:sldId id="330" r:id="rId37"/>
    <p:sldId id="315" r:id="rId38"/>
    <p:sldId id="598" r:id="rId39"/>
    <p:sldId id="599" r:id="rId40"/>
    <p:sldId id="600" r:id="rId41"/>
    <p:sldId id="601" r:id="rId42"/>
  </p:sldIdLst>
  <p:sldSz cx="9144000" cy="51435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a:srgbClr val="FF00FF"/>
    <a:srgbClr val="990000"/>
    <a:srgbClr val="FF3300"/>
    <a:srgbClr val="66CCFF"/>
    <a:srgbClr val="0099FF"/>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13"/>
    <p:restoredTop sz="94736"/>
  </p:normalViewPr>
  <p:slideViewPr>
    <p:cSldViewPr showGuides="1">
      <p:cViewPr varScale="1">
        <p:scale>
          <a:sx n="73" d="100"/>
          <a:sy n="73" d="100"/>
        </p:scale>
        <p:origin x="-1104" y="-96"/>
      </p:cViewPr>
      <p:guideLst>
        <p:guide orient="horz" pos="1575"/>
        <p:guide pos="2831"/>
      </p:guideLst>
    </p:cSldViewPr>
  </p:slideViewPr>
  <p:notesTextViewPr>
    <p:cViewPr>
      <p:scale>
        <a:sx n="100" d="100"/>
        <a:sy n="100" d="100"/>
      </p:scale>
      <p:origin x="0" y="0"/>
    </p:cViewPr>
  </p:notesTextViewPr>
  <p:sorterViewPr showFormatting="0">
    <p:cViewPr>
      <p:scale>
        <a:sx n="66" d="100"/>
        <a:sy n="66" d="100"/>
      </p:scale>
      <p:origin x="0" y="0"/>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6" Type="http://schemas.openxmlformats.org/officeDocument/2006/relationships/tableStyles" Target="tableStyles.xml"/><Relationship Id="rId45" Type="http://schemas.openxmlformats.org/officeDocument/2006/relationships/viewProps" Target="viewProps.xml"/><Relationship Id="rId44" Type="http://schemas.openxmlformats.org/officeDocument/2006/relationships/presProps" Target="presProps.xml"/><Relationship Id="rId43" Type="http://schemas.openxmlformats.org/officeDocument/2006/relationships/notesMaster" Target="notesMasters/notesMaster1.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3314" name="页眉占位符 13313"/>
          <p:cNvSpPr>
            <a:spLocks noGrp="1"/>
          </p:cNvSpPr>
          <p:nvPr>
            <p:ph type="hdr" sz="quarter"/>
          </p:nvPr>
        </p:nvSpPr>
        <p:spPr>
          <a:xfrm>
            <a:off x="0" y="0"/>
            <a:ext cx="2971800" cy="457200"/>
          </a:xfrm>
          <a:prstGeom prst="rect">
            <a:avLst/>
          </a:prstGeom>
          <a:noFill/>
          <a:ln w="9525">
            <a:noFill/>
          </a:ln>
        </p:spPr>
        <p:txBody>
          <a:bodyPr/>
          <a:p>
            <a:pPr lvl="0" fontAlgn="base"/>
            <a:endParaRPr lang="zh-CN" altLang="en-US" sz="1200" strike="noStrike" noProof="1" dirty="0"/>
          </a:p>
        </p:txBody>
      </p:sp>
      <p:sp>
        <p:nvSpPr>
          <p:cNvPr id="13315" name="日期占位符 13314"/>
          <p:cNvSpPr>
            <a:spLocks noGrp="1"/>
          </p:cNvSpPr>
          <p:nvPr>
            <p:ph type="dt" idx="1"/>
          </p:nvPr>
        </p:nvSpPr>
        <p:spPr>
          <a:xfrm>
            <a:off x="3884613" y="0"/>
            <a:ext cx="2971800" cy="457200"/>
          </a:xfrm>
          <a:prstGeom prst="rect">
            <a:avLst/>
          </a:prstGeom>
          <a:noFill/>
          <a:ln w="9525">
            <a:noFill/>
          </a:ln>
        </p:spPr>
        <p:txBody>
          <a:bodyPr/>
          <a:p>
            <a:pPr lvl="0" algn="r" fontAlgn="base"/>
            <a:endParaRPr lang="zh-CN" altLang="en-US" sz="1200" strike="noStrike" noProof="1" dirty="0"/>
          </a:p>
        </p:txBody>
      </p:sp>
      <p:sp>
        <p:nvSpPr>
          <p:cNvPr id="3076" name="幻灯片图像占位符 13315"/>
          <p:cNvSpPr>
            <a:spLocks noRot="1" noTextEdit="1"/>
          </p:cNvSpPr>
          <p:nvPr>
            <p:ph type="sldImg"/>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
        <p:nvSpPr>
          <p:cNvPr id="3077" name="文本占位符 13316"/>
          <p:cNvSpPr>
            <a:spLocks noGrp="1"/>
          </p:cNvSpPr>
          <p:nvPr>
            <p:ph type="body" sz="quarter"/>
          </p:nvPr>
        </p:nvSpPr>
        <p:spPr>
          <a:xfrm>
            <a:off x="685800" y="4343400"/>
            <a:ext cx="5486400" cy="4114800"/>
          </a:xfrm>
          <a:prstGeom prst="rect">
            <a:avLst/>
          </a:prstGeom>
          <a:noFill/>
          <a:ln w="9525">
            <a:noFill/>
          </a:ln>
        </p:spPr>
        <p:txBody>
          <a:bodyPr anchor="t"/>
          <a:p>
            <a:pPr lvl="0" indent="0"/>
            <a:r>
              <a:rPr lang="zh-CN" altLang="en-US" dirty="0"/>
              <a:t>单击此处编辑母版文本样式</a:t>
            </a:r>
            <a:endParaRPr lang="zh-CN" altLang="en-US" dirty="0"/>
          </a:p>
          <a:p>
            <a:pPr lvl="1" indent="0"/>
            <a:r>
              <a:rPr lang="zh-CN" altLang="en-US" dirty="0"/>
              <a:t>第二级</a:t>
            </a:r>
            <a:endParaRPr lang="zh-CN" altLang="en-US" dirty="0"/>
          </a:p>
          <a:p>
            <a:pPr lvl="2" indent="0"/>
            <a:r>
              <a:rPr lang="zh-CN" altLang="en-US" dirty="0"/>
              <a:t>第三级</a:t>
            </a:r>
            <a:endParaRPr lang="zh-CN" altLang="en-US" dirty="0"/>
          </a:p>
          <a:p>
            <a:pPr lvl="3" indent="0"/>
            <a:r>
              <a:rPr lang="zh-CN" altLang="en-US" dirty="0"/>
              <a:t>第四级</a:t>
            </a:r>
            <a:endParaRPr lang="zh-CN" altLang="en-US" dirty="0"/>
          </a:p>
          <a:p>
            <a:pPr lvl="4" indent="0"/>
            <a:r>
              <a:rPr lang="zh-CN" altLang="en-US" dirty="0"/>
              <a:t>第五级</a:t>
            </a:r>
            <a:endParaRPr lang="zh-CN" altLang="en-US" dirty="0"/>
          </a:p>
        </p:txBody>
      </p:sp>
      <p:sp>
        <p:nvSpPr>
          <p:cNvPr id="13318" name="页脚占位符 13317"/>
          <p:cNvSpPr>
            <a:spLocks noGrp="1"/>
          </p:cNvSpPr>
          <p:nvPr>
            <p:ph type="ftr" sz="quarter" idx="4"/>
          </p:nvPr>
        </p:nvSpPr>
        <p:spPr>
          <a:xfrm>
            <a:off x="0" y="8685213"/>
            <a:ext cx="2971800" cy="457200"/>
          </a:xfrm>
          <a:prstGeom prst="rect">
            <a:avLst/>
          </a:prstGeom>
          <a:noFill/>
          <a:ln w="9525">
            <a:noFill/>
          </a:ln>
        </p:spPr>
        <p:txBody>
          <a:bodyPr anchor="b"/>
          <a:p>
            <a:pPr lvl="0" fontAlgn="base"/>
            <a:endParaRPr lang="zh-CN" altLang="en-US" sz="1200" strike="noStrike" noProof="1" dirty="0"/>
          </a:p>
        </p:txBody>
      </p:sp>
      <p:sp>
        <p:nvSpPr>
          <p:cNvPr id="13319" name="灯片编号占位符 13318"/>
          <p:cNvSpPr>
            <a:spLocks noGrp="1"/>
          </p:cNvSpPr>
          <p:nvPr>
            <p:ph type="sldNum" sz="quarter" idx="5"/>
          </p:nvPr>
        </p:nvSpPr>
        <p:spPr>
          <a:xfrm>
            <a:off x="3884613" y="8685213"/>
            <a:ext cx="2971800" cy="457200"/>
          </a:xfrm>
          <a:prstGeom prst="rect">
            <a:avLst/>
          </a:prstGeom>
          <a:noFill/>
          <a:ln w="9525">
            <a:noFill/>
          </a:ln>
        </p:spPr>
        <p:txBody>
          <a:bodyPr anchor="b"/>
          <a:p>
            <a:pPr lvl="0" algn="r" fontAlgn="base"/>
            <a:fld id="{9A0DB2DC-4C9A-4742-B13C-FB6460FD3503}" type="slidenum">
              <a:rPr lang="zh-CN" altLang="en-US" sz="1200" strike="noStrike" noProof="1" dirty="0">
                <a:latin typeface="Arial" panose="020B0604020202020204" pitchFamily="34" charset="0"/>
                <a:ea typeface="宋体" panose="02010600030101010101" pitchFamily="2" charset="-122"/>
                <a:cs typeface="+mn-cs"/>
              </a:rPr>
            </a:fld>
            <a:endParaRPr lang="zh-CN" altLang="en-US" sz="1200" strike="noStrike" noProof="1" dirty="0"/>
          </a:p>
        </p:txBody>
      </p:sp>
    </p:spTree>
  </p:cSld>
  <p:clrMap bg1="lt1" tx1="dk1" bg2="lt2" tx2="dk2" accent1="accent1" accent2="accent2" accent3="accent3" accent4="accent4" accent5="accent5" accent6="accent6" hlink="hlink" folHlink="folHlink"/>
  <p:hf sldNum="0"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53" y="841920"/>
            <a:ext cx="6858318" cy="1791013"/>
          </a:xfrm>
        </p:spPr>
        <p:txBody>
          <a:bodyPr anchor="b"/>
          <a:lstStyle>
            <a:lvl1pPr algn="ctr">
              <a:defRPr sz="3375"/>
            </a:lvl1pPr>
          </a:lstStyle>
          <a:p>
            <a:pPr fontAlgn="base"/>
            <a:r>
              <a:rPr lang="zh-CN" altLang="en-US" sz="3375"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53" y="2702001"/>
            <a:ext cx="6858318" cy="1242039"/>
          </a:xfrm>
        </p:spPr>
        <p:txBody>
          <a:bodyPr/>
          <a:lstStyle>
            <a:lvl1pPr marL="0" indent="0" algn="ctr">
              <a:buNone/>
              <a:defRPr sz="1350"/>
            </a:lvl1pPr>
            <a:lvl2pPr marL="257175" indent="0" algn="ctr">
              <a:buNone/>
              <a:defRPr sz="1125"/>
            </a:lvl2pPr>
            <a:lvl3pPr marL="514350" indent="0" algn="ctr">
              <a:buNone/>
              <a:defRPr sz="1015"/>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8035" indent="0" algn="ctr">
              <a:buNone/>
              <a:defRPr sz="900"/>
            </a:lvl9pPr>
          </a:lstStyle>
          <a:p>
            <a:pPr fontAlgn="base"/>
            <a:r>
              <a:rPr lang="zh-CN" altLang="en-US" sz="1350"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708" y="206015"/>
            <a:ext cx="2057495" cy="4389411"/>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21" y="206015"/>
            <a:ext cx="6053211" cy="4389411"/>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28679" y="1369458"/>
            <a:ext cx="3886380" cy="326407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29365" y="1369458"/>
            <a:ext cx="3886380" cy="326407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21" y="206015"/>
            <a:ext cx="8229982" cy="4389411"/>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53" y="841920"/>
            <a:ext cx="6858318" cy="1791013"/>
          </a:xfrm>
        </p:spPr>
        <p:txBody>
          <a:bodyPr anchor="b"/>
          <a:lstStyle>
            <a:lvl1pPr algn="ctr">
              <a:defRPr sz="3375"/>
            </a:lvl1pPr>
          </a:lstStyle>
          <a:p>
            <a:pPr fontAlgn="base"/>
            <a:r>
              <a:rPr lang="zh-CN" altLang="en-US" sz="3375"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53" y="2702001"/>
            <a:ext cx="6858318" cy="1242039"/>
          </a:xfrm>
        </p:spPr>
        <p:txBody>
          <a:bodyPr/>
          <a:lstStyle>
            <a:lvl1pPr marL="0" indent="0" algn="ctr">
              <a:buNone/>
              <a:defRPr sz="1350"/>
            </a:lvl1pPr>
            <a:lvl2pPr marL="257175" indent="0" algn="ctr">
              <a:buNone/>
              <a:defRPr sz="1125"/>
            </a:lvl2pPr>
            <a:lvl3pPr marL="514350" indent="0" algn="ctr">
              <a:buNone/>
              <a:defRPr sz="1015"/>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8035" indent="0" algn="ctr">
              <a:buNone/>
              <a:defRPr sz="900"/>
            </a:lvl9pPr>
          </a:lstStyle>
          <a:p>
            <a:pPr fontAlgn="base"/>
            <a:r>
              <a:rPr lang="zh-CN" altLang="en-US" sz="1350"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916" y="1282528"/>
            <a:ext cx="7887066" cy="2139927"/>
          </a:xfrm>
        </p:spPr>
        <p:txBody>
          <a:bodyPr anchor="b"/>
          <a:lstStyle>
            <a:lvl1pPr>
              <a:defRPr sz="3375"/>
            </a:lvl1pPr>
          </a:lstStyle>
          <a:p>
            <a:pPr fontAlgn="base"/>
            <a:r>
              <a:rPr lang="zh-CN" altLang="en-US" sz="3375"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916" y="3442699"/>
            <a:ext cx="7887066" cy="11253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5">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8035" indent="0">
              <a:buNone/>
              <a:defRPr sz="900">
                <a:solidFill>
                  <a:schemeClr val="tx1">
                    <a:tint val="75000"/>
                  </a:schemeClr>
                </a:solidFill>
              </a:defRPr>
            </a:lvl9pPr>
          </a:lstStyle>
          <a:p>
            <a:pPr lvl="0" fontAlgn="base"/>
            <a:r>
              <a:rPr lang="zh-CN" altLang="en-US" sz="1350"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21" y="1200360"/>
            <a:ext cx="4032691" cy="3395066"/>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512" y="1200360"/>
            <a:ext cx="4032691" cy="3395066"/>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70" y="273892"/>
            <a:ext cx="7887066" cy="994346"/>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122" y="1334062"/>
            <a:ext cx="3655350" cy="618042"/>
          </a:xfrm>
        </p:spPr>
        <p:txBody>
          <a:bodyPr anchor="ctr" anchorCtr="0"/>
          <a:lstStyle>
            <a:lvl1pPr marL="0" indent="0">
              <a:buNone/>
              <a:defRPr sz="1575"/>
            </a:lvl1pPr>
            <a:lvl2pPr marL="257175" indent="0">
              <a:buNone/>
              <a:defRPr sz="1350"/>
            </a:lvl2pPr>
            <a:lvl3pPr marL="514350" indent="0">
              <a:buNone/>
              <a:defRPr sz="1125"/>
            </a:lvl3pPr>
            <a:lvl4pPr marL="771525" indent="0">
              <a:buNone/>
              <a:defRPr sz="1015"/>
            </a:lvl4pPr>
            <a:lvl5pPr marL="1028700" indent="0">
              <a:buNone/>
              <a:defRPr sz="1015"/>
            </a:lvl5pPr>
            <a:lvl6pPr marL="1285875" indent="0">
              <a:buNone/>
              <a:defRPr sz="1015"/>
            </a:lvl6pPr>
            <a:lvl7pPr marL="1543050" indent="0">
              <a:buNone/>
              <a:defRPr sz="1015"/>
            </a:lvl7pPr>
            <a:lvl8pPr marL="1800225" indent="0">
              <a:buNone/>
              <a:defRPr sz="1015"/>
            </a:lvl8pPr>
            <a:lvl9pPr marL="2058035" indent="0">
              <a:buNone/>
              <a:defRPr sz="1015"/>
            </a:lvl9pPr>
          </a:lstStyle>
          <a:p>
            <a:pPr lvl="0" fontAlgn="base"/>
            <a:r>
              <a:rPr lang="zh-CN" altLang="en-US" sz="1575"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122" y="1999384"/>
            <a:ext cx="3655350" cy="26436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921" y="1334062"/>
            <a:ext cx="3673352" cy="618042"/>
          </a:xfrm>
        </p:spPr>
        <p:txBody>
          <a:bodyPr anchor="ctr" anchorCtr="0"/>
          <a:lstStyle>
            <a:lvl1pPr marL="0" indent="0">
              <a:buNone/>
              <a:defRPr sz="1575"/>
            </a:lvl1pPr>
            <a:lvl2pPr marL="257175" indent="0">
              <a:buNone/>
              <a:defRPr sz="1350"/>
            </a:lvl2pPr>
            <a:lvl3pPr marL="514350" indent="0">
              <a:buNone/>
              <a:defRPr sz="1125"/>
            </a:lvl3pPr>
            <a:lvl4pPr marL="771525" indent="0">
              <a:buNone/>
              <a:defRPr sz="1015"/>
            </a:lvl4pPr>
            <a:lvl5pPr marL="1028700" indent="0">
              <a:buNone/>
              <a:defRPr sz="1015"/>
            </a:lvl5pPr>
            <a:lvl6pPr marL="1285875" indent="0">
              <a:buNone/>
              <a:defRPr sz="1015"/>
            </a:lvl6pPr>
            <a:lvl7pPr marL="1543050" indent="0">
              <a:buNone/>
              <a:defRPr sz="1015"/>
            </a:lvl7pPr>
            <a:lvl8pPr marL="1800225" indent="0">
              <a:buNone/>
              <a:defRPr sz="1015"/>
            </a:lvl8pPr>
            <a:lvl9pPr marL="2058035" indent="0">
              <a:buNone/>
              <a:defRPr sz="1015"/>
            </a:lvl9pPr>
          </a:lstStyle>
          <a:p>
            <a:pPr lvl="0" fontAlgn="base"/>
            <a:r>
              <a:rPr lang="zh-CN" altLang="en-US" sz="1575"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921" y="1999384"/>
            <a:ext cx="3673352" cy="26436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70" y="342960"/>
            <a:ext cx="2949315" cy="1200360"/>
          </a:xfrm>
        </p:spPr>
        <p:txBody>
          <a:bodyPr anchor="b"/>
          <a:lstStyle>
            <a:lvl1pPr>
              <a:defRPr sz="18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571" y="740698"/>
            <a:ext cx="4629365" cy="3655858"/>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fontAlgn="base"/>
            <a:r>
              <a:rPr lang="zh-CN" altLang="en-US" strike="noStrike" noProof="1" smtClean="0"/>
              <a:t>单击此处编辑母版文本样式</a:t>
            </a:r>
            <a:endParaRPr lang="zh-CN" altLang="en-US" strike="noStrike" noProof="1" smtClean="0"/>
          </a:p>
          <a:p>
            <a:pPr lvl="1" fontAlgn="base"/>
            <a:r>
              <a:rPr lang="zh-CN" altLang="en-US" sz="1575"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z="1125" strike="noStrike" noProof="1" smtClean="0"/>
              <a:t>第四级</a:t>
            </a:r>
            <a:endParaRPr lang="zh-CN" altLang="en-US" strike="noStrike" noProof="1" smtClean="0"/>
          </a:p>
          <a:p>
            <a:pPr lvl="4" fontAlgn="base"/>
            <a:r>
              <a:rPr lang="zh-CN" altLang="en-US" sz="1125" strike="noStrike" noProof="1" smtClean="0"/>
              <a:t>第五级</a:t>
            </a:r>
            <a:endParaRPr lang="zh-CN" altLang="en-US" strike="noStrike" noProof="1"/>
          </a:p>
        </p:txBody>
      </p:sp>
      <p:sp>
        <p:nvSpPr>
          <p:cNvPr id="4" name="文本占位符 3"/>
          <p:cNvSpPr>
            <a:spLocks noGrp="1"/>
          </p:cNvSpPr>
          <p:nvPr>
            <p:ph type="body" sz="half" idx="2"/>
          </p:nvPr>
        </p:nvSpPr>
        <p:spPr>
          <a:xfrm>
            <a:off x="629870" y="1543320"/>
            <a:ext cx="2949315" cy="2859191"/>
          </a:xfrm>
        </p:spPr>
        <p:txBody>
          <a:bodyPr/>
          <a:lstStyle>
            <a:lvl1pPr marL="0" indent="0">
              <a:buNone/>
              <a:defRPr sz="900"/>
            </a:lvl1pPr>
            <a:lvl2pPr marL="257175" indent="0">
              <a:buNone/>
              <a:defRPr sz="790"/>
            </a:lvl2pPr>
            <a:lvl3pPr marL="514350" indent="0">
              <a:buNone/>
              <a:defRPr sz="675"/>
            </a:lvl3pPr>
            <a:lvl4pPr marL="771525" indent="0">
              <a:buNone/>
              <a:defRPr sz="565"/>
            </a:lvl4pPr>
            <a:lvl5pPr marL="1028700" indent="0">
              <a:buNone/>
              <a:defRPr sz="565"/>
            </a:lvl5pPr>
            <a:lvl6pPr marL="1285875" indent="0">
              <a:buNone/>
              <a:defRPr sz="565"/>
            </a:lvl6pPr>
            <a:lvl7pPr marL="1543050" indent="0">
              <a:buNone/>
              <a:defRPr sz="565"/>
            </a:lvl7pPr>
            <a:lvl8pPr marL="1800225" indent="0">
              <a:buNone/>
              <a:defRPr sz="565"/>
            </a:lvl8pPr>
            <a:lvl9pPr marL="2058035" indent="0">
              <a:buNone/>
              <a:defRPr sz="565"/>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70" y="342960"/>
            <a:ext cx="3124157" cy="1200360"/>
          </a:xfrm>
        </p:spPr>
        <p:txBody>
          <a:bodyPr anchor="b"/>
          <a:lstStyle>
            <a:lvl1pPr>
              <a:defRPr sz="18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571" y="342961"/>
            <a:ext cx="4629365" cy="405359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8035" indent="0">
              <a:buNone/>
              <a:defRPr sz="1125"/>
            </a:lvl9pPr>
          </a:lstStyle>
          <a:p>
            <a:pPr fontAlgn="base"/>
            <a:endParaRPr lang="zh-CN" altLang="en-US" strike="noStrike" noProof="1"/>
          </a:p>
        </p:txBody>
      </p:sp>
      <p:sp>
        <p:nvSpPr>
          <p:cNvPr id="4" name="文本占位符 3"/>
          <p:cNvSpPr>
            <a:spLocks noGrp="1"/>
          </p:cNvSpPr>
          <p:nvPr>
            <p:ph type="body" sz="half" idx="2"/>
          </p:nvPr>
        </p:nvSpPr>
        <p:spPr>
          <a:xfrm>
            <a:off x="629870" y="1543320"/>
            <a:ext cx="3124157" cy="2859191"/>
          </a:xfrm>
        </p:spPr>
        <p:txBody>
          <a:bodyPr/>
          <a:lstStyle>
            <a:lvl1pPr marL="0" indent="0">
              <a:buNone/>
              <a:defRPr sz="1125"/>
            </a:lvl1pPr>
            <a:lvl2pPr marL="257175" indent="0">
              <a:buNone/>
              <a:defRPr sz="1015"/>
            </a:lvl2pPr>
            <a:lvl3pPr marL="514350" indent="0">
              <a:buNone/>
              <a:defRPr sz="900"/>
            </a:lvl3pPr>
            <a:lvl4pPr marL="771525" indent="0">
              <a:buNone/>
              <a:defRPr sz="790"/>
            </a:lvl4pPr>
            <a:lvl5pPr marL="1028700" indent="0">
              <a:buNone/>
              <a:defRPr sz="790"/>
            </a:lvl5pPr>
            <a:lvl6pPr marL="1285875" indent="0">
              <a:buNone/>
              <a:defRPr sz="790"/>
            </a:lvl6pPr>
            <a:lvl7pPr marL="1543050" indent="0">
              <a:buNone/>
              <a:defRPr sz="790"/>
            </a:lvl7pPr>
            <a:lvl8pPr marL="1800225" indent="0">
              <a:buNone/>
              <a:defRPr sz="790"/>
            </a:lvl8pPr>
            <a:lvl9pPr marL="2058035" indent="0">
              <a:buNone/>
              <a:defRPr sz="790"/>
            </a:lvl9pPr>
          </a:lstStyle>
          <a:p>
            <a:pPr lvl="0" fontAlgn="base"/>
            <a:r>
              <a:rPr lang="zh-CN" altLang="en-US" sz="1125"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708" y="206015"/>
            <a:ext cx="2057495" cy="4389411"/>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21" y="206015"/>
            <a:ext cx="6053211" cy="4389411"/>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28679" y="1369458"/>
            <a:ext cx="3886380" cy="326407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29365" y="1369458"/>
            <a:ext cx="3886380" cy="326407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21" y="206015"/>
            <a:ext cx="8229982" cy="4389411"/>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916" y="1282528"/>
            <a:ext cx="7887066" cy="2139927"/>
          </a:xfrm>
        </p:spPr>
        <p:txBody>
          <a:bodyPr anchor="b"/>
          <a:lstStyle>
            <a:lvl1pPr>
              <a:defRPr sz="3375"/>
            </a:lvl1pPr>
          </a:lstStyle>
          <a:p>
            <a:pPr fontAlgn="base"/>
            <a:r>
              <a:rPr lang="zh-CN" altLang="en-US" sz="3375"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916" y="3442699"/>
            <a:ext cx="7887066" cy="11253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5">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8035" indent="0">
              <a:buNone/>
              <a:defRPr sz="900">
                <a:solidFill>
                  <a:schemeClr val="tx1">
                    <a:tint val="75000"/>
                  </a:schemeClr>
                </a:solidFill>
              </a:defRPr>
            </a:lvl9pPr>
          </a:lstStyle>
          <a:p>
            <a:pPr lvl="0" fontAlgn="base"/>
            <a:r>
              <a:rPr lang="zh-CN" altLang="en-US" sz="1350"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21" y="1200360"/>
            <a:ext cx="4032691" cy="3395066"/>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512" y="1200360"/>
            <a:ext cx="4032691" cy="3395066"/>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70" y="273892"/>
            <a:ext cx="7887066" cy="994346"/>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122" y="1334062"/>
            <a:ext cx="3655350" cy="618042"/>
          </a:xfrm>
        </p:spPr>
        <p:txBody>
          <a:bodyPr anchor="ctr" anchorCtr="0"/>
          <a:lstStyle>
            <a:lvl1pPr marL="0" indent="0">
              <a:buNone/>
              <a:defRPr sz="1575"/>
            </a:lvl1pPr>
            <a:lvl2pPr marL="257175" indent="0">
              <a:buNone/>
              <a:defRPr sz="1350"/>
            </a:lvl2pPr>
            <a:lvl3pPr marL="514350" indent="0">
              <a:buNone/>
              <a:defRPr sz="1125"/>
            </a:lvl3pPr>
            <a:lvl4pPr marL="771525" indent="0">
              <a:buNone/>
              <a:defRPr sz="1015"/>
            </a:lvl4pPr>
            <a:lvl5pPr marL="1028700" indent="0">
              <a:buNone/>
              <a:defRPr sz="1015"/>
            </a:lvl5pPr>
            <a:lvl6pPr marL="1285875" indent="0">
              <a:buNone/>
              <a:defRPr sz="1015"/>
            </a:lvl6pPr>
            <a:lvl7pPr marL="1543050" indent="0">
              <a:buNone/>
              <a:defRPr sz="1015"/>
            </a:lvl7pPr>
            <a:lvl8pPr marL="1800225" indent="0">
              <a:buNone/>
              <a:defRPr sz="1015"/>
            </a:lvl8pPr>
            <a:lvl9pPr marL="2058035" indent="0">
              <a:buNone/>
              <a:defRPr sz="1015"/>
            </a:lvl9pPr>
          </a:lstStyle>
          <a:p>
            <a:pPr lvl="0" fontAlgn="base"/>
            <a:r>
              <a:rPr lang="zh-CN" altLang="en-US" sz="1575"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122" y="1999384"/>
            <a:ext cx="3655350" cy="26436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921" y="1334062"/>
            <a:ext cx="3673352" cy="618042"/>
          </a:xfrm>
        </p:spPr>
        <p:txBody>
          <a:bodyPr anchor="ctr" anchorCtr="0"/>
          <a:lstStyle>
            <a:lvl1pPr marL="0" indent="0">
              <a:buNone/>
              <a:defRPr sz="1575"/>
            </a:lvl1pPr>
            <a:lvl2pPr marL="257175" indent="0">
              <a:buNone/>
              <a:defRPr sz="1350"/>
            </a:lvl2pPr>
            <a:lvl3pPr marL="514350" indent="0">
              <a:buNone/>
              <a:defRPr sz="1125"/>
            </a:lvl3pPr>
            <a:lvl4pPr marL="771525" indent="0">
              <a:buNone/>
              <a:defRPr sz="1015"/>
            </a:lvl4pPr>
            <a:lvl5pPr marL="1028700" indent="0">
              <a:buNone/>
              <a:defRPr sz="1015"/>
            </a:lvl5pPr>
            <a:lvl6pPr marL="1285875" indent="0">
              <a:buNone/>
              <a:defRPr sz="1015"/>
            </a:lvl6pPr>
            <a:lvl7pPr marL="1543050" indent="0">
              <a:buNone/>
              <a:defRPr sz="1015"/>
            </a:lvl7pPr>
            <a:lvl8pPr marL="1800225" indent="0">
              <a:buNone/>
              <a:defRPr sz="1015"/>
            </a:lvl8pPr>
            <a:lvl9pPr marL="2058035" indent="0">
              <a:buNone/>
              <a:defRPr sz="1015"/>
            </a:lvl9pPr>
          </a:lstStyle>
          <a:p>
            <a:pPr lvl="0" fontAlgn="base"/>
            <a:r>
              <a:rPr lang="zh-CN" altLang="en-US" sz="1575"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921" y="1999384"/>
            <a:ext cx="3673352" cy="26436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70" y="342960"/>
            <a:ext cx="2949315" cy="1200360"/>
          </a:xfrm>
        </p:spPr>
        <p:txBody>
          <a:bodyPr anchor="b"/>
          <a:lstStyle>
            <a:lvl1pPr>
              <a:defRPr sz="18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571" y="740698"/>
            <a:ext cx="4629365" cy="3655858"/>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fontAlgn="base"/>
            <a:r>
              <a:rPr lang="zh-CN" altLang="en-US" strike="noStrike" noProof="1" smtClean="0"/>
              <a:t>单击此处编辑母版文本样式</a:t>
            </a:r>
            <a:endParaRPr lang="zh-CN" altLang="en-US" strike="noStrike" noProof="1" smtClean="0"/>
          </a:p>
          <a:p>
            <a:pPr lvl="1" fontAlgn="base"/>
            <a:r>
              <a:rPr lang="zh-CN" altLang="en-US" sz="1575"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z="1125" strike="noStrike" noProof="1" smtClean="0"/>
              <a:t>第四级</a:t>
            </a:r>
            <a:endParaRPr lang="zh-CN" altLang="en-US" strike="noStrike" noProof="1" smtClean="0"/>
          </a:p>
          <a:p>
            <a:pPr lvl="4" fontAlgn="base"/>
            <a:r>
              <a:rPr lang="zh-CN" altLang="en-US" sz="1125" strike="noStrike" noProof="1" smtClean="0"/>
              <a:t>第五级</a:t>
            </a:r>
            <a:endParaRPr lang="zh-CN" altLang="en-US" strike="noStrike" noProof="1"/>
          </a:p>
        </p:txBody>
      </p:sp>
      <p:sp>
        <p:nvSpPr>
          <p:cNvPr id="4" name="文本占位符 3"/>
          <p:cNvSpPr>
            <a:spLocks noGrp="1"/>
          </p:cNvSpPr>
          <p:nvPr>
            <p:ph type="body" sz="half" idx="2"/>
          </p:nvPr>
        </p:nvSpPr>
        <p:spPr>
          <a:xfrm>
            <a:off x="629870" y="1543320"/>
            <a:ext cx="2949315" cy="2859191"/>
          </a:xfrm>
        </p:spPr>
        <p:txBody>
          <a:bodyPr/>
          <a:lstStyle>
            <a:lvl1pPr marL="0" indent="0">
              <a:buNone/>
              <a:defRPr sz="900"/>
            </a:lvl1pPr>
            <a:lvl2pPr marL="257175" indent="0">
              <a:buNone/>
              <a:defRPr sz="790"/>
            </a:lvl2pPr>
            <a:lvl3pPr marL="514350" indent="0">
              <a:buNone/>
              <a:defRPr sz="675"/>
            </a:lvl3pPr>
            <a:lvl4pPr marL="771525" indent="0">
              <a:buNone/>
              <a:defRPr sz="565"/>
            </a:lvl4pPr>
            <a:lvl5pPr marL="1028700" indent="0">
              <a:buNone/>
              <a:defRPr sz="565"/>
            </a:lvl5pPr>
            <a:lvl6pPr marL="1285875" indent="0">
              <a:buNone/>
              <a:defRPr sz="565"/>
            </a:lvl6pPr>
            <a:lvl7pPr marL="1543050" indent="0">
              <a:buNone/>
              <a:defRPr sz="565"/>
            </a:lvl7pPr>
            <a:lvl8pPr marL="1800225" indent="0">
              <a:buNone/>
              <a:defRPr sz="565"/>
            </a:lvl8pPr>
            <a:lvl9pPr marL="2058035" indent="0">
              <a:buNone/>
              <a:defRPr sz="565"/>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70" y="342960"/>
            <a:ext cx="3124157" cy="1200360"/>
          </a:xfrm>
        </p:spPr>
        <p:txBody>
          <a:bodyPr anchor="b"/>
          <a:lstStyle>
            <a:lvl1pPr>
              <a:defRPr sz="18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571" y="342961"/>
            <a:ext cx="4629365" cy="405359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8035" indent="0">
              <a:buNone/>
              <a:defRPr sz="1125"/>
            </a:lvl9pPr>
          </a:lstStyle>
          <a:p>
            <a:pPr fontAlgn="base"/>
            <a:endParaRPr lang="zh-CN" altLang="en-US" strike="noStrike" noProof="1"/>
          </a:p>
        </p:txBody>
      </p:sp>
      <p:sp>
        <p:nvSpPr>
          <p:cNvPr id="4" name="文本占位符 3"/>
          <p:cNvSpPr>
            <a:spLocks noGrp="1"/>
          </p:cNvSpPr>
          <p:nvPr>
            <p:ph type="body" sz="half" idx="2"/>
          </p:nvPr>
        </p:nvSpPr>
        <p:spPr>
          <a:xfrm>
            <a:off x="629870" y="1543320"/>
            <a:ext cx="3124157" cy="2859191"/>
          </a:xfrm>
        </p:spPr>
        <p:txBody>
          <a:bodyPr/>
          <a:lstStyle>
            <a:lvl1pPr marL="0" indent="0">
              <a:buNone/>
              <a:defRPr sz="1125"/>
            </a:lvl1pPr>
            <a:lvl2pPr marL="257175" indent="0">
              <a:buNone/>
              <a:defRPr sz="1015"/>
            </a:lvl2pPr>
            <a:lvl3pPr marL="514350" indent="0">
              <a:buNone/>
              <a:defRPr sz="900"/>
            </a:lvl3pPr>
            <a:lvl4pPr marL="771525" indent="0">
              <a:buNone/>
              <a:defRPr sz="790"/>
            </a:lvl4pPr>
            <a:lvl5pPr marL="1028700" indent="0">
              <a:buNone/>
              <a:defRPr sz="790"/>
            </a:lvl5pPr>
            <a:lvl6pPr marL="1285875" indent="0">
              <a:buNone/>
              <a:defRPr sz="790"/>
            </a:lvl6pPr>
            <a:lvl7pPr marL="1543050" indent="0">
              <a:buNone/>
              <a:defRPr sz="790"/>
            </a:lvl7pPr>
            <a:lvl8pPr marL="1800225" indent="0">
              <a:buNone/>
              <a:defRPr sz="790"/>
            </a:lvl8pPr>
            <a:lvl9pPr marL="2058035" indent="0">
              <a:buNone/>
              <a:defRPr sz="790"/>
            </a:lvl9pPr>
          </a:lstStyle>
          <a:p>
            <a:pPr lvl="0" fontAlgn="base"/>
            <a:r>
              <a:rPr lang="zh-CN" altLang="en-US" sz="1125"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1.jpe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2.xml"/><Relationship Id="rId8" Type="http://schemas.openxmlformats.org/officeDocument/2006/relationships/slideLayout" Target="../slideLayouts/slideLayout21.xml"/><Relationship Id="rId7" Type="http://schemas.openxmlformats.org/officeDocument/2006/relationships/slideLayout" Target="../slideLayouts/slideLayout20.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3" Type="http://schemas.openxmlformats.org/officeDocument/2006/relationships/slideLayout" Target="../slideLayouts/slideLayout16.xml"/><Relationship Id="rId2" Type="http://schemas.openxmlformats.org/officeDocument/2006/relationships/slideLayout" Target="../slideLayouts/slideLayout15.xml"/><Relationship Id="rId15" Type="http://schemas.openxmlformats.org/officeDocument/2006/relationships/theme" Target="../theme/theme2.xml"/><Relationship Id="rId14" Type="http://schemas.openxmlformats.org/officeDocument/2006/relationships/image" Target="../media/image1.jpeg"/><Relationship Id="rId13" Type="http://schemas.openxmlformats.org/officeDocument/2006/relationships/slideLayout" Target="../slideLayouts/slideLayout26.xml"/><Relationship Id="rId12" Type="http://schemas.openxmlformats.org/officeDocument/2006/relationships/slideLayout" Target="../slideLayouts/slideLayout25.xml"/><Relationship Id="rId11" Type="http://schemas.openxmlformats.org/officeDocument/2006/relationships/slideLayout" Target="../slideLayouts/slideLayout24.xml"/><Relationship Id="rId10" Type="http://schemas.openxmlformats.org/officeDocument/2006/relationships/slideLayout" Target="../slideLayouts/slideLayout2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fillRect/>
          </a:stretch>
        </a:blipFill>
        <a:effectLst/>
      </p:bgPr>
    </p:bg>
    <p:spTree>
      <p:nvGrpSpPr>
        <p:cNvPr id="1" name=""/>
        <p:cNvGrpSpPr/>
        <p:nvPr/>
      </p:nvGrpSpPr>
      <p:grpSpPr/>
      <p:sp>
        <p:nvSpPr>
          <p:cNvPr id="1026" name="标题 1025"/>
          <p:cNvSpPr>
            <a:spLocks noGrp="1"/>
          </p:cNvSpPr>
          <p:nvPr>
            <p:ph type="title"/>
          </p:nvPr>
        </p:nvSpPr>
        <p:spPr>
          <a:xfrm>
            <a:off x="457200" y="206375"/>
            <a:ext cx="8229600" cy="857250"/>
          </a:xfrm>
          <a:prstGeom prst="rect">
            <a:avLst/>
          </a:prstGeom>
          <a:noFill/>
          <a:ln w="9525">
            <a:noFill/>
          </a:ln>
        </p:spPr>
        <p:txBody>
          <a:bodyPr anchor="ctr"/>
          <a:p>
            <a:pPr lvl="0" indent="0"/>
            <a:r>
              <a:rPr lang="zh-CN" altLang="en-US" dirty="0"/>
              <a:t>单击此处编辑母版标题样式</a:t>
            </a:r>
            <a:endParaRPr lang="zh-CN" altLang="en-US" dirty="0"/>
          </a:p>
        </p:txBody>
      </p:sp>
      <p:sp>
        <p:nvSpPr>
          <p:cNvPr id="1027" name="文本占位符 1026"/>
          <p:cNvSpPr>
            <a:spLocks noGrp="1"/>
          </p:cNvSpPr>
          <p:nvPr>
            <p:ph type="body"/>
          </p:nvPr>
        </p:nvSpPr>
        <p:spPr>
          <a:xfrm>
            <a:off x="457200" y="1200150"/>
            <a:ext cx="8229600" cy="3395663"/>
          </a:xfrm>
          <a:prstGeom prst="rect">
            <a:avLst/>
          </a:prstGeom>
          <a:noFill/>
          <a:ln w="9525">
            <a:noFill/>
          </a:ln>
        </p:spPr>
        <p:txBody>
          <a:bodyPr anchor="t"/>
          <a:p>
            <a:pPr lvl="0" indent="-257175"/>
            <a:r>
              <a:rPr lang="zh-CN" altLang="en-US" dirty="0"/>
              <a:t>单击此处编辑母版文本样式</a:t>
            </a:r>
            <a:endParaRPr lang="zh-CN" altLang="en-US" dirty="0"/>
          </a:p>
          <a:p>
            <a:pPr lvl="1" indent="-214630"/>
            <a:r>
              <a:rPr lang="zh-CN" altLang="en-US" dirty="0"/>
              <a:t>第二级</a:t>
            </a:r>
            <a:endParaRPr lang="zh-CN" altLang="en-US" dirty="0"/>
          </a:p>
          <a:p>
            <a:pPr lvl="2" indent="-171450"/>
            <a:r>
              <a:rPr lang="zh-CN" altLang="en-US" dirty="0"/>
              <a:t>第三级</a:t>
            </a:r>
            <a:endParaRPr lang="zh-CN" altLang="en-US" dirty="0"/>
          </a:p>
          <a:p>
            <a:pPr lvl="3" indent="-171450"/>
            <a:r>
              <a:rPr lang="zh-CN" altLang="en-US" dirty="0"/>
              <a:t>第四级</a:t>
            </a:r>
            <a:endParaRPr lang="zh-CN" altLang="en-US" dirty="0"/>
          </a:p>
          <a:p>
            <a:pPr lvl="4" indent="-171450"/>
            <a:r>
              <a:rPr lang="zh-CN" altLang="en-US" dirty="0"/>
              <a:t>第五级</a:t>
            </a:r>
            <a:endParaRPr lang="zh-CN" altLang="en-US" dirty="0"/>
          </a:p>
        </p:txBody>
      </p:sp>
      <p:sp>
        <p:nvSpPr>
          <p:cNvPr id="1028" name="日期占位符 1027"/>
          <p:cNvSpPr>
            <a:spLocks noGrp="1"/>
          </p:cNvSpPr>
          <p:nvPr>
            <p:ph type="dt" sz="half" idx="2"/>
          </p:nvPr>
        </p:nvSpPr>
        <p:spPr>
          <a:xfrm>
            <a:off x="457200" y="4684713"/>
            <a:ext cx="2133600" cy="357188"/>
          </a:xfrm>
          <a:prstGeom prst="rect">
            <a:avLst/>
          </a:prstGeom>
          <a:noFill/>
          <a:ln w="9525">
            <a:noFill/>
          </a:ln>
        </p:spPr>
        <p:txBody>
          <a:bodyPr/>
          <a:lstStyle>
            <a:lvl1pPr>
              <a:defRPr sz="1050"/>
            </a:lvl1pPr>
          </a:lstStyle>
          <a:p>
            <a:pPr lvl="0" fontAlgn="base"/>
            <a:endParaRPr lang="zh-CN" altLang="en-US" strike="noStrike" noProof="1" dirty="0">
              <a:latin typeface="Arial" panose="020B0604020202020204" pitchFamily="34" charset="0"/>
            </a:endParaRPr>
          </a:p>
        </p:txBody>
      </p:sp>
      <p:sp>
        <p:nvSpPr>
          <p:cNvPr id="1029" name="页脚占位符 1028"/>
          <p:cNvSpPr>
            <a:spLocks noGrp="1"/>
          </p:cNvSpPr>
          <p:nvPr>
            <p:ph type="ftr" sz="quarter" idx="3"/>
          </p:nvPr>
        </p:nvSpPr>
        <p:spPr>
          <a:xfrm>
            <a:off x="3124200" y="4684713"/>
            <a:ext cx="2895600" cy="357188"/>
          </a:xfrm>
          <a:prstGeom prst="rect">
            <a:avLst/>
          </a:prstGeom>
          <a:noFill/>
          <a:ln w="9525">
            <a:noFill/>
          </a:ln>
        </p:spPr>
        <p:txBody>
          <a:bodyPr/>
          <a:lstStyle>
            <a:lvl1pPr algn="ctr">
              <a:defRPr sz="1050"/>
            </a:lvl1pPr>
          </a:lstStyle>
          <a:p>
            <a:pPr lvl="0" fontAlgn="base"/>
            <a:endParaRPr lang="zh-CN" altLang="en-US" strike="noStrike" noProof="1" dirty="0">
              <a:latin typeface="Arial" panose="020B0604020202020204" pitchFamily="34" charset="0"/>
            </a:endParaRPr>
          </a:p>
        </p:txBody>
      </p:sp>
      <p:sp>
        <p:nvSpPr>
          <p:cNvPr id="1030" name="灯片编号占位符 1029"/>
          <p:cNvSpPr>
            <a:spLocks noGrp="1"/>
          </p:cNvSpPr>
          <p:nvPr>
            <p:ph type="sldNum" sz="quarter" idx="4"/>
          </p:nvPr>
        </p:nvSpPr>
        <p:spPr>
          <a:xfrm>
            <a:off x="6553200" y="4684713"/>
            <a:ext cx="2133600" cy="357188"/>
          </a:xfrm>
          <a:prstGeom prst="rect">
            <a:avLst/>
          </a:prstGeom>
          <a:noFill/>
          <a:ln w="9525">
            <a:noFill/>
          </a:ln>
        </p:spPr>
        <p:txBody>
          <a:bodyPr/>
          <a:lstStyle>
            <a:lvl1pPr algn="r">
              <a:defRPr sz="1050"/>
            </a:lvl1pPr>
          </a:lstStyle>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marL="0" lvl="0" indent="0" algn="ctr" defTabSz="685800" rtl="0" eaLnBrk="1" fontAlgn="base" latinLnBrk="0" hangingPunct="1">
        <a:lnSpc>
          <a:spcPct val="100000"/>
        </a:lnSpc>
        <a:spcBef>
          <a:spcPct val="0"/>
        </a:spcBef>
        <a:spcAft>
          <a:spcPct val="0"/>
        </a:spcAft>
        <a:buNone/>
        <a:defRPr sz="3300" b="0" i="0" u="none" kern="1200" baseline="0">
          <a:solidFill>
            <a:schemeClr val="tx2"/>
          </a:solidFill>
          <a:latin typeface="+mj-lt"/>
          <a:ea typeface="+mj-ea"/>
          <a:cs typeface="+mj-cs"/>
        </a:defRPr>
      </a:lvl1pPr>
    </p:titleStyle>
    <p:bodyStyle>
      <a:lvl1pPr marL="257175" lvl="0" indent="-257175" algn="l" defTabSz="685800" rtl="0" eaLnBrk="1" fontAlgn="base" latinLnBrk="0" hangingPunct="1">
        <a:lnSpc>
          <a:spcPct val="100000"/>
        </a:lnSpc>
        <a:spcBef>
          <a:spcPct val="15000"/>
        </a:spcBef>
        <a:spcAft>
          <a:spcPct val="0"/>
        </a:spcAft>
        <a:buChar char="•"/>
        <a:defRPr sz="2400" b="0" i="0" u="none" kern="1200" baseline="0">
          <a:solidFill>
            <a:schemeClr val="tx1"/>
          </a:solidFill>
          <a:latin typeface="+mn-lt"/>
          <a:ea typeface="+mn-ea"/>
          <a:cs typeface="+mn-cs"/>
        </a:defRPr>
      </a:lvl1pPr>
      <a:lvl2pPr marL="557530" lvl="1" indent="-214630" algn="l" defTabSz="685800" rtl="0" eaLnBrk="1" fontAlgn="base" latinLnBrk="0" hangingPunct="1">
        <a:lnSpc>
          <a:spcPct val="100000"/>
        </a:lnSpc>
        <a:spcBef>
          <a:spcPct val="15000"/>
        </a:spcBef>
        <a:spcAft>
          <a:spcPct val="0"/>
        </a:spcAft>
        <a:buChar char="–"/>
        <a:defRPr sz="2100" b="0" i="0" u="none" kern="1200" baseline="0">
          <a:solidFill>
            <a:schemeClr val="tx1"/>
          </a:solidFill>
          <a:latin typeface="+mn-lt"/>
          <a:ea typeface="+mn-ea"/>
          <a:cs typeface="+mn-cs"/>
        </a:defRPr>
      </a:lvl2pPr>
      <a:lvl3pPr marL="857250" lvl="2" indent="-171450" algn="l" defTabSz="685800" rtl="0" eaLnBrk="1" fontAlgn="base" latinLnBrk="0" hangingPunct="1">
        <a:lnSpc>
          <a:spcPct val="100000"/>
        </a:lnSpc>
        <a:spcBef>
          <a:spcPct val="15000"/>
        </a:spcBef>
        <a:spcAft>
          <a:spcPct val="0"/>
        </a:spcAft>
        <a:buChar char="•"/>
        <a:defRPr sz="1800" b="0" i="0" u="none" kern="1200" baseline="0">
          <a:solidFill>
            <a:schemeClr val="tx1"/>
          </a:solidFill>
          <a:latin typeface="+mn-lt"/>
          <a:ea typeface="+mn-ea"/>
          <a:cs typeface="+mn-cs"/>
        </a:defRPr>
      </a:lvl3pPr>
      <a:lvl4pPr marL="1200150" lvl="3"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4pPr>
      <a:lvl5pPr marL="1543050" lvl="4"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5pPr>
      <a:lvl6pPr marL="1886585" lvl="5"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6pPr>
      <a:lvl7pPr marL="2229485" lvl="6"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7pPr>
      <a:lvl8pPr marL="2572385" lvl="7"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8pPr>
      <a:lvl9pPr marL="2915285" lvl="8"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9pPr>
    </p:bodyStyle>
    <p:otherStyle>
      <a:lvl1pPr marL="0" lvl="0" indent="0" algn="l" defTabSz="685800" rtl="0" eaLnBrk="1" fontAlgn="base" latinLnBrk="0" hangingPunct="1">
        <a:lnSpc>
          <a:spcPct val="100000"/>
        </a:lnSpc>
        <a:spcBef>
          <a:spcPct val="0"/>
        </a:spcBef>
        <a:spcAft>
          <a:spcPct val="0"/>
        </a:spcAft>
        <a:buNone/>
        <a:defRPr sz="1350" b="0" i="0" u="none" kern="1200" baseline="0">
          <a:solidFill>
            <a:schemeClr val="tx1"/>
          </a:solidFill>
          <a:latin typeface="+mn-lt"/>
          <a:ea typeface="+mn-ea"/>
          <a:cs typeface="+mn-cs"/>
        </a:defRPr>
      </a:lvl1pPr>
      <a:lvl2pPr marL="3429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6858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0287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3716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17145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058035"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2400935"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2743835"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fillRect/>
          </a:stretch>
        </a:blipFill>
        <a:effectLst/>
      </p:bgPr>
    </p:bg>
    <p:spTree>
      <p:nvGrpSpPr>
        <p:cNvPr id="1" name=""/>
        <p:cNvGrpSpPr/>
        <p:nvPr/>
      </p:nvGrpSpPr>
      <p:grpSpPr/>
      <p:sp>
        <p:nvSpPr>
          <p:cNvPr id="2050" name="标题 1025"/>
          <p:cNvSpPr>
            <a:spLocks noGrp="1"/>
          </p:cNvSpPr>
          <p:nvPr>
            <p:ph type="title"/>
          </p:nvPr>
        </p:nvSpPr>
        <p:spPr>
          <a:xfrm>
            <a:off x="457200" y="206375"/>
            <a:ext cx="8229600" cy="857250"/>
          </a:xfrm>
          <a:prstGeom prst="rect">
            <a:avLst/>
          </a:prstGeom>
          <a:noFill/>
          <a:ln w="9525">
            <a:noFill/>
          </a:ln>
        </p:spPr>
        <p:txBody>
          <a:bodyPr anchor="ctr"/>
          <a:p>
            <a:pPr lvl="0" indent="0"/>
            <a:r>
              <a:rPr lang="zh-CN" altLang="en-US" dirty="0"/>
              <a:t>单击此处编辑母版标题样式</a:t>
            </a:r>
            <a:endParaRPr lang="zh-CN" altLang="en-US" dirty="0"/>
          </a:p>
        </p:txBody>
      </p:sp>
      <p:sp>
        <p:nvSpPr>
          <p:cNvPr id="2051" name="文本占位符 1026"/>
          <p:cNvSpPr>
            <a:spLocks noGrp="1"/>
          </p:cNvSpPr>
          <p:nvPr>
            <p:ph type="body"/>
          </p:nvPr>
        </p:nvSpPr>
        <p:spPr>
          <a:xfrm>
            <a:off x="457200" y="1200150"/>
            <a:ext cx="8229600" cy="3395663"/>
          </a:xfrm>
          <a:prstGeom prst="rect">
            <a:avLst/>
          </a:prstGeom>
          <a:noFill/>
          <a:ln w="9525">
            <a:noFill/>
          </a:ln>
        </p:spPr>
        <p:txBody>
          <a:bodyPr anchor="t"/>
          <a:p>
            <a:pPr lvl="0" indent="-257175"/>
            <a:r>
              <a:rPr lang="zh-CN" altLang="en-US" dirty="0"/>
              <a:t>单击此处编辑母版文本样式</a:t>
            </a:r>
            <a:endParaRPr lang="zh-CN" altLang="en-US" dirty="0"/>
          </a:p>
          <a:p>
            <a:pPr lvl="1" indent="-214630"/>
            <a:r>
              <a:rPr lang="zh-CN" altLang="en-US" dirty="0"/>
              <a:t>第二级</a:t>
            </a:r>
            <a:endParaRPr lang="zh-CN" altLang="en-US" dirty="0"/>
          </a:p>
          <a:p>
            <a:pPr lvl="2" indent="-171450"/>
            <a:r>
              <a:rPr lang="zh-CN" altLang="en-US" dirty="0"/>
              <a:t>第三级</a:t>
            </a:r>
            <a:endParaRPr lang="zh-CN" altLang="en-US" dirty="0"/>
          </a:p>
          <a:p>
            <a:pPr lvl="3" indent="-171450"/>
            <a:r>
              <a:rPr lang="zh-CN" altLang="en-US" dirty="0"/>
              <a:t>第四级</a:t>
            </a:r>
            <a:endParaRPr lang="zh-CN" altLang="en-US" dirty="0"/>
          </a:p>
          <a:p>
            <a:pPr lvl="4" indent="-171450"/>
            <a:r>
              <a:rPr lang="zh-CN" altLang="en-US" dirty="0"/>
              <a:t>第五级</a:t>
            </a:r>
            <a:endParaRPr lang="zh-CN" altLang="en-US" dirty="0"/>
          </a:p>
        </p:txBody>
      </p:sp>
      <p:sp>
        <p:nvSpPr>
          <p:cNvPr id="1028" name="日期占位符 1027"/>
          <p:cNvSpPr>
            <a:spLocks noGrp="1"/>
          </p:cNvSpPr>
          <p:nvPr>
            <p:ph type="dt" sz="half" idx="2"/>
          </p:nvPr>
        </p:nvSpPr>
        <p:spPr>
          <a:xfrm>
            <a:off x="457200" y="4684713"/>
            <a:ext cx="2133600" cy="357188"/>
          </a:xfrm>
          <a:prstGeom prst="rect">
            <a:avLst/>
          </a:prstGeom>
          <a:noFill/>
          <a:ln w="9525">
            <a:noFill/>
          </a:ln>
        </p:spPr>
        <p:txBody>
          <a:bodyPr/>
          <a:lstStyle>
            <a:lvl1pPr>
              <a:defRPr sz="1050"/>
            </a:lvl1pPr>
          </a:lstStyle>
          <a:p>
            <a:pPr lvl="0" fontAlgn="base"/>
            <a:endParaRPr lang="zh-CN" altLang="en-US" strike="noStrike" noProof="1" dirty="0">
              <a:latin typeface="Arial" panose="020B0604020202020204" pitchFamily="34" charset="0"/>
            </a:endParaRPr>
          </a:p>
        </p:txBody>
      </p:sp>
      <p:sp>
        <p:nvSpPr>
          <p:cNvPr id="1029" name="页脚占位符 1028"/>
          <p:cNvSpPr>
            <a:spLocks noGrp="1"/>
          </p:cNvSpPr>
          <p:nvPr>
            <p:ph type="ftr" sz="quarter" idx="3"/>
          </p:nvPr>
        </p:nvSpPr>
        <p:spPr>
          <a:xfrm>
            <a:off x="3124200" y="4684713"/>
            <a:ext cx="2895600" cy="357188"/>
          </a:xfrm>
          <a:prstGeom prst="rect">
            <a:avLst/>
          </a:prstGeom>
          <a:noFill/>
          <a:ln w="9525">
            <a:noFill/>
          </a:ln>
        </p:spPr>
        <p:txBody>
          <a:bodyPr/>
          <a:lstStyle>
            <a:lvl1pPr algn="ctr">
              <a:defRPr sz="1050"/>
            </a:lvl1pPr>
          </a:lstStyle>
          <a:p>
            <a:pPr lvl="0" fontAlgn="base"/>
            <a:endParaRPr lang="zh-CN" altLang="en-US" strike="noStrike" noProof="1" dirty="0">
              <a:latin typeface="Arial" panose="020B0604020202020204" pitchFamily="34" charset="0"/>
            </a:endParaRPr>
          </a:p>
        </p:txBody>
      </p:sp>
      <p:sp>
        <p:nvSpPr>
          <p:cNvPr id="1030" name="灯片编号占位符 1029"/>
          <p:cNvSpPr>
            <a:spLocks noGrp="1"/>
          </p:cNvSpPr>
          <p:nvPr>
            <p:ph type="sldNum" sz="quarter" idx="4"/>
          </p:nvPr>
        </p:nvSpPr>
        <p:spPr>
          <a:xfrm>
            <a:off x="6553200" y="4684713"/>
            <a:ext cx="2133600" cy="357188"/>
          </a:xfrm>
          <a:prstGeom prst="rect">
            <a:avLst/>
          </a:prstGeom>
          <a:noFill/>
          <a:ln w="9525">
            <a:noFill/>
          </a:ln>
        </p:spPr>
        <p:txBody>
          <a:bodyPr/>
          <a:lstStyle>
            <a:lvl1pPr algn="r">
              <a:defRPr sz="1050"/>
            </a:lvl1pPr>
          </a:lstStyle>
          <a:p>
            <a:pPr lvl="0" fontAlgn="base"/>
            <a:fld id="{9A0DB2DC-4C9A-4742-B13C-FB6460FD3503}" type="slidenum">
              <a:rPr lang="zh-CN" altLang="en-US" sz="1050"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hf sldNum="0" hdr="0" ftr="0" dt="0"/>
  <p:txStyles>
    <p:titleStyle>
      <a:lvl1pPr marL="0" lvl="0" indent="0" algn="ctr" defTabSz="685800" rtl="0" eaLnBrk="1" fontAlgn="base" latinLnBrk="0" hangingPunct="1">
        <a:lnSpc>
          <a:spcPct val="100000"/>
        </a:lnSpc>
        <a:spcBef>
          <a:spcPct val="0"/>
        </a:spcBef>
        <a:spcAft>
          <a:spcPct val="0"/>
        </a:spcAft>
        <a:buNone/>
        <a:defRPr sz="3300" b="0" i="0" u="none" kern="1200" baseline="0">
          <a:solidFill>
            <a:schemeClr val="tx2"/>
          </a:solidFill>
          <a:latin typeface="+mj-lt"/>
          <a:ea typeface="+mj-ea"/>
          <a:cs typeface="+mj-cs"/>
        </a:defRPr>
      </a:lvl1pPr>
    </p:titleStyle>
    <p:bodyStyle>
      <a:lvl1pPr marL="257175" lvl="0" indent="-257175" algn="l" defTabSz="685800" rtl="0" eaLnBrk="1" fontAlgn="base" latinLnBrk="0" hangingPunct="1">
        <a:lnSpc>
          <a:spcPct val="100000"/>
        </a:lnSpc>
        <a:spcBef>
          <a:spcPct val="15000"/>
        </a:spcBef>
        <a:spcAft>
          <a:spcPct val="0"/>
        </a:spcAft>
        <a:buChar char="•"/>
        <a:defRPr sz="2400" b="0" i="0" u="none" kern="1200" baseline="0">
          <a:solidFill>
            <a:schemeClr val="tx1"/>
          </a:solidFill>
          <a:latin typeface="+mn-lt"/>
          <a:ea typeface="+mn-ea"/>
          <a:cs typeface="+mn-cs"/>
        </a:defRPr>
      </a:lvl1pPr>
      <a:lvl2pPr marL="557530" lvl="1" indent="-214630" algn="l" defTabSz="685800" rtl="0" eaLnBrk="1" fontAlgn="base" latinLnBrk="0" hangingPunct="1">
        <a:lnSpc>
          <a:spcPct val="100000"/>
        </a:lnSpc>
        <a:spcBef>
          <a:spcPct val="15000"/>
        </a:spcBef>
        <a:spcAft>
          <a:spcPct val="0"/>
        </a:spcAft>
        <a:buChar char="–"/>
        <a:defRPr sz="2100" b="0" i="0" u="none" kern="1200" baseline="0">
          <a:solidFill>
            <a:schemeClr val="tx1"/>
          </a:solidFill>
          <a:latin typeface="+mn-lt"/>
          <a:ea typeface="+mn-ea"/>
          <a:cs typeface="+mn-cs"/>
        </a:defRPr>
      </a:lvl2pPr>
      <a:lvl3pPr marL="857250" lvl="2" indent="-171450" algn="l" defTabSz="685800" rtl="0" eaLnBrk="1" fontAlgn="base" latinLnBrk="0" hangingPunct="1">
        <a:lnSpc>
          <a:spcPct val="100000"/>
        </a:lnSpc>
        <a:spcBef>
          <a:spcPct val="15000"/>
        </a:spcBef>
        <a:spcAft>
          <a:spcPct val="0"/>
        </a:spcAft>
        <a:buChar char="•"/>
        <a:defRPr sz="1800" b="0" i="0" u="none" kern="1200" baseline="0">
          <a:solidFill>
            <a:schemeClr val="tx1"/>
          </a:solidFill>
          <a:latin typeface="+mn-lt"/>
          <a:ea typeface="+mn-ea"/>
          <a:cs typeface="+mn-cs"/>
        </a:defRPr>
      </a:lvl3pPr>
      <a:lvl4pPr marL="1200150" lvl="3"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4pPr>
      <a:lvl5pPr marL="1543050" lvl="4"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5pPr>
      <a:lvl6pPr marL="1886585" lvl="5"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6pPr>
      <a:lvl7pPr marL="2229485" lvl="6"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7pPr>
      <a:lvl8pPr marL="2572385" lvl="7"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8pPr>
      <a:lvl9pPr marL="2915285" lvl="8"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9pPr>
    </p:bodyStyle>
    <p:otherStyle>
      <a:lvl1pPr marL="0" lvl="0" indent="0" algn="l" defTabSz="685800" rtl="0" eaLnBrk="1" fontAlgn="base" latinLnBrk="0" hangingPunct="1">
        <a:lnSpc>
          <a:spcPct val="100000"/>
        </a:lnSpc>
        <a:spcBef>
          <a:spcPct val="0"/>
        </a:spcBef>
        <a:spcAft>
          <a:spcPct val="0"/>
        </a:spcAft>
        <a:buNone/>
        <a:defRPr sz="1350" b="0" i="0" u="none" kern="1200" baseline="0">
          <a:solidFill>
            <a:schemeClr val="tx1"/>
          </a:solidFill>
          <a:latin typeface="+mn-lt"/>
          <a:ea typeface="+mn-ea"/>
          <a:cs typeface="+mn-cs"/>
        </a:defRPr>
      </a:lvl1pPr>
      <a:lvl2pPr marL="3429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6858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0287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3716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17145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058035"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2400935"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2743835"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33476" name="矩形 233475"/>
          <p:cNvSpPr/>
          <p:nvPr/>
        </p:nvSpPr>
        <p:spPr>
          <a:xfrm>
            <a:off x="723900" y="1022350"/>
            <a:ext cx="7696200" cy="3416300"/>
          </a:xfrm>
          <a:prstGeom prst="rect">
            <a:avLst/>
          </a:prstGeom>
          <a:noFill/>
          <a:ln w="9525">
            <a:noFill/>
          </a:ln>
        </p:spPr>
        <p:txBody>
          <a:bodyPr anchor="ctr">
            <a:spAutoFit/>
          </a:bodyPr>
          <a:p>
            <a:pPr fontAlgn="base"/>
            <a:r>
              <a:rPr lang="zh-CN" altLang="en-US" sz="2400" b="1" strike="noStrike" noProof="1" dirty="0">
                <a:solidFill>
                  <a:srgbClr val="FF3300"/>
                </a:solidFill>
                <a:latin typeface="宋体" panose="02010600030101010101" pitchFamily="2" charset="-122"/>
                <a:ea typeface="宋体" panose="02010600030101010101" pitchFamily="2" charset="-122"/>
                <a:cs typeface="+mn-cs"/>
              </a:rPr>
              <a:t>【教学目标】：</a:t>
            </a:r>
            <a:r>
              <a:rPr lang="en-US" altLang="zh-CN" sz="2400" b="1" strike="noStrike" noProof="1" dirty="0">
                <a:latin typeface="宋体" panose="02010600030101010101" pitchFamily="2" charset="-122"/>
                <a:ea typeface="宋体" panose="02010600030101010101" pitchFamily="2" charset="-122"/>
                <a:cs typeface="+mn-cs"/>
              </a:rPr>
              <a:t> </a:t>
            </a:r>
            <a:endParaRPr lang="en-US" altLang="zh-CN" sz="2400" b="1" strike="noStrike" noProof="1" dirty="0">
              <a:latin typeface="宋体" panose="02010600030101010101" pitchFamily="2" charset="-122"/>
            </a:endParaRPr>
          </a:p>
          <a:p>
            <a:pPr fontAlgn="base"/>
            <a:r>
              <a:rPr lang="en-US" altLang="zh-CN"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1</a:t>
            </a:r>
            <a:r>
              <a:rPr lang="zh-CN" altLang="en-US"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．通过让学生分析解题思路，讲解正确的解题方法，引导学生正确解题。</a:t>
            </a:r>
            <a:r>
              <a:rPr lang="en-US" altLang="zh-CN"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 </a:t>
            </a:r>
            <a:endParaRPr lang="en-US" altLang="zh-CN" sz="2400" b="1" strike="noStrike" noProof="1" dirty="0">
              <a:effectLst>
                <a:outerShdw blurRad="38100" dist="38100" dir="2700000">
                  <a:srgbClr val="FFFFFF"/>
                </a:outerShdw>
              </a:effectLst>
              <a:latin typeface="宋体" panose="02010600030101010101" pitchFamily="2" charset="-122"/>
            </a:endParaRPr>
          </a:p>
          <a:p>
            <a:pPr fontAlgn="base"/>
            <a:r>
              <a:rPr lang="en-US" altLang="zh-CN"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2</a:t>
            </a:r>
            <a:r>
              <a:rPr lang="zh-CN" altLang="en-US"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．通过常见选择题类型的介绍和实际演练，让学生初步掌握选择题的正确解题方法。</a:t>
            </a:r>
            <a:r>
              <a:rPr lang="en-US" altLang="zh-CN" sz="2400" b="1" strike="noStrike" noProof="1" dirty="0">
                <a:latin typeface="宋体" panose="02010600030101010101" pitchFamily="2" charset="-122"/>
                <a:ea typeface="宋体" panose="02010600030101010101" pitchFamily="2" charset="-122"/>
                <a:cs typeface="+mn-cs"/>
              </a:rPr>
              <a:t> </a:t>
            </a:r>
            <a:endParaRPr lang="en-US" altLang="zh-CN" sz="2400" b="1" strike="noStrike" noProof="1" dirty="0">
              <a:latin typeface="宋体" panose="02010600030101010101" pitchFamily="2" charset="-122"/>
            </a:endParaRPr>
          </a:p>
          <a:p>
            <a:pPr fontAlgn="base"/>
            <a:endParaRPr lang="en-US" altLang="zh-CN" sz="2400" strike="noStrike" noProof="1">
              <a:latin typeface="宋体" panose="02010600030101010101" pitchFamily="2" charset="-122"/>
            </a:endParaRPr>
          </a:p>
          <a:p>
            <a:pPr fontAlgn="base"/>
            <a:r>
              <a:rPr lang="zh-CN" altLang="en-US" sz="2400" b="1" strike="noStrike" noProof="1" dirty="0">
                <a:solidFill>
                  <a:srgbClr val="FF3300"/>
                </a:solidFill>
                <a:latin typeface="宋体" panose="02010600030101010101" pitchFamily="2" charset="-122"/>
                <a:ea typeface="宋体" panose="02010600030101010101" pitchFamily="2" charset="-122"/>
                <a:cs typeface="+mn-cs"/>
              </a:rPr>
              <a:t>【教学重难点】：</a:t>
            </a:r>
            <a:r>
              <a:rPr lang="en-US" altLang="zh-CN" sz="2400" strike="noStrike" noProof="1" dirty="0">
                <a:latin typeface="宋体" panose="02010600030101010101" pitchFamily="2" charset="-122"/>
                <a:ea typeface="宋体" panose="02010600030101010101" pitchFamily="2" charset="-122"/>
                <a:cs typeface="+mn-cs"/>
              </a:rPr>
              <a:t> </a:t>
            </a:r>
            <a:endParaRPr lang="en-US" altLang="zh-CN" sz="2400" strike="noStrike" noProof="1" dirty="0">
              <a:latin typeface="宋体" panose="02010600030101010101" pitchFamily="2" charset="-122"/>
            </a:endParaRPr>
          </a:p>
          <a:p>
            <a:pPr fontAlgn="base"/>
            <a:r>
              <a:rPr lang="en-US" altLang="zh-CN"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1</a:t>
            </a:r>
            <a:r>
              <a:rPr lang="zh-CN" altLang="en-US"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．重点：选择及材料解析题的解题方法。</a:t>
            </a:r>
            <a:r>
              <a:rPr lang="en-US" altLang="zh-CN"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 </a:t>
            </a:r>
            <a:endParaRPr lang="en-US" altLang="zh-CN" sz="2400" b="1" strike="noStrike" noProof="1" dirty="0">
              <a:effectLst>
                <a:outerShdw blurRad="38100" dist="38100" dir="2700000">
                  <a:srgbClr val="FFFFFF"/>
                </a:outerShdw>
              </a:effectLst>
              <a:latin typeface="宋体" panose="02010600030101010101" pitchFamily="2" charset="-122"/>
            </a:endParaRPr>
          </a:p>
          <a:p>
            <a:pPr fontAlgn="base"/>
            <a:r>
              <a:rPr lang="en-US" altLang="zh-CN"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2</a:t>
            </a:r>
            <a:r>
              <a:rPr lang="zh-CN" altLang="en-US"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．难点：解题思路分析。</a:t>
            </a:r>
            <a:r>
              <a:rPr lang="en-US" altLang="zh-CN"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 </a:t>
            </a:r>
            <a:endParaRPr lang="en-US" altLang="zh-CN" sz="2400" b="1" strike="noStrike" noProof="1" dirty="0">
              <a:effectLst>
                <a:outerShdw blurRad="38100" dist="38100" dir="2700000">
                  <a:srgbClr val="FFFFFF"/>
                </a:outerShdw>
              </a:effectLst>
              <a:latin typeface="宋体" panose="02010600030101010101" pitchFamily="2" charset="-122"/>
            </a:endParaRPr>
          </a:p>
        </p:txBody>
      </p:sp>
      <p:sp>
        <p:nvSpPr>
          <p:cNvPr id="233477" name="文本框 233476"/>
          <p:cNvSpPr txBox="1"/>
          <p:nvPr/>
        </p:nvSpPr>
        <p:spPr>
          <a:xfrm>
            <a:off x="1711325" y="133350"/>
            <a:ext cx="5288280" cy="706755"/>
          </a:xfrm>
          <a:prstGeom prst="rect">
            <a:avLst/>
          </a:prstGeom>
          <a:solidFill>
            <a:schemeClr val="accent2"/>
          </a:solidFill>
          <a:ln w="25400" cap="flat" cmpd="sng">
            <a:solidFill>
              <a:srgbClr val="FF0000"/>
            </a:solidFill>
            <a:prstDash val="solid"/>
            <a:miter/>
            <a:headEnd type="none" w="med" len="med"/>
            <a:tailEnd type="none" w="med" len="med"/>
          </a:ln>
        </p:spPr>
        <p:txBody>
          <a:bodyPr wrap="none" anchor="t">
            <a:spAutoFit/>
          </a:bodyPr>
          <a:p>
            <a:r>
              <a:rPr lang="zh-CN" altLang="en-US" sz="4000" b="1" noProof="1" dirty="0">
                <a:solidFill>
                  <a:schemeClr val="accent3"/>
                </a:solidFill>
                <a:effectLst>
                  <a:outerShdw blurRad="38100" dist="38100" dir="2700000">
                    <a:srgbClr val="000000"/>
                  </a:outerShdw>
                </a:effectLst>
                <a:latin typeface="Arial" panose="020B0604020202020204" pitchFamily="34" charset="0"/>
                <a:ea typeface="楷体_GB2312" pitchFamily="49" charset="-122"/>
                <a:cs typeface="+mn-cs"/>
              </a:rPr>
              <a:t>第二轮复习试题讲评课</a:t>
            </a:r>
            <a:endParaRPr lang="zh-CN" altLang="en-US" sz="4000" b="1" noProof="1" dirty="0">
              <a:solidFill>
                <a:schemeClr val="accent3"/>
              </a:solidFill>
              <a:effectLst>
                <a:outerShdw blurRad="38100" dist="38100" dir="2700000">
                  <a:srgbClr val="000000"/>
                </a:outerShdw>
              </a:effectLst>
              <a:latin typeface="Arial" panose="020B0604020202020204" pitchFamily="34" charset="0"/>
              <a:ea typeface="楷体_GB2312" pitchFamily="49" charset="-122"/>
            </a:endParaRPr>
          </a:p>
        </p:txBody>
      </p:sp>
      <p:sp>
        <p:nvSpPr>
          <p:cNvPr id="233478" name="文本框 233477"/>
          <p:cNvSpPr txBox="1"/>
          <p:nvPr/>
        </p:nvSpPr>
        <p:spPr>
          <a:xfrm>
            <a:off x="5146040" y="4486275"/>
            <a:ext cx="3910965" cy="521970"/>
          </a:xfrm>
          <a:prstGeom prst="rect">
            <a:avLst/>
          </a:prstGeom>
          <a:solidFill>
            <a:srgbClr val="FFFF00"/>
          </a:solidFill>
          <a:ln w="9525">
            <a:noFill/>
          </a:ln>
        </p:spPr>
        <p:txBody>
          <a:bodyPr wrap="square">
            <a:spAutoFit/>
          </a:bodyPr>
          <a:p>
            <a:r>
              <a:rPr lang="zh-CN" altLang="en-US" sz="2800" b="1" noProof="1" dirty="0">
                <a:solidFill>
                  <a:schemeClr val="accent2"/>
                </a:solidFill>
                <a:effectLst>
                  <a:outerShdw blurRad="38100" dist="38100" dir="2700000">
                    <a:srgbClr val="000000"/>
                  </a:outerShdw>
                </a:effectLst>
                <a:latin typeface="楷体_GB2312" pitchFamily="49" charset="-122"/>
                <a:ea typeface="楷体_GB2312" pitchFamily="49" charset="-122"/>
                <a:cs typeface="+mn-cs"/>
              </a:rPr>
              <a:t>常州清潭中学  徐一菁</a:t>
            </a:r>
            <a:endParaRPr lang="zh-CN" altLang="en-US" sz="2800" b="1" noProof="1" dirty="0">
              <a:solidFill>
                <a:schemeClr val="accent2"/>
              </a:solidFill>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5570" name="横卷形 365569"/>
          <p:cNvSpPr/>
          <p:nvPr/>
        </p:nvSpPr>
        <p:spPr>
          <a:xfrm>
            <a:off x="457200" y="57150"/>
            <a:ext cx="6629400" cy="1143000"/>
          </a:xfrm>
          <a:prstGeom prst="horizontalScroll">
            <a:avLst>
              <a:gd name="adj" fmla="val 12500"/>
            </a:avLst>
          </a:prstGeom>
          <a:solidFill>
            <a:schemeClr val="bg1"/>
          </a:solidFill>
          <a:ln w="9525" cap="flat" cmpd="sng">
            <a:solidFill>
              <a:schemeClr val="accent2"/>
            </a:solidFill>
            <a:prstDash val="solid"/>
            <a:headEnd type="none" w="med" len="med"/>
            <a:tailEnd type="none" w="med" len="med"/>
          </a:ln>
        </p:spPr>
        <p:txBody>
          <a:bodyPr wrap="none" anchor="ctr"/>
          <a:p>
            <a:pPr algn="ctr" fontAlgn="base">
              <a:buClr>
                <a:schemeClr val="bg1"/>
              </a:buClr>
            </a:pPr>
            <a:endParaRPr sz="4400" b="1" strike="noStrike" noProof="1" dirty="0">
              <a:solidFill>
                <a:srgbClr val="FF0000"/>
              </a:solidFill>
              <a:effectLst>
                <a:outerShdw blurRad="38100" dist="38100" dir="2700000">
                  <a:srgbClr val="000000"/>
                </a:outerShdw>
              </a:effectLst>
              <a:latin typeface="Times New Roman" panose="02020603050405020304" pitchFamily="18" charset="0"/>
            </a:endParaRPr>
          </a:p>
        </p:txBody>
      </p:sp>
      <p:sp>
        <p:nvSpPr>
          <p:cNvPr id="365571" name="文本占位符 365570"/>
          <p:cNvSpPr>
            <a:spLocks noGrp="1"/>
          </p:cNvSpPr>
          <p:nvPr>
            <p:ph idx="1"/>
          </p:nvPr>
        </p:nvSpPr>
        <p:spPr>
          <a:xfrm>
            <a:off x="76200" y="1566863"/>
            <a:ext cx="8839200" cy="2517775"/>
          </a:xfrm>
        </p:spPr>
        <p:txBody>
          <a:bodyPr/>
          <a:p>
            <a:pPr fontAlgn="base">
              <a:lnSpc>
                <a:spcPct val="90000"/>
              </a:lnSpc>
              <a:buNone/>
            </a:pPr>
            <a:r>
              <a:rPr lang="en-US" altLang="zh-CN" b="1" strike="noStrike" noProof="1" dirty="0">
                <a:effectLst>
                  <a:outerShdw blurRad="38100" dist="38100" dir="2700000">
                    <a:srgbClr val="FFFFFF"/>
                  </a:outerShdw>
                </a:effectLst>
                <a:latin typeface="宋体" panose="02010600030101010101" pitchFamily="2" charset="-122"/>
              </a:rPr>
              <a:t>      </a:t>
            </a:r>
            <a:r>
              <a:rPr lang="zh-CN" altLang="en-US" b="1" strike="noStrike" noProof="1" dirty="0">
                <a:effectLst>
                  <a:outerShdw blurRad="38100" dist="38100" dir="2700000">
                    <a:srgbClr val="FFFFFF"/>
                  </a:outerShdw>
                </a:effectLst>
                <a:latin typeface="宋体" panose="02010600030101010101" pitchFamily="2" charset="-122"/>
              </a:rPr>
              <a:t>斯塔夫里阿诺斯在</a:t>
            </a:r>
            <a:r>
              <a:rPr lang="en-US" altLang="zh-CN" b="1" strike="noStrike" noProof="1" dirty="0">
                <a:effectLst>
                  <a:outerShdw blurRad="38100" dist="38100" dir="2700000">
                    <a:srgbClr val="FFFFFF"/>
                  </a:outerShdw>
                </a:effectLst>
                <a:latin typeface="宋体" panose="02010600030101010101" pitchFamily="2" charset="-122"/>
              </a:rPr>
              <a:t>《</a:t>
            </a:r>
            <a:r>
              <a:rPr lang="zh-CN" altLang="en-US" b="1" strike="noStrike" noProof="1" dirty="0">
                <a:effectLst>
                  <a:outerShdw blurRad="38100" dist="38100" dir="2700000">
                    <a:srgbClr val="FFFFFF"/>
                  </a:outerShdw>
                </a:effectLst>
                <a:latin typeface="宋体" panose="02010600030101010101" pitchFamily="2" charset="-122"/>
              </a:rPr>
              <a:t>全球通史</a:t>
            </a:r>
            <a:r>
              <a:rPr lang="en-US" altLang="zh-CN" b="1" strike="noStrike" noProof="1" dirty="0">
                <a:effectLst>
                  <a:outerShdw blurRad="38100" dist="38100" dir="2700000">
                    <a:srgbClr val="FFFFFF"/>
                  </a:outerShdw>
                </a:effectLst>
                <a:latin typeface="宋体" panose="02010600030101010101" pitchFamily="2" charset="-122"/>
              </a:rPr>
              <a:t>》</a:t>
            </a:r>
            <a:r>
              <a:rPr lang="zh-CN" altLang="en-US" b="1" strike="noStrike" noProof="1" dirty="0">
                <a:effectLst>
                  <a:outerShdw blurRad="38100" dist="38100" dir="2700000">
                    <a:srgbClr val="FFFFFF"/>
                  </a:outerShdw>
                </a:effectLst>
                <a:latin typeface="宋体" panose="02010600030101010101" pitchFamily="2" charset="-122"/>
              </a:rPr>
              <a:t>中写道：“</a:t>
            </a:r>
            <a:r>
              <a:rPr lang="en-US" altLang="zh-CN" b="1" strike="noStrike" noProof="1" dirty="0">
                <a:effectLst>
                  <a:outerShdw blurRad="38100" dist="38100" dir="2700000">
                    <a:srgbClr val="FFFFFF"/>
                  </a:outerShdw>
                </a:effectLst>
                <a:latin typeface="宋体" panose="02010600030101010101" pitchFamily="2" charset="-122"/>
              </a:rPr>
              <a:t>……</a:t>
            </a:r>
            <a:r>
              <a:rPr lang="zh-CN" altLang="en-US" b="1" strike="noStrike" noProof="1" dirty="0">
                <a:effectLst>
                  <a:outerShdw blurRad="38100" dist="38100" dir="2700000">
                    <a:srgbClr val="FFFFFF"/>
                  </a:outerShdw>
                </a:effectLst>
                <a:latin typeface="宋体" panose="02010600030101010101" pitchFamily="2" charset="-122"/>
              </a:rPr>
              <a:t>后的几年中，西方大规模的、似乎不可抗拒的入侵使中国的生存似乎都受到威胁，结果，愈来愈多的中国领导人被迫得出这样的结论：重大的变革是生存所必不可少的，而且这种变革不能仅局限于军事和经济方面。”文中省略掉的“</a:t>
            </a:r>
            <a:r>
              <a:rPr lang="en-US" altLang="zh-CN" b="1" strike="noStrike" noProof="1" dirty="0">
                <a:effectLst>
                  <a:outerShdw blurRad="38100" dist="38100" dir="2700000">
                    <a:srgbClr val="FFFFFF"/>
                  </a:outerShdw>
                </a:effectLst>
                <a:latin typeface="宋体" panose="02010600030101010101" pitchFamily="2" charset="-122"/>
              </a:rPr>
              <a:t>……”</a:t>
            </a:r>
            <a:r>
              <a:rPr lang="zh-CN" altLang="en-US" b="1" strike="noStrike" noProof="1" dirty="0">
                <a:effectLst>
                  <a:outerShdw blurRad="38100" dist="38100" dir="2700000">
                    <a:srgbClr val="FFFFFF"/>
                  </a:outerShdw>
                </a:effectLst>
                <a:latin typeface="宋体" panose="02010600030101010101" pitchFamily="2" charset="-122"/>
              </a:rPr>
              <a:t>应是 （</a:t>
            </a:r>
            <a:r>
              <a:rPr lang="zh-CN" altLang="en-US" strike="noStrike" noProof="1" dirty="0">
                <a:effectLst>
                  <a:outerShdw blurRad="38100" dist="38100" dir="2700000">
                    <a:srgbClr val="FFFFFF"/>
                  </a:outerShdw>
                </a:effectLst>
                <a:latin typeface="宋体" panose="02010600030101010101" pitchFamily="2" charset="-122"/>
              </a:rPr>
              <a:t> </a:t>
            </a:r>
            <a:r>
              <a:rPr lang="en-US" altLang="zh-CN" strike="noStrike" noProof="1">
                <a:effectLst>
                  <a:outerShdw blurRad="38100" dist="38100" dir="2700000">
                    <a:srgbClr val="FFFFFF"/>
                  </a:outerShdw>
                </a:effectLst>
                <a:latin typeface="宋体" panose="02010600030101010101" pitchFamily="2" charset="-122"/>
              </a:rPr>
              <a:t> </a:t>
            </a:r>
            <a:r>
              <a:rPr lang="zh-CN" altLang="en-US" b="1" strike="noStrike" noProof="1" dirty="0">
                <a:effectLst>
                  <a:outerShdw blurRad="38100" dist="38100" dir="2700000">
                    <a:srgbClr val="FFFFFF"/>
                  </a:outerShdw>
                </a:effectLst>
                <a:latin typeface="宋体" panose="02010600030101010101" pitchFamily="2" charset="-122"/>
              </a:rPr>
              <a:t>）</a:t>
            </a:r>
            <a:endParaRPr lang="zh-CN" altLang="en-US" b="1" strike="noStrike" noProof="1" dirty="0">
              <a:effectLst>
                <a:outerShdw blurRad="38100" dist="38100" dir="2700000">
                  <a:srgbClr val="FFFFFF"/>
                </a:outerShdw>
              </a:effectLst>
              <a:latin typeface="宋体" panose="02010600030101010101" pitchFamily="2" charset="-122"/>
            </a:endParaRPr>
          </a:p>
          <a:p>
            <a:pPr fontAlgn="base">
              <a:lnSpc>
                <a:spcPct val="90000"/>
              </a:lnSpc>
              <a:buNone/>
            </a:pPr>
            <a:r>
              <a:rPr lang="zh-CN" altLang="en-US" b="1" strike="noStrike" noProof="1" dirty="0">
                <a:effectLst>
                  <a:outerShdw blurRad="38100" dist="38100" dir="2700000">
                    <a:srgbClr val="FFFFFF"/>
                  </a:outerShdw>
                </a:effectLst>
                <a:latin typeface="宋体" panose="02010600030101010101" pitchFamily="2" charset="-122"/>
              </a:rPr>
              <a:t>   </a:t>
            </a:r>
            <a:r>
              <a:rPr lang="en-US" altLang="zh-CN" b="1" strike="noStrike" noProof="1" dirty="0">
                <a:effectLst>
                  <a:outerShdw blurRad="38100" dist="38100" dir="2700000">
                    <a:srgbClr val="FFFFFF"/>
                  </a:outerShdw>
                </a:effectLst>
                <a:latin typeface="宋体" panose="02010600030101010101" pitchFamily="2" charset="-122"/>
              </a:rPr>
              <a:t>A.</a:t>
            </a:r>
            <a:r>
              <a:rPr lang="zh-CN" altLang="en-US" b="1" strike="noStrike" noProof="1" dirty="0">
                <a:effectLst>
                  <a:outerShdw blurRad="38100" dist="38100" dir="2700000">
                    <a:srgbClr val="FFFFFF"/>
                  </a:outerShdw>
                </a:effectLst>
                <a:latin typeface="宋体" panose="02010600030101010101" pitchFamily="2" charset="-122"/>
              </a:rPr>
              <a:t>鸦片战争               </a:t>
            </a:r>
            <a:r>
              <a:rPr lang="en-US" altLang="zh-CN" b="1" strike="noStrike" noProof="1" dirty="0">
                <a:effectLst>
                  <a:outerShdw blurRad="38100" dist="38100" dir="2700000">
                    <a:srgbClr val="FFFFFF"/>
                  </a:outerShdw>
                </a:effectLst>
                <a:latin typeface="宋体" panose="02010600030101010101" pitchFamily="2" charset="-122"/>
              </a:rPr>
              <a:t>B.</a:t>
            </a:r>
            <a:r>
              <a:rPr lang="zh-CN" altLang="en-US" b="1" strike="noStrike" noProof="1" dirty="0">
                <a:effectLst>
                  <a:outerShdw blurRad="38100" dist="38100" dir="2700000">
                    <a:srgbClr val="FFFFFF"/>
                  </a:outerShdw>
                </a:effectLst>
                <a:latin typeface="宋体" panose="02010600030101010101" pitchFamily="2" charset="-122"/>
              </a:rPr>
              <a:t>甲午中日战争 </a:t>
            </a:r>
            <a:endParaRPr lang="zh-CN" altLang="en-US" b="1" strike="noStrike" noProof="1" dirty="0">
              <a:effectLst>
                <a:outerShdw blurRad="38100" dist="38100" dir="2700000">
                  <a:srgbClr val="FFFFFF"/>
                </a:outerShdw>
              </a:effectLst>
              <a:latin typeface="宋体" panose="02010600030101010101" pitchFamily="2" charset="-122"/>
            </a:endParaRPr>
          </a:p>
          <a:p>
            <a:pPr fontAlgn="base">
              <a:lnSpc>
                <a:spcPct val="90000"/>
              </a:lnSpc>
              <a:buNone/>
            </a:pPr>
            <a:r>
              <a:rPr lang="zh-CN" altLang="en-US" b="1" strike="noStrike" noProof="1" dirty="0">
                <a:effectLst>
                  <a:outerShdw blurRad="38100" dist="38100" dir="2700000">
                    <a:srgbClr val="FFFFFF"/>
                  </a:outerShdw>
                </a:effectLst>
                <a:latin typeface="宋体" panose="02010600030101010101" pitchFamily="2" charset="-122"/>
              </a:rPr>
              <a:t>   </a:t>
            </a:r>
            <a:r>
              <a:rPr lang="en-US" altLang="zh-CN" b="1" strike="noStrike" noProof="1" dirty="0">
                <a:effectLst>
                  <a:outerShdw blurRad="38100" dist="38100" dir="2700000">
                    <a:srgbClr val="FFFFFF"/>
                  </a:outerShdw>
                </a:effectLst>
                <a:latin typeface="宋体" panose="02010600030101010101" pitchFamily="2" charset="-122"/>
              </a:rPr>
              <a:t>C.</a:t>
            </a:r>
            <a:r>
              <a:rPr lang="zh-CN" altLang="en-US" b="1" strike="noStrike" noProof="1" dirty="0">
                <a:effectLst>
                  <a:outerShdw blurRad="38100" dist="38100" dir="2700000">
                    <a:srgbClr val="FFFFFF"/>
                  </a:outerShdw>
                </a:effectLst>
                <a:latin typeface="宋体" panose="02010600030101010101" pitchFamily="2" charset="-122"/>
              </a:rPr>
              <a:t>戊戌变法               </a:t>
            </a:r>
            <a:r>
              <a:rPr lang="en-US" altLang="zh-CN" b="1" strike="noStrike" noProof="1" dirty="0">
                <a:effectLst>
                  <a:outerShdw blurRad="38100" dist="38100" dir="2700000">
                    <a:srgbClr val="FFFFFF"/>
                  </a:outerShdw>
                </a:effectLst>
                <a:latin typeface="宋体" panose="02010600030101010101" pitchFamily="2" charset="-122"/>
              </a:rPr>
              <a:t>D.</a:t>
            </a:r>
            <a:r>
              <a:rPr lang="zh-CN" altLang="en-US" b="1" strike="noStrike" noProof="1" dirty="0">
                <a:effectLst>
                  <a:outerShdw blurRad="38100" dist="38100" dir="2700000">
                    <a:srgbClr val="FFFFFF"/>
                  </a:outerShdw>
                </a:effectLst>
                <a:latin typeface="宋体" panose="02010600030101010101" pitchFamily="2" charset="-122"/>
              </a:rPr>
              <a:t>八国联军侵华 </a:t>
            </a:r>
            <a:endParaRPr lang="en-US" altLang="en-US" b="1" strike="noStrike" noProof="1" dirty="0">
              <a:effectLst>
                <a:outerShdw blurRad="38100" dist="38100" dir="2700000">
                  <a:srgbClr val="FFFFFF"/>
                </a:outerShdw>
              </a:effectLst>
              <a:latin typeface="宋体" panose="02010600030101010101" pitchFamily="2" charset="-122"/>
            </a:endParaRPr>
          </a:p>
        </p:txBody>
      </p:sp>
      <p:sp>
        <p:nvSpPr>
          <p:cNvPr id="365572" name="标题 365571"/>
          <p:cNvSpPr>
            <a:spLocks noGrp="1"/>
          </p:cNvSpPr>
          <p:nvPr>
            <p:ph type="title"/>
          </p:nvPr>
        </p:nvSpPr>
        <p:spPr>
          <a:xfrm>
            <a:off x="685800" y="195263"/>
            <a:ext cx="6400800" cy="868363"/>
          </a:xfrm>
        </p:spPr>
        <p:txBody>
          <a:bodyPr vert="horz" wrap="square" lIns="91444" tIns="45722" rIns="91444" bIns="45722" anchor="ctr"/>
          <a:p>
            <a:pPr algn="l" fontAlgn="base"/>
            <a:r>
              <a:rPr lang="zh-CN" altLang="en-US" sz="3200" b="1" strike="noStrike" noProof="1" dirty="0">
                <a:solidFill>
                  <a:srgbClr val="FF0000"/>
                </a:solidFill>
                <a:effectLst>
                  <a:outerShdw blurRad="38100" dist="38100" dir="2700000">
                    <a:srgbClr val="000000"/>
                  </a:outerShdw>
                </a:effectLst>
                <a:latin typeface="宋体" panose="02010600030101010101" pitchFamily="2" charset="-122"/>
              </a:rPr>
              <a:t>题型三 填充型选择题 </a:t>
            </a:r>
            <a:endParaRPr lang="zh-CN" altLang="en-US" sz="3200" b="1" strike="noStrike" noProof="1" dirty="0">
              <a:solidFill>
                <a:srgbClr val="FF0000"/>
              </a:solidFill>
              <a:effectLst>
                <a:outerShdw blurRad="38100" dist="38100" dir="2700000">
                  <a:srgbClr val="000000"/>
                </a:outerShdw>
              </a:effectLst>
              <a:latin typeface="宋体" panose="02010600030101010101" pitchFamily="2" charset="-122"/>
            </a:endParaRPr>
          </a:p>
        </p:txBody>
      </p:sp>
      <p:sp>
        <p:nvSpPr>
          <p:cNvPr id="2" name="文本框 1"/>
          <p:cNvSpPr txBox="1"/>
          <p:nvPr/>
        </p:nvSpPr>
        <p:spPr>
          <a:xfrm>
            <a:off x="7165975" y="2749550"/>
            <a:ext cx="1019175" cy="714375"/>
          </a:xfrm>
          <a:prstGeom prst="rect">
            <a:avLst/>
          </a:prstGeom>
          <a:noFill/>
        </p:spPr>
        <p:txBody>
          <a:bodyPr wrap="square" rtlCol="0">
            <a:spAutoFit/>
          </a:bodyPr>
          <a:p>
            <a:r>
              <a:rPr lang="en-US" altLang="zh-CN" sz="4050" b="1" noProof="1">
                <a:solidFill>
                  <a:srgbClr val="FF0000"/>
                </a:solidFill>
                <a:latin typeface="Arial" panose="020B0604020202020204" pitchFamily="34" charset="0"/>
                <a:ea typeface="宋体" panose="02010600030101010101" pitchFamily="2" charset="-122"/>
                <a:cs typeface="+mn-cs"/>
              </a:rPr>
              <a:t>B</a:t>
            </a:r>
            <a:endParaRPr lang="en-US" altLang="zh-CN" sz="4050" b="1" noProof="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100000">
                                          <p:val>
                                            <p:strVal val="#ppt_x"/>
                                          </p:val>
                                        </p:tav>
                                      </p:tavLst>
                                    </p:anim>
                                    <p:anim calcmode="lin" valueType="num">
                                      <p:cBhvr>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6594" name="横卷形 366593"/>
          <p:cNvSpPr/>
          <p:nvPr/>
        </p:nvSpPr>
        <p:spPr>
          <a:xfrm>
            <a:off x="457200" y="87313"/>
            <a:ext cx="7772400" cy="1143000"/>
          </a:xfrm>
          <a:prstGeom prst="horizontalScroll">
            <a:avLst>
              <a:gd name="adj" fmla="val 12500"/>
            </a:avLst>
          </a:prstGeom>
          <a:solidFill>
            <a:schemeClr val="bg1"/>
          </a:solidFill>
          <a:ln w="9525" cap="flat" cmpd="sng">
            <a:solidFill>
              <a:schemeClr val="accent2"/>
            </a:solidFill>
            <a:prstDash val="solid"/>
            <a:headEnd type="none" w="med" len="med"/>
            <a:tailEnd type="none" w="med" len="med"/>
          </a:ln>
        </p:spPr>
        <p:txBody>
          <a:bodyPr wrap="none" anchor="ctr"/>
          <a:p>
            <a:pPr algn="ctr" fontAlgn="base">
              <a:buClr>
                <a:schemeClr val="bg1"/>
              </a:buClr>
            </a:pPr>
            <a:endParaRPr sz="4400" b="1" strike="noStrike" noProof="1" dirty="0">
              <a:solidFill>
                <a:srgbClr val="FF0000"/>
              </a:solidFill>
              <a:effectLst>
                <a:outerShdw blurRad="38100" dist="38100" dir="2700000">
                  <a:srgbClr val="000000"/>
                </a:outerShdw>
              </a:effectLst>
              <a:latin typeface="Times New Roman" panose="02020603050405020304" pitchFamily="18" charset="0"/>
            </a:endParaRPr>
          </a:p>
        </p:txBody>
      </p:sp>
      <p:sp>
        <p:nvSpPr>
          <p:cNvPr id="366595" name="标题 366594"/>
          <p:cNvSpPr>
            <a:spLocks noGrp="1"/>
          </p:cNvSpPr>
          <p:nvPr>
            <p:ph type="title"/>
          </p:nvPr>
        </p:nvSpPr>
        <p:spPr>
          <a:xfrm>
            <a:off x="574675" y="544513"/>
            <a:ext cx="7856538" cy="685800"/>
          </a:xfrm>
        </p:spPr>
        <p:txBody>
          <a:bodyPr anchor="ctr"/>
          <a:p>
            <a:pPr fontAlgn="base"/>
            <a:r>
              <a:rPr lang="zh-CN" altLang="en-US" sz="3200" b="1" strike="noStrike" noProof="1" dirty="0">
                <a:solidFill>
                  <a:srgbClr val="FF0000"/>
                </a:solidFill>
                <a:effectLst>
                  <a:outerShdw blurRad="38100" dist="38100" dir="2700000">
                    <a:srgbClr val="000000"/>
                  </a:outerShdw>
                </a:effectLst>
              </a:rPr>
              <a:t>题型四  程度型选择题</a:t>
            </a:r>
            <a:r>
              <a:rPr lang="zh-CN" altLang="en-US" sz="4000" b="1" strike="noStrike" noProof="1" dirty="0">
                <a:solidFill>
                  <a:srgbClr val="FF0000"/>
                </a:solidFill>
              </a:rPr>
              <a:t>  </a:t>
            </a:r>
            <a:r>
              <a:rPr lang="zh-CN" altLang="en-US" sz="3200" b="1" strike="noStrike" noProof="1" dirty="0">
                <a:solidFill>
                  <a:srgbClr val="FF0000"/>
                </a:solidFill>
                <a:effectLst>
                  <a:outerShdw blurRad="38100" dist="38100" dir="2700000">
                    <a:srgbClr val="000000"/>
                  </a:outerShdw>
                </a:effectLst>
                <a:latin typeface="宋体" panose="02010600030101010101" pitchFamily="2" charset="-122"/>
                <a:ea typeface="宋体" panose="02010600030101010101" pitchFamily="2" charset="-122"/>
                <a:cs typeface="+mn-cs"/>
                <a:sym typeface="+mn-ea"/>
              </a:rPr>
              <a:t>（第</a:t>
            </a:r>
            <a:r>
              <a:rPr lang="en-US" altLang="zh-CN" sz="3200" b="1" strike="noStrike" noProof="1" dirty="0">
                <a:solidFill>
                  <a:srgbClr val="FF0000"/>
                </a:solidFill>
                <a:effectLst>
                  <a:outerShdw blurRad="38100" dist="38100" dir="2700000">
                    <a:srgbClr val="000000"/>
                  </a:outerShdw>
                </a:effectLst>
                <a:latin typeface="宋体" panose="02010600030101010101" pitchFamily="2" charset="-122"/>
                <a:ea typeface="宋体" panose="02010600030101010101" pitchFamily="2" charset="-122"/>
                <a:cs typeface="+mn-cs"/>
                <a:sym typeface="+mn-ea"/>
              </a:rPr>
              <a:t>10,12</a:t>
            </a:r>
            <a:r>
              <a:rPr lang="zh-CN" altLang="en-US" sz="3200" b="1" strike="noStrike" noProof="1" dirty="0">
                <a:solidFill>
                  <a:srgbClr val="FF0000"/>
                </a:solidFill>
                <a:effectLst>
                  <a:outerShdw blurRad="38100" dist="38100" dir="2700000">
                    <a:srgbClr val="000000"/>
                  </a:outerShdw>
                </a:effectLst>
                <a:latin typeface="宋体" panose="02010600030101010101" pitchFamily="2" charset="-122"/>
                <a:ea typeface="宋体" panose="02010600030101010101" pitchFamily="2" charset="-122"/>
                <a:cs typeface="+mn-cs"/>
                <a:sym typeface="+mn-ea"/>
              </a:rPr>
              <a:t>，</a:t>
            </a:r>
            <a:r>
              <a:rPr lang="en-US" altLang="zh-CN" sz="3200" b="1" strike="noStrike" noProof="1" dirty="0">
                <a:solidFill>
                  <a:srgbClr val="FF0000"/>
                </a:solidFill>
                <a:effectLst>
                  <a:outerShdw blurRad="38100" dist="38100" dir="2700000">
                    <a:srgbClr val="000000"/>
                  </a:outerShdw>
                </a:effectLst>
                <a:latin typeface="宋体" panose="02010600030101010101" pitchFamily="2" charset="-122"/>
                <a:ea typeface="宋体" panose="02010600030101010101" pitchFamily="2" charset="-122"/>
                <a:cs typeface="+mn-cs"/>
                <a:sym typeface="+mn-ea"/>
              </a:rPr>
              <a:t>14</a:t>
            </a:r>
            <a:r>
              <a:rPr lang="zh-CN" altLang="en-US" sz="3200" b="1" strike="noStrike" noProof="1" dirty="0">
                <a:solidFill>
                  <a:srgbClr val="FF0000"/>
                </a:solidFill>
                <a:effectLst>
                  <a:outerShdw blurRad="38100" dist="38100" dir="2700000">
                    <a:srgbClr val="000000"/>
                  </a:outerShdw>
                </a:effectLst>
                <a:latin typeface="宋体" panose="02010600030101010101" pitchFamily="2" charset="-122"/>
                <a:ea typeface="宋体" panose="02010600030101010101" pitchFamily="2" charset="-122"/>
                <a:cs typeface="+mn-cs"/>
                <a:sym typeface="+mn-ea"/>
              </a:rPr>
              <a:t>题）</a:t>
            </a:r>
            <a:br>
              <a:rPr lang="zh-CN" altLang="en-US" sz="3200" b="1" dirty="0">
                <a:solidFill>
                  <a:srgbClr val="FF0000"/>
                </a:solidFill>
                <a:effectLst>
                  <a:outerShdw blurRad="38100" dist="38100" dir="2700000">
                    <a:srgbClr val="000000"/>
                  </a:outerShdw>
                </a:effectLst>
                <a:latin typeface="宋体" panose="02010600030101010101" pitchFamily="2" charset="-122"/>
              </a:rPr>
            </a:br>
            <a:r>
              <a:rPr lang="zh-CN" altLang="en-US" sz="4000" b="1" strike="noStrike" noProof="1" dirty="0">
                <a:solidFill>
                  <a:srgbClr val="FF0000"/>
                </a:solidFill>
              </a:rPr>
              <a:t>  </a:t>
            </a:r>
            <a:endParaRPr lang="zh-CN" altLang="en-US" sz="4000" strike="noStrike" noProof="1" dirty="0">
              <a:solidFill>
                <a:srgbClr val="FF0000"/>
              </a:solidFill>
            </a:endParaRPr>
          </a:p>
        </p:txBody>
      </p:sp>
      <p:sp>
        <p:nvSpPr>
          <p:cNvPr id="14339" name="文本框 1"/>
          <p:cNvSpPr txBox="1"/>
          <p:nvPr/>
        </p:nvSpPr>
        <p:spPr>
          <a:xfrm>
            <a:off x="338138" y="1230313"/>
            <a:ext cx="8507412" cy="3600450"/>
          </a:xfrm>
          <a:prstGeom prst="rect">
            <a:avLst/>
          </a:prstGeom>
          <a:noFill/>
          <a:ln w="9525">
            <a:noFill/>
          </a:ln>
        </p:spPr>
        <p:txBody>
          <a:bodyPr wrap="square" anchor="t">
            <a:spAutoFit/>
          </a:bodyPr>
          <a:p>
            <a:r>
              <a:rPr lang="zh-CN" altLang="en-US" sz="2800" b="1">
                <a:latin typeface="Arial" panose="020B0604020202020204" pitchFamily="34" charset="0"/>
                <a:ea typeface="宋体" panose="02010600030101010101" pitchFamily="2" charset="-122"/>
              </a:rPr>
              <a:t>12.有学者认为:“列宁的思想至今仍受到人们极度的重视,就在于它是活的、变化的、永不肯停止在某个定点上。”下列各项中最能佐证这一观点的是   （</a:t>
            </a:r>
            <a:r>
              <a:rPr lang="en-US" altLang="zh-CN" sz="3200" b="1">
                <a:solidFill>
                  <a:srgbClr val="C00000"/>
                </a:solidFill>
                <a:latin typeface="Arial" panose="020B0604020202020204" pitchFamily="34" charset="0"/>
                <a:ea typeface="宋体" panose="02010600030101010101" pitchFamily="2" charset="-122"/>
              </a:rPr>
              <a:t>A</a:t>
            </a:r>
            <a:r>
              <a:rPr lang="zh-CN" altLang="en-US" sz="2800" b="1">
                <a:latin typeface="Arial" panose="020B0604020202020204" pitchFamily="34" charset="0"/>
                <a:ea typeface="宋体" panose="02010600030101010101" pitchFamily="2" charset="-122"/>
              </a:rPr>
              <a:t>）</a:t>
            </a:r>
            <a:endParaRPr lang="zh-CN" altLang="en-US" sz="2800" b="1">
              <a:latin typeface="Arial" panose="020B0604020202020204" pitchFamily="34" charset="0"/>
              <a:ea typeface="宋体" panose="02010600030101010101" pitchFamily="2" charset="-122"/>
            </a:endParaRPr>
          </a:p>
          <a:p>
            <a:endParaRPr lang="zh-CN" altLang="en-US" sz="2800" b="1">
              <a:latin typeface="Arial" panose="020B0604020202020204" pitchFamily="34" charset="0"/>
              <a:ea typeface="宋体" panose="02010600030101010101" pitchFamily="2" charset="-122"/>
            </a:endParaRPr>
          </a:p>
          <a:p>
            <a:r>
              <a:rPr lang="zh-CN" altLang="en-US" sz="2800" b="1">
                <a:latin typeface="Arial" panose="020B0604020202020204" pitchFamily="34" charset="0"/>
                <a:ea typeface="宋体" panose="02010600030101010101" pitchFamily="2" charset="-122"/>
              </a:rPr>
              <a:t>A.以新经济政策取代战时共产主义政策</a:t>
            </a:r>
            <a:endParaRPr lang="zh-CN" altLang="en-US" sz="2800" b="1">
              <a:latin typeface="Arial" panose="020B0604020202020204" pitchFamily="34" charset="0"/>
              <a:ea typeface="宋体" panose="02010600030101010101" pitchFamily="2" charset="-122"/>
            </a:endParaRPr>
          </a:p>
          <a:p>
            <a:r>
              <a:rPr lang="zh-CN" altLang="en-US" sz="2800" b="1">
                <a:latin typeface="Arial" panose="020B0604020202020204" pitchFamily="34" charset="0"/>
                <a:ea typeface="宋体" panose="02010600030101010101" pitchFamily="2" charset="-122"/>
              </a:rPr>
              <a:t>B.以家长制作风取代民主与法制</a:t>
            </a:r>
            <a:endParaRPr lang="zh-CN" altLang="en-US" sz="2800" b="1">
              <a:latin typeface="Arial" panose="020B0604020202020204" pitchFamily="34" charset="0"/>
              <a:ea typeface="宋体" panose="02010600030101010101" pitchFamily="2" charset="-122"/>
            </a:endParaRPr>
          </a:p>
          <a:p>
            <a:r>
              <a:rPr lang="zh-CN" altLang="en-US" sz="2800" b="1">
                <a:latin typeface="Arial" panose="020B0604020202020204" pitchFamily="34" charset="0"/>
                <a:ea typeface="宋体" panose="02010600030101010101" pitchFamily="2" charset="-122"/>
              </a:rPr>
              <a:t>C.以政府干预经济生活取代了自由主义</a:t>
            </a:r>
            <a:endParaRPr lang="zh-CN" altLang="en-US" sz="2800" b="1">
              <a:latin typeface="Arial" panose="020B0604020202020204" pitchFamily="34" charset="0"/>
              <a:ea typeface="宋体" panose="02010600030101010101" pitchFamily="2" charset="-122"/>
            </a:endParaRPr>
          </a:p>
          <a:p>
            <a:r>
              <a:rPr lang="zh-CN" altLang="en-US" sz="2800" b="1">
                <a:latin typeface="Arial" panose="020B0604020202020204" pitchFamily="34" charset="0"/>
                <a:ea typeface="宋体" panose="02010600030101010101" pitchFamily="2" charset="-122"/>
              </a:rPr>
              <a:t>D.以“多党政治”取代“一党政治”</a:t>
            </a:r>
            <a:endParaRPr lang="zh-CN" altLang="en-US" sz="2800" b="1">
              <a:latin typeface="Arial" panose="020B0604020202020204" pitchFamily="34" charset="0"/>
              <a:ea typeface="宋体" panose="0201060003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42" name="矩形 368641"/>
          <p:cNvSpPr/>
          <p:nvPr/>
        </p:nvSpPr>
        <p:spPr>
          <a:xfrm>
            <a:off x="577850" y="342900"/>
            <a:ext cx="8231188" cy="2949575"/>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har char="•"/>
              <a:defRPr sz="32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5pPr>
          </a:lstStyle>
          <a:p>
            <a:pPr lvl="0" fontAlgn="base">
              <a:buNone/>
            </a:pP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例：现代化是晚清历史发展的一个趋向，最能体现这一趋向的是（   ）</a:t>
            </a:r>
            <a:endParaRPr lang="zh-CN" altLang="en-US" sz="2800" b="1" strike="noStrike" noProof="1" dirty="0">
              <a:effectLst>
                <a:outerShdw blurRad="38100" dist="38100" dir="2700000">
                  <a:srgbClr val="FFFFFF"/>
                </a:outerShdw>
              </a:effectLst>
              <a:latin typeface="宋体" panose="02010600030101010101" pitchFamily="2" charset="-122"/>
            </a:endParaRPr>
          </a:p>
          <a:p>
            <a:pPr lvl="0" fontAlgn="base">
              <a:buNone/>
            </a:pP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．洋务运动</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戊戌变法</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清末新政</a:t>
            </a:r>
            <a:endParaRPr lang="zh-CN" altLang="en-US" sz="2800" b="1" strike="noStrike" noProof="1" dirty="0">
              <a:effectLst>
                <a:outerShdw blurRad="38100" dist="38100" dir="2700000">
                  <a:srgbClr val="FFFFFF"/>
                </a:outerShdw>
              </a:effectLst>
              <a:latin typeface="宋体" panose="02010600030101010101" pitchFamily="2" charset="-122"/>
            </a:endParaRPr>
          </a:p>
          <a:p>
            <a:pPr lvl="0" fontAlgn="base">
              <a:buNone/>
            </a:pP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B</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．洋务运动</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戊戌变法</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辛亥革命</a:t>
            </a:r>
            <a:endParaRPr lang="zh-CN" altLang="en-US" sz="2800" b="1" strike="noStrike" noProof="1" dirty="0">
              <a:effectLst>
                <a:outerShdw blurRad="38100" dist="38100" dir="2700000">
                  <a:srgbClr val="FFFFFF"/>
                </a:outerShdw>
              </a:effectLst>
              <a:latin typeface="宋体" panose="02010600030101010101" pitchFamily="2" charset="-122"/>
            </a:endParaRPr>
          </a:p>
          <a:p>
            <a:pPr lvl="0" fontAlgn="base">
              <a:buNone/>
            </a:pP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C</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．鸦片战争</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中法战争</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甲午战争</a:t>
            </a:r>
            <a:endParaRPr lang="zh-CN" altLang="en-US" sz="2800" b="1" strike="noStrike" noProof="1" dirty="0">
              <a:effectLst>
                <a:outerShdw blurRad="38100" dist="38100" dir="2700000">
                  <a:srgbClr val="FFFFFF"/>
                </a:outerShdw>
              </a:effectLst>
              <a:latin typeface="宋体" panose="02010600030101010101" pitchFamily="2" charset="-122"/>
            </a:endParaRPr>
          </a:p>
          <a:p>
            <a:pPr lvl="0" fontAlgn="base">
              <a:buNone/>
            </a:pP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D</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．太平天国运动</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义和团运动</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辛亥革命</a:t>
            </a:r>
            <a:endParaRPr lang="zh-CN" altLang="en-US" sz="2800" b="1" strike="noStrike" noProof="1" dirty="0">
              <a:effectLst>
                <a:outerShdw blurRad="38100" dist="38100" dir="2700000">
                  <a:srgbClr val="FFFFFF"/>
                </a:outerShdw>
              </a:effectLst>
              <a:latin typeface="宋体" panose="02010600030101010101" pitchFamily="2" charset="-122"/>
            </a:endParaRPr>
          </a:p>
        </p:txBody>
      </p:sp>
      <p:sp>
        <p:nvSpPr>
          <p:cNvPr id="369667" name="文本占位符 369666"/>
          <p:cNvSpPr>
            <a:spLocks noGrp="1"/>
          </p:cNvSpPr>
          <p:nvPr/>
        </p:nvSpPr>
        <p:spPr>
          <a:xfrm>
            <a:off x="155575" y="3598863"/>
            <a:ext cx="8653463" cy="1408113"/>
          </a:xfrm>
          <a:prstGeom prst="rect">
            <a:avLst/>
          </a:prstGeom>
          <a:solidFill>
            <a:schemeClr val="accent6">
              <a:lumMod val="75000"/>
            </a:schemeClr>
          </a:solidFill>
          <a:ln w="9525">
            <a:noFill/>
          </a:ln>
        </p:spPr>
        <p:txBody>
          <a:bodyPr/>
          <a:lst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rgbClr val="000000"/>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rgbClr val="000000"/>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rgbClr val="000000"/>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rgbClr val="000000"/>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rgbClr val="000000"/>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rgbClr val="000000"/>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rgbClr val="000000"/>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rgbClr val="000000"/>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rgbClr val="000000"/>
                </a:solidFill>
                <a:latin typeface="+mn-lt"/>
                <a:ea typeface="+mn-ea"/>
                <a:cs typeface="+mn-cs"/>
              </a:defRPr>
            </a:lvl9pPr>
          </a:lstStyle>
          <a:p>
            <a:pPr fontAlgn="base"/>
            <a:r>
              <a:rPr lang="en-US" altLang="zh-CN" sz="2100" b="1" strike="noStrike" noProof="1" dirty="0">
                <a:solidFill>
                  <a:schemeClr val="accent3"/>
                </a:solidFill>
                <a:latin typeface="+mn-lt"/>
                <a:ea typeface="+mn-ea"/>
                <a:cs typeface="+mn-cs"/>
              </a:rPr>
              <a:t>①</a:t>
            </a:r>
            <a:r>
              <a:rPr lang="zh-CN" altLang="en-US" sz="2100" b="1" strike="noStrike" noProof="1" dirty="0">
                <a:solidFill>
                  <a:schemeClr val="accent3"/>
                </a:solidFill>
                <a:latin typeface="+mn-lt"/>
                <a:ea typeface="+mn-ea"/>
                <a:cs typeface="+mn-cs"/>
              </a:rPr>
              <a:t>政治现代化主要指民主化和法制化进程，即从人治到法治、从专制到民主。</a:t>
            </a:r>
            <a:endParaRPr lang="zh-CN" altLang="en-US" sz="2100" b="1" strike="noStrike" noProof="1" dirty="0">
              <a:solidFill>
                <a:schemeClr val="accent3"/>
              </a:solidFill>
            </a:endParaRPr>
          </a:p>
          <a:p>
            <a:pPr fontAlgn="base"/>
            <a:r>
              <a:rPr lang="en-US" altLang="zh-CN" sz="2100" b="1" strike="noStrike" noProof="1" dirty="0">
                <a:solidFill>
                  <a:schemeClr val="accent3"/>
                </a:solidFill>
                <a:latin typeface="+mn-lt"/>
                <a:ea typeface="+mn-ea"/>
                <a:cs typeface="+mn-cs"/>
              </a:rPr>
              <a:t>②</a:t>
            </a:r>
            <a:r>
              <a:rPr lang="zh-CN" altLang="en-US" sz="2100" b="1" strike="noStrike" noProof="1" dirty="0">
                <a:solidFill>
                  <a:schemeClr val="accent3"/>
                </a:solidFill>
                <a:latin typeface="+mn-lt"/>
                <a:ea typeface="+mn-ea"/>
                <a:cs typeface="+mn-cs"/>
              </a:rPr>
              <a:t>经济现代化主要指工业化和市场化进程，即从传统农业到现代工业、从自然经济到市场经济。</a:t>
            </a:r>
            <a:endParaRPr lang="zh-CN" altLang="en-US" sz="2100" b="1" strike="noStrike" noProof="1" dirty="0">
              <a:solidFill>
                <a:schemeClr val="accent3"/>
              </a:solidFill>
            </a:endParaRPr>
          </a:p>
          <a:p>
            <a:pPr fontAlgn="base"/>
            <a:r>
              <a:rPr lang="en-US" altLang="zh-CN" sz="2100" b="1" strike="noStrike" noProof="1" dirty="0">
                <a:solidFill>
                  <a:schemeClr val="accent3"/>
                </a:solidFill>
                <a:latin typeface="+mn-lt"/>
                <a:ea typeface="+mn-ea"/>
                <a:cs typeface="+mn-cs"/>
              </a:rPr>
              <a:t>③</a:t>
            </a:r>
            <a:r>
              <a:rPr lang="zh-CN" altLang="en-US" sz="2100" b="1" strike="noStrike" noProof="1" dirty="0">
                <a:solidFill>
                  <a:schemeClr val="accent3"/>
                </a:solidFill>
                <a:latin typeface="+mn-lt"/>
                <a:ea typeface="+mn-ea"/>
                <a:cs typeface="+mn-cs"/>
              </a:rPr>
              <a:t>思想文化现代化主要是指科学化和大众化进程。</a:t>
            </a:r>
            <a:endParaRPr lang="zh-CN" altLang="en-US" sz="1800" b="1" strike="noStrike" noProof="1" dirty="0"/>
          </a:p>
          <a:p>
            <a:pPr marL="0" indent="0" fontAlgn="base">
              <a:buNone/>
            </a:pPr>
            <a:endParaRPr lang="zh-CN" altLang="en-US" sz="1800" strike="noStrike" noProof="1" dirty="0">
              <a:solidFill>
                <a:srgbClr val="000000"/>
              </a:solidFill>
            </a:endParaRPr>
          </a:p>
        </p:txBody>
      </p:sp>
      <p:sp>
        <p:nvSpPr>
          <p:cNvPr id="2" name="文本框 1"/>
          <p:cNvSpPr txBox="1"/>
          <p:nvPr/>
        </p:nvSpPr>
        <p:spPr>
          <a:xfrm>
            <a:off x="3395663" y="679450"/>
            <a:ext cx="663575" cy="714375"/>
          </a:xfrm>
          <a:prstGeom prst="rect">
            <a:avLst/>
          </a:prstGeom>
          <a:noFill/>
        </p:spPr>
        <p:txBody>
          <a:bodyPr wrap="square" rtlCol="0">
            <a:spAutoFit/>
          </a:bodyPr>
          <a:p>
            <a:r>
              <a:rPr lang="en-US" altLang="zh-CN" sz="4050" b="1" noProof="1">
                <a:solidFill>
                  <a:srgbClr val="FF0000"/>
                </a:solidFill>
                <a:latin typeface="Arial" panose="020B0604020202020204" pitchFamily="34" charset="0"/>
                <a:ea typeface="宋体" panose="02010600030101010101" pitchFamily="2" charset="-122"/>
                <a:cs typeface="+mn-cs"/>
              </a:rPr>
              <a:t>B</a:t>
            </a:r>
            <a:endParaRPr lang="en-US" altLang="zh-CN" sz="4050" b="1" noProof="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100000">
                                          <p:val>
                                            <p:strVal val="#ppt_x"/>
                                          </p:val>
                                        </p:tav>
                                      </p:tavLst>
                                    </p:anim>
                                    <p:anim calcmode="lin" valueType="num">
                                      <p:cBhvr>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63848" name="横卷形 163847"/>
          <p:cNvSpPr/>
          <p:nvPr/>
        </p:nvSpPr>
        <p:spPr>
          <a:xfrm>
            <a:off x="701675" y="292100"/>
            <a:ext cx="7011988" cy="1143000"/>
          </a:xfrm>
          <a:prstGeom prst="horizontalScroll">
            <a:avLst>
              <a:gd name="adj" fmla="val 12500"/>
            </a:avLst>
          </a:prstGeom>
          <a:solidFill>
            <a:schemeClr val="bg1"/>
          </a:solidFill>
          <a:ln w="9525" cap="flat" cmpd="sng">
            <a:solidFill>
              <a:schemeClr val="accent2"/>
            </a:solidFill>
            <a:prstDash val="solid"/>
            <a:headEnd type="none" w="med" len="med"/>
            <a:tailEnd type="none" w="med" len="med"/>
          </a:ln>
        </p:spPr>
        <p:txBody>
          <a:bodyPr wrap="none" anchor="ctr"/>
          <a:p>
            <a:pPr algn="ctr" fontAlgn="base">
              <a:buClr>
                <a:schemeClr val="bg1"/>
              </a:buClr>
            </a:pPr>
            <a:endParaRPr sz="4400" b="1" strike="noStrike" noProof="1" dirty="0">
              <a:solidFill>
                <a:srgbClr val="FF0000"/>
              </a:solidFill>
              <a:effectLst>
                <a:outerShdw blurRad="38100" dist="38100" dir="2700000">
                  <a:srgbClr val="000000"/>
                </a:outerShdw>
              </a:effectLst>
              <a:latin typeface="Times New Roman" panose="02020603050405020304" pitchFamily="18" charset="0"/>
            </a:endParaRPr>
          </a:p>
        </p:txBody>
      </p:sp>
      <p:sp>
        <p:nvSpPr>
          <p:cNvPr id="163842" name="标题 163841"/>
          <p:cNvSpPr>
            <a:spLocks noGrp="1"/>
          </p:cNvSpPr>
          <p:nvPr>
            <p:ph type="title"/>
          </p:nvPr>
        </p:nvSpPr>
        <p:spPr>
          <a:xfrm>
            <a:off x="1066800" y="368300"/>
            <a:ext cx="7010400" cy="990600"/>
          </a:xfrm>
        </p:spPr>
        <p:txBody>
          <a:bodyPr anchor="ctr"/>
          <a:p>
            <a:pPr algn="l" fontAlgn="base"/>
            <a:r>
              <a:rPr lang="zh-CN" altLang="en-US" sz="3200" b="1" strike="noStrike" noProof="1" dirty="0">
                <a:solidFill>
                  <a:srgbClr val="FF0000"/>
                </a:solidFill>
                <a:effectLst>
                  <a:outerShdw blurRad="38100" dist="38100" dir="2700000">
                    <a:srgbClr val="000000"/>
                  </a:outerShdw>
                </a:effectLst>
                <a:latin typeface="宋体" panose="02010600030101010101" pitchFamily="2" charset="-122"/>
              </a:rPr>
              <a:t>题型五 因果推论型选择题（第</a:t>
            </a:r>
            <a:r>
              <a:rPr lang="en-US" sz="3200" b="1" strike="noStrike" noProof="1" dirty="0">
                <a:solidFill>
                  <a:srgbClr val="FF0000"/>
                </a:solidFill>
                <a:effectLst>
                  <a:outerShdw blurRad="38100" dist="38100" dir="2700000">
                    <a:srgbClr val="000000"/>
                  </a:outerShdw>
                </a:effectLst>
                <a:latin typeface="宋体" panose="02010600030101010101" pitchFamily="2" charset="-122"/>
              </a:rPr>
              <a:t>5</a:t>
            </a:r>
            <a:r>
              <a:rPr lang="zh-CN" altLang="en-US" sz="3200" b="1" strike="noStrike" noProof="1" dirty="0">
                <a:solidFill>
                  <a:srgbClr val="FF0000"/>
                </a:solidFill>
                <a:effectLst>
                  <a:outerShdw blurRad="38100" dist="38100" dir="2700000">
                    <a:srgbClr val="000000"/>
                  </a:outerShdw>
                </a:effectLst>
                <a:latin typeface="宋体" panose="02010600030101010101" pitchFamily="2" charset="-122"/>
              </a:rPr>
              <a:t>题）</a:t>
            </a:r>
            <a:r>
              <a:rPr lang="zh-CN" altLang="en-US" strike="noStrike" noProof="1" dirty="0"/>
              <a:t> </a:t>
            </a:r>
            <a:endParaRPr lang="zh-CN" altLang="en-US" strike="noStrike" noProof="1" dirty="0"/>
          </a:p>
        </p:txBody>
      </p:sp>
      <p:sp>
        <p:nvSpPr>
          <p:cNvPr id="3" name="文本框 2"/>
          <p:cNvSpPr txBox="1"/>
          <p:nvPr/>
        </p:nvSpPr>
        <p:spPr>
          <a:xfrm>
            <a:off x="603250" y="1527175"/>
            <a:ext cx="7681913" cy="2676525"/>
          </a:xfrm>
          <a:prstGeom prst="rect">
            <a:avLst/>
          </a:prstGeom>
          <a:noFill/>
        </p:spPr>
        <p:txBody>
          <a:bodyPr wrap="square" rtlCol="0" anchor="t">
            <a:spAutoFit/>
          </a:bodyPr>
          <a:p>
            <a:r>
              <a:rPr lang="zh-CN" altLang="en-US" sz="2800" b="1"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二战后，美国推行冷战政策的客观原因是（   ）</a:t>
            </a:r>
            <a:endParaRPr lang="zh-CN" altLang="en-US" sz="2800" b="1" noProof="1" dirty="0">
              <a:effectLst>
                <a:outerShdw blurRad="38100" dist="38100" dir="2700000">
                  <a:srgbClr val="FFFFFF"/>
                </a:outerShdw>
              </a:effectLst>
              <a:latin typeface="宋体" panose="02010600030101010101" pitchFamily="2" charset="-122"/>
            </a:endParaRPr>
          </a:p>
          <a:p>
            <a:endParaRPr lang="zh-CN" altLang="en-US" sz="2800" b="1" noProof="1" dirty="0">
              <a:effectLst>
                <a:outerShdw blurRad="38100" dist="38100" dir="2700000">
                  <a:srgbClr val="FFFFFF"/>
                </a:outerShdw>
              </a:effectLst>
              <a:latin typeface="宋体" panose="02010600030101010101" pitchFamily="2" charset="-122"/>
            </a:endParaRPr>
          </a:p>
          <a:p>
            <a:r>
              <a:rPr lang="zh-CN" altLang="en-US" sz="2800" b="1"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A.《联合国宪章》的约束</a:t>
            </a:r>
            <a:endParaRPr lang="zh-CN" altLang="en-US" sz="2800" b="1" noProof="1" dirty="0">
              <a:effectLst>
                <a:outerShdw blurRad="38100" dist="38100" dir="2700000">
                  <a:srgbClr val="FFFFFF"/>
                </a:outerShdw>
              </a:effectLst>
              <a:latin typeface="宋体" panose="02010600030101010101" pitchFamily="2" charset="-122"/>
            </a:endParaRPr>
          </a:p>
          <a:p>
            <a:r>
              <a:rPr lang="zh-CN" altLang="en-US" sz="2800" b="1"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B.拥有强大的军事力量</a:t>
            </a:r>
            <a:endParaRPr lang="zh-CN" altLang="en-US" sz="2800" b="1" noProof="1" dirty="0">
              <a:effectLst>
                <a:outerShdw blurRad="38100" dist="38100" dir="2700000">
                  <a:srgbClr val="FFFFFF"/>
                </a:outerShdw>
              </a:effectLst>
              <a:latin typeface="宋体" panose="02010600030101010101" pitchFamily="2" charset="-122"/>
            </a:endParaRPr>
          </a:p>
          <a:p>
            <a:r>
              <a:rPr lang="zh-CN" altLang="en-US" sz="2800" b="1"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C.称霸世界的需要</a:t>
            </a:r>
            <a:endParaRPr lang="zh-CN" altLang="en-US" sz="2800" b="1" noProof="1" dirty="0">
              <a:effectLst>
                <a:outerShdw blurRad="38100" dist="38100" dir="2700000">
                  <a:srgbClr val="FFFFFF"/>
                </a:outerShdw>
              </a:effectLst>
              <a:latin typeface="宋体" panose="02010600030101010101" pitchFamily="2" charset="-122"/>
            </a:endParaRPr>
          </a:p>
          <a:p>
            <a:r>
              <a:rPr lang="zh-CN" altLang="en-US" sz="2800" b="1"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D.苏联军事、政治实力强大</a:t>
            </a:r>
            <a:endParaRPr lang="zh-CN" altLang="en-US" sz="2800" b="1" noProof="1" dirty="0">
              <a:effectLst>
                <a:outerShdw blurRad="38100" dist="38100" dir="2700000">
                  <a:srgbClr val="FFFFFF"/>
                </a:outerShdw>
              </a:effectLst>
              <a:latin typeface="宋体" panose="02010600030101010101" pitchFamily="2" charset="-122"/>
            </a:endParaRPr>
          </a:p>
        </p:txBody>
      </p:sp>
      <p:sp>
        <p:nvSpPr>
          <p:cNvPr id="4" name="文本框 3"/>
          <p:cNvSpPr txBox="1"/>
          <p:nvPr/>
        </p:nvSpPr>
        <p:spPr>
          <a:xfrm>
            <a:off x="7445375" y="1435100"/>
            <a:ext cx="1017588" cy="714375"/>
          </a:xfrm>
          <a:prstGeom prst="rect">
            <a:avLst/>
          </a:prstGeom>
          <a:noFill/>
        </p:spPr>
        <p:txBody>
          <a:bodyPr wrap="square" rtlCol="0">
            <a:spAutoFit/>
          </a:bodyPr>
          <a:p>
            <a:r>
              <a:rPr lang="en-US" altLang="zh-CN" sz="4050" b="1" noProof="1">
                <a:solidFill>
                  <a:srgbClr val="FF0000"/>
                </a:solidFill>
                <a:latin typeface="Arial" panose="020B0604020202020204" pitchFamily="34" charset="0"/>
                <a:ea typeface="宋体" panose="02010600030101010101" pitchFamily="2" charset="-122"/>
                <a:cs typeface="+mn-cs"/>
              </a:rPr>
              <a:t>D</a:t>
            </a:r>
            <a:endParaRPr lang="en-US" altLang="zh-CN" sz="4050" b="1" noProof="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100000">
                                          <p:val>
                                            <p:strVal val="#ppt_x"/>
                                          </p:val>
                                        </p:tav>
                                      </p:tavLst>
                                    </p:anim>
                                    <p:anim calcmode="lin" valueType="num">
                                      <p:cBhvr>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55330" name="横卷形 355329"/>
          <p:cNvSpPr/>
          <p:nvPr/>
        </p:nvSpPr>
        <p:spPr>
          <a:xfrm>
            <a:off x="457200" y="57150"/>
            <a:ext cx="6400800" cy="1143000"/>
          </a:xfrm>
          <a:prstGeom prst="horizontalScroll">
            <a:avLst>
              <a:gd name="adj" fmla="val 12500"/>
            </a:avLst>
          </a:prstGeom>
          <a:solidFill>
            <a:schemeClr val="bg1"/>
          </a:solidFill>
          <a:ln w="9525" cap="flat" cmpd="sng">
            <a:solidFill>
              <a:schemeClr val="accent2"/>
            </a:solidFill>
            <a:prstDash val="solid"/>
            <a:headEnd type="none" w="med" len="med"/>
            <a:tailEnd type="none" w="med" len="med"/>
          </a:ln>
        </p:spPr>
        <p:txBody>
          <a:bodyPr wrap="none" anchor="ctr"/>
          <a:p>
            <a:pPr algn="ctr" fontAlgn="base">
              <a:buClr>
                <a:schemeClr val="bg1"/>
              </a:buClr>
            </a:pPr>
            <a:endParaRPr sz="4400" b="1" strike="noStrike" noProof="1" dirty="0">
              <a:solidFill>
                <a:srgbClr val="FF0000"/>
              </a:solidFill>
              <a:effectLst>
                <a:outerShdw blurRad="38100" dist="38100" dir="2700000">
                  <a:srgbClr val="000000"/>
                </a:outerShdw>
              </a:effectLst>
              <a:latin typeface="Times New Roman" panose="02020603050405020304" pitchFamily="18" charset="0"/>
            </a:endParaRPr>
          </a:p>
        </p:txBody>
      </p:sp>
      <p:sp>
        <p:nvSpPr>
          <p:cNvPr id="355331" name="矩形 355330"/>
          <p:cNvSpPr/>
          <p:nvPr/>
        </p:nvSpPr>
        <p:spPr>
          <a:xfrm>
            <a:off x="555625" y="209550"/>
            <a:ext cx="6705600" cy="990600"/>
          </a:xfrm>
          <a:prstGeom prst="rect">
            <a:avLst/>
          </a:prstGeom>
          <a:noFill/>
          <a:ln w="9525">
            <a:noFill/>
          </a:ln>
        </p:spPr>
        <p:txBody>
          <a:bodyPr anchor="ctr"/>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fontAlgn="base"/>
            <a:r>
              <a:rPr lang="zh-CN" altLang="en-US" sz="3200" b="1" strike="noStrike" noProof="1" dirty="0">
                <a:solidFill>
                  <a:srgbClr val="FF0000"/>
                </a:solidFill>
                <a:effectLst>
                  <a:outerShdw blurRad="38100" dist="38100" dir="2700000">
                    <a:srgbClr val="000000"/>
                  </a:outerShdw>
                </a:effectLst>
                <a:latin typeface="宋体" panose="02010600030101010101" pitchFamily="2" charset="-122"/>
                <a:ea typeface="宋体" panose="02010600030101010101" pitchFamily="2" charset="-122"/>
                <a:cs typeface="+mn-cs"/>
              </a:rPr>
              <a:t>题型六 否定型选择题</a:t>
            </a:r>
            <a:endParaRPr lang="zh-CN" altLang="en-US" sz="3200" b="1" strike="noStrike" noProof="1" dirty="0">
              <a:solidFill>
                <a:srgbClr val="FF0000"/>
              </a:solidFill>
              <a:effectLst>
                <a:outerShdw blurRad="38100" dist="38100" dir="2700000">
                  <a:srgbClr val="000000"/>
                </a:outerShdw>
              </a:effectLst>
              <a:latin typeface="宋体" panose="02010600030101010101" pitchFamily="2" charset="-122"/>
            </a:endParaRPr>
          </a:p>
        </p:txBody>
      </p:sp>
      <p:sp>
        <p:nvSpPr>
          <p:cNvPr id="355332" name="文本占位符 355331"/>
          <p:cNvSpPr>
            <a:spLocks noGrp="1"/>
          </p:cNvSpPr>
          <p:nvPr>
            <p:ph idx="1"/>
          </p:nvPr>
        </p:nvSpPr>
        <p:spPr/>
        <p:txBody>
          <a:bodyPr/>
          <a:p>
            <a:pPr fontAlgn="base"/>
            <a:r>
              <a:rPr lang="zh-CN" altLang="en-US" sz="2800" b="1" strike="noStrike" noProof="1"/>
              <a:t>春秋战国时期，铁器的使用和牛耕的推广产生了深远的社会影响，这些影响不包括</a:t>
            </a:r>
            <a:endParaRPr lang="zh-CN" altLang="en-US" sz="2800" b="1" strike="noStrike" noProof="1"/>
          </a:p>
          <a:p>
            <a:pPr marL="0" indent="0" fontAlgn="base">
              <a:buNone/>
            </a:pPr>
            <a:r>
              <a:rPr lang="zh-CN" altLang="en-US" sz="2800" b="1" strike="noStrike" noProof="1"/>
              <a:t>A.促进井田制的瓦解</a:t>
            </a:r>
            <a:endParaRPr lang="zh-CN" altLang="en-US" sz="2800" b="1" strike="noStrike" noProof="1"/>
          </a:p>
          <a:p>
            <a:pPr marL="0" indent="0" fontAlgn="base">
              <a:buNone/>
            </a:pPr>
            <a:r>
              <a:rPr lang="zh-CN" altLang="en-US" sz="2800" b="1" strike="noStrike" noProof="1"/>
              <a:t>B.导致地主阶级兴起</a:t>
            </a:r>
            <a:endParaRPr lang="zh-CN" altLang="en-US" sz="2800" b="1" strike="noStrike" noProof="1"/>
          </a:p>
          <a:p>
            <a:pPr marL="0" indent="0" fontAlgn="base">
              <a:buNone/>
            </a:pPr>
            <a:r>
              <a:rPr lang="zh-CN" altLang="en-US" sz="2800" b="1" strike="noStrike" noProof="1"/>
              <a:t>C.强化了周王室的统治</a:t>
            </a:r>
            <a:endParaRPr lang="zh-CN" altLang="en-US" sz="2800" b="1" strike="noStrike" noProof="1"/>
          </a:p>
          <a:p>
            <a:pPr marL="0" indent="0" fontAlgn="base">
              <a:buNone/>
            </a:pPr>
            <a:r>
              <a:rPr lang="zh-CN" altLang="en-US" sz="2800" b="1" strike="noStrike" noProof="1"/>
              <a:t>D.引发改革变法的时代风潮</a:t>
            </a:r>
            <a:endParaRPr lang="zh-CN" altLang="en-US" sz="2800" b="1" strike="noStrike" noProof="1"/>
          </a:p>
        </p:txBody>
      </p:sp>
      <p:sp>
        <p:nvSpPr>
          <p:cNvPr id="4" name="文本框 3"/>
          <p:cNvSpPr txBox="1"/>
          <p:nvPr/>
        </p:nvSpPr>
        <p:spPr>
          <a:xfrm>
            <a:off x="7046913" y="1604963"/>
            <a:ext cx="1017588" cy="714375"/>
          </a:xfrm>
          <a:prstGeom prst="rect">
            <a:avLst/>
          </a:prstGeom>
          <a:noFill/>
        </p:spPr>
        <p:txBody>
          <a:bodyPr wrap="square" rtlCol="0">
            <a:spAutoFit/>
          </a:bodyPr>
          <a:p>
            <a:r>
              <a:rPr lang="en-US" altLang="zh-CN" sz="4050" b="1" noProof="1">
                <a:solidFill>
                  <a:srgbClr val="FF0000"/>
                </a:solidFill>
                <a:latin typeface="Arial" panose="020B0604020202020204" pitchFamily="34" charset="0"/>
                <a:ea typeface="宋体" panose="02010600030101010101" pitchFamily="2" charset="-122"/>
                <a:cs typeface="+mn-cs"/>
              </a:rPr>
              <a:t>C</a:t>
            </a:r>
            <a:endParaRPr lang="en-US" altLang="zh-CN" sz="4050" b="1" noProof="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100000">
                                          <p:val>
                                            <p:strVal val="#ppt_x"/>
                                          </p:val>
                                        </p:tav>
                                      </p:tavLst>
                                    </p:anim>
                                    <p:anim calcmode="lin" valueType="num">
                                      <p:cBhvr>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76500" name="横卷形 276499"/>
          <p:cNvSpPr/>
          <p:nvPr/>
        </p:nvSpPr>
        <p:spPr>
          <a:xfrm>
            <a:off x="342900" y="-19050"/>
            <a:ext cx="6629400" cy="1143000"/>
          </a:xfrm>
          <a:prstGeom prst="horizontalScroll">
            <a:avLst>
              <a:gd name="adj" fmla="val 12500"/>
            </a:avLst>
          </a:prstGeom>
          <a:solidFill>
            <a:schemeClr val="bg1"/>
          </a:solidFill>
          <a:ln w="9525" cap="flat" cmpd="sng">
            <a:solidFill>
              <a:schemeClr val="accent2"/>
            </a:solidFill>
            <a:prstDash val="solid"/>
            <a:headEnd type="none" w="med" len="med"/>
            <a:tailEnd type="none" w="med" len="med"/>
          </a:ln>
        </p:spPr>
        <p:txBody>
          <a:bodyPr wrap="none" anchor="ctr"/>
          <a:p>
            <a:pPr algn="ctr" fontAlgn="base">
              <a:buClr>
                <a:schemeClr val="bg1"/>
              </a:buClr>
            </a:pPr>
            <a:endParaRPr sz="4400" b="1" strike="noStrike" noProof="1" dirty="0">
              <a:solidFill>
                <a:srgbClr val="FF0000"/>
              </a:solidFill>
              <a:effectLst>
                <a:outerShdw blurRad="38100" dist="38100" dir="2700000">
                  <a:srgbClr val="000000"/>
                </a:outerShdw>
              </a:effectLst>
              <a:latin typeface="Times New Roman" panose="02020603050405020304" pitchFamily="18" charset="0"/>
            </a:endParaRPr>
          </a:p>
        </p:txBody>
      </p:sp>
      <p:sp>
        <p:nvSpPr>
          <p:cNvPr id="276485" name="内容占位符 5"/>
          <p:cNvSpPr/>
          <p:nvPr/>
        </p:nvSpPr>
        <p:spPr>
          <a:xfrm>
            <a:off x="342900" y="1246188"/>
            <a:ext cx="8686800" cy="3733800"/>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har char="•"/>
              <a:defRPr sz="32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5pPr>
          </a:lstStyle>
          <a:p>
            <a:pPr marL="0" lvl="0" indent="0" fontAlgn="base">
              <a:buNone/>
            </a:pP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11</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、中共中央指出：“要克服很多农民在分散经营中所发生的困难，要使广大贫困的农民能够迅速的增加生产而走上丰衣足食的道路，要使国家得到比现在多得多的商品粮及其他的工业原料， </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 …</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就必须提倡‘组织起来’”。为此，全国开始推行（</a:t>
            </a:r>
            <a:r>
              <a:rPr lang="zh-CN" altLang="en-US" sz="2800" b="1" strike="noStrike" noProof="1" dirty="0">
                <a:effectLst>
                  <a:outerShdw blurRad="38100" dist="38100" dir="2700000">
                    <a:srgbClr val="FFFFFF"/>
                  </a:outerShdw>
                </a:effectLst>
                <a:latin typeface="Arial" panose="020B0604020202020204" pitchFamily="34" charset="0"/>
                <a:ea typeface="宋体" panose="02010600030101010101" pitchFamily="2" charset="-122"/>
                <a:cs typeface="+mn-cs"/>
              </a:rPr>
              <a:t> </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 </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t>
            </a:r>
            <a:endParaRPr lang="zh-CN" altLang="en-US" sz="2800" b="1" strike="noStrike" noProof="1">
              <a:solidFill>
                <a:srgbClr val="FF0000"/>
              </a:solidFill>
              <a:effectLst>
                <a:outerShdw blurRad="38100" dist="38100" dir="2700000">
                  <a:srgbClr val="000000"/>
                </a:outerShdw>
              </a:effectLst>
              <a:latin typeface="宋体" panose="02010600030101010101" pitchFamily="2" charset="-122"/>
            </a:endParaRPr>
          </a:p>
          <a:p>
            <a:pPr marL="0" lvl="0" indent="0" fontAlgn="base">
              <a:buNone/>
            </a:pP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农业生产合作社     </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B.“</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大跃进”运动</a:t>
            </a:r>
            <a:endParaRPr lang="zh-CN" altLang="en-US" sz="2800" b="1" strike="noStrike" noProof="1">
              <a:effectLst>
                <a:outerShdw blurRad="38100" dist="38100" dir="2700000">
                  <a:srgbClr val="FFFFFF"/>
                </a:outerShdw>
              </a:effectLst>
              <a:latin typeface="宋体" panose="02010600030101010101" pitchFamily="2" charset="-122"/>
            </a:endParaRPr>
          </a:p>
          <a:p>
            <a:pPr marL="0" lvl="0" indent="0" fontAlgn="base">
              <a:buNone/>
            </a:pP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C.</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人民公社化运动     </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D.</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家庭联产承包责任制</a:t>
            </a:r>
            <a:endParaRPr lang="zh-CN" altLang="en-US" sz="2800" b="1" strike="noStrike" noProof="1" dirty="0">
              <a:effectLst>
                <a:outerShdw blurRad="38100" dist="38100" dir="2700000">
                  <a:srgbClr val="FFFFFF"/>
                </a:outerShdw>
              </a:effectLst>
              <a:latin typeface="宋体" panose="02010600030101010101" pitchFamily="2" charset="-122"/>
            </a:endParaRPr>
          </a:p>
        </p:txBody>
      </p:sp>
      <p:sp>
        <p:nvSpPr>
          <p:cNvPr id="276499" name="矩形 276498"/>
          <p:cNvSpPr/>
          <p:nvPr/>
        </p:nvSpPr>
        <p:spPr>
          <a:xfrm>
            <a:off x="457200" y="255588"/>
            <a:ext cx="8458200" cy="762000"/>
          </a:xfrm>
          <a:prstGeom prst="rect">
            <a:avLst/>
          </a:prstGeom>
          <a:noFill/>
          <a:ln w="9525">
            <a:noFill/>
          </a:ln>
        </p:spPr>
        <p:txBody>
          <a:bodyPr anchor="ctr"/>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algn="l" fontAlgn="base"/>
            <a:r>
              <a:rPr lang="zh-CN" altLang="en-US" sz="3200" b="1" strike="noStrike" noProof="1" dirty="0">
                <a:solidFill>
                  <a:srgbClr val="FF0000"/>
                </a:solidFill>
                <a:effectLst>
                  <a:outerShdw blurRad="38100" dist="38100" dir="2700000">
                    <a:srgbClr val="000000"/>
                  </a:outerShdw>
                </a:effectLst>
                <a:latin typeface="宋体" panose="02010600030101010101" pitchFamily="2" charset="-122"/>
                <a:ea typeface="宋体" panose="02010600030101010101" pitchFamily="2" charset="-122"/>
                <a:cs typeface="+mn-cs"/>
              </a:rPr>
              <a:t>题型七 概念型选择题 </a:t>
            </a:r>
            <a:endParaRPr lang="zh-CN" altLang="en-US" sz="3200" b="1" strike="noStrike" noProof="1" dirty="0">
              <a:solidFill>
                <a:srgbClr val="FF0000"/>
              </a:solidFill>
              <a:effectLst>
                <a:outerShdw blurRad="38100" dist="38100" dir="2700000">
                  <a:srgbClr val="000000"/>
                </a:outerShdw>
              </a:effectLst>
              <a:latin typeface="宋体" panose="02010600030101010101" pitchFamily="2" charset="-122"/>
            </a:endParaRPr>
          </a:p>
        </p:txBody>
      </p:sp>
      <p:sp>
        <p:nvSpPr>
          <p:cNvPr id="2" name="文本框 1"/>
          <p:cNvSpPr txBox="1"/>
          <p:nvPr/>
        </p:nvSpPr>
        <p:spPr>
          <a:xfrm>
            <a:off x="6629400" y="2863850"/>
            <a:ext cx="1017588" cy="714375"/>
          </a:xfrm>
          <a:prstGeom prst="rect">
            <a:avLst/>
          </a:prstGeom>
          <a:noFill/>
        </p:spPr>
        <p:txBody>
          <a:bodyPr wrap="square" rtlCol="0">
            <a:spAutoFit/>
          </a:bodyPr>
          <a:p>
            <a:r>
              <a:rPr lang="en-US" altLang="zh-CN" sz="4050" b="1" noProof="1">
                <a:solidFill>
                  <a:srgbClr val="FF0000"/>
                </a:solidFill>
                <a:latin typeface="Arial" panose="020B0604020202020204" pitchFamily="34" charset="0"/>
                <a:ea typeface="宋体" panose="02010600030101010101" pitchFamily="2" charset="-122"/>
                <a:cs typeface="+mn-cs"/>
              </a:rPr>
              <a:t> A </a:t>
            </a:r>
            <a:endParaRPr lang="en-US" altLang="zh-CN" sz="4050" b="1" noProof="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100000">
                                          <p:val>
                                            <p:strVal val="#ppt_x"/>
                                          </p:val>
                                        </p:tav>
                                      </p:tavLst>
                                    </p:anim>
                                    <p:anim calcmode="lin" valueType="num">
                                      <p:cBhvr>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16066" name="文本框 216065"/>
          <p:cNvSpPr txBox="1"/>
          <p:nvPr/>
        </p:nvSpPr>
        <p:spPr>
          <a:xfrm>
            <a:off x="684213" y="987425"/>
            <a:ext cx="7921625" cy="4030663"/>
          </a:xfrm>
          <a:prstGeom prst="rect">
            <a:avLst/>
          </a:prstGeom>
          <a:noFill/>
          <a:ln w="9525">
            <a:noFill/>
          </a:ln>
        </p:spPr>
        <p:txBody>
          <a:bodyPr>
            <a:spAutoFit/>
          </a:bodyPr>
          <a:p>
            <a:pPr>
              <a:spcBef>
                <a:spcPct val="50000"/>
              </a:spcBef>
              <a:buClr>
                <a:schemeClr val="tx1"/>
              </a:buClr>
              <a:buFont typeface="Wingdings" panose="05000000000000000000" pitchFamily="2" charset="2"/>
              <a:buChar char="p"/>
            </a:pPr>
            <a:r>
              <a:rPr lang="zh-CN" altLang="en-US" sz="3200" b="1" noProof="1" dirty="0">
                <a:effectLst>
                  <a:outerShdw blurRad="38100" dist="38100" dir="2700000">
                    <a:srgbClr val="FFFFFF"/>
                  </a:outerShdw>
                </a:effectLst>
                <a:latin typeface="Verdana" panose="020B0604030504040204" pitchFamily="34" charset="0"/>
                <a:ea typeface="楷体_GB2312" pitchFamily="49" charset="-122"/>
                <a:cs typeface="+mn-cs"/>
              </a:rPr>
              <a:t>准确理解历史概念；</a:t>
            </a:r>
            <a:endParaRPr lang="zh-CN" altLang="en-US" sz="3200" b="1" noProof="1" dirty="0">
              <a:effectLst>
                <a:outerShdw blurRad="38100" dist="38100" dir="2700000">
                  <a:srgbClr val="FFFFFF"/>
                </a:outerShdw>
              </a:effectLst>
              <a:latin typeface="Verdana" panose="020B0604030504040204" pitchFamily="34" charset="0"/>
              <a:ea typeface="楷体_GB2312" pitchFamily="49" charset="-122"/>
            </a:endParaRPr>
          </a:p>
          <a:p>
            <a:pPr>
              <a:spcBef>
                <a:spcPct val="50000"/>
              </a:spcBef>
              <a:buClr>
                <a:schemeClr val="tx1"/>
              </a:buClr>
              <a:buFont typeface="Wingdings" panose="05000000000000000000" pitchFamily="2" charset="2"/>
              <a:buChar char="p"/>
            </a:pPr>
            <a:r>
              <a:rPr lang="zh-CN" altLang="en-US" sz="3200" b="1" noProof="1" dirty="0">
                <a:effectLst>
                  <a:outerShdw blurRad="38100" dist="38100" dir="2700000">
                    <a:srgbClr val="FFFFFF"/>
                  </a:outerShdw>
                </a:effectLst>
                <a:latin typeface="Verdana" panose="020B0604030504040204" pitchFamily="34" charset="0"/>
                <a:ea typeface="楷体_GB2312" pitchFamily="49" charset="-122"/>
                <a:cs typeface="+mn-cs"/>
              </a:rPr>
              <a:t>分析材料，准确把握材料的中心思想；</a:t>
            </a:r>
            <a:endParaRPr lang="zh-CN" altLang="en-US" sz="3200" b="1" noProof="1" dirty="0">
              <a:effectLst>
                <a:outerShdw blurRad="38100" dist="38100" dir="2700000">
                  <a:srgbClr val="FFFFFF"/>
                </a:outerShdw>
              </a:effectLst>
              <a:latin typeface="Verdana" panose="020B0604030504040204" pitchFamily="34" charset="0"/>
              <a:ea typeface="楷体_GB2312" pitchFamily="49" charset="-122"/>
            </a:endParaRPr>
          </a:p>
          <a:p>
            <a:pPr>
              <a:spcBef>
                <a:spcPct val="50000"/>
              </a:spcBef>
              <a:buClr>
                <a:schemeClr val="tx1"/>
              </a:buClr>
              <a:buFont typeface="Wingdings" panose="05000000000000000000" pitchFamily="2" charset="2"/>
              <a:buChar char="p"/>
            </a:pPr>
            <a:r>
              <a:rPr lang="zh-CN" altLang="en-US" sz="3200" b="1" noProof="1" dirty="0">
                <a:effectLst>
                  <a:outerShdw blurRad="38100" dist="38100" dir="2700000">
                    <a:srgbClr val="FFFFFF"/>
                  </a:outerShdw>
                </a:effectLst>
                <a:latin typeface="Verdana" panose="020B0604030504040204" pitchFamily="34" charset="0"/>
                <a:ea typeface="楷体_GB2312" pitchFamily="49" charset="-122"/>
                <a:cs typeface="+mn-cs"/>
              </a:rPr>
              <a:t>注意限定语，找准材料限定的时空范围；</a:t>
            </a:r>
            <a:endParaRPr lang="zh-CN" altLang="en-US" sz="3200" b="1" noProof="1" dirty="0">
              <a:effectLst>
                <a:outerShdw blurRad="38100" dist="38100" dir="2700000">
                  <a:srgbClr val="FFFFFF"/>
                </a:outerShdw>
              </a:effectLst>
              <a:latin typeface="Verdana" panose="020B0604030504040204" pitchFamily="34" charset="0"/>
              <a:ea typeface="楷体_GB2312" pitchFamily="49" charset="-122"/>
            </a:endParaRPr>
          </a:p>
          <a:p>
            <a:pPr>
              <a:spcBef>
                <a:spcPct val="50000"/>
              </a:spcBef>
              <a:buClr>
                <a:schemeClr val="tx1"/>
              </a:buClr>
              <a:buFont typeface="Wingdings" panose="05000000000000000000" pitchFamily="2" charset="2"/>
              <a:buChar char="p"/>
            </a:pPr>
            <a:r>
              <a:rPr lang="zh-CN" altLang="en-US" sz="3200" b="1" noProof="1" dirty="0">
                <a:effectLst>
                  <a:outerShdw blurRad="38100" dist="38100" dir="2700000">
                    <a:srgbClr val="FFFFFF"/>
                  </a:outerShdw>
                </a:effectLst>
                <a:latin typeface="Verdana" panose="020B0604030504040204" pitchFamily="34" charset="0"/>
                <a:ea typeface="楷体_GB2312" pitchFamily="49" charset="-122"/>
                <a:cs typeface="+mn-cs"/>
              </a:rPr>
              <a:t>注意题干中的关键词，把握问题的主旨；</a:t>
            </a:r>
            <a:endParaRPr lang="zh-CN" altLang="en-US" sz="3200" b="1" noProof="1" dirty="0">
              <a:effectLst>
                <a:outerShdw blurRad="38100" dist="38100" dir="2700000">
                  <a:srgbClr val="FFFFFF"/>
                </a:outerShdw>
              </a:effectLst>
              <a:latin typeface="Verdana" panose="020B0604030504040204" pitchFamily="34" charset="0"/>
              <a:ea typeface="楷体_GB2312" pitchFamily="49" charset="-122"/>
            </a:endParaRPr>
          </a:p>
          <a:p>
            <a:pPr>
              <a:spcBef>
                <a:spcPct val="50000"/>
              </a:spcBef>
              <a:buClr>
                <a:schemeClr val="tx1"/>
              </a:buClr>
              <a:buFont typeface="Wingdings" panose="05000000000000000000" pitchFamily="2" charset="2"/>
              <a:buChar char="p"/>
            </a:pPr>
            <a:r>
              <a:rPr lang="zh-CN" altLang="en-US" sz="3200" b="1" noProof="1" dirty="0">
                <a:effectLst>
                  <a:outerShdw blurRad="38100" dist="38100" dir="2700000">
                    <a:srgbClr val="FFFFFF"/>
                  </a:outerShdw>
                </a:effectLst>
                <a:latin typeface="Verdana" panose="020B0604030504040204" pitchFamily="34" charset="0"/>
                <a:ea typeface="楷体_GB2312" pitchFamily="49" charset="-122"/>
                <a:cs typeface="+mn-cs"/>
              </a:rPr>
              <a:t>分析各项题支，结合教材用排除法减少干扰项</a:t>
            </a:r>
            <a:r>
              <a:rPr lang="en-US" altLang="zh-CN" sz="3200" b="1" noProof="1">
                <a:effectLst>
                  <a:outerShdw blurRad="38100" dist="38100" dir="2700000">
                    <a:srgbClr val="FFFFFF"/>
                  </a:outerShdw>
                </a:effectLst>
                <a:latin typeface="Verdana" panose="020B0604030504040204" pitchFamily="34" charset="0"/>
                <a:ea typeface="楷体_GB2312" pitchFamily="49" charset="-122"/>
                <a:cs typeface="+mn-cs"/>
              </a:rPr>
              <a:t>.</a:t>
            </a:r>
            <a:endParaRPr lang="en-US" altLang="zh-CN" sz="3200" b="1" noProof="1">
              <a:effectLst>
                <a:outerShdw blurRad="38100" dist="38100" dir="2700000">
                  <a:srgbClr val="FFFFFF"/>
                </a:outerShdw>
              </a:effectLst>
              <a:latin typeface="Verdana" panose="020B0604030504040204" pitchFamily="34" charset="0"/>
              <a:ea typeface="楷体_GB2312" pitchFamily="49" charset="-122"/>
            </a:endParaRPr>
          </a:p>
        </p:txBody>
      </p:sp>
      <p:sp>
        <p:nvSpPr>
          <p:cNvPr id="216067" name="文本框 216066"/>
          <p:cNvSpPr txBox="1"/>
          <p:nvPr/>
        </p:nvSpPr>
        <p:spPr>
          <a:xfrm>
            <a:off x="684213" y="50800"/>
            <a:ext cx="7345363" cy="646113"/>
          </a:xfrm>
          <a:prstGeom prst="rect">
            <a:avLst/>
          </a:prstGeom>
          <a:noFill/>
          <a:ln w="9525">
            <a:noFill/>
          </a:ln>
        </p:spPr>
        <p:txBody>
          <a:bodyPr>
            <a:spAutoFit/>
          </a:bodyPr>
          <a:p>
            <a:pPr>
              <a:spcBef>
                <a:spcPct val="50000"/>
              </a:spcBef>
            </a:pPr>
            <a:r>
              <a:rPr lang="zh-CN" altLang="en-US" sz="3600" b="1" noProof="1" dirty="0">
                <a:solidFill>
                  <a:srgbClr val="FF3300"/>
                </a:solidFill>
                <a:effectLst>
                  <a:outerShdw blurRad="38100" dist="38100" dir="2700000">
                    <a:srgbClr val="000000"/>
                  </a:outerShdw>
                </a:effectLst>
                <a:latin typeface="Verdana" panose="020B0604030504040204" pitchFamily="34" charset="0"/>
                <a:ea typeface="宋体" panose="02010600030101010101" pitchFamily="2" charset="-122"/>
                <a:cs typeface="+mn-cs"/>
              </a:rPr>
              <a:t>选择题解题方法总结：</a:t>
            </a:r>
            <a:endParaRPr lang="zh-CN" altLang="en-US" sz="3600" b="1" noProof="1" dirty="0">
              <a:solidFill>
                <a:srgbClr val="FF3300"/>
              </a:solidFill>
              <a:effectLst>
                <a:outerShdw blurRad="38100" dist="38100" dir="2700000">
                  <a:srgbClr val="000000"/>
                </a:outerShdw>
              </a:effectLst>
              <a:latin typeface="Verdana" panose="020B0604030504040204" pitchFamily="34" charset="0"/>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6066"/>
                                        </p:tgtEl>
                                        <p:attrNameLst>
                                          <p:attrName>style.visibility</p:attrName>
                                        </p:attrNameLst>
                                      </p:cBhvr>
                                      <p:to>
                                        <p:strVal val="visible"/>
                                      </p:to>
                                    </p:set>
                                    <p:animEffect transition="in" filter="checkerboard(across)">
                                      <p:cBhvr>
                                        <p:cTn id="7" dur="500"/>
                                        <p:tgtEl>
                                          <p:spTgt spid="216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矩形 147468"/>
          <p:cNvSpPr/>
          <p:nvPr/>
        </p:nvSpPr>
        <p:spPr>
          <a:xfrm>
            <a:off x="692150" y="385763"/>
            <a:ext cx="5640388" cy="762000"/>
          </a:xfrm>
          <a:prstGeom prst="rect">
            <a:avLst/>
          </a:prstGeom>
        </p:spPr>
        <p:txBody>
          <a:bodyPr wrap="none" fromWordArt="1">
            <a:prstTxWarp prst="textPlain">
              <a:avLst>
                <a:gd name="adj" fmla="val 50000"/>
              </a:avLst>
            </a:prstTxWarp>
            <a:normAutofit/>
          </a:bodyPr>
          <a:p>
            <a:pPr algn="ctr"/>
            <a:r>
              <a:rPr lang="zh-CN" altLang="en-US" sz="3600" b="1">
                <a:ln w="19050" cap="flat" cmpd="sng">
                  <a:solidFill>
                    <a:srgbClr val="00FFCC"/>
                  </a:solidFill>
                  <a:prstDash val="solid"/>
                  <a:round/>
                  <a:headEnd type="none" w="med" len="med"/>
                  <a:tailEnd type="none" w="med" len="med"/>
                </a:ln>
                <a:solidFill>
                  <a:srgbClr val="0066CC"/>
                </a:solidFill>
                <a:effectLst>
                  <a:outerShdw dist="35921" dir="2699999" algn="ctr" rotWithShape="0">
                    <a:srgbClr val="990000"/>
                  </a:outerShdw>
                </a:effectLst>
                <a:latin typeface="宋体" panose="02010600030101010101" pitchFamily="2" charset="-122"/>
                <a:ea typeface="宋体" panose="02010600030101010101" pitchFamily="2" charset="-122"/>
              </a:rPr>
              <a:t>非选择题（材料解析题）</a:t>
            </a:r>
            <a:endParaRPr lang="zh-CN" altLang="en-US" sz="3600" b="1">
              <a:ln w="19050" cap="flat" cmpd="sng">
                <a:solidFill>
                  <a:srgbClr val="00FFCC"/>
                </a:solidFill>
                <a:prstDash val="solid"/>
                <a:round/>
                <a:headEnd type="none" w="med" len="med"/>
                <a:tailEnd type="none" w="med" len="med"/>
              </a:ln>
              <a:solidFill>
                <a:srgbClr val="0066CC"/>
              </a:solidFill>
              <a:effectLst>
                <a:outerShdw dist="35921" dir="2699999" algn="ctr" rotWithShape="0">
                  <a:srgbClr val="990000"/>
                </a:outerShdw>
              </a:effectLst>
              <a:latin typeface="宋体" panose="02010600030101010101" pitchFamily="2" charset="-122"/>
              <a:ea typeface="宋体" panose="02010600030101010101" pitchFamily="2" charset="-122"/>
            </a:endParaRPr>
          </a:p>
        </p:txBody>
      </p:sp>
      <p:sp>
        <p:nvSpPr>
          <p:cNvPr id="17418" name="TextBox 2"/>
          <p:cNvSpPr txBox="1">
            <a:spLocks noChangeArrowheads="1"/>
          </p:cNvSpPr>
          <p:nvPr/>
        </p:nvSpPr>
        <p:spPr bwMode="auto">
          <a:xfrm>
            <a:off x="1250950" y="1455738"/>
            <a:ext cx="3440113" cy="1076325"/>
          </a:xfrm>
          <a:prstGeom prst="rect">
            <a:avLst/>
          </a:prstGeom>
          <a:noFill/>
          <a:ln w="9525">
            <a:noFill/>
            <a:miter lim="800000"/>
          </a:ln>
        </p:spPr>
        <p:txBody>
          <a:bodyPr wrap="none">
            <a:spAutoFit/>
          </a:bodyPr>
          <a:p>
            <a:r>
              <a:rPr lang="zh-CN" altLang="en-US" sz="3200" b="1" noProof="1" dirty="0">
                <a:solidFill>
                  <a:srgbClr val="0D0D0D"/>
                </a:solidFill>
                <a:effectLst>
                  <a:outerShdw blurRad="38100" dist="38100" dir="2700000">
                    <a:srgbClr val="FFFFFF"/>
                  </a:outerShdw>
                </a:effectLst>
                <a:latin typeface="华文琥珀" panose="02010800040101010101" pitchFamily="2" charset="-122"/>
                <a:ea typeface="华文琥珀" panose="02010800040101010101" pitchFamily="2" charset="-122"/>
                <a:cs typeface="+mn-cs"/>
              </a:rPr>
              <a:t>材料题型不可怕，</a:t>
            </a:r>
            <a:endParaRPr lang="zh-CN" altLang="en-US" sz="3200" b="1" noProof="1" dirty="0">
              <a:solidFill>
                <a:srgbClr val="0D0D0D"/>
              </a:solidFill>
              <a:effectLst>
                <a:outerShdw blurRad="38100" dist="38100" dir="2700000">
                  <a:srgbClr val="FFFFFF"/>
                </a:outerShdw>
              </a:effectLst>
              <a:latin typeface="华文琥珀" panose="02010800040101010101" pitchFamily="2" charset="-122"/>
              <a:ea typeface="华文琥珀" panose="02010800040101010101" pitchFamily="2" charset="-122"/>
            </a:endParaRPr>
          </a:p>
          <a:p>
            <a:r>
              <a:rPr lang="zh-CN" altLang="en-US" sz="3200" b="1" noProof="1" dirty="0">
                <a:solidFill>
                  <a:srgbClr val="C00000"/>
                </a:solidFill>
                <a:effectLst>
                  <a:outerShdw blurRad="38100" dist="38100" dir="2700000">
                    <a:srgbClr val="000000"/>
                  </a:outerShdw>
                </a:effectLst>
                <a:latin typeface="华文琥珀" panose="02010800040101010101" pitchFamily="2" charset="-122"/>
                <a:ea typeface="华文琥珀" panose="02010800040101010101" pitchFamily="2" charset="-122"/>
                <a:cs typeface="+mn-cs"/>
              </a:rPr>
              <a:t>读想答</a:t>
            </a:r>
            <a:r>
              <a:rPr lang="zh-CN" altLang="en-US" sz="3200" b="1" noProof="1" dirty="0">
                <a:solidFill>
                  <a:srgbClr val="0D0D0D"/>
                </a:solidFill>
                <a:effectLst>
                  <a:outerShdw blurRad="38100" dist="38100" dir="2700000">
                    <a:srgbClr val="FFFFFF"/>
                  </a:outerShdw>
                </a:effectLst>
                <a:latin typeface="华文琥珀" panose="02010800040101010101" pitchFamily="2" charset="-122"/>
                <a:ea typeface="华文琥珀" panose="02010800040101010101" pitchFamily="2" charset="-122"/>
                <a:cs typeface="+mn-cs"/>
              </a:rPr>
              <a:t>来三步法。</a:t>
            </a:r>
            <a:endParaRPr lang="zh-CN" altLang="en-US" sz="3200" b="1" noProof="1" dirty="0">
              <a:solidFill>
                <a:srgbClr val="0D0D0D"/>
              </a:solidFill>
              <a:effectLst>
                <a:outerShdw blurRad="38100" dist="38100" dir="2700000">
                  <a:srgbClr val="FFFFFF"/>
                </a:outerShdw>
              </a:effectLst>
              <a:latin typeface="华文琥珀" panose="02010800040101010101" pitchFamily="2" charset="-122"/>
              <a:ea typeface="华文琥珀" panose="02010800040101010101" pitchFamily="2" charset="-122"/>
            </a:endParaRPr>
          </a:p>
        </p:txBody>
      </p:sp>
      <p:sp>
        <p:nvSpPr>
          <p:cNvPr id="17419" name="TextBox 3"/>
          <p:cNvSpPr txBox="1">
            <a:spLocks noChangeArrowheads="1"/>
          </p:cNvSpPr>
          <p:nvPr/>
        </p:nvSpPr>
        <p:spPr bwMode="auto">
          <a:xfrm>
            <a:off x="1250950" y="2622550"/>
            <a:ext cx="3440113" cy="1568450"/>
          </a:xfrm>
          <a:prstGeom prst="rect">
            <a:avLst/>
          </a:prstGeom>
          <a:noFill/>
          <a:ln w="9525">
            <a:noFill/>
            <a:miter lim="800000"/>
          </a:ln>
        </p:spPr>
        <p:txBody>
          <a:bodyPr wrap="none">
            <a:spAutoFit/>
          </a:bodyPr>
          <a:p>
            <a:r>
              <a:rPr lang="zh-CN" altLang="en-US" sz="3200" b="1" noProof="1" dirty="0">
                <a:solidFill>
                  <a:srgbClr val="0D0D0D"/>
                </a:solidFill>
                <a:effectLst>
                  <a:outerShdw blurRad="38100" dist="38100" dir="2700000">
                    <a:srgbClr val="FFFFFF"/>
                  </a:outerShdw>
                </a:effectLst>
                <a:latin typeface="华文琥珀" panose="02010800040101010101" pitchFamily="2" charset="-122"/>
                <a:ea typeface="华文琥珀" panose="02010800040101010101" pitchFamily="2" charset="-122"/>
                <a:cs typeface="+mn-cs"/>
              </a:rPr>
              <a:t>读题要抓</a:t>
            </a:r>
            <a:r>
              <a:rPr lang="zh-CN" altLang="en-US" sz="3200" b="1" noProof="1" dirty="0">
                <a:solidFill>
                  <a:srgbClr val="C00000"/>
                </a:solidFill>
                <a:effectLst>
                  <a:outerShdw blurRad="38100" dist="38100" dir="2700000">
                    <a:srgbClr val="000000"/>
                  </a:outerShdw>
                </a:effectLst>
                <a:latin typeface="华文琥珀" panose="02010800040101010101" pitchFamily="2" charset="-122"/>
                <a:ea typeface="华文琥珀" panose="02010800040101010101" pitchFamily="2" charset="-122"/>
                <a:cs typeface="+mn-cs"/>
              </a:rPr>
              <a:t>关键词</a:t>
            </a:r>
            <a:r>
              <a:rPr lang="zh-CN" altLang="en-US" sz="3200" b="1" noProof="1" dirty="0">
                <a:solidFill>
                  <a:srgbClr val="0D0D0D"/>
                </a:solidFill>
                <a:effectLst>
                  <a:outerShdw blurRad="38100" dist="38100" dir="2700000">
                    <a:srgbClr val="FFFFFF"/>
                  </a:outerShdw>
                </a:effectLst>
                <a:latin typeface="华文琥珀" panose="02010800040101010101" pitchFamily="2" charset="-122"/>
                <a:ea typeface="华文琥珀" panose="02010800040101010101" pitchFamily="2" charset="-122"/>
                <a:cs typeface="+mn-cs"/>
              </a:rPr>
              <a:t>。</a:t>
            </a:r>
            <a:endParaRPr lang="zh-CN" altLang="en-US" sz="3200" b="1" noProof="1" dirty="0">
              <a:solidFill>
                <a:srgbClr val="0D0D0D"/>
              </a:solidFill>
              <a:effectLst>
                <a:outerShdw blurRad="38100" dist="38100" dir="2700000">
                  <a:srgbClr val="FFFFFF"/>
                </a:outerShdw>
              </a:effectLst>
              <a:latin typeface="华文琥珀" panose="02010800040101010101" pitchFamily="2" charset="-122"/>
              <a:ea typeface="华文琥珀" panose="02010800040101010101" pitchFamily="2" charset="-122"/>
            </a:endParaRPr>
          </a:p>
          <a:p>
            <a:r>
              <a:rPr lang="zh-CN" altLang="en-US" sz="3200" b="1" noProof="1" dirty="0">
                <a:solidFill>
                  <a:srgbClr val="C00000"/>
                </a:solidFill>
                <a:effectLst>
                  <a:outerShdw blurRad="38100" dist="38100" dir="2700000">
                    <a:srgbClr val="000000"/>
                  </a:outerShdw>
                </a:effectLst>
                <a:latin typeface="华文琥珀" panose="02010800040101010101" pitchFamily="2" charset="-122"/>
                <a:ea typeface="华文琥珀" panose="02010800040101010101" pitchFamily="2" charset="-122"/>
                <a:cs typeface="+mn-cs"/>
              </a:rPr>
              <a:t>联系史实</a:t>
            </a:r>
            <a:r>
              <a:rPr lang="zh-CN" altLang="en-US" sz="3200" b="1" noProof="1" dirty="0">
                <a:solidFill>
                  <a:srgbClr val="0D0D0D"/>
                </a:solidFill>
                <a:effectLst>
                  <a:outerShdw blurRad="38100" dist="38100" dir="2700000">
                    <a:srgbClr val="FFFFFF"/>
                  </a:outerShdw>
                </a:effectLst>
                <a:latin typeface="华文琥珀" panose="02010800040101010101" pitchFamily="2" charset="-122"/>
                <a:ea typeface="华文琥珀" panose="02010800040101010101" pitchFamily="2" charset="-122"/>
                <a:cs typeface="+mn-cs"/>
              </a:rPr>
              <a:t>认真答，</a:t>
            </a:r>
            <a:endParaRPr lang="zh-CN" altLang="en-US" sz="3200" b="1" noProof="1" dirty="0">
              <a:solidFill>
                <a:srgbClr val="0D0D0D"/>
              </a:solidFill>
              <a:effectLst>
                <a:outerShdw blurRad="38100" dist="38100" dir="2700000">
                  <a:srgbClr val="FFFFFF"/>
                </a:outerShdw>
              </a:effectLst>
              <a:latin typeface="华文琥珀" panose="02010800040101010101" pitchFamily="2" charset="-122"/>
              <a:ea typeface="华文琥珀" panose="02010800040101010101" pitchFamily="2" charset="-122"/>
            </a:endParaRPr>
          </a:p>
          <a:p>
            <a:endParaRPr lang="zh-CN" altLang="en-US" sz="3200" noProof="1" dirty="0">
              <a:solidFill>
                <a:srgbClr val="0D0D0D"/>
              </a:solidFill>
              <a:effectLst>
                <a:outerShdw blurRad="38100" dist="38100" dir="2700000">
                  <a:srgbClr val="FFFFFF"/>
                </a:outerShdw>
              </a:effectLst>
              <a:latin typeface="华文琥珀" panose="02010800040101010101" pitchFamily="2" charset="-122"/>
              <a:ea typeface="华文琥珀" panose="02010800040101010101" pitchFamily="2" charset="-122"/>
            </a:endParaRPr>
          </a:p>
        </p:txBody>
      </p:sp>
      <p:sp>
        <p:nvSpPr>
          <p:cNvPr id="17420" name="TextBox 7"/>
          <p:cNvSpPr txBox="1">
            <a:spLocks noChangeArrowheads="1"/>
          </p:cNvSpPr>
          <p:nvPr/>
        </p:nvSpPr>
        <p:spPr bwMode="auto">
          <a:xfrm>
            <a:off x="1250950" y="3717925"/>
            <a:ext cx="3440113" cy="1076325"/>
          </a:xfrm>
          <a:prstGeom prst="rect">
            <a:avLst/>
          </a:prstGeom>
          <a:noFill/>
          <a:ln w="9525">
            <a:noFill/>
            <a:miter lim="800000"/>
          </a:ln>
        </p:spPr>
        <p:txBody>
          <a:bodyPr wrap="none">
            <a:spAutoFit/>
          </a:bodyPr>
          <a:p>
            <a:r>
              <a:rPr lang="zh-CN" altLang="en-US" sz="3200" b="1" noProof="1" dirty="0">
                <a:solidFill>
                  <a:srgbClr val="0D0D0D"/>
                </a:solidFill>
                <a:effectLst>
                  <a:outerShdw blurRad="38100" dist="38100" dir="2700000">
                    <a:srgbClr val="FFFFFF"/>
                  </a:outerShdw>
                </a:effectLst>
                <a:latin typeface="华文琥珀" panose="02010800040101010101" pitchFamily="2" charset="-122"/>
                <a:ea typeface="华文琥珀" panose="02010800040101010101" pitchFamily="2" charset="-122"/>
                <a:cs typeface="+mn-cs"/>
              </a:rPr>
              <a:t>语言表述</a:t>
            </a:r>
            <a:r>
              <a:rPr lang="zh-CN" altLang="en-US" sz="3200" b="1" noProof="1" dirty="0">
                <a:solidFill>
                  <a:srgbClr val="C00000"/>
                </a:solidFill>
                <a:effectLst>
                  <a:outerShdw blurRad="38100" dist="38100" dir="2700000">
                    <a:srgbClr val="000000"/>
                  </a:outerShdw>
                </a:effectLst>
                <a:latin typeface="华文琥珀" panose="02010800040101010101" pitchFamily="2" charset="-122"/>
                <a:ea typeface="华文琥珀" panose="02010800040101010101" pitchFamily="2" charset="-122"/>
                <a:cs typeface="+mn-cs"/>
              </a:rPr>
              <a:t>要准确，</a:t>
            </a:r>
            <a:endParaRPr lang="zh-CN" altLang="en-US" sz="3200" b="1" noProof="1" dirty="0">
              <a:solidFill>
                <a:srgbClr val="C00000"/>
              </a:solidFill>
              <a:effectLst>
                <a:outerShdw blurRad="38100" dist="38100" dir="2700000">
                  <a:srgbClr val="000000"/>
                </a:outerShdw>
              </a:effectLst>
              <a:latin typeface="华文琥珀" panose="02010800040101010101" pitchFamily="2" charset="-122"/>
              <a:ea typeface="华文琥珀" panose="02010800040101010101" pitchFamily="2" charset="-122"/>
            </a:endParaRPr>
          </a:p>
          <a:p>
            <a:r>
              <a:rPr lang="zh-CN" altLang="en-US" sz="3200" b="1" noProof="1" dirty="0">
                <a:solidFill>
                  <a:srgbClr val="0D0D0D"/>
                </a:solidFill>
                <a:effectLst>
                  <a:outerShdw blurRad="38100" dist="38100" dir="2700000">
                    <a:srgbClr val="FFFFFF"/>
                  </a:outerShdw>
                </a:effectLst>
                <a:latin typeface="华文琥珀" panose="02010800040101010101" pitchFamily="2" charset="-122"/>
                <a:ea typeface="华文琥珀" panose="02010800040101010101" pitchFamily="2" charset="-122"/>
                <a:cs typeface="+mn-cs"/>
              </a:rPr>
              <a:t>书写工整</a:t>
            </a:r>
            <a:r>
              <a:rPr lang="zh-CN" altLang="en-US" sz="3200" b="1" noProof="1" dirty="0">
                <a:solidFill>
                  <a:srgbClr val="C00000"/>
                </a:solidFill>
                <a:effectLst>
                  <a:outerShdw blurRad="38100" dist="38100" dir="2700000">
                    <a:srgbClr val="000000"/>
                  </a:outerShdw>
                </a:effectLst>
                <a:latin typeface="华文琥珀" panose="02010800040101010101" pitchFamily="2" charset="-122"/>
                <a:ea typeface="华文琥珀" panose="02010800040101010101" pitchFamily="2" charset="-122"/>
                <a:cs typeface="+mn-cs"/>
              </a:rPr>
              <a:t>条理化。</a:t>
            </a:r>
            <a:endParaRPr lang="zh-CN" altLang="en-US" sz="3200" b="1" noProof="1" dirty="0">
              <a:solidFill>
                <a:srgbClr val="0D0D0D"/>
              </a:solidFill>
              <a:effectLst>
                <a:outerShdw blurRad="38100" dist="38100" dir="2700000">
                  <a:srgbClr val="FFFFFF"/>
                </a:outerShdw>
              </a:effectLst>
              <a:latin typeface="华文琥珀" panose="02010800040101010101" pitchFamily="2" charset="-122"/>
              <a:ea typeface="华文琥珀" panose="0201080004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24259" name="矩形 224258"/>
          <p:cNvSpPr/>
          <p:nvPr/>
        </p:nvSpPr>
        <p:spPr>
          <a:xfrm>
            <a:off x="461963" y="363538"/>
            <a:ext cx="8382000" cy="4584700"/>
          </a:xfrm>
          <a:prstGeom prst="rect">
            <a:avLst/>
          </a:prstGeom>
          <a:noFill/>
          <a:ln w="9525">
            <a:noFill/>
          </a:ln>
        </p:spPr>
        <p:txBody>
          <a:bodyPr anchor="ctr">
            <a:spAutoFit/>
          </a:bodyPr>
          <a:p>
            <a:pPr indent="220980" fontAlgn="base"/>
            <a:r>
              <a:rPr lang="zh-CN" altLang="en-US" sz="2800" b="1" strike="noStrike" noProof="1" dirty="0">
                <a:solidFill>
                  <a:srgbClr val="FF3300"/>
                </a:solidFill>
                <a:effectLst>
                  <a:outerShdw blurRad="38100" dist="38100" dir="2700000">
                    <a:srgbClr val="000000"/>
                  </a:outerShdw>
                </a:effectLst>
                <a:latin typeface="宋体" panose="02010600030101010101" pitchFamily="2" charset="-122"/>
                <a:ea typeface="宋体" panose="02010600030101010101" pitchFamily="2" charset="-122"/>
                <a:cs typeface="+mn-cs"/>
              </a:rPr>
              <a:t>失分主要原因：</a:t>
            </a:r>
            <a:endParaRPr lang="zh-CN" altLang="en-US" sz="2800" b="1" strike="noStrike" noProof="1" dirty="0">
              <a:solidFill>
                <a:srgbClr val="FF3300"/>
              </a:solidFill>
              <a:effectLst>
                <a:outerShdw blurRad="38100" dist="38100" dir="2700000">
                  <a:srgbClr val="000000"/>
                </a:outerShdw>
              </a:effectLst>
              <a:latin typeface="宋体" panose="02010600030101010101" pitchFamily="2" charset="-122"/>
            </a:endParaRPr>
          </a:p>
          <a:p>
            <a:pPr indent="220980" fontAlgn="base"/>
            <a:r>
              <a:rPr lang="zh-CN" altLang="en-US" sz="2400" b="1" strike="noStrike" noProof="1" dirty="0">
                <a:solidFill>
                  <a:schemeClr val="accent2"/>
                </a:solidFill>
                <a:effectLst>
                  <a:outerShdw blurRad="38100" dist="38100" dir="2700000">
                    <a:srgbClr val="000000"/>
                  </a:outerShdw>
                </a:effectLst>
                <a:latin typeface="宋体" panose="02010600030101010101" pitchFamily="2" charset="-122"/>
                <a:ea typeface="宋体" panose="02010600030101010101" pitchFamily="2" charset="-122"/>
                <a:cs typeface="+mn-cs"/>
              </a:rPr>
              <a:t>一、方法：</a:t>
            </a:r>
            <a:endParaRPr lang="zh-CN" altLang="en-US" sz="2400" b="1" strike="noStrike" noProof="1" dirty="0">
              <a:solidFill>
                <a:schemeClr val="accent2"/>
              </a:solidFill>
              <a:effectLst>
                <a:outerShdw blurRad="38100" dist="38100" dir="2700000">
                  <a:srgbClr val="000000"/>
                </a:outerShdw>
              </a:effectLst>
              <a:latin typeface="宋体" panose="02010600030101010101" pitchFamily="2" charset="-122"/>
            </a:endParaRPr>
          </a:p>
          <a:p>
            <a:pPr indent="220980" fontAlgn="base"/>
            <a:r>
              <a:rPr lang="zh-CN" altLang="en-US"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审题不清，完全照抄材料，不加提炼归纳，提取材料信息。</a:t>
            </a:r>
            <a:endParaRPr lang="zh-CN" altLang="en-US" sz="2400" b="1" strike="noStrike" noProof="1" dirty="0">
              <a:effectLst>
                <a:outerShdw blurRad="38100" dist="38100" dir="2700000">
                  <a:srgbClr val="FFFFFF"/>
                </a:outerShdw>
              </a:effectLst>
              <a:latin typeface="宋体" panose="02010600030101010101" pitchFamily="2" charset="-122"/>
            </a:endParaRPr>
          </a:p>
          <a:p>
            <a:pPr indent="220980" fontAlgn="base"/>
            <a:endParaRPr lang="zh-CN" altLang="en-US" sz="2400" b="1" strike="noStrike" noProof="1" dirty="0">
              <a:solidFill>
                <a:schemeClr val="accent2"/>
              </a:solidFill>
              <a:effectLst>
                <a:outerShdw blurRad="38100" dist="38100" dir="2700000">
                  <a:srgbClr val="000000"/>
                </a:outerShdw>
              </a:effectLst>
              <a:latin typeface="宋体" panose="02010600030101010101" pitchFamily="2" charset="-122"/>
            </a:endParaRPr>
          </a:p>
          <a:p>
            <a:pPr indent="220980" fontAlgn="base"/>
            <a:r>
              <a:rPr lang="zh-CN" altLang="en-US" sz="2400" b="1" strike="noStrike" noProof="1" dirty="0">
                <a:solidFill>
                  <a:schemeClr val="accent2"/>
                </a:solidFill>
                <a:effectLst>
                  <a:outerShdw blurRad="38100" dist="38100" dir="2700000">
                    <a:srgbClr val="000000"/>
                  </a:outerShdw>
                </a:effectLst>
                <a:latin typeface="宋体" panose="02010600030101010101" pitchFamily="2" charset="-122"/>
                <a:ea typeface="宋体" panose="02010600030101010101" pitchFamily="2" charset="-122"/>
                <a:cs typeface="+mn-cs"/>
              </a:rPr>
              <a:t>二、知识、能力</a:t>
            </a:r>
            <a:br>
              <a:rPr lang="zh-CN" altLang="en-US" sz="2400" b="1" dirty="0">
                <a:solidFill>
                  <a:schemeClr val="accent2"/>
                </a:solidFill>
                <a:effectLst>
                  <a:outerShdw blurRad="38100" dist="38100" dir="2700000">
                    <a:srgbClr val="000000"/>
                  </a:outerShdw>
                </a:effectLst>
                <a:latin typeface="宋体" panose="02010600030101010101" pitchFamily="2" charset="-122"/>
              </a:rPr>
            </a:br>
            <a:r>
              <a:rPr lang="zh-CN" altLang="en-US"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 </a:t>
            </a:r>
            <a:r>
              <a:rPr lang="en-US" altLang="zh-CN"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1</a:t>
            </a:r>
            <a:r>
              <a:rPr lang="zh-CN" altLang="en-US"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、知识：不能把材料与课本很好地结合起来，基础知识不扎实；没有注意结合材料中作者的观点、立场分析问题，受思维定势影响。答题口语化，错别字多，表达不准确</a:t>
            </a:r>
            <a:endParaRPr lang="zh-CN" altLang="en-US" sz="2400" b="1" strike="noStrike" noProof="1" dirty="0">
              <a:effectLst>
                <a:outerShdw blurRad="38100" dist="38100" dir="2700000">
                  <a:srgbClr val="FFFFFF"/>
                </a:outerShdw>
              </a:effectLst>
              <a:latin typeface="宋体" panose="02010600030101010101" pitchFamily="2" charset="-122"/>
            </a:endParaRPr>
          </a:p>
          <a:p>
            <a:pPr indent="220980" fontAlgn="base"/>
            <a:r>
              <a:rPr lang="en-US" altLang="zh-CN"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2</a:t>
            </a:r>
            <a:r>
              <a:rPr lang="zh-CN" altLang="en-US"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、能力：解题能力有待提高，欠缺一定方法。</a:t>
            </a:r>
            <a:endParaRPr lang="zh-CN" altLang="en-US" sz="2400" b="1" strike="noStrike" noProof="1" dirty="0">
              <a:effectLst>
                <a:outerShdw blurRad="38100" dist="38100" dir="2700000">
                  <a:srgbClr val="FFFFFF"/>
                </a:outerShdw>
              </a:effectLst>
              <a:latin typeface="宋体" panose="02010600030101010101" pitchFamily="2" charset="-122"/>
            </a:endParaRPr>
          </a:p>
          <a:p>
            <a:pPr indent="220980" fontAlgn="base"/>
            <a:endParaRPr lang="zh-CN" altLang="en-US" sz="2400" b="1" strike="noStrike" noProof="1" dirty="0">
              <a:solidFill>
                <a:schemeClr val="accent2"/>
              </a:solidFill>
              <a:effectLst>
                <a:outerShdw blurRad="38100" dist="38100" dir="2700000">
                  <a:srgbClr val="000000"/>
                </a:outerShdw>
              </a:effectLst>
              <a:latin typeface="宋体" panose="02010600030101010101" pitchFamily="2" charset="-122"/>
            </a:endParaRPr>
          </a:p>
          <a:p>
            <a:pPr indent="220980" fontAlgn="base"/>
            <a:r>
              <a:rPr lang="zh-CN" altLang="en-US" sz="2400" b="1" strike="noStrike" noProof="1" dirty="0">
                <a:solidFill>
                  <a:schemeClr val="accent2"/>
                </a:solidFill>
                <a:effectLst>
                  <a:outerShdw blurRad="38100" dist="38100" dir="2700000">
                    <a:srgbClr val="000000"/>
                  </a:outerShdw>
                </a:effectLst>
                <a:latin typeface="宋体" panose="02010600030101010101" pitchFamily="2" charset="-122"/>
                <a:ea typeface="宋体" panose="02010600030101010101" pitchFamily="2" charset="-122"/>
                <a:cs typeface="+mn-cs"/>
              </a:rPr>
              <a:t>三、书写格式</a:t>
            </a:r>
            <a:endParaRPr lang="zh-CN" altLang="en-US" sz="2400" b="1" strike="noStrike" noProof="1" dirty="0">
              <a:solidFill>
                <a:schemeClr val="accent2"/>
              </a:solidFill>
              <a:effectLst>
                <a:outerShdw blurRad="38100" dist="38100" dir="2700000">
                  <a:srgbClr val="000000"/>
                </a:outerShdw>
              </a:effectLst>
              <a:latin typeface="宋体" panose="02010600030101010101" pitchFamily="2" charset="-122"/>
            </a:endParaRPr>
          </a:p>
          <a:p>
            <a:pPr indent="220980" fontAlgn="base"/>
            <a:r>
              <a:rPr lang="zh-CN" altLang="en-US" sz="24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不规范，字体不工整</a:t>
            </a:r>
            <a:endParaRPr lang="zh-CN" altLang="en-US" sz="2400" b="1" strike="noStrike" noProof="1" dirty="0">
              <a:effectLst>
                <a:outerShdw blurRad="38100" dist="38100" dir="2700000">
                  <a:srgbClr val="FFFFFF"/>
                </a:outerShdw>
              </a:effectLst>
              <a:latin typeface="宋体" panose="0201060003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4" name="TextBox 3"/>
          <p:cNvSpPr txBox="1"/>
          <p:nvPr/>
        </p:nvSpPr>
        <p:spPr>
          <a:xfrm>
            <a:off x="0" y="352425"/>
            <a:ext cx="9144000" cy="1027113"/>
          </a:xfrm>
          <a:prstGeom prst="rect">
            <a:avLst/>
          </a:prstGeom>
          <a:noFill/>
          <a:ln w="9525">
            <a:noFill/>
          </a:ln>
        </p:spPr>
        <p:txBody>
          <a:bodyPr anchor="t">
            <a:spAutoFit/>
          </a:bodyPr>
          <a:p>
            <a:pPr algn="ctr" eaLnBrk="0" hangingPunct="0">
              <a:spcBef>
                <a:spcPct val="20000"/>
              </a:spcBef>
              <a:buClr>
                <a:srgbClr val="0BD0D9"/>
              </a:buClr>
              <a:buSzPct val="95000"/>
              <a:buFont typeface="Wingdings 2" panose="05020102010507070707" pitchFamily="18" charset="2"/>
              <a:buNone/>
            </a:pPr>
            <a:r>
              <a:rPr lang="zh-CN" altLang="en-US" sz="3200" b="1" dirty="0">
                <a:latin typeface="Constantia" panose="02030602050306030303" pitchFamily="18" charset="0"/>
                <a:ea typeface="宋体" panose="02010600030101010101" pitchFamily="2" charset="-122"/>
              </a:rPr>
              <a:t>二、材料特点分析</a:t>
            </a:r>
            <a:endParaRPr lang="zh-CN" altLang="en-US" sz="3200" dirty="0">
              <a:latin typeface="Constantia" panose="02030602050306030303" pitchFamily="18" charset="0"/>
              <a:ea typeface="宋体" panose="02010600030101010101" pitchFamily="2" charset="-122"/>
            </a:endParaRPr>
          </a:p>
          <a:p>
            <a:pPr algn="ctr" eaLnBrk="0" hangingPunct="0">
              <a:spcBef>
                <a:spcPct val="20000"/>
              </a:spcBef>
              <a:buClr>
                <a:srgbClr val="0BD0D9"/>
              </a:buClr>
              <a:buSzPct val="95000"/>
              <a:buFont typeface="Wingdings 2" panose="05020102010507070707" pitchFamily="18" charset="2"/>
              <a:buNone/>
            </a:pPr>
            <a:endParaRPr lang="zh-CN" altLang="en-US" sz="2400" dirty="0">
              <a:solidFill>
                <a:srgbClr val="FF0000"/>
              </a:solidFill>
              <a:latin typeface="Constantia" panose="02030602050306030303" pitchFamily="18" charset="0"/>
              <a:ea typeface="宋体" panose="02010600030101010101" pitchFamily="2" charset="-122"/>
            </a:endParaRPr>
          </a:p>
        </p:txBody>
      </p:sp>
      <p:sp>
        <p:nvSpPr>
          <p:cNvPr id="5" name="TextBox 4"/>
          <p:cNvSpPr txBox="1"/>
          <p:nvPr/>
        </p:nvSpPr>
        <p:spPr>
          <a:xfrm>
            <a:off x="0" y="1524000"/>
            <a:ext cx="9144000" cy="582613"/>
          </a:xfrm>
          <a:prstGeom prst="rect">
            <a:avLst/>
          </a:prstGeom>
          <a:noFill/>
          <a:ln w="9525">
            <a:noFill/>
          </a:ln>
        </p:spPr>
        <p:txBody>
          <a:bodyPr anchor="t">
            <a:spAutoFit/>
          </a:bodyPr>
          <a:p>
            <a:pPr eaLnBrk="0" hangingPunct="0">
              <a:spcBef>
                <a:spcPct val="20000"/>
              </a:spcBef>
              <a:buClr>
                <a:srgbClr val="0BD0D9"/>
              </a:buClr>
              <a:buSzPct val="95000"/>
              <a:buFont typeface="Wingdings 2" panose="05020102010507070707" pitchFamily="18" charset="2"/>
              <a:buNone/>
            </a:pPr>
            <a:r>
              <a:rPr lang="zh-CN" altLang="en-US" sz="3200" dirty="0">
                <a:latin typeface="Constantia" panose="02030602050306030303" pitchFamily="18" charset="0"/>
                <a:ea typeface="宋体" panose="02010600030101010101" pitchFamily="2" charset="-122"/>
              </a:rPr>
              <a:t>（一）材料阅读量较大</a:t>
            </a:r>
            <a:endParaRPr lang="zh-CN" altLang="en-US" sz="3200" dirty="0">
              <a:latin typeface="Constantia" panose="02030602050306030303" pitchFamily="18" charset="0"/>
              <a:ea typeface="宋体" panose="02010600030101010101" pitchFamily="2" charset="-122"/>
            </a:endParaRPr>
          </a:p>
        </p:txBody>
      </p:sp>
      <p:sp>
        <p:nvSpPr>
          <p:cNvPr id="6" name="TextBox 5"/>
          <p:cNvSpPr txBox="1"/>
          <p:nvPr/>
        </p:nvSpPr>
        <p:spPr>
          <a:xfrm>
            <a:off x="0" y="2106613"/>
            <a:ext cx="9144000" cy="584200"/>
          </a:xfrm>
          <a:prstGeom prst="rect">
            <a:avLst/>
          </a:prstGeom>
          <a:noFill/>
          <a:ln w="9525">
            <a:noFill/>
          </a:ln>
        </p:spPr>
        <p:txBody>
          <a:bodyPr anchor="t">
            <a:spAutoFit/>
          </a:bodyPr>
          <a:p>
            <a:pPr eaLnBrk="0" hangingPunct="0">
              <a:spcBef>
                <a:spcPct val="20000"/>
              </a:spcBef>
              <a:buClr>
                <a:srgbClr val="0BD0D9"/>
              </a:buClr>
              <a:buSzPct val="95000"/>
              <a:buFont typeface="Wingdings 2" panose="05020102010507070707" pitchFamily="18" charset="2"/>
              <a:buNone/>
            </a:pPr>
            <a:r>
              <a:rPr lang="zh-CN" altLang="en-US" sz="3200" dirty="0">
                <a:latin typeface="Constantia" panose="02030602050306030303" pitchFamily="18" charset="0"/>
                <a:ea typeface="宋体" panose="02010600030101010101" pitchFamily="2" charset="-122"/>
              </a:rPr>
              <a:t>（二）材料取材超越教材</a:t>
            </a:r>
            <a:endParaRPr lang="zh-CN" altLang="en-US" sz="3200" dirty="0">
              <a:latin typeface="Constantia" panose="02030602050306030303"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27144" name="矩形 127143"/>
          <p:cNvSpPr/>
          <p:nvPr/>
        </p:nvSpPr>
        <p:spPr>
          <a:xfrm>
            <a:off x="590550" y="781050"/>
            <a:ext cx="3124200" cy="649288"/>
          </a:xfrm>
          <a:prstGeom prst="rect">
            <a:avLst/>
          </a:prstGeom>
          <a:solidFill>
            <a:srgbClr val="FFFF00"/>
          </a:solidFill>
          <a:ln w="9525" cap="flat" cmpd="sng">
            <a:solidFill>
              <a:srgbClr val="FF0000"/>
            </a:solidFill>
            <a:prstDash val="solid"/>
            <a:miter/>
            <a:headEnd type="none" w="med" len="med"/>
            <a:tailEnd type="none" w="med" len="med"/>
          </a:ln>
        </p:spPr>
        <p:txBody>
          <a:bodyPr/>
          <a:lstStyle>
            <a:lvl1pPr marL="342900" lvl="0" indent="-342900" algn="l" defTabSz="914400" rtl="0" eaLnBrk="1" fontAlgn="base" latinLnBrk="0" hangingPunct="1">
              <a:lnSpc>
                <a:spcPct val="100000"/>
              </a:lnSpc>
              <a:spcBef>
                <a:spcPct val="20000"/>
              </a:spcBef>
              <a:spcAft>
                <a:spcPct val="0"/>
              </a:spcAft>
              <a:buChar char="•"/>
              <a:defRPr sz="32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5pPr>
          </a:lstStyle>
          <a:p>
            <a:pPr lvl="0" fontAlgn="base">
              <a:buNone/>
            </a:pPr>
            <a:r>
              <a:rPr lang="zh-CN" altLang="en-US" b="1" strike="noStrike" noProof="1" dirty="0">
                <a:solidFill>
                  <a:srgbClr val="FF0000"/>
                </a:solidFill>
                <a:effectLst>
                  <a:outerShdw blurRad="38100" dist="38100" dir="2700000">
                    <a:srgbClr val="000000"/>
                  </a:outerShdw>
                </a:effectLst>
                <a:latin typeface="Arial" panose="020B0604020202020204" pitchFamily="34" charset="0"/>
                <a:ea typeface="宋体" panose="02010600030101010101" pitchFamily="2" charset="-122"/>
                <a:cs typeface="+mn-cs"/>
              </a:rPr>
              <a:t>一、试卷评价</a:t>
            </a:r>
            <a:endParaRPr lang="zh-CN" altLang="en-US" b="1" strike="noStrike" noProof="1" dirty="0">
              <a:solidFill>
                <a:srgbClr val="FF0000"/>
              </a:solidFill>
              <a:effectLst>
                <a:outerShdw blurRad="38100" dist="38100" dir="2700000">
                  <a:srgbClr val="000000"/>
                </a:outerShdw>
              </a:effectLst>
            </a:endParaRPr>
          </a:p>
        </p:txBody>
      </p:sp>
      <p:sp>
        <p:nvSpPr>
          <p:cNvPr id="5122" name="矩形 127144"/>
          <p:cNvSpPr/>
          <p:nvPr/>
        </p:nvSpPr>
        <p:spPr>
          <a:xfrm>
            <a:off x="476250" y="1603375"/>
            <a:ext cx="8383588" cy="1936750"/>
          </a:xfrm>
          <a:prstGeom prst="rect">
            <a:avLst/>
          </a:prstGeom>
          <a:noFill/>
          <a:ln w="9525">
            <a:noFill/>
          </a:ln>
        </p:spPr>
        <p:txBody>
          <a:bodyPr anchor="ctr">
            <a:spAutoFit/>
          </a:bodyPr>
          <a:p>
            <a:r>
              <a:rPr lang="en-US" altLang="zh-CN" sz="2400" dirty="0">
                <a:latin typeface="宋体" panose="02010600030101010101" pitchFamily="2" charset="-122"/>
                <a:ea typeface="宋体" panose="02010600030101010101" pitchFamily="2" charset="-122"/>
              </a:rPr>
              <a:t>    </a:t>
            </a:r>
            <a:r>
              <a:rPr lang="zh-CN" altLang="en-US" sz="2400" b="1" dirty="0">
                <a:latin typeface="宋体" panose="02010600030101010101" pitchFamily="2" charset="-122"/>
                <a:ea typeface="宋体" panose="02010600030101010101" pitchFamily="2" charset="-122"/>
              </a:rPr>
              <a:t>本试卷考查范围为</a:t>
            </a:r>
            <a:r>
              <a:rPr lang="en-US" altLang="zh-CN" sz="2400" b="1" dirty="0">
                <a:latin typeface="宋体" panose="02010600030101010101" pitchFamily="2" charset="-122"/>
                <a:ea typeface="宋体" panose="02010600030101010101" pitchFamily="2" charset="-122"/>
              </a:rPr>
              <a:t>6</a:t>
            </a:r>
            <a:r>
              <a:rPr lang="zh-CN" altLang="en-US" sz="2400" b="1" dirty="0">
                <a:latin typeface="宋体" panose="02010600030101010101" pitchFamily="2" charset="-122"/>
                <a:ea typeface="宋体" panose="02010600030101010101" pitchFamily="2" charset="-122"/>
              </a:rPr>
              <a:t>本书，共</a:t>
            </a:r>
            <a:r>
              <a:rPr lang="en-US" altLang="zh-CN" sz="2400" b="1" dirty="0">
                <a:latin typeface="宋体" panose="02010600030101010101" pitchFamily="2" charset="-122"/>
                <a:ea typeface="宋体" panose="02010600030101010101" pitchFamily="2" charset="-122"/>
              </a:rPr>
              <a:t>14</a:t>
            </a:r>
            <a:r>
              <a:rPr lang="zh-CN" altLang="en-US" sz="2400" b="1" dirty="0">
                <a:latin typeface="宋体" panose="02010600030101010101" pitchFamily="2" charset="-122"/>
                <a:ea typeface="宋体" panose="02010600030101010101" pitchFamily="2" charset="-122"/>
              </a:rPr>
              <a:t>道选择题，</a:t>
            </a:r>
            <a:r>
              <a:rPr lang="en-US" altLang="zh-CN" sz="2400" b="1" dirty="0">
                <a:latin typeface="宋体" panose="02010600030101010101" pitchFamily="2" charset="-122"/>
                <a:ea typeface="宋体" panose="02010600030101010101" pitchFamily="2" charset="-122"/>
              </a:rPr>
              <a:t>3</a:t>
            </a:r>
            <a:r>
              <a:rPr lang="zh-CN" altLang="en-US" sz="2400" b="1" dirty="0">
                <a:latin typeface="宋体" panose="02010600030101010101" pitchFamily="2" charset="-122"/>
                <a:ea typeface="宋体" panose="02010600030101010101" pitchFamily="2" charset="-122"/>
              </a:rPr>
              <a:t>道材料解析题。考试内容以中考考试范围为主，难度略低于中考，既对主干基础知识进行考查，又注重考查学生在新情境下综合运用所学知识分析、解决实际问题的能力，基本体现中考的考核目标与要求。</a:t>
            </a:r>
            <a:endParaRPr lang="zh-CN" altLang="en-US" sz="2400" b="1" dirty="0">
              <a:latin typeface="宋体" panose="02010600030101010101" pitchFamily="2" charset="-122"/>
              <a:ea typeface="宋体" panose="02010600030101010101" pitchFamily="2" charset="-122"/>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3553" name="Rectangle 2"/>
          <p:cNvSpPr/>
          <p:nvPr/>
        </p:nvSpPr>
        <p:spPr>
          <a:xfrm>
            <a:off x="2919413" y="36513"/>
            <a:ext cx="2306637" cy="508000"/>
          </a:xfrm>
          <a:prstGeom prst="rect">
            <a:avLst/>
          </a:prstGeom>
          <a:solidFill>
            <a:srgbClr val="0000FF"/>
          </a:solidFill>
          <a:ln w="9525">
            <a:noFill/>
          </a:ln>
        </p:spPr>
        <p:txBody>
          <a:bodyPr wrap="square" lIns="79590" tIns="39794" rIns="79590" bIns="39794" anchor="ctr">
            <a:spAutoFit/>
          </a:bodyPr>
          <a:p>
            <a:pPr algn="ctr" defTabSz="1022350"/>
            <a:r>
              <a:rPr lang="zh-CN" altLang="en-US" sz="2800" b="1" dirty="0">
                <a:solidFill>
                  <a:schemeClr val="bg1"/>
                </a:solidFill>
                <a:latin typeface="微软雅黑" panose="020B0503020204020204" charset="-122"/>
                <a:ea typeface="微软雅黑" panose="020B0503020204020204" charset="-122"/>
              </a:rPr>
              <a:t>四定法</a:t>
            </a:r>
            <a:endParaRPr lang="zh-CN" altLang="en-US" sz="3600" b="1" dirty="0">
              <a:solidFill>
                <a:srgbClr val="FF0000"/>
              </a:solidFill>
              <a:latin typeface="微软雅黑" panose="020B0503020204020204" charset="-122"/>
              <a:ea typeface="微软雅黑" panose="020B0503020204020204" charset="-122"/>
            </a:endParaRPr>
          </a:p>
        </p:txBody>
      </p:sp>
      <p:graphicFrame>
        <p:nvGraphicFramePr>
          <p:cNvPr id="308256" name="Group 32"/>
          <p:cNvGraphicFramePr>
            <a:graphicFrameLocks noGrp="1"/>
          </p:cNvGraphicFramePr>
          <p:nvPr/>
        </p:nvGraphicFramePr>
        <p:xfrm>
          <a:off x="263525" y="546100"/>
          <a:ext cx="8618855" cy="4645660"/>
        </p:xfrm>
        <a:graphic>
          <a:graphicData uri="http://schemas.openxmlformats.org/drawingml/2006/table">
            <a:tbl>
              <a:tblPr/>
              <a:tblGrid>
                <a:gridCol w="3649980"/>
                <a:gridCol w="1936750"/>
                <a:gridCol w="3032125"/>
              </a:tblGrid>
              <a:tr h="496570">
                <a:tc gridSpan="3">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宋体" panose="02010600030101010101" pitchFamily="2" charset="-122"/>
                          <a:ea typeface="黑体" panose="02010609060101010101" pitchFamily="2" charset="-122"/>
                          <a:cs typeface="Times New Roman" panose="02020603050405020304" pitchFamily="18" charset="0"/>
                        </a:rPr>
                        <a:t>材料解析题设问部分结构组成</a:t>
                      </a:r>
                      <a:endParaRPr kumimoji="0" lang="zh-CN" altLang="en-US" sz="2400" b="1" i="0" u="none" strike="noStrike" cap="none" normalizeH="0" baseline="0" dirty="0" smtClean="0">
                        <a:ln>
                          <a:noFill/>
                        </a:ln>
                        <a:solidFill>
                          <a:schemeClr val="tx1"/>
                        </a:solidFill>
                        <a:effectLst/>
                        <a:latin typeface="宋体" panose="02010600030101010101" pitchFamily="2" charset="-122"/>
                        <a:ea typeface="黑体" panose="02010609060101010101" pitchFamily="2" charset="-122"/>
                        <a:cs typeface="Times New Roman" panose="02020603050405020304" pitchFamily="18" charset="0"/>
                      </a:endParaRPr>
                    </a:p>
                  </a:txBody>
                  <a:tcPr marL="102407" marR="102407" marT="38406" marB="384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r>
              <a:tr h="50292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2400" b="0" i="0" u="none" strike="noStrike" cap="none" normalizeH="0" baseline="0" dirty="0" smtClean="0">
                        <a:ln>
                          <a:noFill/>
                        </a:ln>
                        <a:solidFill>
                          <a:schemeClr val="tx1"/>
                        </a:solidFill>
                        <a:effectLst/>
                        <a:latin typeface="Arial" panose="020B0604020202020204" pitchFamily="34" charset="0"/>
                        <a:ea typeface="黑体" panose="02010609060101010101" pitchFamily="2" charset="-122"/>
                      </a:endParaRPr>
                    </a:p>
                  </a:txBody>
                  <a:tcPr marL="102407" marR="102407" marT="38406" marB="384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2400" b="0" i="0" u="none" strike="noStrike" cap="none" normalizeH="0" baseline="0" dirty="0" smtClean="0">
                        <a:ln>
                          <a:noFill/>
                        </a:ln>
                        <a:solidFill>
                          <a:schemeClr val="tx1"/>
                        </a:solidFill>
                        <a:effectLst/>
                        <a:latin typeface="Arial" panose="020B0604020202020204" pitchFamily="34" charset="0"/>
                        <a:ea typeface="黑体" panose="02010609060101010101" pitchFamily="2" charset="-122"/>
                      </a:endParaRPr>
                    </a:p>
                  </a:txBody>
                  <a:tcPr marL="102407" marR="102407" marT="38406" marB="384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2800" b="0" i="0" u="none" strike="noStrike" cap="none" normalizeH="0" baseline="0" dirty="0" smtClean="0">
                        <a:ln>
                          <a:noFill/>
                        </a:ln>
                        <a:solidFill>
                          <a:schemeClr val="tx1"/>
                        </a:solidFill>
                        <a:effectLst/>
                        <a:latin typeface="Arial" panose="020B0604020202020204" pitchFamily="34" charset="0"/>
                        <a:ea typeface="黑体" panose="02010609060101010101" pitchFamily="2" charset="-122"/>
                      </a:endParaRPr>
                    </a:p>
                  </a:txBody>
                  <a:tcPr marL="102407" marR="102407" marT="38406" marB="384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7050">
                <a:tc>
                  <a:txBody>
                    <a:bodyPr/>
                    <a:lstStyle>
                      <a:lvl1pPr indent="306705">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306705"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宋体" panose="02010600030101010101" pitchFamily="2" charset="-122"/>
                          <a:ea typeface="黑体" panose="02010609060101010101" pitchFamily="2" charset="-122"/>
                          <a:cs typeface="Times New Roman" panose="02020603050405020304" pitchFamily="18" charset="0"/>
                        </a:rPr>
                        <a:t>根据材料回答</a:t>
                      </a:r>
                      <a:endParaRPr kumimoji="0" lang="zh-CN" altLang="en-US" sz="2400" b="1" i="0" u="none" strike="noStrike" cap="none" normalizeH="0" baseline="0" dirty="0" smtClean="0">
                        <a:ln>
                          <a:noFill/>
                        </a:ln>
                        <a:solidFill>
                          <a:schemeClr val="tx1"/>
                        </a:solidFill>
                        <a:effectLst/>
                        <a:latin typeface="宋体" panose="02010600030101010101" pitchFamily="2" charset="-122"/>
                        <a:ea typeface="黑体" panose="02010609060101010101" pitchFamily="2" charset="-122"/>
                        <a:cs typeface="Times New Roman" panose="02020603050405020304" pitchFamily="18" charset="0"/>
                      </a:endParaRPr>
                    </a:p>
                  </a:txBody>
                  <a:tcPr marL="102407" marR="102407" marT="38406" marB="384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lvl1pPr indent="306705">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306705" algn="l" defTabSz="914400" rtl="0" eaLnBrk="1" fontAlgn="base" latinLnBrk="0" hangingPunct="1">
                        <a:lnSpc>
                          <a:spcPct val="100000"/>
                        </a:lnSpc>
                        <a:spcBef>
                          <a:spcPct val="0"/>
                        </a:spcBef>
                        <a:spcAft>
                          <a:spcPct val="0"/>
                        </a:spcAft>
                        <a:buClrTx/>
                        <a:buSzTx/>
                        <a:buFontTx/>
                        <a:buNone/>
                      </a:pPr>
                      <a:endParaRPr kumimoji="0" lang="zh-CN" altLang="zh-CN" sz="2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102407" marR="102407" marT="38406" marB="384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lvl1pPr indent="306705">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306705" algn="l" defTabSz="914400" rtl="0" eaLnBrk="1" fontAlgn="base" latinLnBrk="0" hangingPunct="1">
                        <a:lnSpc>
                          <a:spcPct val="100000"/>
                        </a:lnSpc>
                        <a:spcBef>
                          <a:spcPct val="0"/>
                        </a:spcBef>
                        <a:spcAft>
                          <a:spcPct val="0"/>
                        </a:spcAft>
                        <a:buClrTx/>
                        <a:buSzTx/>
                        <a:buFontTx/>
                        <a:buNone/>
                      </a:pPr>
                      <a:endParaRPr kumimoji="0" lang="zh-CN" altLang="zh-CN" sz="2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marL="102407" marR="102407" marT="38406" marB="384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77850">
                <a:tc>
                  <a:txBody>
                    <a:bodyPr/>
                    <a:lstStyle>
                      <a:lvl1pPr indent="306705">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306705"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宋体" panose="02010600030101010101" pitchFamily="2" charset="-122"/>
                          <a:ea typeface="黑体" panose="02010609060101010101" pitchFamily="2" charset="-122"/>
                          <a:cs typeface="Times New Roman" panose="02020603050405020304" pitchFamily="18" charset="0"/>
                        </a:rPr>
                        <a:t>根据所学知识回答</a:t>
                      </a:r>
                      <a:endParaRPr kumimoji="0" lang="zh-CN" altLang="en-US" sz="2400" b="1" i="0" u="none" strike="noStrike" cap="none" normalizeH="0" baseline="0" dirty="0" smtClean="0">
                        <a:ln>
                          <a:noFill/>
                        </a:ln>
                        <a:solidFill>
                          <a:schemeClr val="tx1"/>
                        </a:solidFill>
                        <a:effectLst/>
                        <a:latin typeface="宋体" panose="02010600030101010101" pitchFamily="2" charset="-122"/>
                        <a:ea typeface="黑体" panose="02010609060101010101" pitchFamily="2" charset="-122"/>
                        <a:cs typeface="Times New Roman" panose="02020603050405020304" pitchFamily="18" charset="0"/>
                      </a:endParaRPr>
                    </a:p>
                  </a:txBody>
                  <a:tcPr marL="102407" marR="102407" marT="38406" marB="384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c vMerge="1">
                  <a:tcPr/>
                </a:tc>
              </a:tr>
              <a:tr h="1173480">
                <a:tc>
                  <a:txBody>
                    <a:bodyPr/>
                    <a:lstStyle>
                      <a:lvl1pPr indent="306705">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306705"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根据材料并结合所     学知识回答</a:t>
                      </a:r>
                      <a:endParaRPr kumimoji="0" lang="zh-CN" altLang="en-US" sz="2400" b="1" i="0" u="none" strike="noStrike" cap="none" normalizeH="0" baseline="0" dirty="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p>
                      <a:pPr marL="0" marR="0" lvl="0" indent="306705" algn="l" defTabSz="914400" rtl="0" eaLnBrk="1" fontAlgn="base" latinLnBrk="0" hangingPunct="1">
                        <a:lnSpc>
                          <a:spcPct val="100000"/>
                        </a:lnSpc>
                        <a:spcBef>
                          <a:spcPct val="0"/>
                        </a:spcBef>
                        <a:spcAft>
                          <a:spcPct val="0"/>
                        </a:spcAft>
                        <a:buClrTx/>
                        <a:buSzTx/>
                        <a:buFontTx/>
                        <a:buNone/>
                      </a:pPr>
                      <a:endParaRPr kumimoji="0" lang="zh-CN" altLang="en-US" sz="2400" b="1" i="0" u="none" strike="noStrike" cap="none" normalizeH="0" baseline="0" dirty="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txBody>
                  <a:tcPr marL="102407" marR="102407" marT="38406" marB="384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c vMerge="1">
                  <a:tcPr/>
                </a:tc>
              </a:tr>
              <a:tr h="441960">
                <a:tc>
                  <a:txBody>
                    <a:bodyPr/>
                    <a:lstStyle>
                      <a:lvl1pPr indent="306705">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306705"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综合上述材料回答</a:t>
                      </a:r>
                      <a:endParaRPr kumimoji="0" lang="zh-CN" altLang="en-US" sz="2400" b="1" i="0" u="none" strike="noStrike" cap="none" normalizeH="0" baseline="0" dirty="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txBody>
                  <a:tcPr marL="102407" marR="102407" marT="38406" marB="384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c vMerge="1">
                  <a:tcPr/>
                </a:tc>
              </a:tr>
              <a:tr h="925830">
                <a:tc gridSpan="3">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宋体" panose="02010600030101010101" pitchFamily="2" charset="-122"/>
                          <a:ea typeface="黑体" panose="02010609060101010101" pitchFamily="2" charset="-122"/>
                          <a:cs typeface="Times New Roman" panose="02020603050405020304" pitchFamily="18" charset="0"/>
                        </a:rPr>
                        <a:t>注意：一般来说，定位词前往往会有关键的</a:t>
                      </a:r>
                      <a:r>
                        <a:rPr kumimoji="0" lang="zh-CN" altLang="en-US" sz="2400" b="1" i="0" u="sng" strike="noStrike" cap="none" normalizeH="0" baseline="0" dirty="0" smtClean="0">
                          <a:ln>
                            <a:noFill/>
                          </a:ln>
                          <a:solidFill>
                            <a:srgbClr val="FF0000"/>
                          </a:solidFill>
                          <a:effectLst/>
                          <a:latin typeface="宋体" panose="02010600030101010101" pitchFamily="2" charset="-122"/>
                          <a:ea typeface="黑体" panose="02010609060101010101" pitchFamily="2" charset="-122"/>
                          <a:cs typeface="Times New Roman" panose="02020603050405020304" pitchFamily="18" charset="0"/>
                        </a:rPr>
                        <a:t>限定词</a:t>
                      </a:r>
                      <a:r>
                        <a:rPr kumimoji="0" lang="zh-CN" altLang="en-US" sz="2400" b="1" i="0" u="none" strike="noStrike" cap="none" normalizeH="0" baseline="0" dirty="0" smtClean="0">
                          <a:ln>
                            <a:noFill/>
                          </a:ln>
                          <a:solidFill>
                            <a:schemeClr val="tx1"/>
                          </a:solidFill>
                          <a:effectLst/>
                          <a:latin typeface="宋体" panose="02010600030101010101" pitchFamily="2" charset="-122"/>
                          <a:ea typeface="黑体" panose="02010609060101010101" pitchFamily="2" charset="-122"/>
                          <a:cs typeface="Times New Roman" panose="02020603050405020304" pitchFamily="18" charset="0"/>
                        </a:rPr>
                        <a:t>，限定答题的</a:t>
                      </a:r>
                      <a:r>
                        <a:rPr kumimoji="0" lang="zh-CN" altLang="en-US" sz="2400" b="1" i="0" u="none" strike="noStrike" cap="none" normalizeH="0" baseline="0" dirty="0" smtClean="0">
                          <a:ln>
                            <a:noFill/>
                          </a:ln>
                          <a:solidFill>
                            <a:srgbClr val="140F51"/>
                          </a:solidFill>
                          <a:effectLst/>
                          <a:latin typeface="宋体" panose="02010600030101010101" pitchFamily="2" charset="-122"/>
                          <a:ea typeface="黑体" panose="02010609060101010101" pitchFamily="2" charset="-122"/>
                          <a:cs typeface="Times New Roman" panose="02020603050405020304" pitchFamily="18" charset="0"/>
                        </a:rPr>
                        <a:t>时间、空间、角度</a:t>
                      </a:r>
                      <a:r>
                        <a:rPr kumimoji="0" lang="zh-CN" altLang="en-US" sz="2400" b="1" i="0" u="none" strike="noStrike" cap="none" normalizeH="0" baseline="0" dirty="0" smtClean="0">
                          <a:ln>
                            <a:noFill/>
                          </a:ln>
                          <a:solidFill>
                            <a:schemeClr val="tx1"/>
                          </a:solidFill>
                          <a:effectLst/>
                          <a:latin typeface="宋体" panose="02010600030101010101" pitchFamily="2" charset="-122"/>
                          <a:ea typeface="黑体" panose="02010609060101010101" pitchFamily="2" charset="-122"/>
                          <a:cs typeface="Times New Roman" panose="02020603050405020304" pitchFamily="18" charset="0"/>
                        </a:rPr>
                        <a:t>等。</a:t>
                      </a:r>
                      <a:endParaRPr kumimoji="0" lang="zh-CN" altLang="en-US" sz="2400" b="1" i="0" u="none" strike="noStrike" cap="none" normalizeH="0" baseline="0" dirty="0" smtClean="0">
                        <a:ln>
                          <a:noFill/>
                        </a:ln>
                        <a:solidFill>
                          <a:schemeClr val="tx1"/>
                        </a:solidFill>
                        <a:effectLst/>
                        <a:latin typeface="宋体" panose="02010600030101010101" pitchFamily="2" charset="-122"/>
                        <a:ea typeface="黑体" panose="02010609060101010101" pitchFamily="2" charset="-122"/>
                        <a:cs typeface="Times New Roman" panose="02020603050405020304" pitchFamily="18" charset="0"/>
                      </a:endParaRPr>
                    </a:p>
                  </a:txBody>
                  <a:tcPr marL="102407" marR="102407" marT="38406" marB="384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r>
            </a:tbl>
          </a:graphicData>
        </a:graphic>
      </p:graphicFrame>
      <p:sp>
        <p:nvSpPr>
          <p:cNvPr id="23578" name="Rectangle 27"/>
          <p:cNvSpPr/>
          <p:nvPr/>
        </p:nvSpPr>
        <p:spPr>
          <a:xfrm>
            <a:off x="5867400" y="1635125"/>
            <a:ext cx="2735263" cy="2233613"/>
          </a:xfrm>
          <a:prstGeom prst="rect">
            <a:avLst/>
          </a:prstGeom>
          <a:noFill/>
          <a:ln w="9525">
            <a:noFill/>
          </a:ln>
        </p:spPr>
        <p:txBody>
          <a:bodyPr lIns="79590" tIns="39794" rIns="79590" bIns="39794" anchor="t">
            <a:spAutoFit/>
          </a:bodyPr>
          <a:p>
            <a:pPr defTabSz="1022350"/>
            <a:r>
              <a:rPr lang="zh-CN" altLang="en-US" sz="2800" b="1" dirty="0">
                <a:latin typeface="黑体" panose="02010609060101010101" pitchFamily="2" charset="-122"/>
                <a:ea typeface="黑体" panose="02010609060101010101" pitchFamily="2" charset="-122"/>
              </a:rPr>
              <a:t>背景 原因 条件</a:t>
            </a:r>
            <a:endParaRPr lang="zh-CN" altLang="en-US" sz="2800" b="1" dirty="0">
              <a:latin typeface="黑体" panose="02010609060101010101" pitchFamily="2" charset="-122"/>
              <a:ea typeface="黑体" panose="02010609060101010101" pitchFamily="2" charset="-122"/>
            </a:endParaRPr>
          </a:p>
          <a:p>
            <a:pPr defTabSz="1022350"/>
            <a:r>
              <a:rPr lang="zh-CN" altLang="en-US" sz="2800" b="1" dirty="0">
                <a:latin typeface="黑体" panose="02010609060101010101" pitchFamily="2" charset="-122"/>
                <a:ea typeface="黑体" panose="02010609060101010101" pitchFamily="2" charset="-122"/>
              </a:rPr>
              <a:t>目的 特点 内容</a:t>
            </a:r>
            <a:endParaRPr lang="zh-CN" altLang="en-US" sz="2800" b="1" dirty="0">
              <a:latin typeface="黑体" panose="02010609060101010101" pitchFamily="2" charset="-122"/>
              <a:ea typeface="黑体" panose="02010609060101010101" pitchFamily="2" charset="-122"/>
            </a:endParaRPr>
          </a:p>
          <a:p>
            <a:pPr defTabSz="1022350"/>
            <a:r>
              <a:rPr lang="zh-CN" altLang="en-US" sz="2800" b="1" dirty="0">
                <a:latin typeface="黑体" panose="02010609060101010101" pitchFamily="2" charset="-122"/>
                <a:ea typeface="黑体" panose="02010609060101010101" pitchFamily="2" charset="-122"/>
              </a:rPr>
              <a:t>成就 实质 影响</a:t>
            </a:r>
            <a:endParaRPr lang="zh-CN" altLang="en-US" sz="2800" b="1" dirty="0">
              <a:latin typeface="黑体" panose="02010609060101010101" pitchFamily="2" charset="-122"/>
              <a:ea typeface="黑体" panose="02010609060101010101" pitchFamily="2" charset="-122"/>
            </a:endParaRPr>
          </a:p>
          <a:p>
            <a:pPr defTabSz="1022350"/>
            <a:r>
              <a:rPr lang="zh-CN" altLang="en-US" sz="2800" b="1" dirty="0">
                <a:latin typeface="黑体" panose="02010609060101010101" pitchFamily="2" charset="-122"/>
                <a:ea typeface="黑体" panose="02010609060101010101" pitchFamily="2" charset="-122"/>
              </a:rPr>
              <a:t>作用 意义 启示</a:t>
            </a:r>
            <a:endParaRPr lang="zh-CN" altLang="en-US" sz="2800" b="1" dirty="0">
              <a:latin typeface="黑体" panose="02010609060101010101" pitchFamily="2" charset="-122"/>
              <a:ea typeface="黑体" panose="02010609060101010101" pitchFamily="2" charset="-122"/>
            </a:endParaRPr>
          </a:p>
          <a:p>
            <a:pPr defTabSz="1022350"/>
            <a:r>
              <a:rPr lang="zh-CN" altLang="en-US" sz="2800" b="1" dirty="0">
                <a:latin typeface="黑体" panose="02010609060101010101" pitchFamily="2" charset="-122"/>
                <a:ea typeface="黑体" panose="02010609060101010101" pitchFamily="2" charset="-122"/>
              </a:rPr>
              <a:t>认识等</a:t>
            </a:r>
            <a:endParaRPr lang="zh-CN" altLang="en-US" sz="2800" b="1" dirty="0">
              <a:latin typeface="黑体" panose="02010609060101010101" pitchFamily="2" charset="-122"/>
              <a:ea typeface="黑体" panose="02010609060101010101" pitchFamily="2" charset="-122"/>
            </a:endParaRPr>
          </a:p>
        </p:txBody>
      </p:sp>
      <p:sp>
        <p:nvSpPr>
          <p:cNvPr id="23579" name="Rectangle 28"/>
          <p:cNvSpPr/>
          <p:nvPr/>
        </p:nvSpPr>
        <p:spPr>
          <a:xfrm>
            <a:off x="4057650" y="1536700"/>
            <a:ext cx="1570038" cy="2663825"/>
          </a:xfrm>
          <a:prstGeom prst="rect">
            <a:avLst/>
          </a:prstGeom>
          <a:noFill/>
          <a:ln w="9525">
            <a:noFill/>
          </a:ln>
        </p:spPr>
        <p:txBody>
          <a:bodyPr lIns="79590" tIns="39794" rIns="79590" bIns="39794" anchor="t">
            <a:spAutoFit/>
          </a:bodyPr>
          <a:p>
            <a:pPr defTabSz="1022350"/>
            <a:r>
              <a:rPr lang="zh-CN" altLang="en-US" sz="2400" b="1" dirty="0">
                <a:latin typeface="黑体" panose="02010609060101010101" pitchFamily="2" charset="-122"/>
                <a:ea typeface="黑体" panose="02010609060101010101" pitchFamily="2" charset="-122"/>
              </a:rPr>
              <a:t>概括  </a:t>
            </a:r>
            <a:endParaRPr lang="zh-CN" altLang="en-US" sz="2400" b="1" dirty="0">
              <a:latin typeface="黑体" panose="02010609060101010101" pitchFamily="2" charset="-122"/>
              <a:ea typeface="黑体" panose="02010609060101010101" pitchFamily="2" charset="-122"/>
            </a:endParaRPr>
          </a:p>
          <a:p>
            <a:pPr defTabSz="1022350"/>
            <a:r>
              <a:rPr lang="zh-CN" altLang="en-US" sz="2400" b="1" dirty="0">
                <a:latin typeface="黑体" panose="02010609060101010101" pitchFamily="2" charset="-122"/>
                <a:ea typeface="黑体" panose="02010609060101010101" pitchFamily="2" charset="-122"/>
              </a:rPr>
              <a:t>分析</a:t>
            </a:r>
            <a:endParaRPr lang="zh-CN" altLang="en-US" sz="2400" b="1" dirty="0">
              <a:latin typeface="黑体" panose="02010609060101010101" pitchFamily="2" charset="-122"/>
              <a:ea typeface="黑体" panose="02010609060101010101" pitchFamily="2" charset="-122"/>
            </a:endParaRPr>
          </a:p>
          <a:p>
            <a:pPr defTabSz="1022350"/>
            <a:r>
              <a:rPr lang="zh-CN" altLang="en-US" sz="2400" b="1" dirty="0">
                <a:latin typeface="黑体" panose="02010609060101010101" pitchFamily="2" charset="-122"/>
                <a:ea typeface="黑体" panose="02010609060101010101" pitchFamily="2" charset="-122"/>
              </a:rPr>
              <a:t>比较  </a:t>
            </a:r>
            <a:endParaRPr lang="zh-CN" altLang="en-US" sz="2400" b="1" dirty="0">
              <a:latin typeface="黑体" panose="02010609060101010101" pitchFamily="2" charset="-122"/>
              <a:ea typeface="黑体" panose="02010609060101010101" pitchFamily="2" charset="-122"/>
            </a:endParaRPr>
          </a:p>
          <a:p>
            <a:pPr defTabSz="1022350"/>
            <a:r>
              <a:rPr lang="zh-CN" altLang="en-US" sz="2400" b="1" dirty="0">
                <a:latin typeface="黑体" panose="02010609060101010101" pitchFamily="2" charset="-122"/>
                <a:ea typeface="黑体" panose="02010609060101010101" pitchFamily="2" charset="-122"/>
              </a:rPr>
              <a:t>说明</a:t>
            </a:r>
            <a:endParaRPr lang="zh-CN" altLang="en-US" sz="2400" b="1" dirty="0">
              <a:latin typeface="黑体" panose="02010609060101010101" pitchFamily="2" charset="-122"/>
              <a:ea typeface="黑体" panose="02010609060101010101" pitchFamily="2" charset="-122"/>
            </a:endParaRPr>
          </a:p>
          <a:p>
            <a:pPr defTabSz="1022350"/>
            <a:r>
              <a:rPr lang="zh-CN" altLang="en-US" sz="2400" b="1" dirty="0">
                <a:latin typeface="黑体" panose="02010609060101010101" pitchFamily="2" charset="-122"/>
                <a:ea typeface="黑体" panose="02010609060101010101" pitchFamily="2" charset="-122"/>
              </a:rPr>
              <a:t>评析  </a:t>
            </a:r>
            <a:endParaRPr lang="zh-CN" altLang="en-US" sz="2400" b="1" dirty="0">
              <a:latin typeface="黑体" panose="02010609060101010101" pitchFamily="2" charset="-122"/>
              <a:ea typeface="黑体" panose="02010609060101010101" pitchFamily="2" charset="-122"/>
            </a:endParaRPr>
          </a:p>
          <a:p>
            <a:pPr defTabSz="1022350"/>
            <a:r>
              <a:rPr lang="zh-CN" altLang="en-US" sz="2400" b="1" dirty="0">
                <a:latin typeface="黑体" panose="02010609060101010101" pitchFamily="2" charset="-122"/>
                <a:ea typeface="黑体" panose="02010609060101010101" pitchFamily="2" charset="-122"/>
              </a:rPr>
              <a:t>指出</a:t>
            </a:r>
            <a:endParaRPr lang="zh-CN" altLang="en-US" sz="2400" b="1" dirty="0">
              <a:latin typeface="黑体" panose="02010609060101010101" pitchFamily="2" charset="-122"/>
              <a:ea typeface="黑体" panose="02010609060101010101" pitchFamily="2" charset="-122"/>
            </a:endParaRPr>
          </a:p>
          <a:p>
            <a:pPr defTabSz="1022350"/>
            <a:r>
              <a:rPr lang="zh-CN" altLang="en-US" sz="2400" b="1" dirty="0">
                <a:latin typeface="黑体" panose="02010609060101010101" pitchFamily="2" charset="-122"/>
                <a:ea typeface="黑体" panose="02010609060101010101" pitchFamily="2" charset="-122"/>
              </a:rPr>
              <a:t>列举等</a:t>
            </a:r>
            <a:endParaRPr lang="zh-CN" altLang="en-US" sz="2400" b="1" dirty="0">
              <a:latin typeface="黑体" panose="02010609060101010101" pitchFamily="2" charset="-122"/>
              <a:ea typeface="黑体" panose="02010609060101010101" pitchFamily="2" charset="-122"/>
            </a:endParaRPr>
          </a:p>
        </p:txBody>
      </p:sp>
      <p:sp>
        <p:nvSpPr>
          <p:cNvPr id="23580" name="Rectangle 29"/>
          <p:cNvSpPr/>
          <p:nvPr/>
        </p:nvSpPr>
        <p:spPr>
          <a:xfrm>
            <a:off x="1266825" y="1065213"/>
            <a:ext cx="1871663" cy="569912"/>
          </a:xfrm>
          <a:prstGeom prst="rect">
            <a:avLst/>
          </a:prstGeom>
          <a:noFill/>
          <a:ln w="9525">
            <a:noFill/>
          </a:ln>
        </p:spPr>
        <p:txBody>
          <a:bodyPr lIns="79590" tIns="39794" rIns="79590" bIns="39794" anchor="t">
            <a:spAutoFit/>
          </a:bodyPr>
          <a:p>
            <a:pPr defTabSz="1022350"/>
            <a:r>
              <a:rPr lang="zh-CN" altLang="en-US" sz="3200" b="1" dirty="0">
                <a:solidFill>
                  <a:srgbClr val="FF0000"/>
                </a:solidFill>
                <a:latin typeface="Arial" panose="020B0604020202020204" pitchFamily="34" charset="0"/>
                <a:ea typeface="黑体" panose="02010609060101010101" pitchFamily="2" charset="-122"/>
              </a:rPr>
              <a:t>定向词</a:t>
            </a:r>
            <a:endParaRPr lang="zh-CN" altLang="en-US" sz="3200" b="1" dirty="0">
              <a:solidFill>
                <a:srgbClr val="FF0000"/>
              </a:solidFill>
              <a:latin typeface="Arial" panose="020B0604020202020204" pitchFamily="34" charset="0"/>
              <a:ea typeface="黑体" panose="02010609060101010101" pitchFamily="2" charset="-122"/>
            </a:endParaRPr>
          </a:p>
        </p:txBody>
      </p:sp>
      <p:sp>
        <p:nvSpPr>
          <p:cNvPr id="23581" name="Rectangle 30"/>
          <p:cNvSpPr/>
          <p:nvPr/>
        </p:nvSpPr>
        <p:spPr>
          <a:xfrm>
            <a:off x="4057650" y="965200"/>
            <a:ext cx="1870075" cy="571500"/>
          </a:xfrm>
          <a:prstGeom prst="rect">
            <a:avLst/>
          </a:prstGeom>
          <a:noFill/>
          <a:ln w="9525">
            <a:noFill/>
          </a:ln>
        </p:spPr>
        <p:txBody>
          <a:bodyPr lIns="79590" tIns="39794" rIns="79590" bIns="39794" anchor="t">
            <a:spAutoFit/>
          </a:bodyPr>
          <a:p>
            <a:pPr defTabSz="1022350"/>
            <a:r>
              <a:rPr lang="zh-CN" altLang="en-US" sz="3200" b="1" dirty="0">
                <a:solidFill>
                  <a:srgbClr val="FF0000"/>
                </a:solidFill>
                <a:latin typeface="Arial" panose="020B0604020202020204" pitchFamily="34" charset="0"/>
                <a:ea typeface="黑体" panose="02010609060101010101" pitchFamily="2" charset="-122"/>
              </a:rPr>
              <a:t>定法词</a:t>
            </a:r>
            <a:endParaRPr lang="zh-CN" altLang="en-US" sz="3200" b="1" dirty="0">
              <a:solidFill>
                <a:srgbClr val="FF0000"/>
              </a:solidFill>
              <a:latin typeface="Arial" panose="020B0604020202020204" pitchFamily="34" charset="0"/>
              <a:ea typeface="黑体" panose="02010609060101010101" pitchFamily="2" charset="-122"/>
            </a:endParaRPr>
          </a:p>
        </p:txBody>
      </p:sp>
      <p:sp>
        <p:nvSpPr>
          <p:cNvPr id="23582" name="Rectangle 31"/>
          <p:cNvSpPr/>
          <p:nvPr/>
        </p:nvSpPr>
        <p:spPr>
          <a:xfrm>
            <a:off x="6300788" y="965200"/>
            <a:ext cx="1870075" cy="571500"/>
          </a:xfrm>
          <a:prstGeom prst="rect">
            <a:avLst/>
          </a:prstGeom>
          <a:noFill/>
          <a:ln w="9525">
            <a:noFill/>
          </a:ln>
        </p:spPr>
        <p:txBody>
          <a:bodyPr lIns="79590" tIns="39794" rIns="79590" bIns="39794" anchor="t">
            <a:spAutoFit/>
          </a:bodyPr>
          <a:p>
            <a:pPr defTabSz="1022350"/>
            <a:r>
              <a:rPr lang="zh-CN" altLang="en-US" sz="3200" b="1" dirty="0">
                <a:solidFill>
                  <a:srgbClr val="FF0000"/>
                </a:solidFill>
                <a:latin typeface="Arial" panose="020B0604020202020204" pitchFamily="34" charset="0"/>
                <a:ea typeface="黑体" panose="02010609060101010101" pitchFamily="2" charset="-122"/>
              </a:rPr>
              <a:t>定位词</a:t>
            </a:r>
            <a:endParaRPr lang="zh-CN" altLang="en-US" sz="3200" b="1" dirty="0">
              <a:solidFill>
                <a:srgbClr val="FF0000"/>
              </a:solidFill>
              <a:latin typeface="Arial" panose="020B0604020202020204" pitchFamily="34" charset="0"/>
              <a:ea typeface="黑体" panose="02010609060101010101" pitchFamily="2" charset="-122"/>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文本框 1"/>
          <p:cNvSpPr txBox="1"/>
          <p:nvPr/>
        </p:nvSpPr>
        <p:spPr>
          <a:xfrm>
            <a:off x="498475" y="760413"/>
            <a:ext cx="8147050" cy="3784600"/>
          </a:xfrm>
          <a:prstGeom prst="rect">
            <a:avLst/>
          </a:prstGeom>
          <a:noFill/>
          <a:ln w="9525">
            <a:noFill/>
          </a:ln>
        </p:spPr>
        <p:txBody>
          <a:bodyPr wrap="square" anchor="t">
            <a:spAutoFit/>
          </a:bodyPr>
          <a:p>
            <a:r>
              <a:rPr lang="zh-CN" altLang="zh-CN" sz="2400" b="1">
                <a:latin typeface="Arial" panose="020B0604020202020204" pitchFamily="34" charset="0"/>
                <a:ea typeface="宋体" panose="02010600030101010101" pitchFamily="2" charset="-122"/>
              </a:rPr>
              <a:t>(1)概括材料一的主要观点。(2分)</a:t>
            </a:r>
            <a:endParaRPr lang="zh-CN" altLang="zh-CN" sz="2400" b="1">
              <a:latin typeface="Arial" panose="020B0604020202020204" pitchFamily="34" charset="0"/>
              <a:ea typeface="宋体" panose="02010600030101010101" pitchFamily="2" charset="-122"/>
            </a:endParaRPr>
          </a:p>
          <a:p>
            <a:endParaRPr lang="zh-CN" altLang="zh-CN" sz="2400" b="1">
              <a:latin typeface="Arial" panose="020B0604020202020204" pitchFamily="34" charset="0"/>
              <a:ea typeface="宋体" panose="02010600030101010101" pitchFamily="2" charset="-122"/>
            </a:endParaRPr>
          </a:p>
          <a:p>
            <a:endParaRPr lang="zh-CN" altLang="zh-CN" sz="2400" b="1">
              <a:latin typeface="Arial" panose="020B0604020202020204" pitchFamily="34" charset="0"/>
              <a:ea typeface="宋体" panose="02010600030101010101" pitchFamily="2" charset="-122"/>
            </a:endParaRPr>
          </a:p>
          <a:p>
            <a:r>
              <a:rPr lang="zh-CN" altLang="zh-CN" sz="2400" b="1">
                <a:latin typeface="Arial" panose="020B0604020202020204" pitchFamily="34" charset="0"/>
                <a:ea typeface="宋体" panose="02010600030101010101" pitchFamily="2" charset="-122"/>
              </a:rPr>
              <a:t>(2)结合所学,举出材料二中“隋朝不顾一切地兴办大型事业”</a:t>
            </a:r>
            <a:endParaRPr lang="zh-CN" altLang="zh-CN" sz="2400" b="1">
              <a:latin typeface="Arial" panose="020B0604020202020204" pitchFamily="34" charset="0"/>
              <a:ea typeface="宋体" panose="02010600030101010101" pitchFamily="2" charset="-122"/>
            </a:endParaRPr>
          </a:p>
          <a:p>
            <a:endParaRPr lang="zh-CN" altLang="zh-CN" sz="2400" b="1">
              <a:latin typeface="Arial" panose="020B0604020202020204" pitchFamily="34" charset="0"/>
              <a:ea typeface="宋体" panose="02010600030101010101" pitchFamily="2" charset="-122"/>
            </a:endParaRPr>
          </a:p>
          <a:p>
            <a:endParaRPr lang="zh-CN" altLang="zh-CN" sz="2400" b="1">
              <a:latin typeface="Arial" panose="020B0604020202020204" pitchFamily="34" charset="0"/>
              <a:ea typeface="宋体" panose="02010600030101010101" pitchFamily="2" charset="-122"/>
            </a:endParaRPr>
          </a:p>
          <a:p>
            <a:r>
              <a:rPr lang="zh-CN" altLang="zh-CN" sz="2400" b="1">
                <a:latin typeface="Arial" panose="020B0604020202020204" pitchFamily="34" charset="0"/>
                <a:ea typeface="宋体" panose="02010600030101010101" pitchFamily="2" charset="-122"/>
              </a:rPr>
              <a:t>的一个例子。(1分)唐太宗从隋朝灭亡的前车之鉴中,吸取了</a:t>
            </a:r>
            <a:endParaRPr lang="zh-CN" altLang="zh-CN" sz="2400" b="1">
              <a:latin typeface="Arial" panose="020B0604020202020204" pitchFamily="34" charset="0"/>
              <a:ea typeface="宋体" panose="02010600030101010101" pitchFamily="2" charset="-122"/>
            </a:endParaRPr>
          </a:p>
          <a:p>
            <a:endParaRPr lang="zh-CN" altLang="zh-CN" sz="2400" b="1">
              <a:latin typeface="Arial" panose="020B0604020202020204" pitchFamily="34" charset="0"/>
              <a:ea typeface="宋体" panose="02010600030101010101" pitchFamily="2" charset="-122"/>
            </a:endParaRPr>
          </a:p>
          <a:p>
            <a:endParaRPr lang="zh-CN" altLang="zh-CN" sz="2400" b="1">
              <a:latin typeface="Arial" panose="020B0604020202020204" pitchFamily="34" charset="0"/>
              <a:ea typeface="宋体" panose="02010600030101010101" pitchFamily="2" charset="-122"/>
            </a:endParaRPr>
          </a:p>
          <a:p>
            <a:r>
              <a:rPr lang="zh-CN" altLang="zh-CN" sz="2400" b="1">
                <a:latin typeface="Arial" panose="020B0604020202020204" pitchFamily="34" charset="0"/>
                <a:ea typeface="宋体" panose="02010600030101010101" pitchFamily="2" charset="-122"/>
              </a:rPr>
              <a:t>怎样的治国教训?(1分)</a:t>
            </a:r>
            <a:endParaRPr lang="zh-CN" altLang="en-US">
              <a:latin typeface="Arial" panose="020B0604020202020204" pitchFamily="34" charset="0"/>
              <a:ea typeface="宋体" panose="02010600030101010101" pitchFamily="2" charset="-122"/>
            </a:endParaRPr>
          </a:p>
        </p:txBody>
      </p:sp>
      <p:cxnSp>
        <p:nvCxnSpPr>
          <p:cNvPr id="3" name="直接连接符 2"/>
          <p:cNvCxnSpPr/>
          <p:nvPr/>
        </p:nvCxnSpPr>
        <p:spPr>
          <a:xfrm flipV="1">
            <a:off x="957263" y="1200150"/>
            <a:ext cx="566738" cy="317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1676400" y="1200150"/>
            <a:ext cx="9144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V="1">
            <a:off x="3405188" y="1196975"/>
            <a:ext cx="566738" cy="317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720725" y="1200150"/>
            <a:ext cx="1274763" cy="398463"/>
          </a:xfrm>
          <a:prstGeom prst="rect">
            <a:avLst/>
          </a:prstGeom>
          <a:noFill/>
          <a:ln w="9525">
            <a:noFill/>
          </a:ln>
        </p:spPr>
        <p:txBody>
          <a:bodyPr wrap="square" anchor="t">
            <a:spAutoFit/>
          </a:bodyPr>
          <a:p>
            <a:r>
              <a:rPr lang="zh-CN" altLang="zh-CN" sz="2000" b="1">
                <a:solidFill>
                  <a:srgbClr val="FF0000"/>
                </a:solidFill>
                <a:latin typeface="Arial" panose="020B0604020202020204" pitchFamily="34" charset="0"/>
                <a:ea typeface="宋体" panose="02010600030101010101" pitchFamily="2" charset="-122"/>
              </a:rPr>
              <a:t>定法词</a:t>
            </a:r>
            <a:endParaRPr lang="zh-CN" altLang="zh-CN" sz="2000" b="1">
              <a:solidFill>
                <a:srgbClr val="FF0000"/>
              </a:solidFill>
              <a:latin typeface="Arial" panose="020B0604020202020204" pitchFamily="34" charset="0"/>
              <a:ea typeface="宋体" panose="02010600030101010101" pitchFamily="2" charset="-122"/>
            </a:endParaRPr>
          </a:p>
        </p:txBody>
      </p:sp>
      <p:sp>
        <p:nvSpPr>
          <p:cNvPr id="7" name="文本框 6"/>
          <p:cNvSpPr txBox="1"/>
          <p:nvPr/>
        </p:nvSpPr>
        <p:spPr>
          <a:xfrm>
            <a:off x="1676400" y="1196975"/>
            <a:ext cx="1309688" cy="398463"/>
          </a:xfrm>
          <a:prstGeom prst="rect">
            <a:avLst/>
          </a:prstGeom>
          <a:noFill/>
        </p:spPr>
        <p:txBody>
          <a:bodyPr wrap="square" rtlCol="0">
            <a:spAutoFit/>
          </a:bodyPr>
          <a:p>
            <a:r>
              <a:rPr lang="zh-CN" altLang="zh-CN" sz="2000" b="1" noProof="1">
                <a:solidFill>
                  <a:schemeClr val="accent6"/>
                </a:solidFill>
                <a:latin typeface="Arial" panose="020B0604020202020204" pitchFamily="34" charset="0"/>
                <a:ea typeface="宋体" panose="02010600030101010101" pitchFamily="2" charset="-122"/>
                <a:cs typeface="+mn-cs"/>
              </a:rPr>
              <a:t>定向词</a:t>
            </a:r>
            <a:endParaRPr lang="zh-CN" altLang="zh-CN" sz="2000" b="1" noProof="1">
              <a:solidFill>
                <a:schemeClr val="accent6"/>
              </a:solidFill>
            </a:endParaRPr>
          </a:p>
        </p:txBody>
      </p:sp>
      <p:sp>
        <p:nvSpPr>
          <p:cNvPr id="8" name="文本框 7"/>
          <p:cNvSpPr txBox="1"/>
          <p:nvPr/>
        </p:nvSpPr>
        <p:spPr>
          <a:xfrm flipH="1">
            <a:off x="1752600" y="3756025"/>
            <a:ext cx="1157288" cy="400050"/>
          </a:xfrm>
          <a:prstGeom prst="rect">
            <a:avLst/>
          </a:prstGeom>
          <a:noFill/>
          <a:ln w="9525">
            <a:noFill/>
          </a:ln>
        </p:spPr>
        <p:txBody>
          <a:bodyPr wrap="square" anchor="t">
            <a:spAutoFit/>
          </a:bodyPr>
          <a:p>
            <a:r>
              <a:rPr lang="zh-CN" altLang="zh-CN" sz="2000" b="1">
                <a:solidFill>
                  <a:srgbClr val="FF0000"/>
                </a:solidFill>
                <a:latin typeface="Arial" panose="020B0604020202020204" pitchFamily="34" charset="0"/>
                <a:ea typeface="宋体" panose="02010600030101010101" pitchFamily="2" charset="-122"/>
              </a:rPr>
              <a:t>定位词</a:t>
            </a:r>
            <a:endParaRPr lang="zh-CN" altLang="zh-CN" sz="2000" b="1">
              <a:solidFill>
                <a:srgbClr val="FF0000"/>
              </a:solidFill>
              <a:latin typeface="Arial" panose="020B0604020202020204" pitchFamily="34" charset="0"/>
              <a:ea typeface="宋体" panose="02010600030101010101" pitchFamily="2" charset="-122"/>
            </a:endParaRPr>
          </a:p>
        </p:txBody>
      </p:sp>
      <p:cxnSp>
        <p:nvCxnSpPr>
          <p:cNvPr id="9" name="直接连接符 8"/>
          <p:cNvCxnSpPr/>
          <p:nvPr/>
        </p:nvCxnSpPr>
        <p:spPr>
          <a:xfrm flipV="1">
            <a:off x="957263" y="2266950"/>
            <a:ext cx="3081338" cy="952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V="1">
            <a:off x="4389438" y="2276475"/>
            <a:ext cx="566738" cy="317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1477963" y="2279650"/>
            <a:ext cx="1309688" cy="398463"/>
          </a:xfrm>
          <a:prstGeom prst="rect">
            <a:avLst/>
          </a:prstGeom>
          <a:noFill/>
        </p:spPr>
        <p:txBody>
          <a:bodyPr wrap="square" rtlCol="0">
            <a:spAutoFit/>
          </a:bodyPr>
          <a:p>
            <a:r>
              <a:rPr lang="zh-CN" altLang="zh-CN" sz="2000" b="1" noProof="1">
                <a:solidFill>
                  <a:schemeClr val="accent6"/>
                </a:solidFill>
                <a:latin typeface="Arial" panose="020B0604020202020204" pitchFamily="34" charset="0"/>
                <a:ea typeface="宋体" panose="02010600030101010101" pitchFamily="2" charset="-122"/>
                <a:cs typeface="+mn-cs"/>
              </a:rPr>
              <a:t>定向词</a:t>
            </a:r>
            <a:endParaRPr lang="zh-CN" altLang="zh-CN" sz="2000" b="1" noProof="1">
              <a:solidFill>
                <a:schemeClr val="accent6"/>
              </a:solidFill>
            </a:endParaRPr>
          </a:p>
        </p:txBody>
      </p:sp>
      <p:sp>
        <p:nvSpPr>
          <p:cNvPr id="15" name="线形标注 1 14"/>
          <p:cNvSpPr/>
          <p:nvPr/>
        </p:nvSpPr>
        <p:spPr>
          <a:xfrm>
            <a:off x="2876550" y="1349375"/>
            <a:ext cx="1095375" cy="501650"/>
          </a:xfrm>
          <a:prstGeom prst="borderCallout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zh-CN" altLang="en-US" sz="2000" b="1" strike="noStrike" noProof="1">
                <a:solidFill>
                  <a:srgbClr val="FF0000"/>
                </a:solidFill>
              </a:rPr>
              <a:t>定法词</a:t>
            </a:r>
            <a:endParaRPr lang="zh-CN" altLang="en-US" sz="2000" b="1" strike="noStrike" noProof="1">
              <a:solidFill>
                <a:srgbClr val="FF0000"/>
              </a:solidFill>
            </a:endParaRPr>
          </a:p>
        </p:txBody>
      </p:sp>
      <p:sp>
        <p:nvSpPr>
          <p:cNvPr id="16" name="线形标注 1 15"/>
          <p:cNvSpPr/>
          <p:nvPr/>
        </p:nvSpPr>
        <p:spPr>
          <a:xfrm>
            <a:off x="5175250" y="1349375"/>
            <a:ext cx="1095375" cy="501650"/>
          </a:xfrm>
          <a:prstGeom prst="borderCallout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zh-CN" altLang="en-US" sz="2000" b="1" strike="noStrike" noProof="1">
                <a:solidFill>
                  <a:srgbClr val="FF0000"/>
                </a:solidFill>
              </a:rPr>
              <a:t>限定词</a:t>
            </a:r>
            <a:endParaRPr lang="zh-CN" altLang="en-US" sz="2000" b="1" strike="noStrike" noProof="1">
              <a:solidFill>
                <a:srgbClr val="FF0000"/>
              </a:solidFill>
            </a:endParaRPr>
          </a:p>
        </p:txBody>
      </p:sp>
      <p:sp>
        <p:nvSpPr>
          <p:cNvPr id="17" name="线形标注 1 16"/>
          <p:cNvSpPr/>
          <p:nvPr/>
        </p:nvSpPr>
        <p:spPr>
          <a:xfrm>
            <a:off x="2590800" y="2470150"/>
            <a:ext cx="1095375" cy="503238"/>
          </a:xfrm>
          <a:prstGeom prst="borderCallout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zh-CN" altLang="en-US" sz="2000" b="1" strike="noStrike" noProof="1">
                <a:solidFill>
                  <a:srgbClr val="FF0000"/>
                </a:solidFill>
              </a:rPr>
              <a:t>限定词</a:t>
            </a:r>
            <a:endParaRPr lang="zh-CN" altLang="en-US" sz="2000" b="1" strike="noStrike" noProof="1">
              <a:solidFill>
                <a:srgbClr val="FF0000"/>
              </a:solidFill>
            </a:endParaRPr>
          </a:p>
        </p:txBody>
      </p:sp>
      <p:cxnSp>
        <p:nvCxnSpPr>
          <p:cNvPr id="18" name="直接连接符 17"/>
          <p:cNvCxnSpPr/>
          <p:nvPr/>
        </p:nvCxnSpPr>
        <p:spPr>
          <a:xfrm flipV="1">
            <a:off x="957263" y="3354388"/>
            <a:ext cx="1130300" cy="2063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1612900" y="4454525"/>
            <a:ext cx="1174750" cy="635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flipH="1">
            <a:off x="3532188" y="568325"/>
            <a:ext cx="1157287" cy="400050"/>
          </a:xfrm>
          <a:prstGeom prst="rect">
            <a:avLst/>
          </a:prstGeom>
          <a:noFill/>
          <a:ln w="9525">
            <a:noFill/>
          </a:ln>
        </p:spPr>
        <p:txBody>
          <a:bodyPr wrap="square" anchor="t">
            <a:spAutoFit/>
          </a:bodyPr>
          <a:p>
            <a:r>
              <a:rPr lang="zh-CN" altLang="zh-CN" sz="2000" b="1">
                <a:solidFill>
                  <a:srgbClr val="FF0000"/>
                </a:solidFill>
                <a:latin typeface="Arial" panose="020B0604020202020204" pitchFamily="34" charset="0"/>
                <a:ea typeface="宋体" panose="02010600030101010101" pitchFamily="2" charset="-122"/>
              </a:rPr>
              <a:t>定位词</a:t>
            </a:r>
            <a:endParaRPr lang="zh-CN" altLang="zh-CN" sz="2000" b="1">
              <a:solidFill>
                <a:srgbClr val="FF00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ppt_x</p:attrName>
                                        </p:attrNameLst>
                                      </p:cBhvr>
                                      <p:tavLst>
                                        <p:tav tm="0">
                                          <p:val>
                                            <p:strVal val="#ppt_x"/>
                                          </p:val>
                                        </p:tav>
                                        <p:tav tm="100000">
                                          <p:val>
                                            <p:strVal val="#ppt_x"/>
                                          </p:val>
                                        </p:tav>
                                      </p:tavLst>
                                    </p:anim>
                                    <p:anim calcmode="lin" valueType="num">
                                      <p:cBhvr>
                                        <p:cTn id="2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500" fill="hold"/>
                                        <p:tgtEl>
                                          <p:spTgt spid="11"/>
                                        </p:tgtEl>
                                        <p:attrNameLst>
                                          <p:attrName>ppt_x</p:attrName>
                                        </p:attrNameLst>
                                      </p:cBhvr>
                                      <p:tavLst>
                                        <p:tav tm="0">
                                          <p:val>
                                            <p:strVal val="#ppt_x"/>
                                          </p:val>
                                        </p:tav>
                                        <p:tav tm="100000">
                                          <p:val>
                                            <p:strVal val="#ppt_x"/>
                                          </p:val>
                                        </p:tav>
                                      </p:tavLst>
                                    </p:anim>
                                    <p:anim calcmode="lin" valueType="num">
                                      <p:cBhvr>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p:cTn id="37" dur="500" fill="hold"/>
                                        <p:tgtEl>
                                          <p:spTgt spid="16"/>
                                        </p:tgtEl>
                                        <p:attrNameLst>
                                          <p:attrName>ppt_x</p:attrName>
                                        </p:attrNameLst>
                                      </p:cBhvr>
                                      <p:tavLst>
                                        <p:tav tm="0">
                                          <p:val>
                                            <p:strVal val="#ppt_x"/>
                                          </p:val>
                                        </p:tav>
                                        <p:tav tm="100000">
                                          <p:val>
                                            <p:strVal val="#ppt_x"/>
                                          </p:val>
                                        </p:tav>
                                      </p:tavLst>
                                    </p:anim>
                                    <p:anim calcmode="lin" valueType="num">
                                      <p:cBhvr>
                                        <p:cTn id="3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500" fill="hold"/>
                                        <p:tgtEl>
                                          <p:spTgt spid="17"/>
                                        </p:tgtEl>
                                        <p:attrNameLst>
                                          <p:attrName>ppt_x</p:attrName>
                                        </p:attrNameLst>
                                      </p:cBhvr>
                                      <p:tavLst>
                                        <p:tav tm="0">
                                          <p:val>
                                            <p:strVal val="#ppt_x"/>
                                          </p:val>
                                        </p:tav>
                                        <p:tav tm="100000">
                                          <p:val>
                                            <p:strVal val="#ppt_x"/>
                                          </p:val>
                                        </p:tav>
                                      </p:tavLst>
                                    </p:anim>
                                    <p:anim calcmode="lin" valueType="num">
                                      <p:cBhvr>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ppt_x"/>
                                          </p:val>
                                        </p:tav>
                                        <p:tav tm="100000">
                                          <p:val>
                                            <p:strVal val="#ppt_x"/>
                                          </p:val>
                                        </p:tav>
                                      </p:tavLst>
                                    </p:anim>
                                    <p:anim calcmode="lin" valueType="num">
                                      <p:cBhvr additive="base">
                                        <p:cTn id="5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1" grpId="0"/>
      <p:bldP spid="15" grpId="0" bldLvl="0" animBg="1"/>
      <p:bldP spid="16" grpId="0" bldLvl="0" animBg="1"/>
      <p:bldP spid="17" grpId="0" bldLvl="0" animBg="1"/>
      <p:bldP spid="2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327025" y="3162300"/>
            <a:ext cx="7024688" cy="1544638"/>
          </a:xfrm>
          <a:prstGeom prst="rect">
            <a:avLst/>
          </a:prstGeom>
          <a:solidFill>
            <a:srgbClr val="FFFF00"/>
          </a:solidFill>
          <a:ln w="9525">
            <a:solidFill>
              <a:srgbClr val="C00000"/>
            </a:solidFill>
          </a:ln>
        </p:spPr>
        <p:txBody>
          <a:bodyPr wrap="square">
            <a:spAutoFit/>
          </a:bodyPr>
          <a:p>
            <a:endParaRPr lang="en-US" sz="1050" noProof="1">
              <a:latin typeface="Calibri" panose="020F0502020204030204" pitchFamily="34" charset="0"/>
              <a:ea typeface="宋体" panose="02010600030101010101" pitchFamily="2" charset="-122"/>
              <a:cs typeface="Times New Roman" panose="02020603050405020304" pitchFamily="18" charset="0"/>
            </a:endParaRPr>
          </a:p>
          <a:p>
            <a:r>
              <a:rPr lang="en-US" sz="2800" b="1" noProof="1">
                <a:latin typeface="Calibri" panose="020F0502020204030204" pitchFamily="34" charset="0"/>
                <a:ea typeface="宋体" panose="02010600030101010101" pitchFamily="2" charset="-122"/>
                <a:cs typeface="Times New Roman" panose="02020603050405020304" pitchFamily="18" charset="0"/>
              </a:rPr>
              <a:t>(3)</a:t>
            </a:r>
            <a:r>
              <a:rPr lang="zh-CN" sz="2800" b="1" noProof="1">
                <a:latin typeface="Calibri" panose="020F0502020204030204" pitchFamily="34" charset="0"/>
                <a:ea typeface="宋体" panose="02010600030101010101" pitchFamily="2" charset="-122"/>
                <a:cs typeface="+mn-cs"/>
              </a:rPr>
              <a:t>赎还流民</a:t>
            </a:r>
            <a:r>
              <a:rPr lang="en-US" sz="2800" b="1" noProof="1">
                <a:latin typeface="Calibri" panose="020F0502020204030204" pitchFamily="34" charset="0"/>
                <a:ea typeface="宋体" panose="02010600030101010101" pitchFamily="2" charset="-122"/>
                <a:cs typeface="+mn-cs"/>
              </a:rPr>
              <a:t>,</a:t>
            </a:r>
            <a:r>
              <a:rPr lang="zh-CN" sz="2800" b="1" noProof="1">
                <a:latin typeface="Calibri" panose="020F0502020204030204" pitchFamily="34" charset="0"/>
                <a:ea typeface="宋体" panose="02010600030101010101" pitchFamily="2" charset="-122"/>
                <a:cs typeface="+mn-cs"/>
              </a:rPr>
              <a:t>轻徭薄赋</a:t>
            </a:r>
            <a:r>
              <a:rPr lang="en-US" sz="2800" b="1" noProof="1">
                <a:latin typeface="Calibri" panose="020F0502020204030204" pitchFamily="34" charset="0"/>
                <a:ea typeface="宋体" panose="02010600030101010101" pitchFamily="2" charset="-122"/>
                <a:cs typeface="+mn-cs"/>
              </a:rPr>
              <a:t>,</a:t>
            </a:r>
            <a:r>
              <a:rPr lang="zh-CN" sz="2800" b="1" noProof="1">
                <a:latin typeface="Calibri" panose="020F0502020204030204" pitchFamily="34" charset="0"/>
                <a:ea typeface="宋体" panose="02010600030101010101" pitchFamily="2" charset="-122"/>
                <a:cs typeface="+mn-cs"/>
              </a:rPr>
              <a:t>劝课农桑等。</a:t>
            </a:r>
            <a:r>
              <a:rPr lang="en-US" sz="2800" b="1" noProof="1">
                <a:latin typeface="Calibri" panose="020F0502020204030204" pitchFamily="34" charset="0"/>
                <a:ea typeface="宋体" panose="02010600030101010101" pitchFamily="2" charset="-122"/>
                <a:cs typeface="+mn-cs"/>
              </a:rPr>
              <a:t>(3</a:t>
            </a:r>
            <a:r>
              <a:rPr lang="zh-CN" sz="2800" b="1" noProof="1">
                <a:latin typeface="Calibri" panose="020F0502020204030204" pitchFamily="34" charset="0"/>
                <a:ea typeface="宋体" panose="02010600030101010101" pitchFamily="2" charset="-122"/>
                <a:cs typeface="+mn-cs"/>
              </a:rPr>
              <a:t>分</a:t>
            </a:r>
            <a:r>
              <a:rPr lang="en-US" sz="2800" b="1" noProof="1">
                <a:latin typeface="Calibri" panose="020F0502020204030204" pitchFamily="34" charset="0"/>
                <a:ea typeface="宋体" panose="02010600030101010101" pitchFamily="2" charset="-122"/>
                <a:cs typeface="+mn-cs"/>
              </a:rPr>
              <a:t>)</a:t>
            </a:r>
            <a:endParaRPr lang="en-US" sz="2800" b="1" noProof="1">
              <a:latin typeface="Calibri" panose="020F0502020204030204" pitchFamily="34" charset="0"/>
              <a:ea typeface="宋体" panose="02010600030101010101" pitchFamily="2" charset="-122"/>
            </a:endParaRPr>
          </a:p>
          <a:p>
            <a:r>
              <a:rPr lang="en-US" sz="2800" b="1" noProof="1">
                <a:latin typeface="Calibri" panose="020F0502020204030204" pitchFamily="34" charset="0"/>
                <a:ea typeface="宋体" panose="02010600030101010101" pitchFamily="2" charset="-122"/>
                <a:cs typeface="Times New Roman" panose="02020603050405020304" pitchFamily="18" charset="0"/>
              </a:rPr>
              <a:t>(4)</a:t>
            </a:r>
            <a:r>
              <a:rPr lang="zh-CN" sz="2800" b="1" noProof="1">
                <a:latin typeface="Calibri" panose="020F0502020204030204" pitchFamily="34" charset="0"/>
                <a:ea typeface="宋体" panose="02010600030101010101" pitchFamily="2" charset="-122"/>
                <a:cs typeface="+mn-cs"/>
              </a:rPr>
              <a:t>民本思想</a:t>
            </a:r>
            <a:r>
              <a:rPr lang="en-US" sz="2800" b="1" noProof="1">
                <a:latin typeface="Calibri" panose="020F0502020204030204" pitchFamily="34" charset="0"/>
                <a:ea typeface="宋体" panose="02010600030101010101" pitchFamily="2" charset="-122"/>
                <a:cs typeface="+mn-cs"/>
              </a:rPr>
              <a:t>(</a:t>
            </a:r>
            <a:r>
              <a:rPr lang="zh-CN" sz="2800" b="1" noProof="1">
                <a:latin typeface="Calibri" panose="020F0502020204030204" pitchFamily="34" charset="0"/>
                <a:ea typeface="宋体" panose="02010600030101010101" pitchFamily="2" charset="-122"/>
                <a:cs typeface="+mn-cs"/>
              </a:rPr>
              <a:t>或</a:t>
            </a:r>
            <a:r>
              <a:rPr lang="en-US" sz="2800" b="1" noProof="1">
                <a:latin typeface="Calibri" panose="020F0502020204030204" pitchFamily="34" charset="0"/>
                <a:ea typeface="宋体" panose="02010600030101010101" pitchFamily="2" charset="-122"/>
                <a:cs typeface="+mn-cs"/>
              </a:rPr>
              <a:t>:</a:t>
            </a:r>
            <a:r>
              <a:rPr lang="zh-CN" sz="2800" b="1" noProof="1">
                <a:latin typeface="Calibri" panose="020F0502020204030204" pitchFamily="34" charset="0"/>
                <a:ea typeface="宋体" panose="02010600030101010101" pitchFamily="2" charset="-122"/>
                <a:cs typeface="+mn-cs"/>
              </a:rPr>
              <a:t>以民为本</a:t>
            </a:r>
            <a:r>
              <a:rPr lang="en-US" sz="2800" b="1" noProof="1">
                <a:latin typeface="Calibri" panose="020F0502020204030204" pitchFamily="34" charset="0"/>
                <a:ea typeface="宋体" panose="02010600030101010101" pitchFamily="2" charset="-122"/>
                <a:cs typeface="+mn-cs"/>
              </a:rPr>
              <a:t>)</a:t>
            </a:r>
            <a:r>
              <a:rPr lang="zh-CN" sz="2800" b="1" noProof="1">
                <a:latin typeface="Calibri" panose="020F0502020204030204" pitchFamily="34" charset="0"/>
                <a:ea typeface="宋体" panose="02010600030101010101" pitchFamily="2" charset="-122"/>
                <a:cs typeface="+mn-cs"/>
              </a:rPr>
              <a:t>。</a:t>
            </a:r>
            <a:r>
              <a:rPr lang="en-US" sz="2800" b="1" noProof="1">
                <a:latin typeface="Calibri" panose="020F0502020204030204" pitchFamily="34" charset="0"/>
                <a:ea typeface="宋体" panose="02010600030101010101" pitchFamily="2" charset="-122"/>
                <a:cs typeface="+mn-cs"/>
              </a:rPr>
              <a:t>(1</a:t>
            </a:r>
            <a:r>
              <a:rPr lang="zh-CN" sz="2800" b="1" noProof="1">
                <a:latin typeface="Calibri" panose="020F0502020204030204" pitchFamily="34" charset="0"/>
                <a:ea typeface="宋体" panose="02010600030101010101" pitchFamily="2" charset="-122"/>
                <a:cs typeface="+mn-cs"/>
              </a:rPr>
              <a:t>分</a:t>
            </a:r>
            <a:r>
              <a:rPr lang="en-US" sz="2800" b="1" noProof="1">
                <a:latin typeface="Calibri" panose="020F0502020204030204" pitchFamily="34" charset="0"/>
                <a:ea typeface="宋体" panose="02010600030101010101" pitchFamily="2" charset="-122"/>
                <a:cs typeface="+mn-cs"/>
              </a:rPr>
              <a:t>)</a:t>
            </a:r>
            <a:endParaRPr lang="zh-CN" altLang="en-US" sz="2800" b="1" noProof="1"/>
          </a:p>
        </p:txBody>
      </p:sp>
      <p:sp>
        <p:nvSpPr>
          <p:cNvPr id="25602" name="文本框 1"/>
          <p:cNvSpPr txBox="1"/>
          <p:nvPr/>
        </p:nvSpPr>
        <p:spPr>
          <a:xfrm>
            <a:off x="327025" y="487363"/>
            <a:ext cx="8447088" cy="1076325"/>
          </a:xfrm>
          <a:prstGeom prst="rect">
            <a:avLst/>
          </a:prstGeom>
          <a:solidFill>
            <a:srgbClr val="FFFF00"/>
          </a:solidFill>
          <a:ln w="9525" cap="flat" cmpd="sng">
            <a:solidFill>
              <a:srgbClr val="C00000"/>
            </a:solidFill>
            <a:prstDash val="solid"/>
            <a:round/>
            <a:headEnd type="none" w="med" len="med"/>
            <a:tailEnd type="none" w="med" len="med"/>
          </a:ln>
        </p:spPr>
        <p:txBody>
          <a:bodyPr wrap="square" anchor="t">
            <a:spAutoFit/>
          </a:bodyPr>
          <a:p>
            <a:r>
              <a:rPr lang="en-US" altLang="zh-CN" sz="3200" b="1">
                <a:latin typeface="黑体" panose="02010609060101010101" pitchFamily="2" charset="-122"/>
                <a:ea typeface="黑体" panose="02010609060101010101" pitchFamily="2" charset="-122"/>
              </a:rPr>
              <a:t>15.(1)</a:t>
            </a:r>
            <a:r>
              <a:rPr lang="zh-CN" altLang="zh-CN" sz="3200" b="1">
                <a:latin typeface="黑体" panose="02010609060101010101" pitchFamily="2" charset="-122"/>
                <a:ea typeface="黑体" panose="02010609060101010101" pitchFamily="2" charset="-122"/>
              </a:rPr>
              <a:t>民意即天意</a:t>
            </a:r>
            <a:r>
              <a:rPr lang="en-US" altLang="zh-CN" sz="3200" b="1">
                <a:latin typeface="黑体" panose="02010609060101010101" pitchFamily="2" charset="-122"/>
                <a:ea typeface="黑体" panose="02010609060101010101" pitchFamily="2" charset="-122"/>
              </a:rPr>
              <a:t>,</a:t>
            </a:r>
            <a:r>
              <a:rPr lang="zh-CN" altLang="zh-CN" sz="3200" b="1">
                <a:latin typeface="黑体" panose="02010609060101010101" pitchFamily="2" charset="-122"/>
                <a:ea typeface="黑体" panose="02010609060101010101" pitchFamily="2" charset="-122"/>
              </a:rPr>
              <a:t>得失天下的关键在于民心的向背。</a:t>
            </a:r>
            <a:r>
              <a:rPr lang="en-US" altLang="zh-CN" sz="3200" b="1">
                <a:latin typeface="黑体" panose="02010609060101010101" pitchFamily="2" charset="-122"/>
                <a:ea typeface="黑体" panose="02010609060101010101" pitchFamily="2" charset="-122"/>
              </a:rPr>
              <a:t>(2</a:t>
            </a:r>
            <a:r>
              <a:rPr lang="zh-CN" altLang="zh-CN" sz="3200" b="1">
                <a:latin typeface="黑体" panose="02010609060101010101" pitchFamily="2" charset="-122"/>
                <a:ea typeface="黑体" panose="02010609060101010101" pitchFamily="2" charset="-122"/>
              </a:rPr>
              <a:t>分</a:t>
            </a:r>
            <a:r>
              <a:rPr lang="en-US" altLang="zh-CN" sz="3200" b="1">
                <a:latin typeface="黑体" panose="02010609060101010101" pitchFamily="2" charset="-122"/>
                <a:ea typeface="黑体" panose="02010609060101010101" pitchFamily="2" charset="-122"/>
              </a:rPr>
              <a:t>,</a:t>
            </a:r>
            <a:r>
              <a:rPr lang="zh-CN" altLang="zh-CN" sz="3200" b="1">
                <a:latin typeface="黑体" panose="02010609060101010101" pitchFamily="2" charset="-122"/>
                <a:ea typeface="黑体" panose="02010609060101010101" pitchFamily="2" charset="-122"/>
              </a:rPr>
              <a:t>完全照抄材料得</a:t>
            </a:r>
            <a:r>
              <a:rPr lang="en-US" altLang="zh-CN" sz="3200" b="1">
                <a:latin typeface="黑体" panose="02010609060101010101" pitchFamily="2" charset="-122"/>
                <a:ea typeface="黑体" panose="02010609060101010101" pitchFamily="2" charset="-122"/>
              </a:rPr>
              <a:t>1</a:t>
            </a:r>
            <a:r>
              <a:rPr lang="zh-CN" altLang="zh-CN" sz="3200" b="1">
                <a:latin typeface="黑体" panose="02010609060101010101" pitchFamily="2" charset="-122"/>
                <a:ea typeface="黑体" panose="02010609060101010101" pitchFamily="2" charset="-122"/>
              </a:rPr>
              <a:t>分</a:t>
            </a:r>
            <a:r>
              <a:rPr lang="en-US" altLang="zh-CN" sz="3200" b="1">
                <a:latin typeface="黑体" panose="02010609060101010101" pitchFamily="2" charset="-122"/>
                <a:ea typeface="黑体" panose="02010609060101010101" pitchFamily="2" charset="-122"/>
              </a:rPr>
              <a:t>)</a:t>
            </a:r>
            <a:endParaRPr lang="zh-CN" altLang="en-US" b="1">
              <a:latin typeface="黑体" panose="02010609060101010101" pitchFamily="2" charset="-122"/>
              <a:ea typeface="黑体" panose="02010609060101010101" pitchFamily="2" charset="-122"/>
            </a:endParaRPr>
          </a:p>
        </p:txBody>
      </p:sp>
      <p:sp>
        <p:nvSpPr>
          <p:cNvPr id="3" name="文本框 2"/>
          <p:cNvSpPr txBox="1"/>
          <p:nvPr/>
        </p:nvSpPr>
        <p:spPr>
          <a:xfrm>
            <a:off x="327025" y="1908175"/>
            <a:ext cx="8570913" cy="95408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p>
            <a:pPr fontAlgn="base"/>
            <a:r>
              <a:rPr lang="en-US" sz="2800" strike="noStrike" noProof="1">
                <a:latin typeface="黑体" panose="02010609060101010101" pitchFamily="2" charset="-122"/>
                <a:ea typeface="黑体" panose="02010609060101010101" pitchFamily="2" charset="-122"/>
                <a:cs typeface="黑体" panose="02010609060101010101" pitchFamily="2" charset="-122"/>
              </a:rPr>
              <a:t>(2)</a:t>
            </a:r>
            <a:r>
              <a:rPr lang="zh-CN" sz="2800" strike="noStrike" noProof="1">
                <a:latin typeface="黑体" panose="02010609060101010101" pitchFamily="2" charset="-122"/>
                <a:ea typeface="黑体" panose="02010609060101010101" pitchFamily="2" charset="-122"/>
                <a:cs typeface="黑体" panose="02010609060101010101" pitchFamily="2" charset="-122"/>
              </a:rPr>
              <a:t>例子</a:t>
            </a:r>
            <a:r>
              <a:rPr lang="en-US" sz="2800" strike="noStrike" noProof="1">
                <a:latin typeface="黑体" panose="02010609060101010101" pitchFamily="2" charset="-122"/>
                <a:ea typeface="黑体" panose="02010609060101010101" pitchFamily="2" charset="-122"/>
                <a:cs typeface="黑体" panose="02010609060101010101" pitchFamily="2" charset="-122"/>
              </a:rPr>
              <a:t>:</a:t>
            </a:r>
            <a:r>
              <a:rPr lang="zh-CN" sz="2800" strike="noStrike" noProof="1">
                <a:latin typeface="黑体" panose="02010609060101010101" pitchFamily="2" charset="-122"/>
                <a:ea typeface="黑体" panose="02010609060101010101" pitchFamily="2" charset="-122"/>
                <a:cs typeface="黑体" panose="02010609060101010101" pitchFamily="2" charset="-122"/>
              </a:rPr>
              <a:t>隋场帝滥用民力</a:t>
            </a:r>
            <a:r>
              <a:rPr lang="en-US" sz="2800" strike="noStrike" noProof="1">
                <a:latin typeface="黑体" panose="02010609060101010101" pitchFamily="2" charset="-122"/>
                <a:ea typeface="黑体" panose="02010609060101010101" pitchFamily="2" charset="-122"/>
                <a:cs typeface="黑体" panose="02010609060101010101" pitchFamily="2" charset="-122"/>
              </a:rPr>
              <a:t>,</a:t>
            </a:r>
            <a:r>
              <a:rPr lang="zh-CN" sz="2800" strike="noStrike" noProof="1">
                <a:latin typeface="黑体" panose="02010609060101010101" pitchFamily="2" charset="-122"/>
                <a:ea typeface="黑体" panose="02010609060101010101" pitchFamily="2" charset="-122"/>
                <a:cs typeface="黑体" panose="02010609060101010101" pitchFamily="2" charset="-122"/>
              </a:rPr>
              <a:t>开凿大运河。</a:t>
            </a:r>
            <a:r>
              <a:rPr lang="en-US" sz="2800" strike="noStrike" noProof="1">
                <a:latin typeface="黑体" panose="02010609060101010101" pitchFamily="2" charset="-122"/>
                <a:ea typeface="黑体" panose="02010609060101010101" pitchFamily="2" charset="-122"/>
                <a:cs typeface="黑体" panose="02010609060101010101" pitchFamily="2" charset="-122"/>
              </a:rPr>
              <a:t>(1</a:t>
            </a:r>
            <a:r>
              <a:rPr lang="zh-CN" sz="2800" strike="noStrike" noProof="1">
                <a:latin typeface="黑体" panose="02010609060101010101" pitchFamily="2" charset="-122"/>
                <a:ea typeface="黑体" panose="02010609060101010101" pitchFamily="2" charset="-122"/>
                <a:cs typeface="黑体" panose="02010609060101010101" pitchFamily="2" charset="-122"/>
              </a:rPr>
              <a:t>分</a:t>
            </a:r>
            <a:r>
              <a:rPr lang="en-US" sz="2800" strike="noStrike" noProof="1">
                <a:latin typeface="黑体" panose="02010609060101010101" pitchFamily="2" charset="-122"/>
                <a:ea typeface="黑体" panose="02010609060101010101" pitchFamily="2" charset="-122"/>
                <a:cs typeface="黑体" panose="02010609060101010101" pitchFamily="2" charset="-122"/>
              </a:rPr>
              <a:t>,</a:t>
            </a:r>
            <a:r>
              <a:rPr lang="zh-CN" sz="2800" strike="noStrike" noProof="1">
                <a:latin typeface="黑体" panose="02010609060101010101" pitchFamily="2" charset="-122"/>
                <a:ea typeface="黑体" panose="02010609060101010101" pitchFamily="2" charset="-122"/>
                <a:cs typeface="黑体" panose="02010609060101010101" pitchFamily="2" charset="-122"/>
              </a:rPr>
              <a:t>其他言之有理也可</a:t>
            </a:r>
            <a:r>
              <a:rPr lang="en-US" sz="2800" strike="noStrike" noProof="1">
                <a:latin typeface="黑体" panose="02010609060101010101" pitchFamily="2" charset="-122"/>
                <a:ea typeface="黑体" panose="02010609060101010101" pitchFamily="2" charset="-122"/>
                <a:cs typeface="黑体" panose="02010609060101010101" pitchFamily="2" charset="-122"/>
              </a:rPr>
              <a:t>)</a:t>
            </a:r>
            <a:r>
              <a:rPr lang="zh-CN" sz="2800" strike="noStrike" noProof="1">
                <a:latin typeface="黑体" panose="02010609060101010101" pitchFamily="2" charset="-122"/>
                <a:ea typeface="黑体" panose="02010609060101010101" pitchFamily="2" charset="-122"/>
                <a:cs typeface="黑体" panose="02010609060101010101" pitchFamily="2" charset="-122"/>
              </a:rPr>
              <a:t>教训</a:t>
            </a:r>
            <a:r>
              <a:rPr lang="en-US" sz="2800" strike="noStrike" noProof="1">
                <a:latin typeface="黑体" panose="02010609060101010101" pitchFamily="2" charset="-122"/>
                <a:ea typeface="黑体" panose="02010609060101010101" pitchFamily="2" charset="-122"/>
                <a:cs typeface="黑体" panose="02010609060101010101" pitchFamily="2" charset="-122"/>
              </a:rPr>
              <a:t>:</a:t>
            </a:r>
            <a:r>
              <a:rPr lang="zh-CN" sz="2800" strike="noStrike" noProof="1">
                <a:latin typeface="黑体" panose="02010609060101010101" pitchFamily="2" charset="-122"/>
                <a:ea typeface="黑体" panose="02010609060101010101" pitchFamily="2" charset="-122"/>
                <a:cs typeface="黑体" panose="02010609060101010101" pitchFamily="2" charset="-122"/>
              </a:rPr>
              <a:t>治理国家</a:t>
            </a:r>
            <a:r>
              <a:rPr lang="en-US" sz="2800" strike="noStrike" noProof="1">
                <a:latin typeface="黑体" panose="02010609060101010101" pitchFamily="2" charset="-122"/>
                <a:ea typeface="黑体" panose="02010609060101010101" pitchFamily="2" charset="-122"/>
                <a:cs typeface="黑体" panose="02010609060101010101" pitchFamily="2" charset="-122"/>
              </a:rPr>
              <a:t>,</a:t>
            </a:r>
            <a:r>
              <a:rPr lang="zh-CN" sz="2800" strike="noStrike" noProof="1">
                <a:latin typeface="黑体" panose="02010609060101010101" pitchFamily="2" charset="-122"/>
                <a:ea typeface="黑体" panose="02010609060101010101" pitchFamily="2" charset="-122"/>
                <a:cs typeface="黑体" panose="02010609060101010101" pitchFamily="2" charset="-122"/>
              </a:rPr>
              <a:t>“必须先存百姓”。</a:t>
            </a:r>
            <a:r>
              <a:rPr lang="en-US" sz="2800" strike="noStrike" noProof="1">
                <a:latin typeface="黑体" panose="02010609060101010101" pitchFamily="2" charset="-122"/>
                <a:ea typeface="黑体" panose="02010609060101010101" pitchFamily="2" charset="-122"/>
                <a:cs typeface="黑体" panose="02010609060101010101" pitchFamily="2" charset="-122"/>
              </a:rPr>
              <a:t>(1</a:t>
            </a:r>
            <a:r>
              <a:rPr lang="zh-CN" sz="2800" strike="noStrike" noProof="1">
                <a:latin typeface="黑体" panose="02010609060101010101" pitchFamily="2" charset="-122"/>
                <a:ea typeface="黑体" panose="02010609060101010101" pitchFamily="2" charset="-122"/>
                <a:cs typeface="黑体" panose="02010609060101010101" pitchFamily="2" charset="-122"/>
              </a:rPr>
              <a:t>分</a:t>
            </a:r>
            <a:r>
              <a:rPr lang="en-US" sz="2800" strike="noStrike" noProof="1">
                <a:latin typeface="黑体" panose="02010609060101010101" pitchFamily="2" charset="-122"/>
                <a:ea typeface="黑体" panose="02010609060101010101" pitchFamily="2" charset="-122"/>
                <a:cs typeface="黑体" panose="02010609060101010101" pitchFamily="2" charset="-122"/>
              </a:rPr>
              <a:t>)</a:t>
            </a:r>
            <a:endParaRPr lang="zh-CN" altLang="en-US" sz="3200" strike="noStrike" noProof="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文本框 1"/>
          <p:cNvSpPr txBox="1"/>
          <p:nvPr/>
        </p:nvSpPr>
        <p:spPr>
          <a:xfrm>
            <a:off x="222250" y="144463"/>
            <a:ext cx="8675688" cy="1382712"/>
          </a:xfrm>
          <a:prstGeom prst="rect">
            <a:avLst/>
          </a:prstGeom>
          <a:solidFill>
            <a:srgbClr val="FFFF00"/>
          </a:solidFill>
          <a:ln w="9525" cap="flat" cmpd="sng">
            <a:solidFill>
              <a:srgbClr val="C00000"/>
            </a:solidFill>
            <a:prstDash val="solid"/>
            <a:round/>
            <a:headEnd type="none" w="med" len="med"/>
            <a:tailEnd type="none" w="med" len="med"/>
          </a:ln>
        </p:spPr>
        <p:txBody>
          <a:bodyPr wrap="square" anchor="t">
            <a:spAutoFit/>
          </a:bodyPr>
          <a:p>
            <a:r>
              <a:rPr lang="zh-CN" altLang="zh-CN" sz="2800" b="1">
                <a:latin typeface="黑体" panose="02010609060101010101" pitchFamily="2" charset="-122"/>
                <a:ea typeface="黑体" panose="02010609060101010101" pitchFamily="2" charset="-122"/>
              </a:rPr>
              <a:t>16.(1)目标:改革生产关系中不适应生产力发展的一系列环节,(1分)解放和发展生产力。(1分)</a:t>
            </a:r>
            <a:endParaRPr lang="zh-CN" altLang="zh-CN" sz="2800" b="1">
              <a:latin typeface="黑体" panose="02010609060101010101" pitchFamily="2" charset="-122"/>
              <a:ea typeface="黑体" panose="02010609060101010101" pitchFamily="2" charset="-122"/>
            </a:endParaRPr>
          </a:p>
          <a:p>
            <a:r>
              <a:rPr lang="zh-CN" altLang="zh-CN" sz="2800" b="1">
                <a:latin typeface="黑体" panose="02010609060101010101" pitchFamily="2" charset="-122"/>
                <a:ea typeface="黑体" panose="02010609060101010101" pitchFamily="2" charset="-122"/>
              </a:rPr>
              <a:t>形式:家庭联产承包责任制。(1分)</a:t>
            </a:r>
            <a:endParaRPr lang="zh-CN" altLang="zh-CN" sz="2800" b="1">
              <a:latin typeface="黑体" panose="02010609060101010101" pitchFamily="2" charset="-122"/>
              <a:ea typeface="黑体" panose="02010609060101010101" pitchFamily="2" charset="-122"/>
            </a:endParaRPr>
          </a:p>
        </p:txBody>
      </p:sp>
      <p:sp>
        <p:nvSpPr>
          <p:cNvPr id="3" name="文本框 2"/>
          <p:cNvSpPr txBox="1"/>
          <p:nvPr/>
        </p:nvSpPr>
        <p:spPr>
          <a:xfrm>
            <a:off x="222250" y="1709738"/>
            <a:ext cx="8570913" cy="13843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p>
            <a:pPr fontAlgn="base"/>
            <a:r>
              <a:rPr lang="en-US" sz="2800" strike="noStrike" noProof="1">
                <a:latin typeface="黑体" panose="02010609060101010101" pitchFamily="2" charset="-122"/>
                <a:ea typeface="黑体" panose="02010609060101010101" pitchFamily="2" charset="-122"/>
                <a:cs typeface="黑体" panose="02010609060101010101" pitchFamily="2" charset="-122"/>
              </a:rPr>
              <a:t>(2)</a:t>
            </a:r>
            <a:r>
              <a:rPr sz="2800" strike="noStrike" noProof="1">
                <a:latin typeface="黑体" panose="02010609060101010101" pitchFamily="2" charset="-122"/>
                <a:ea typeface="黑体" panose="02010609060101010101" pitchFamily="2" charset="-122"/>
                <a:cs typeface="黑体" panose="02010609060101010101" pitchFamily="2" charset="-122"/>
              </a:rPr>
              <a:t>历史事件:建立深圳等经济特区。(1分)</a:t>
            </a:r>
            <a:endParaRPr sz="2800" strike="noStrike" noProof="1">
              <a:latin typeface="黑体" panose="02010609060101010101" pitchFamily="2" charset="-122"/>
              <a:ea typeface="黑体" panose="02010609060101010101" pitchFamily="2" charset="-122"/>
              <a:cs typeface="黑体" panose="02010609060101010101" pitchFamily="2" charset="-122"/>
            </a:endParaRPr>
          </a:p>
          <a:p>
            <a:pPr fontAlgn="base"/>
            <a:r>
              <a:rPr sz="2800" strike="noStrike" noProof="1">
                <a:latin typeface="黑体" panose="02010609060101010101" pitchFamily="2" charset="-122"/>
                <a:ea typeface="黑体" panose="02010609060101010101" pitchFamily="2" charset="-122"/>
                <a:cs typeface="黑体" panose="02010609060101010101" pitchFamily="2" charset="-122"/>
              </a:rPr>
              <a:t>目标:建立社会主义市场经济体制。(1分)</a:t>
            </a:r>
            <a:endParaRPr sz="2800" strike="noStrike" noProof="1">
              <a:latin typeface="黑体" panose="02010609060101010101" pitchFamily="2" charset="-122"/>
              <a:ea typeface="黑体" panose="02010609060101010101" pitchFamily="2" charset="-122"/>
              <a:cs typeface="黑体" panose="02010609060101010101" pitchFamily="2" charset="-122"/>
            </a:endParaRPr>
          </a:p>
          <a:p>
            <a:pPr fontAlgn="base"/>
            <a:r>
              <a:rPr sz="2800" strike="noStrike" noProof="1">
                <a:latin typeface="黑体" panose="02010609060101010101" pitchFamily="2" charset="-122"/>
                <a:ea typeface="黑体" panose="02010609060101010101" pitchFamily="2" charset="-122"/>
                <a:cs typeface="黑体" panose="02010609060101010101" pitchFamily="2" charset="-122"/>
              </a:rPr>
              <a:t>地位:我我国改革开放总设计师。(1分)</a:t>
            </a:r>
            <a:r>
              <a:rPr lang="en-US" sz="2800" strike="noStrike" noProof="1">
                <a:latin typeface="黑体" panose="02010609060101010101" pitchFamily="2" charset="-122"/>
                <a:ea typeface="黑体" panose="02010609060101010101" pitchFamily="2" charset="-122"/>
                <a:cs typeface="黑体" panose="02010609060101010101" pitchFamily="2" charset="-122"/>
              </a:rPr>
              <a:t>)</a:t>
            </a:r>
            <a:endParaRPr lang="zh-CN" altLang="en-US" sz="3200" strike="noStrike" noProof="1"/>
          </a:p>
        </p:txBody>
      </p:sp>
      <p:sp>
        <p:nvSpPr>
          <p:cNvPr id="2" name="横卷形 1"/>
          <p:cNvSpPr/>
          <p:nvPr/>
        </p:nvSpPr>
        <p:spPr>
          <a:xfrm>
            <a:off x="304800" y="3094355"/>
            <a:ext cx="8229600" cy="1790065"/>
          </a:xfrm>
          <a:prstGeom prst="horizontalScroll">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endParaRPr lang="zh-CN" altLang="en-US" b="1">
              <a:solidFill>
                <a:srgbClr val="FF0000"/>
              </a:solidFill>
            </a:endParaRPr>
          </a:p>
          <a:p>
            <a:pPr algn="l"/>
            <a:r>
              <a:rPr lang="zh-CN" altLang="en-US" b="1">
                <a:solidFill>
                  <a:srgbClr val="FF0000"/>
                </a:solidFill>
              </a:rPr>
              <a:t>      1979年  那是一个春天  有一位老人在中国的南海边画了一个圈</a:t>
            </a:r>
            <a:r>
              <a:rPr lang="zh-CN" altLang="en-US">
                <a:solidFill>
                  <a:srgbClr val="002060"/>
                </a:solidFill>
              </a:rPr>
              <a:t> </a:t>
            </a:r>
            <a:endParaRPr lang="zh-CN" altLang="en-US">
              <a:solidFill>
                <a:srgbClr val="002060"/>
              </a:solidFill>
            </a:endParaRPr>
          </a:p>
          <a:p>
            <a:pPr algn="l"/>
            <a:r>
              <a:rPr lang="zh-CN" altLang="en-US">
                <a:solidFill>
                  <a:srgbClr val="002060"/>
                </a:solidFill>
              </a:rPr>
              <a:t>神话般地崛起座座城  奇迹般聚起座座金山  春雷啊唤醒了长城内外</a:t>
            </a:r>
            <a:endParaRPr lang="zh-CN" altLang="en-US">
              <a:solidFill>
                <a:srgbClr val="002060"/>
              </a:solidFill>
            </a:endParaRPr>
          </a:p>
          <a:p>
            <a:pPr algn="l"/>
            <a:r>
              <a:rPr lang="zh-CN" altLang="en-US">
                <a:solidFill>
                  <a:srgbClr val="002060"/>
                </a:solidFill>
              </a:rPr>
              <a:t>......</a:t>
            </a:r>
            <a:r>
              <a:rPr lang="zh-CN" altLang="en-US" b="1">
                <a:solidFill>
                  <a:srgbClr val="FF0000"/>
                </a:solidFill>
              </a:rPr>
              <a:t>1992年  又是一个春天  有一位老人在中国的南海边写下诗篇</a:t>
            </a:r>
            <a:endParaRPr lang="zh-CN" altLang="en-US">
              <a:solidFill>
                <a:srgbClr val="002060"/>
              </a:solidFill>
            </a:endParaRPr>
          </a:p>
          <a:p>
            <a:pPr algn="l"/>
            <a:r>
              <a:rPr lang="zh-CN" altLang="en-US">
                <a:solidFill>
                  <a:srgbClr val="002060"/>
                </a:solidFill>
              </a:rPr>
              <a:t>天地间荡起滚滚春潮  征途上扬起浩浩风帆 春风啊吹绿了东方神州</a:t>
            </a:r>
            <a:endParaRPr lang="zh-CN" altLang="en-US">
              <a:solidFill>
                <a:srgbClr val="002060"/>
              </a:solidFill>
            </a:endParaRPr>
          </a:p>
          <a:p>
            <a:pPr algn="l"/>
            <a:endParaRPr lang="zh-CN" altLang="en-US">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381635" y="2014538"/>
            <a:ext cx="8258175" cy="1114425"/>
          </a:xfrm>
          <a:prstGeom prst="rect">
            <a:avLst/>
          </a:prstGeom>
          <a:solidFill>
            <a:srgbClr val="FFFF00"/>
          </a:solidFill>
          <a:ln w="9525">
            <a:solidFill>
              <a:srgbClr val="C00000"/>
            </a:solidFill>
          </a:ln>
        </p:spPr>
        <p:txBody>
          <a:bodyPr wrap="square">
            <a:spAutoFit/>
          </a:bodyPr>
          <a:p>
            <a:endParaRPr lang="en-US" sz="1050" noProof="1">
              <a:latin typeface="Calibri" panose="020F0502020204030204" pitchFamily="34" charset="0"/>
              <a:ea typeface="宋体" panose="02010600030101010101" pitchFamily="2" charset="-122"/>
              <a:cs typeface="Times New Roman" panose="02020603050405020304" pitchFamily="18" charset="0"/>
            </a:endParaRPr>
          </a:p>
          <a:p>
            <a:r>
              <a:rPr sz="2800" b="1" noProof="1">
                <a:latin typeface="Calibri" panose="020F0502020204030204" pitchFamily="34" charset="0"/>
                <a:ea typeface="宋体" panose="02010600030101010101" pitchFamily="2" charset="-122"/>
                <a:cs typeface="+mn-cs"/>
              </a:rPr>
              <a:t>(3)</a:t>
            </a:r>
            <a:r>
              <a:rPr sz="2800" b="1" noProof="1">
                <a:solidFill>
                  <a:srgbClr val="FF0000"/>
                </a:solidFill>
                <a:latin typeface="Calibri" panose="020F0502020204030204" pitchFamily="34" charset="0"/>
                <a:ea typeface="宋体" panose="02010600030101010101" pitchFamily="2" charset="-122"/>
                <a:cs typeface="+mn-cs"/>
              </a:rPr>
              <a:t>全面建成小康社会一基本实现社会主义现代化一一全面建成社会主义现代化强国。</a:t>
            </a:r>
            <a:r>
              <a:rPr sz="2800" b="1" noProof="1">
                <a:latin typeface="Calibri" panose="020F0502020204030204" pitchFamily="34" charset="0"/>
                <a:ea typeface="宋体" panose="02010600030101010101" pitchFamily="2" charset="-122"/>
                <a:cs typeface="+mn-cs"/>
              </a:rPr>
              <a:t>(3分)</a:t>
            </a:r>
            <a:endParaRPr sz="2800" b="1" noProof="1">
              <a:latin typeface="Calibri" panose="020F0502020204030204" pitchFamily="34" charset="0"/>
              <a:ea typeface="宋体" panose="02010600030101010101" pitchFamily="2"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文本框 1"/>
          <p:cNvSpPr txBox="1"/>
          <p:nvPr/>
        </p:nvSpPr>
        <p:spPr>
          <a:xfrm>
            <a:off x="165100" y="509588"/>
            <a:ext cx="8675688" cy="954087"/>
          </a:xfrm>
          <a:prstGeom prst="rect">
            <a:avLst/>
          </a:prstGeom>
          <a:solidFill>
            <a:srgbClr val="FFFF00"/>
          </a:solidFill>
          <a:ln w="9525" cap="flat" cmpd="sng">
            <a:solidFill>
              <a:srgbClr val="C00000"/>
            </a:solidFill>
            <a:prstDash val="solid"/>
            <a:round/>
            <a:headEnd type="none" w="med" len="med"/>
            <a:tailEnd type="none" w="med" len="med"/>
          </a:ln>
        </p:spPr>
        <p:txBody>
          <a:bodyPr wrap="square" anchor="t">
            <a:spAutoFit/>
          </a:bodyPr>
          <a:p>
            <a:r>
              <a:rPr lang="zh-CN" altLang="zh-CN" sz="2800" b="1">
                <a:latin typeface="黑体" panose="02010609060101010101" pitchFamily="2" charset="-122"/>
                <a:ea typeface="黑体" panose="02010609060101010101" pitchFamily="2" charset="-122"/>
              </a:rPr>
              <a:t>17.(1)运动:大化改新。(1分)</a:t>
            </a:r>
            <a:endParaRPr lang="zh-CN" altLang="zh-CN" sz="2800" b="1">
              <a:latin typeface="黑体" panose="02010609060101010101" pitchFamily="2" charset="-122"/>
              <a:ea typeface="黑体" panose="02010609060101010101" pitchFamily="2" charset="-122"/>
            </a:endParaRPr>
          </a:p>
          <a:p>
            <a:r>
              <a:rPr lang="zh-CN" altLang="zh-CN" sz="2800" b="1">
                <a:latin typeface="黑体" panose="02010609060101010101" pitchFamily="2" charset="-122"/>
                <a:ea typeface="黑体" panose="02010609060101010101" pitchFamily="2" charset="-122"/>
              </a:rPr>
              <a:t>文明:唐朝文明(或:隋唐文明、中国文化)。(1分)</a:t>
            </a:r>
            <a:endParaRPr lang="zh-CN" altLang="zh-CN" sz="2800" b="1">
              <a:latin typeface="黑体" panose="02010609060101010101" pitchFamily="2" charset="-122"/>
              <a:ea typeface="黑体" panose="02010609060101010101" pitchFamily="2" charset="-122"/>
            </a:endParaRPr>
          </a:p>
        </p:txBody>
      </p:sp>
      <p:sp>
        <p:nvSpPr>
          <p:cNvPr id="3" name="文本框 2"/>
          <p:cNvSpPr txBox="1"/>
          <p:nvPr/>
        </p:nvSpPr>
        <p:spPr>
          <a:xfrm>
            <a:off x="165100" y="1895475"/>
            <a:ext cx="8789988" cy="224472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p>
            <a:pPr fontAlgn="base"/>
            <a:r>
              <a:rPr sz="2800" strike="noStrike" noProof="1">
                <a:latin typeface="黑体" panose="02010609060101010101" pitchFamily="2" charset="-122"/>
                <a:ea typeface="黑体" panose="02010609060101010101" pitchFamily="2" charset="-122"/>
                <a:cs typeface="黑体" panose="02010609060101010101" pitchFamily="2" charset="-122"/>
              </a:rPr>
              <a:t>(2)文明:西方文明(或:欧美文明)(1分)</a:t>
            </a:r>
            <a:endParaRPr sz="2800" strike="noStrike" noProof="1">
              <a:latin typeface="黑体" panose="02010609060101010101" pitchFamily="2" charset="-122"/>
              <a:ea typeface="黑体" panose="02010609060101010101" pitchFamily="2" charset="-122"/>
              <a:cs typeface="黑体" panose="02010609060101010101" pitchFamily="2" charset="-122"/>
            </a:endParaRPr>
          </a:p>
          <a:p>
            <a:pPr fontAlgn="base"/>
            <a:r>
              <a:rPr sz="2800" strike="noStrike" noProof="1">
                <a:latin typeface="黑体" panose="02010609060101010101" pitchFamily="2" charset="-122"/>
                <a:ea typeface="黑体" panose="02010609060101010101" pitchFamily="2" charset="-122"/>
                <a:cs typeface="黑体" panose="02010609060101010101" pitchFamily="2" charset="-122"/>
              </a:rPr>
              <a:t>表现:废藩置县;废除封建身份制度(或:取消武士特权):加强中央集权(或:加强天皇权力);实现有限的宪政统治等。(3分,任意3点)</a:t>
            </a:r>
            <a:endParaRPr sz="2800" strike="noStrike" noProof="1">
              <a:latin typeface="黑体" panose="02010609060101010101" pitchFamily="2" charset="-122"/>
              <a:ea typeface="黑体" panose="02010609060101010101" pitchFamily="2" charset="-122"/>
              <a:cs typeface="黑体" panose="02010609060101010101" pitchFamily="2" charset="-122"/>
            </a:endParaRPr>
          </a:p>
          <a:p>
            <a:pPr fontAlgn="base"/>
            <a:r>
              <a:rPr sz="2800" strike="noStrike" noProof="1">
                <a:latin typeface="黑体" panose="02010609060101010101" pitchFamily="2" charset="-122"/>
                <a:ea typeface="黑体" panose="02010609060101010101" pitchFamily="2" charset="-122"/>
                <a:cs typeface="黑体" panose="02010609060101010101" pitchFamily="2" charset="-122"/>
              </a:rPr>
              <a:t>转型:由封建社会向天皇制资本主义社会转型。(2分)</a:t>
            </a:r>
            <a:endParaRPr lang="zh-CN" altLang="en-US" sz="3200" strike="noStrike" noProof="1"/>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76213" y="509588"/>
            <a:ext cx="8696325" cy="1976438"/>
          </a:xfrm>
          <a:prstGeom prst="rect">
            <a:avLst/>
          </a:prstGeom>
          <a:solidFill>
            <a:srgbClr val="FFFF00"/>
          </a:solidFill>
          <a:ln w="9525">
            <a:solidFill>
              <a:srgbClr val="C00000"/>
            </a:solidFill>
          </a:ln>
        </p:spPr>
        <p:txBody>
          <a:bodyPr wrap="square">
            <a:spAutoFit/>
          </a:bodyPr>
          <a:p>
            <a:endParaRPr lang="en-US" sz="1050" noProof="1">
              <a:latin typeface="Calibri" panose="020F0502020204030204" pitchFamily="34" charset="0"/>
              <a:ea typeface="宋体" panose="02010600030101010101" pitchFamily="2" charset="-122"/>
              <a:cs typeface="Times New Roman" panose="02020603050405020304" pitchFamily="18" charset="0"/>
            </a:endParaRPr>
          </a:p>
          <a:p>
            <a:r>
              <a:rPr sz="2800" b="1" noProof="1">
                <a:solidFill>
                  <a:srgbClr val="FF0000"/>
                </a:solidFill>
                <a:latin typeface="Calibri" panose="020F0502020204030204" pitchFamily="34" charset="0"/>
                <a:ea typeface="宋体" panose="02010600030101010101" pitchFamily="2" charset="-122"/>
                <a:cs typeface="+mn-cs"/>
              </a:rPr>
              <a:t>(3)日本战后初期民主改革是明治维新的最终归宿</a:t>
            </a:r>
            <a:endParaRPr sz="2800" b="1" noProof="1">
              <a:solidFill>
                <a:srgbClr val="FF0000"/>
              </a:solidFill>
              <a:latin typeface="Calibri" panose="020F0502020204030204" pitchFamily="34" charset="0"/>
              <a:ea typeface="宋体" panose="02010600030101010101" pitchFamily="2" charset="-122"/>
            </a:endParaRPr>
          </a:p>
          <a:p>
            <a:r>
              <a:rPr sz="2800" b="1" noProof="1">
                <a:latin typeface="Calibri" panose="020F0502020204030204" pitchFamily="34" charset="0"/>
                <a:ea typeface="宋体" panose="02010600030101010101" pitchFamily="2" charset="-122"/>
                <a:cs typeface="+mn-cs"/>
              </a:rPr>
              <a:t>(或:使日本终于完成了因明治维新不彻底而遗留下的历史任务)</a:t>
            </a:r>
            <a:r>
              <a:rPr sz="2800" b="1" noProof="1">
                <a:solidFill>
                  <a:srgbClr val="FF0000"/>
                </a:solidFill>
                <a:latin typeface="Calibri" panose="020F0502020204030204" pitchFamily="34" charset="0"/>
                <a:ea typeface="宋体" panose="02010600030101010101" pitchFamily="2" charset="-122"/>
                <a:cs typeface="+mn-cs"/>
              </a:rPr>
              <a:t>,为战后日本经济高速发展莫定了基础</a:t>
            </a:r>
            <a:r>
              <a:rPr sz="2800" b="1" noProof="1">
                <a:latin typeface="Calibri" panose="020F0502020204030204" pitchFamily="34" charset="0"/>
                <a:ea typeface="宋体" panose="02010600030101010101" pitchFamily="2" charset="-122"/>
                <a:cs typeface="+mn-cs"/>
              </a:rPr>
              <a:t>(或:是日本历史发展的重要转折点和新的起点)。(2分)</a:t>
            </a:r>
            <a:endParaRPr sz="2800" b="1" noProof="1">
              <a:latin typeface="Calibri" panose="020F0502020204030204" pitchFamily="34" charset="0"/>
              <a:ea typeface="宋体" panose="02010600030101010101" pitchFamily="2" charset="-122"/>
            </a:endParaRPr>
          </a:p>
        </p:txBody>
      </p:sp>
      <p:sp>
        <p:nvSpPr>
          <p:cNvPr id="3" name="文本框 2"/>
          <p:cNvSpPr txBox="1"/>
          <p:nvPr/>
        </p:nvSpPr>
        <p:spPr>
          <a:xfrm>
            <a:off x="176213" y="2660650"/>
            <a:ext cx="8789988" cy="224472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p>
            <a:pPr fontAlgn="base"/>
            <a:r>
              <a:rPr sz="2800" strike="noStrike" noProof="1">
                <a:latin typeface="黑体" panose="02010609060101010101" pitchFamily="2" charset="-122"/>
                <a:ea typeface="黑体" panose="02010609060101010101" pitchFamily="2" charset="-122"/>
                <a:cs typeface="黑体" panose="02010609060101010101" pitchFamily="2" charset="-122"/>
              </a:rPr>
              <a:t>(4)顺应历史潮流,与时俱进全面深化改革;结合国情,鉴别取舍学习外国先进文明;坚持以经济建设为中心,注重创新创造:;坚持走本国特色强军之路,有效维护国家安全:勇于自我革命,及时克服和纠正建设中的失误和</a:t>
            </a:r>
            <a:endParaRPr sz="2800" strike="noStrike" noProof="1">
              <a:latin typeface="黑体" panose="02010609060101010101" pitchFamily="2" charset="-122"/>
              <a:ea typeface="黑体" panose="02010609060101010101" pitchFamily="2" charset="-122"/>
              <a:cs typeface="黑体" panose="02010609060101010101" pitchFamily="2" charset="-122"/>
            </a:endParaRPr>
          </a:p>
          <a:p>
            <a:pPr fontAlgn="base"/>
            <a:r>
              <a:rPr sz="2800" strike="noStrike" noProof="1">
                <a:latin typeface="黑体" panose="02010609060101010101" pitchFamily="2" charset="-122"/>
                <a:ea typeface="黑体" panose="02010609060101010101" pitchFamily="2" charset="-122"/>
                <a:cs typeface="黑体" panose="02010609060101010101" pitchFamily="2" charset="-122"/>
              </a:rPr>
              <a:t>偏差等。(2分,任意2点,其他言之有理也可给分)</a:t>
            </a:r>
            <a:endParaRPr sz="2800" strike="noStrike" noProof="1">
              <a:latin typeface="黑体" panose="02010609060101010101" pitchFamily="2" charset="-122"/>
              <a:ea typeface="黑体" panose="02010609060101010101" pitchFamily="2" charset="-122"/>
              <a:cs typeface="黑体" panose="02010609060101010101" pitchFamily="2"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87746" name="矩形 287745"/>
          <p:cNvSpPr/>
          <p:nvPr/>
        </p:nvSpPr>
        <p:spPr>
          <a:xfrm>
            <a:off x="88900" y="617538"/>
            <a:ext cx="8964613" cy="3908425"/>
          </a:xfrm>
          <a:prstGeom prst="rect">
            <a:avLst/>
          </a:prstGeom>
          <a:noFill/>
          <a:ln w="9525">
            <a:noFill/>
          </a:ln>
        </p:spPr>
        <p:txBody>
          <a:bodyPr anchor="t"/>
          <a:p>
            <a:pPr>
              <a:spcBef>
                <a:spcPct val="50000"/>
              </a:spcBef>
              <a:buClr>
                <a:schemeClr val="tx1"/>
              </a:buClr>
            </a:pPr>
            <a:r>
              <a:rPr lang="zh-CN" altLang="en-US" sz="2600" b="1" dirty="0">
                <a:solidFill>
                  <a:srgbClr val="A50021"/>
                </a:solidFill>
                <a:latin typeface="Constantia" panose="02030602050306030303" pitchFamily="18" charset="0"/>
                <a:ea typeface="宋体" panose="02010600030101010101" pitchFamily="2" charset="-122"/>
              </a:rPr>
              <a:t>明确题型：</a:t>
            </a:r>
            <a:endParaRPr lang="zh-CN" altLang="en-US" sz="2600" b="1" dirty="0">
              <a:solidFill>
                <a:srgbClr val="A50021"/>
              </a:solidFill>
              <a:latin typeface="Constantia" panose="02030602050306030303" pitchFamily="18" charset="0"/>
              <a:ea typeface="宋体" panose="02010600030101010101" pitchFamily="2" charset="-122"/>
            </a:endParaRPr>
          </a:p>
          <a:p>
            <a:pPr>
              <a:spcBef>
                <a:spcPct val="50000"/>
              </a:spcBef>
              <a:buClr>
                <a:schemeClr val="tx1"/>
              </a:buClr>
            </a:pPr>
            <a:r>
              <a:rPr lang="zh-CN" altLang="x-none" sz="2600" b="1" dirty="0">
                <a:latin typeface="Constantia" panose="02030602050306030303" pitchFamily="18" charset="0"/>
                <a:ea typeface="宋体" panose="02010600030101010101" pitchFamily="2" charset="-122"/>
              </a:rPr>
              <a:t>1、</a:t>
            </a:r>
            <a:r>
              <a:rPr lang="zh-CN" altLang="x-none" sz="2600" b="1" dirty="0">
                <a:solidFill>
                  <a:srgbClr val="0000FF"/>
                </a:solidFill>
                <a:latin typeface="Constantia" panose="02030602050306030303" pitchFamily="18" charset="0"/>
                <a:ea typeface="宋体" panose="02010600030101010101" pitchFamily="2" charset="-122"/>
              </a:rPr>
              <a:t>叙述类</a:t>
            </a:r>
            <a:r>
              <a:rPr lang="zh-CN" altLang="x-none" sz="2600" b="1" dirty="0">
                <a:latin typeface="Constantia" panose="02030602050306030303" pitchFamily="18" charset="0"/>
                <a:ea typeface="宋体" panose="02010600030101010101" pitchFamily="2" charset="-122"/>
              </a:rPr>
              <a:t>：</a:t>
            </a:r>
            <a:r>
              <a:rPr lang="zh-CN" altLang="x-none" sz="2600" b="1" dirty="0">
                <a:solidFill>
                  <a:srgbClr val="FF0000"/>
                </a:solidFill>
                <a:latin typeface="Constantia" panose="02030602050306030303" pitchFamily="18" charset="0"/>
                <a:ea typeface="宋体" panose="02010600030101010101" pitchFamily="2" charset="-122"/>
              </a:rPr>
              <a:t>“简述”“概述”“试述”</a:t>
            </a:r>
            <a:r>
              <a:rPr lang="zh-CN" altLang="en-US" sz="2600" b="1" dirty="0">
                <a:solidFill>
                  <a:srgbClr val="FF0000"/>
                </a:solidFill>
                <a:latin typeface="Constantia" panose="02030602050306030303" pitchFamily="18" charset="0"/>
                <a:ea typeface="宋体" panose="02010600030101010101" pitchFamily="2" charset="-122"/>
              </a:rPr>
              <a:t>等</a:t>
            </a:r>
            <a:endParaRPr lang="zh-CN" altLang="en-US" sz="2600" b="1" dirty="0">
              <a:latin typeface="Constantia" panose="02030602050306030303" pitchFamily="18" charset="0"/>
              <a:ea typeface="宋体" panose="02010600030101010101" pitchFamily="2" charset="-122"/>
            </a:endParaRPr>
          </a:p>
          <a:p>
            <a:r>
              <a:rPr lang="zh-CN" altLang="en-US" sz="2600" b="1" dirty="0">
                <a:latin typeface="Constantia" panose="02030602050306030303" pitchFamily="18" charset="0"/>
                <a:ea typeface="宋体" panose="02010600030101010101" pitchFamily="2" charset="-122"/>
              </a:rPr>
              <a:t>  </a:t>
            </a:r>
            <a:r>
              <a:rPr lang="en-US" altLang="zh-CN" sz="2600" b="1" dirty="0">
                <a:latin typeface="Constantia" panose="02030602050306030303" pitchFamily="18" charset="0"/>
                <a:ea typeface="宋体" panose="02010600030101010101" pitchFamily="2" charset="-122"/>
              </a:rPr>
              <a:t>(</a:t>
            </a:r>
            <a:r>
              <a:rPr lang="zh-CN" altLang="en-US" sz="2600" b="1" dirty="0">
                <a:latin typeface="Constantia" panose="02030602050306030303" pitchFamily="18" charset="0"/>
                <a:ea typeface="宋体" panose="02010600030101010101" pitchFamily="2" charset="-122"/>
              </a:rPr>
              <a:t>侧重“述”课本怎么说就怎么写，但有一定的概括性）</a:t>
            </a:r>
            <a:endParaRPr lang="zh-CN" altLang="en-US" sz="2600" b="1" dirty="0">
              <a:solidFill>
                <a:srgbClr val="FF3399"/>
              </a:solidFill>
              <a:latin typeface="Constantia" panose="02030602050306030303" pitchFamily="18" charset="0"/>
              <a:ea typeface="宋体" panose="02010600030101010101" pitchFamily="2" charset="-122"/>
            </a:endParaRPr>
          </a:p>
          <a:p>
            <a:r>
              <a:rPr lang="zh-CN" altLang="x-none" sz="2600" b="1" dirty="0">
                <a:latin typeface="Constantia" panose="02030602050306030303" pitchFamily="18" charset="0"/>
                <a:ea typeface="宋体" panose="02010600030101010101" pitchFamily="2" charset="-122"/>
              </a:rPr>
              <a:t>2、</a:t>
            </a:r>
            <a:r>
              <a:rPr lang="zh-CN" altLang="x-none" sz="2600" b="1" dirty="0">
                <a:solidFill>
                  <a:srgbClr val="0000FF"/>
                </a:solidFill>
                <a:latin typeface="Constantia" panose="02030602050306030303" pitchFamily="18" charset="0"/>
                <a:ea typeface="宋体" panose="02010600030101010101" pitchFamily="2" charset="-122"/>
              </a:rPr>
              <a:t>分析类</a:t>
            </a:r>
            <a:r>
              <a:rPr lang="zh-CN" altLang="x-none" sz="2600" b="1" dirty="0">
                <a:latin typeface="Constantia" panose="02030602050306030303" pitchFamily="18" charset="0"/>
                <a:ea typeface="宋体" panose="02010600030101010101" pitchFamily="2" charset="-122"/>
              </a:rPr>
              <a:t>：</a:t>
            </a:r>
            <a:r>
              <a:rPr lang="zh-CN" altLang="x-none" sz="2600" b="1" dirty="0">
                <a:solidFill>
                  <a:srgbClr val="FF0000"/>
                </a:solidFill>
                <a:latin typeface="Constantia" panose="02030602050306030303" pitchFamily="18" charset="0"/>
                <a:ea typeface="宋体" panose="02010600030101010101" pitchFamily="2" charset="-122"/>
              </a:rPr>
              <a:t>“试析”“简析”“为什么”</a:t>
            </a:r>
            <a:r>
              <a:rPr lang="zh-CN" altLang="en-US" sz="2600" b="1" dirty="0">
                <a:solidFill>
                  <a:srgbClr val="FF0000"/>
                </a:solidFill>
                <a:latin typeface="Constantia" panose="02030602050306030303" pitchFamily="18" charset="0"/>
                <a:ea typeface="宋体" panose="02010600030101010101" pitchFamily="2" charset="-122"/>
              </a:rPr>
              <a:t>等</a:t>
            </a:r>
            <a:endParaRPr lang="zh-CN" altLang="en-US" sz="2600" b="1" dirty="0">
              <a:latin typeface="Constantia" panose="02030602050306030303" pitchFamily="18" charset="0"/>
              <a:ea typeface="宋体" panose="02010600030101010101" pitchFamily="2" charset="-122"/>
            </a:endParaRPr>
          </a:p>
          <a:p>
            <a:r>
              <a:rPr lang="zh-CN" altLang="en-US" sz="2600" b="1" dirty="0">
                <a:latin typeface="Constantia" panose="02030602050306030303" pitchFamily="18" charset="0"/>
                <a:ea typeface="宋体" panose="02010600030101010101" pitchFamily="2" charset="-122"/>
              </a:rPr>
              <a:t>（分析重在“析”，运用辩证唯物主义和历史唯物主义的一些基本原理和基本观点进行分析，如从纵向角度出发,事件要理解过去,现在和未来的关系;辨证则是从横向角度出发.要求看问题要联系其两面性  。）</a:t>
            </a:r>
            <a:endParaRPr lang="zh-CN" altLang="en-US" sz="2600" b="1" dirty="0">
              <a:solidFill>
                <a:srgbClr val="FF3399"/>
              </a:solidFill>
              <a:latin typeface="Constantia" panose="02030602050306030303" pitchFamily="18" charset="0"/>
              <a:ea typeface="宋体" panose="02010600030101010101" pitchFamily="2" charset="-122"/>
            </a:endParaRPr>
          </a:p>
          <a:p>
            <a:r>
              <a:rPr lang="zh-CN" altLang="en-US" sz="2600" b="1" dirty="0">
                <a:latin typeface="Constantia" panose="02030602050306030303" pitchFamily="18" charset="0"/>
                <a:ea typeface="宋体" panose="02010600030101010101" pitchFamily="2" charset="-122"/>
              </a:rPr>
              <a:t> </a:t>
            </a:r>
            <a:endParaRPr lang="zh-CN" altLang="en-US" sz="2800" b="1" dirty="0">
              <a:latin typeface="华文中宋" panose="02010600040101010101" pitchFamily="2" charset="-122"/>
              <a:ea typeface="华文中宋" panose="02010600040101010101" pitchFamily="2" charset="-122"/>
            </a:endParaRPr>
          </a:p>
        </p:txBody>
      </p:sp>
      <p:sp>
        <p:nvSpPr>
          <p:cNvPr id="29698" name="动作按钮: 后退或前一项 287746">
            <a:hlinkClick r:id="" action="ppaction://hlinkshowjump?jump=previousslide"/>
          </p:cNvPr>
          <p:cNvSpPr/>
          <p:nvPr/>
        </p:nvSpPr>
        <p:spPr>
          <a:xfrm>
            <a:off x="8532813" y="5640388"/>
            <a:ext cx="755650" cy="360362"/>
          </a:xfrm>
          <a:prstGeom prst="actionButtonBackPrevious">
            <a:avLst/>
          </a:prstGeom>
          <a:noFill/>
          <a:ln w="9525">
            <a:noFill/>
          </a:ln>
          <a:effectLst>
            <a:prstShdw prst="shdw13" dist="53882" dir="13499999">
              <a:schemeClr val="bg2">
                <a:alpha val="50000"/>
              </a:schemeClr>
            </a:prstShdw>
          </a:effectLst>
        </p:spPr>
        <p:txBody>
          <a:bodyPr anchor="t"/>
          <a:p>
            <a:endParaRPr lang="zh-CN" altLang="en-US" sz="100">
              <a:latin typeface="Arial" panose="020B0604020202020204" pitchFamily="34" charset="0"/>
              <a:ea typeface="宋体" panose="02010600030101010101" pitchFamily="2" charset="-122"/>
            </a:endParaRPr>
          </a:p>
        </p:txBody>
      </p:sp>
      <p:sp>
        <p:nvSpPr>
          <p:cNvPr id="29699" name="左箭头 287747"/>
          <p:cNvSpPr/>
          <p:nvPr/>
        </p:nvSpPr>
        <p:spPr>
          <a:xfrm>
            <a:off x="8675688" y="5524500"/>
            <a:ext cx="288925" cy="287338"/>
          </a:xfrm>
          <a:prstGeom prst="leftArrow">
            <a:avLst>
              <a:gd name="adj1" fmla="val 50000"/>
              <a:gd name="adj2" fmla="val 25124"/>
            </a:avLst>
          </a:prstGeom>
          <a:solidFill>
            <a:srgbClr val="000000"/>
          </a:solidFill>
          <a:ln w="9525">
            <a:noFill/>
          </a:ln>
          <a:effectLst>
            <a:prstShdw prst="shdw13" dist="53882" dir="13499999">
              <a:schemeClr val="bg2">
                <a:alpha val="50000"/>
              </a:schemeClr>
            </a:prstShdw>
          </a:effectLst>
        </p:spPr>
        <p:txBody>
          <a:bodyPr anchor="t"/>
          <a:p>
            <a:endParaRPr lang="zh-CN" altLang="en-US" sz="10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7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文本框 1"/>
          <p:cNvSpPr txBox="1"/>
          <p:nvPr/>
        </p:nvSpPr>
        <p:spPr>
          <a:xfrm>
            <a:off x="422275" y="787400"/>
            <a:ext cx="8299450" cy="3568700"/>
          </a:xfrm>
          <a:prstGeom prst="rect">
            <a:avLst/>
          </a:prstGeom>
          <a:noFill/>
          <a:ln w="9525">
            <a:noFill/>
          </a:ln>
        </p:spPr>
        <p:txBody>
          <a:bodyPr wrap="square" anchor="t">
            <a:spAutoFit/>
          </a:bodyPr>
          <a:p>
            <a:r>
              <a:rPr lang="zh-CN" altLang="x-none" sz="2600" b="1" dirty="0">
                <a:latin typeface="Constantia" panose="02030602050306030303" pitchFamily="18" charset="0"/>
                <a:ea typeface="宋体" panose="02010600030101010101" pitchFamily="2" charset="-122"/>
              </a:rPr>
              <a:t>3、</a:t>
            </a:r>
            <a:r>
              <a:rPr lang="zh-CN" altLang="x-none" sz="2600" b="1" dirty="0">
                <a:solidFill>
                  <a:srgbClr val="0000FF"/>
                </a:solidFill>
                <a:latin typeface="Constantia" panose="02030602050306030303" pitchFamily="18" charset="0"/>
                <a:ea typeface="宋体" panose="02010600030101010101" pitchFamily="2" charset="-122"/>
              </a:rPr>
              <a:t>论证类</a:t>
            </a:r>
            <a:r>
              <a:rPr lang="zh-CN" altLang="x-none" sz="2600" b="1" dirty="0">
                <a:latin typeface="Constantia" panose="02030602050306030303" pitchFamily="18" charset="0"/>
                <a:ea typeface="宋体" panose="02010600030101010101" pitchFamily="2" charset="-122"/>
              </a:rPr>
              <a:t>：</a:t>
            </a:r>
            <a:r>
              <a:rPr lang="zh-CN" altLang="x-none" sz="2600" b="1" dirty="0">
                <a:solidFill>
                  <a:srgbClr val="FF0000"/>
                </a:solidFill>
                <a:latin typeface="Constantia" panose="02030602050306030303" pitchFamily="18" charset="0"/>
                <a:ea typeface="宋体" panose="02010600030101010101" pitchFamily="2" charset="-122"/>
              </a:rPr>
              <a:t>“试论”“说明”“谈谈你的看法”</a:t>
            </a:r>
            <a:r>
              <a:rPr lang="zh-CN" altLang="en-US" sz="2600" b="1" dirty="0">
                <a:solidFill>
                  <a:srgbClr val="FF0000"/>
                </a:solidFill>
                <a:latin typeface="Constantia" panose="02030602050306030303" pitchFamily="18" charset="0"/>
                <a:ea typeface="宋体" panose="02010600030101010101" pitchFamily="2" charset="-122"/>
              </a:rPr>
              <a:t>等</a:t>
            </a:r>
            <a:endParaRPr lang="zh-CN" altLang="en-US" sz="2600" b="1" dirty="0">
              <a:solidFill>
                <a:srgbClr val="FF0000"/>
              </a:solidFill>
              <a:latin typeface="Constantia" panose="02030602050306030303" pitchFamily="18" charset="0"/>
              <a:ea typeface="宋体" panose="02010600030101010101" pitchFamily="2" charset="-122"/>
            </a:endParaRPr>
          </a:p>
          <a:p>
            <a:r>
              <a:rPr lang="zh-CN" altLang="en-US" sz="2600" b="1" dirty="0">
                <a:latin typeface="Constantia" panose="02030602050306030303" pitchFamily="18" charset="0"/>
                <a:ea typeface="宋体" panose="02010600030101010101" pitchFamily="2" charset="-122"/>
              </a:rPr>
              <a:t>（侧重“论”。摆典型史实，讲道理，来论证题目所给的 正确或错误的某一观点、结论）</a:t>
            </a:r>
            <a:endParaRPr lang="zh-CN" altLang="en-US" sz="2600" b="1" dirty="0">
              <a:solidFill>
                <a:srgbClr val="FF3399"/>
              </a:solidFill>
              <a:latin typeface="Constantia" panose="02030602050306030303" pitchFamily="18" charset="0"/>
              <a:ea typeface="宋体" panose="02010600030101010101" pitchFamily="2" charset="-122"/>
            </a:endParaRPr>
          </a:p>
          <a:p>
            <a:pPr>
              <a:buClr>
                <a:schemeClr val="tx1"/>
              </a:buClr>
              <a:buFont typeface="Arial" panose="020B0604020202020204" pitchFamily="34" charset="0"/>
              <a:buNone/>
            </a:pPr>
            <a:r>
              <a:rPr lang="zh-CN" altLang="x-none" sz="2600" b="1" dirty="0">
                <a:latin typeface="Constantia" panose="02030602050306030303" pitchFamily="18" charset="0"/>
                <a:ea typeface="宋体" panose="02010600030101010101" pitchFamily="2" charset="-122"/>
              </a:rPr>
              <a:t>4、</a:t>
            </a:r>
            <a:r>
              <a:rPr lang="zh-CN" altLang="x-none" sz="2600" b="1" dirty="0">
                <a:solidFill>
                  <a:srgbClr val="0000FF"/>
                </a:solidFill>
                <a:latin typeface="Constantia" panose="02030602050306030303" pitchFamily="18" charset="0"/>
                <a:ea typeface="宋体" panose="02010600030101010101" pitchFamily="2" charset="-122"/>
              </a:rPr>
              <a:t>比较类</a:t>
            </a:r>
            <a:r>
              <a:rPr lang="zh-CN" altLang="x-none" sz="2600" b="1" dirty="0">
                <a:latin typeface="Constantia" panose="02030602050306030303" pitchFamily="18" charset="0"/>
                <a:ea typeface="宋体" panose="02010600030101010101" pitchFamily="2" charset="-122"/>
              </a:rPr>
              <a:t>：</a:t>
            </a:r>
            <a:r>
              <a:rPr lang="zh-CN" altLang="x-none" sz="2600" b="1" dirty="0">
                <a:solidFill>
                  <a:srgbClr val="FF0000"/>
                </a:solidFill>
                <a:latin typeface="Constantia" panose="02030602050306030303" pitchFamily="18" charset="0"/>
                <a:ea typeface="宋体" panose="02010600030101010101" pitchFamily="2" charset="-122"/>
              </a:rPr>
              <a:t>“对比”“异同”</a:t>
            </a:r>
            <a:r>
              <a:rPr lang="zh-CN" altLang="en-US" sz="2600" b="1" dirty="0">
                <a:solidFill>
                  <a:srgbClr val="FF0000"/>
                </a:solidFill>
                <a:latin typeface="Constantia" panose="02030602050306030303" pitchFamily="18" charset="0"/>
                <a:ea typeface="宋体" panose="02010600030101010101" pitchFamily="2" charset="-122"/>
              </a:rPr>
              <a:t>“</a:t>
            </a:r>
            <a:r>
              <a:rPr lang="zh-CN" altLang="x-none" sz="2600" b="1" dirty="0">
                <a:solidFill>
                  <a:srgbClr val="FF0000"/>
                </a:solidFill>
                <a:latin typeface="Constantia" panose="02030602050306030303" pitchFamily="18" charset="0"/>
                <a:ea typeface="宋体" panose="02010600030101010101" pitchFamily="2" charset="-122"/>
              </a:rPr>
              <a:t>相同（不同）”</a:t>
            </a:r>
            <a:r>
              <a:rPr lang="zh-CN" altLang="en-US" sz="2600" b="1" dirty="0">
                <a:solidFill>
                  <a:srgbClr val="FF0000"/>
                </a:solidFill>
                <a:latin typeface="Constantia" panose="02030602050306030303" pitchFamily="18" charset="0"/>
                <a:ea typeface="宋体" panose="02010600030101010101" pitchFamily="2" charset="-122"/>
              </a:rPr>
              <a:t>等</a:t>
            </a:r>
            <a:endParaRPr lang="zh-CN" altLang="en-US" sz="2600" b="1" dirty="0">
              <a:solidFill>
                <a:srgbClr val="FF0000"/>
              </a:solidFill>
              <a:latin typeface="Constantia" panose="02030602050306030303" pitchFamily="18" charset="0"/>
              <a:ea typeface="宋体" panose="02010600030101010101" pitchFamily="2" charset="-122"/>
            </a:endParaRPr>
          </a:p>
          <a:p>
            <a:r>
              <a:rPr lang="en-US" altLang="zh-CN" sz="2600" b="1" dirty="0">
                <a:latin typeface="Constantia" panose="02030602050306030303" pitchFamily="18" charset="0"/>
                <a:ea typeface="宋体" panose="02010600030101010101" pitchFamily="2" charset="-122"/>
              </a:rPr>
              <a:t>(</a:t>
            </a:r>
            <a:r>
              <a:rPr lang="zh-CN" altLang="en-US" sz="2600" b="1" dirty="0">
                <a:latin typeface="Constantia" panose="02030602050306030303" pitchFamily="18" charset="0"/>
                <a:ea typeface="宋体" panose="02010600030101010101" pitchFamily="2" charset="-122"/>
              </a:rPr>
              <a:t>异中求同，同中求异，同总结规律、异总结特征）</a:t>
            </a:r>
            <a:endParaRPr lang="zh-CN" altLang="en-US" sz="2600" b="1" dirty="0">
              <a:solidFill>
                <a:srgbClr val="FF3399"/>
              </a:solidFill>
              <a:latin typeface="Constantia" panose="02030602050306030303" pitchFamily="18" charset="0"/>
              <a:ea typeface="宋体" panose="02010600030101010101" pitchFamily="2" charset="-122"/>
            </a:endParaRPr>
          </a:p>
          <a:p>
            <a:r>
              <a:rPr lang="zh-CN" altLang="x-none" sz="2600" b="1" dirty="0">
                <a:latin typeface="Constantia" panose="02030602050306030303" pitchFamily="18" charset="0"/>
                <a:ea typeface="宋体" panose="02010600030101010101" pitchFamily="2" charset="-122"/>
              </a:rPr>
              <a:t>5、</a:t>
            </a:r>
            <a:r>
              <a:rPr lang="zh-CN" altLang="x-none" sz="2600" b="1" dirty="0">
                <a:solidFill>
                  <a:srgbClr val="0000FF"/>
                </a:solidFill>
                <a:latin typeface="Constantia" panose="02030602050306030303" pitchFamily="18" charset="0"/>
                <a:ea typeface="宋体" panose="02010600030101010101" pitchFamily="2" charset="-122"/>
              </a:rPr>
              <a:t>评价类</a:t>
            </a:r>
            <a:r>
              <a:rPr lang="zh-CN" altLang="x-none" sz="2600" b="1" dirty="0">
                <a:latin typeface="Constantia" panose="02030602050306030303" pitchFamily="18" charset="0"/>
                <a:ea typeface="宋体" panose="02010600030101010101" pitchFamily="2" charset="-122"/>
              </a:rPr>
              <a:t>：</a:t>
            </a:r>
            <a:r>
              <a:rPr lang="zh-CN" altLang="x-none" sz="2600" b="1" dirty="0">
                <a:solidFill>
                  <a:srgbClr val="FF0000"/>
                </a:solidFill>
                <a:latin typeface="Constantia" panose="02030602050306030303" pitchFamily="18" charset="0"/>
                <a:ea typeface="宋体" panose="02010600030101010101" pitchFamily="2" charset="-122"/>
              </a:rPr>
              <a:t>“评述”</a:t>
            </a:r>
            <a:r>
              <a:rPr lang="zh-CN" altLang="en-US" sz="2600" b="1" dirty="0">
                <a:solidFill>
                  <a:srgbClr val="FF0000"/>
                </a:solidFill>
                <a:latin typeface="Constantia" panose="02030602050306030303" pitchFamily="18" charset="0"/>
                <a:ea typeface="宋体" panose="02010600030101010101" pitchFamily="2" charset="-122"/>
              </a:rPr>
              <a:t>“评析”</a:t>
            </a:r>
            <a:r>
              <a:rPr lang="zh-CN" altLang="x-none" sz="2600" b="1" dirty="0">
                <a:solidFill>
                  <a:srgbClr val="FF0000"/>
                </a:solidFill>
                <a:latin typeface="Constantia" panose="02030602050306030303" pitchFamily="18" charset="0"/>
                <a:ea typeface="宋体" panose="02010600030101010101" pitchFamily="2" charset="-122"/>
              </a:rPr>
              <a:t>“ 评价”</a:t>
            </a:r>
            <a:r>
              <a:rPr lang="zh-CN" altLang="en-US" sz="2600" b="1" dirty="0">
                <a:solidFill>
                  <a:srgbClr val="FF0000"/>
                </a:solidFill>
                <a:latin typeface="Constantia" panose="02030602050306030303" pitchFamily="18" charset="0"/>
                <a:ea typeface="宋体" panose="02010600030101010101" pitchFamily="2" charset="-122"/>
              </a:rPr>
              <a:t>等</a:t>
            </a:r>
            <a:endParaRPr lang="zh-CN" altLang="en-US" sz="2600" b="1" dirty="0">
              <a:solidFill>
                <a:srgbClr val="FF0000"/>
              </a:solidFill>
              <a:latin typeface="Constantia" panose="02030602050306030303" pitchFamily="18" charset="0"/>
              <a:ea typeface="宋体" panose="02010600030101010101" pitchFamily="2" charset="-122"/>
            </a:endParaRPr>
          </a:p>
          <a:p>
            <a:r>
              <a:rPr lang="zh-CN" altLang="en-US" sz="2600" b="1" dirty="0">
                <a:latin typeface="Constantia" panose="02030602050306030303" pitchFamily="18" charset="0"/>
                <a:ea typeface="宋体" panose="02010600030101010101" pitchFamily="2" charset="-122"/>
              </a:rPr>
              <a:t>（依据已有的知识对历史事件、人物、历史观点进行阐释、评判，得出符合实际的理性认识。） </a:t>
            </a:r>
            <a:endParaRPr lang="zh-CN" altLang="en-US" sz="2800" b="1" dirty="0">
              <a:latin typeface="华文中宋" panose="02010600040101010101" pitchFamily="2" charset="-122"/>
              <a:ea typeface="华文中宋" panose="02010600040101010101" pitchFamily="2" charset="-122"/>
            </a:endParaRPr>
          </a:p>
          <a:p>
            <a:pPr>
              <a:buClr>
                <a:schemeClr val="tx1"/>
              </a:buClr>
              <a:buFont typeface="Arial" panose="020B0604020202020204" pitchFamily="34" charset="0"/>
              <a:buNone/>
            </a:pPr>
            <a:endParaRPr lang="zh-CN" altLang="en-US">
              <a:latin typeface="Arial" panose="020B0604020202020204" pitchFamily="34" charset="0"/>
              <a:ea typeface="宋体" panose="02010600030101010101" pitchFamily="2"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1745" name="文本框 288769"/>
          <p:cNvSpPr txBox="1"/>
          <p:nvPr/>
        </p:nvSpPr>
        <p:spPr>
          <a:xfrm>
            <a:off x="539750" y="-857250"/>
            <a:ext cx="8915400" cy="768350"/>
          </a:xfrm>
          <a:prstGeom prst="rect">
            <a:avLst/>
          </a:prstGeom>
          <a:noFill/>
          <a:ln w="9525">
            <a:noFill/>
          </a:ln>
        </p:spPr>
        <p:txBody>
          <a:bodyPr anchor="t">
            <a:spAutoFit/>
          </a:bodyPr>
          <a:p>
            <a:r>
              <a:rPr lang="zh-CN" altLang="en-US" sz="4400" b="1" dirty="0">
                <a:solidFill>
                  <a:schemeClr val="hlink"/>
                </a:solidFill>
                <a:latin typeface="Arial" panose="020B0604020202020204" pitchFamily="34" charset="0"/>
                <a:ea typeface="宋体" panose="02010600030101010101" pitchFamily="2" charset="-122"/>
              </a:rPr>
              <a:t>审题</a:t>
            </a:r>
            <a:r>
              <a:rPr lang="zh-CN" altLang="en-US" sz="4400" b="1" dirty="0">
                <a:solidFill>
                  <a:schemeClr val="tx2"/>
                </a:solidFill>
                <a:latin typeface="Arial" panose="020B0604020202020204" pitchFamily="34" charset="0"/>
                <a:ea typeface="宋体" panose="02010600030101010101" pitchFamily="2" charset="-122"/>
              </a:rPr>
              <a:t>（ </a:t>
            </a:r>
            <a:r>
              <a:rPr lang="zh-CN" altLang="en-US" sz="4400" b="1" dirty="0">
                <a:solidFill>
                  <a:srgbClr val="FA3D2E"/>
                </a:solidFill>
                <a:latin typeface="Arial" panose="020B0604020202020204" pitchFamily="34" charset="0"/>
                <a:ea typeface="宋体" panose="02010600030101010101" pitchFamily="2" charset="-122"/>
              </a:rPr>
              <a:t>咬文嚼字法</a:t>
            </a:r>
            <a:r>
              <a:rPr lang="zh-CN" altLang="en-US" sz="4400" b="1" dirty="0">
                <a:solidFill>
                  <a:srgbClr val="730B03"/>
                </a:solidFill>
                <a:latin typeface="Arial" panose="020B0604020202020204" pitchFamily="34" charset="0"/>
                <a:ea typeface="宋体" panose="02010600030101010101" pitchFamily="2" charset="-122"/>
              </a:rPr>
              <a:t> </a:t>
            </a:r>
            <a:r>
              <a:rPr lang="zh-CN" altLang="en-US" sz="4400" b="1" dirty="0">
                <a:solidFill>
                  <a:schemeClr val="tx2"/>
                </a:solidFill>
                <a:latin typeface="Arial" panose="020B0604020202020204" pitchFamily="34" charset="0"/>
                <a:ea typeface="宋体" panose="02010600030101010101" pitchFamily="2" charset="-122"/>
              </a:rPr>
              <a:t>）</a:t>
            </a:r>
            <a:endParaRPr lang="zh-CN" altLang="en-US" sz="4400" b="1" dirty="0">
              <a:solidFill>
                <a:schemeClr val="tx2"/>
              </a:solidFill>
              <a:latin typeface="Arial" panose="020B0604020202020204" pitchFamily="34" charset="0"/>
              <a:ea typeface="宋体" panose="02010600030101010101" pitchFamily="2" charset="-122"/>
            </a:endParaRPr>
          </a:p>
        </p:txBody>
      </p:sp>
      <p:sp>
        <p:nvSpPr>
          <p:cNvPr id="288771" name="文本框 288770"/>
          <p:cNvSpPr txBox="1"/>
          <p:nvPr/>
        </p:nvSpPr>
        <p:spPr>
          <a:xfrm>
            <a:off x="53975" y="925513"/>
            <a:ext cx="8670925" cy="3292475"/>
          </a:xfrm>
          <a:prstGeom prst="rect">
            <a:avLst/>
          </a:prstGeom>
          <a:noFill/>
          <a:ln w="9525">
            <a:noFill/>
          </a:ln>
        </p:spPr>
        <p:txBody>
          <a:bodyPr wrap="square" anchor="t">
            <a:spAutoFit/>
          </a:bodyPr>
          <a:p>
            <a:pPr marL="342900" indent="-342900">
              <a:buClr>
                <a:schemeClr val="tx1"/>
              </a:buClr>
            </a:pPr>
            <a:r>
              <a:rPr lang="zh-CN" altLang="en-US" sz="2600" b="1" dirty="0">
                <a:solidFill>
                  <a:srgbClr val="A50021"/>
                </a:solidFill>
                <a:latin typeface="Constantia" panose="02030602050306030303" pitchFamily="18" charset="0"/>
                <a:ea typeface="宋体" panose="02010600030101010101" pitchFamily="2" charset="-122"/>
              </a:rPr>
              <a:t>常用问法：</a:t>
            </a:r>
            <a:endParaRPr lang="zh-CN" altLang="en-US" sz="2600" b="1" dirty="0">
              <a:solidFill>
                <a:srgbClr val="A50021"/>
              </a:solidFill>
              <a:latin typeface="Constantia" panose="02030602050306030303" pitchFamily="18" charset="0"/>
              <a:ea typeface="宋体" panose="02010600030101010101" pitchFamily="2" charset="-122"/>
            </a:endParaRPr>
          </a:p>
          <a:p>
            <a:pPr marL="342900" indent="-342900"/>
            <a:r>
              <a:rPr lang="zh-CN" altLang="en-US" sz="2600" b="1" dirty="0">
                <a:latin typeface="Constantia" panose="02030602050306030303" pitchFamily="18" charset="0"/>
                <a:ea typeface="宋体" panose="02010600030101010101" pitchFamily="2" charset="-122"/>
              </a:rPr>
              <a:t>（</a:t>
            </a:r>
            <a:r>
              <a:rPr lang="en-US" altLang="zh-CN" sz="2600" b="1" dirty="0">
                <a:latin typeface="Constantia" panose="02030602050306030303" pitchFamily="18" charset="0"/>
                <a:ea typeface="宋体" panose="02010600030101010101" pitchFamily="2" charset="-122"/>
              </a:rPr>
              <a:t>1</a:t>
            </a:r>
            <a:r>
              <a:rPr lang="zh-CN" altLang="en-US" sz="2600" b="1" dirty="0">
                <a:latin typeface="Constantia" panose="02030602050306030303" pitchFamily="18" charset="0"/>
                <a:ea typeface="宋体" panose="02010600030101010101" pitchFamily="2" charset="-122"/>
              </a:rPr>
              <a:t>）“根据材料</a:t>
            </a:r>
            <a:r>
              <a:rPr lang="en-US" altLang="zh-CN" sz="2600" b="1" dirty="0">
                <a:latin typeface="Constantia" panose="02030602050306030303" pitchFamily="18" charset="0"/>
                <a:ea typeface="宋体" panose="02010600030101010101" pitchFamily="2" charset="-122"/>
              </a:rPr>
              <a:t>X</a:t>
            </a:r>
            <a:r>
              <a:rPr lang="zh-CN" altLang="en-US" sz="2600" b="1" dirty="0">
                <a:latin typeface="Constantia" panose="02030602050306030303" pitchFamily="18" charset="0"/>
                <a:ea typeface="宋体" panose="02010600030101010101" pitchFamily="2" charset="-122"/>
              </a:rPr>
              <a:t>，指出（或概括、归纳）</a:t>
            </a:r>
            <a:r>
              <a:rPr lang="en-US" altLang="zh-CN" sz="2600" b="1">
                <a:latin typeface="Constantia" panose="02030602050306030303" pitchFamily="18" charset="0"/>
                <a:ea typeface="宋体" panose="02010600030101010101" pitchFamily="2" charset="-122"/>
              </a:rPr>
              <a:t>…”</a:t>
            </a:r>
            <a:endParaRPr lang="en-US" altLang="zh-CN" sz="2600" b="1">
              <a:latin typeface="Constantia" panose="02030602050306030303" pitchFamily="18" charset="0"/>
              <a:ea typeface="宋体" panose="02010600030101010101" pitchFamily="2" charset="-122"/>
            </a:endParaRPr>
          </a:p>
          <a:p>
            <a:pPr marL="342900" indent="-342900"/>
            <a:r>
              <a:rPr lang="zh-CN" altLang="en-US" sz="2600" b="1" dirty="0">
                <a:latin typeface="Constantia" panose="02030602050306030303" pitchFamily="18" charset="0"/>
                <a:ea typeface="宋体" panose="02010600030101010101" pitchFamily="2" charset="-122"/>
              </a:rPr>
              <a:t>（</a:t>
            </a:r>
            <a:r>
              <a:rPr lang="en-US" altLang="zh-CN" sz="2600" b="1" dirty="0">
                <a:latin typeface="Constantia" panose="02030602050306030303" pitchFamily="18" charset="0"/>
                <a:ea typeface="宋体" panose="02010600030101010101" pitchFamily="2" charset="-122"/>
              </a:rPr>
              <a:t>2</a:t>
            </a:r>
            <a:r>
              <a:rPr lang="zh-CN" altLang="en-US" sz="2600" b="1" dirty="0">
                <a:latin typeface="Constantia" panose="02030602050306030303" pitchFamily="18" charset="0"/>
                <a:ea typeface="宋体" panose="02010600030101010101" pitchFamily="2" charset="-122"/>
              </a:rPr>
              <a:t>）“根据材料</a:t>
            </a:r>
            <a:r>
              <a:rPr lang="en-US" altLang="zh-CN" sz="2600" b="1" dirty="0">
                <a:latin typeface="Constantia" panose="02030602050306030303" pitchFamily="18" charset="0"/>
                <a:ea typeface="宋体" panose="02010600030101010101" pitchFamily="2" charset="-122"/>
              </a:rPr>
              <a:t>X</a:t>
            </a:r>
            <a:r>
              <a:rPr lang="zh-CN" altLang="en-US" sz="2600" b="1" dirty="0">
                <a:latin typeface="Constantia" panose="02030602050306030303" pitchFamily="18" charset="0"/>
                <a:ea typeface="宋体" panose="02010600030101010101" pitchFamily="2" charset="-122"/>
              </a:rPr>
              <a:t>，</a:t>
            </a:r>
            <a:r>
              <a:rPr lang="zh-CN" altLang="en-US" sz="2600" b="1" dirty="0">
                <a:solidFill>
                  <a:srgbClr val="A50021"/>
                </a:solidFill>
                <a:latin typeface="Constantia" panose="02030602050306030303" pitchFamily="18" charset="0"/>
                <a:ea typeface="宋体" panose="02010600030101010101" pitchFamily="2" charset="-122"/>
              </a:rPr>
              <a:t>结合所学知识，</a:t>
            </a:r>
            <a:r>
              <a:rPr lang="zh-CN" altLang="en-US" sz="2600" b="1" dirty="0">
                <a:latin typeface="Constantia" panose="02030602050306030303" pitchFamily="18" charset="0"/>
                <a:ea typeface="宋体" panose="02010600030101010101" pitchFamily="2" charset="-122"/>
              </a:rPr>
              <a:t>指出（或概括、归纳等）</a:t>
            </a:r>
            <a:r>
              <a:rPr lang="en-US" altLang="zh-CN" sz="2600" b="1">
                <a:latin typeface="Constantia" panose="02030602050306030303" pitchFamily="18" charset="0"/>
                <a:ea typeface="宋体" panose="02010600030101010101" pitchFamily="2" charset="-122"/>
              </a:rPr>
              <a:t>……”</a:t>
            </a:r>
            <a:endParaRPr lang="en-US" altLang="zh-CN" sz="2600" b="1">
              <a:latin typeface="Constantia" panose="02030602050306030303" pitchFamily="18" charset="0"/>
              <a:ea typeface="宋体" panose="02010600030101010101" pitchFamily="2" charset="-122"/>
            </a:endParaRPr>
          </a:p>
          <a:p>
            <a:pPr marL="342900" indent="-342900"/>
            <a:r>
              <a:rPr lang="zh-CN" altLang="en-US" sz="2600" b="1" dirty="0">
                <a:latin typeface="Constantia" panose="02030602050306030303" pitchFamily="18" charset="0"/>
                <a:ea typeface="宋体" panose="02010600030101010101" pitchFamily="2" charset="-122"/>
              </a:rPr>
              <a:t>（</a:t>
            </a:r>
            <a:r>
              <a:rPr lang="en-US" altLang="zh-CN" sz="2600" b="1" dirty="0">
                <a:latin typeface="Constantia" panose="02030602050306030303" pitchFamily="18" charset="0"/>
                <a:ea typeface="宋体" panose="02010600030101010101" pitchFamily="2" charset="-122"/>
              </a:rPr>
              <a:t>3</a:t>
            </a:r>
            <a:r>
              <a:rPr lang="zh-CN" altLang="en-US" sz="2600" b="1" dirty="0">
                <a:latin typeface="Constantia" panose="02030602050306030303" pitchFamily="18" charset="0"/>
                <a:ea typeface="宋体" panose="02010600030101010101" pitchFamily="2" charset="-122"/>
              </a:rPr>
              <a:t>） 结合所学知识，</a:t>
            </a:r>
            <a:r>
              <a:rPr lang="en-US" altLang="zh-CN" sz="2600" b="1">
                <a:latin typeface="Constantia" panose="02030602050306030303" pitchFamily="18" charset="0"/>
                <a:ea typeface="宋体" panose="02010600030101010101" pitchFamily="2" charset="-122"/>
              </a:rPr>
              <a:t>……</a:t>
            </a:r>
            <a:endParaRPr lang="en-US" altLang="zh-CN" sz="2600" b="1">
              <a:latin typeface="Constantia" panose="02030602050306030303" pitchFamily="18" charset="0"/>
              <a:ea typeface="宋体" panose="02010600030101010101" pitchFamily="2" charset="-122"/>
            </a:endParaRPr>
          </a:p>
          <a:p>
            <a:pPr marL="342900" indent="-342900"/>
            <a:r>
              <a:rPr lang="zh-CN" altLang="en-US" sz="2600" b="1" dirty="0">
                <a:latin typeface="Constantia" panose="02030602050306030303" pitchFamily="18" charset="0"/>
                <a:ea typeface="宋体" panose="02010600030101010101" pitchFamily="2" charset="-122"/>
              </a:rPr>
              <a:t>（</a:t>
            </a:r>
            <a:r>
              <a:rPr lang="en-US" altLang="zh-CN" sz="2600" b="1" dirty="0">
                <a:latin typeface="Constantia" panose="02030602050306030303" pitchFamily="18" charset="0"/>
                <a:ea typeface="宋体" panose="02010600030101010101" pitchFamily="2" charset="-122"/>
              </a:rPr>
              <a:t>4</a:t>
            </a:r>
            <a:r>
              <a:rPr lang="zh-CN" altLang="en-US" sz="2600" b="1" dirty="0">
                <a:latin typeface="Constantia" panose="02030602050306030303" pitchFamily="18" charset="0"/>
                <a:ea typeface="宋体" panose="02010600030101010101" pitchFamily="2" charset="-122"/>
              </a:rPr>
              <a:t>）“综合</a:t>
            </a:r>
            <a:r>
              <a:rPr lang="en-US" altLang="zh-CN" sz="2600" b="1" dirty="0">
                <a:latin typeface="Constantia" panose="02030602050306030303" pitchFamily="18" charset="0"/>
                <a:ea typeface="宋体" panose="02010600030101010101" pitchFamily="2" charset="-122"/>
              </a:rPr>
              <a:t>x</a:t>
            </a:r>
            <a:r>
              <a:rPr lang="zh-CN" altLang="en-US" sz="2600" b="1" dirty="0">
                <a:latin typeface="Constantia" panose="02030602050306030303" pitchFamily="18" charset="0"/>
                <a:ea typeface="宋体" panose="02010600030101010101" pitchFamily="2" charset="-122"/>
              </a:rPr>
              <a:t>材料</a:t>
            </a:r>
            <a:r>
              <a:rPr lang="en-US" altLang="zh-CN" sz="2600" b="1" dirty="0">
                <a:latin typeface="Constantia" panose="02030602050306030303" pitchFamily="18" charset="0"/>
                <a:ea typeface="宋体" panose="02010600030101010101" pitchFamily="2" charset="-122"/>
              </a:rPr>
              <a:t>……</a:t>
            </a:r>
            <a:r>
              <a:rPr lang="zh-CN" altLang="en-US" sz="2600" b="1" dirty="0">
                <a:latin typeface="Constantia" panose="02030602050306030303" pitchFamily="18" charset="0"/>
                <a:ea typeface="宋体" panose="02010600030101010101" pitchFamily="2" charset="-122"/>
              </a:rPr>
              <a:t>谈认识（</a:t>
            </a:r>
            <a:r>
              <a:rPr lang="zh-CN" altLang="en-US" sz="2600" b="1" dirty="0">
                <a:solidFill>
                  <a:srgbClr val="0000FF"/>
                </a:solidFill>
                <a:latin typeface="Constantia" panose="02030602050306030303" pitchFamily="18" charset="0"/>
                <a:ea typeface="宋体" panose="02010600030101010101" pitchFamily="2" charset="-122"/>
              </a:rPr>
              <a:t>紧扣材料主题、史实</a:t>
            </a:r>
            <a:r>
              <a:rPr lang="en-US" altLang="zh-CN" sz="2600" b="1" dirty="0">
                <a:solidFill>
                  <a:srgbClr val="0000FF"/>
                </a:solidFill>
                <a:latin typeface="Constantia" panose="02030602050306030303" pitchFamily="18" charset="0"/>
                <a:ea typeface="宋体" panose="02010600030101010101" pitchFamily="2" charset="-122"/>
              </a:rPr>
              <a:t>+</a:t>
            </a:r>
            <a:r>
              <a:rPr lang="zh-CN" altLang="en-US" sz="2600" b="1" dirty="0">
                <a:solidFill>
                  <a:srgbClr val="0000FF"/>
                </a:solidFill>
                <a:latin typeface="Constantia" panose="02030602050306030303" pitchFamily="18" charset="0"/>
                <a:ea typeface="宋体" panose="02010600030101010101" pitchFamily="2" charset="-122"/>
              </a:rPr>
              <a:t>理性思考后的对现实有指导意义的结论</a:t>
            </a:r>
            <a:r>
              <a:rPr lang="zh-CN" altLang="en-US" sz="2600" b="1" dirty="0">
                <a:latin typeface="Constantia" panose="02030602050306030303" pitchFamily="18" charset="0"/>
                <a:ea typeface="宋体" panose="02010600030101010101" pitchFamily="2" charset="-122"/>
              </a:rPr>
              <a:t>）</a:t>
            </a:r>
            <a:endParaRPr lang="zh-CN" altLang="en-US" sz="2600" b="1" dirty="0">
              <a:solidFill>
                <a:srgbClr val="A50021"/>
              </a:solidFill>
              <a:latin typeface="Constantia" panose="02030602050306030303" pitchFamily="18" charset="0"/>
              <a:ea typeface="宋体" panose="02010600030101010101" pitchFamily="2" charset="-122"/>
            </a:endParaRPr>
          </a:p>
          <a:p>
            <a:pPr marL="342900" indent="-342900">
              <a:buClr>
                <a:schemeClr val="tx1"/>
              </a:buClr>
            </a:pPr>
            <a:endParaRPr lang="zh-CN" altLang="en-US" sz="2600" b="1" dirty="0">
              <a:solidFill>
                <a:srgbClr val="A50021"/>
              </a:solidFill>
              <a:latin typeface="Constantia" panose="02030602050306030303" pitchFamily="18" charset="0"/>
              <a:ea typeface="宋体" panose="02010600030101010101" pitchFamily="2" charset="-122"/>
            </a:endParaRPr>
          </a:p>
        </p:txBody>
      </p:sp>
      <p:sp>
        <p:nvSpPr>
          <p:cNvPr id="31747" name="左箭头 288772"/>
          <p:cNvSpPr/>
          <p:nvPr/>
        </p:nvSpPr>
        <p:spPr>
          <a:xfrm>
            <a:off x="8604250" y="5667375"/>
            <a:ext cx="215900" cy="142875"/>
          </a:xfrm>
          <a:prstGeom prst="leftArrow">
            <a:avLst>
              <a:gd name="adj1" fmla="val 50000"/>
              <a:gd name="adj2" fmla="val 37756"/>
            </a:avLst>
          </a:prstGeom>
          <a:solidFill>
            <a:schemeClr val="tx1"/>
          </a:solidFill>
          <a:ln w="9525">
            <a:noFill/>
          </a:ln>
          <a:effectLst>
            <a:prstShdw prst="shdw13" dist="53882" dir="13499999">
              <a:schemeClr val="bg2">
                <a:alpha val="50000"/>
              </a:schemeClr>
            </a:prstShdw>
          </a:effectLst>
        </p:spPr>
        <p:txBody>
          <a:bodyPr anchor="t"/>
          <a:p>
            <a:endParaRPr lang="zh-CN" altLang="en-US" sz="10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8771"/>
                                        </p:tgtEl>
                                        <p:attrNameLst>
                                          <p:attrName>style.visibility</p:attrName>
                                        </p:attrNameLst>
                                      </p:cBhvr>
                                      <p:to>
                                        <p:strVal val="visible"/>
                                      </p:to>
                                    </p:set>
                                    <p:animEffect transition="in" filter="blinds(horizontal)">
                                      <p:cBhvr>
                                        <p:cTn id="7" dur="500"/>
                                        <p:tgtEl>
                                          <p:spTgt spid="288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360450" name="表格 360449"/>
          <p:cNvGraphicFramePr/>
          <p:nvPr/>
        </p:nvGraphicFramePr>
        <p:xfrm>
          <a:off x="5265738" y="795338"/>
          <a:ext cx="2971800" cy="3100388"/>
        </p:xfrm>
        <a:graphic>
          <a:graphicData uri="http://schemas.openxmlformats.org/drawingml/2006/table">
            <a:tbl>
              <a:tblPr/>
              <a:tblGrid>
                <a:gridCol w="1744345"/>
                <a:gridCol w="1226820"/>
              </a:tblGrid>
              <a:tr h="520700">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400" b="1" dirty="0">
                          <a:solidFill>
                            <a:schemeClr val="accent2"/>
                          </a:solidFill>
                          <a:latin typeface="宋体" panose="02010600030101010101" pitchFamily="2" charset="-122"/>
                          <a:cs typeface="Times New Roman" panose="02020603050405020304" pitchFamily="18" charset="0"/>
                        </a:rPr>
                        <a:t>49</a:t>
                      </a:r>
                      <a:r>
                        <a:rPr lang="zh-CN" altLang="en-US" sz="2400" b="1" dirty="0">
                          <a:solidFill>
                            <a:schemeClr val="accent2"/>
                          </a:solidFill>
                          <a:latin typeface="宋体" panose="02010600030101010101" pitchFamily="2" charset="-122"/>
                          <a:cs typeface="Times New Roman" panose="02020603050405020304" pitchFamily="18" charset="0"/>
                        </a:rPr>
                        <a:t>分</a:t>
                      </a:r>
                      <a:endParaRPr lang="zh-CN" altLang="en-US" sz="2400" b="1" dirty="0">
                        <a:solidFill>
                          <a:schemeClr val="accent2"/>
                        </a:solidFill>
                        <a:latin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00"/>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400" b="1" dirty="0">
                          <a:solidFill>
                            <a:srgbClr val="FF0000"/>
                          </a:solidFill>
                          <a:latin typeface="宋体" panose="02010600030101010101" pitchFamily="2" charset="-122"/>
                          <a:cs typeface="Times New Roman" panose="02020603050405020304" pitchFamily="18" charset="0"/>
                        </a:rPr>
                        <a:t>5</a:t>
                      </a:r>
                      <a:r>
                        <a:rPr lang="zh-CN" altLang="en-US" sz="2400" b="1" dirty="0">
                          <a:solidFill>
                            <a:srgbClr val="FF0000"/>
                          </a:solidFill>
                          <a:latin typeface="宋体" panose="02010600030101010101" pitchFamily="2" charset="-122"/>
                          <a:cs typeface="Times New Roman" panose="02020603050405020304" pitchFamily="18" charset="0"/>
                        </a:rPr>
                        <a:t>人</a:t>
                      </a:r>
                      <a:endParaRPr lang="zh-CN" altLang="en-US" sz="1600" b="1" dirty="0">
                        <a:latin typeface="宋体" panose="02010600030101010101" pitchFamily="2" charset="-122"/>
                        <a:ea typeface="Times New Roman" panose="02020603050405020304" pitchFamily="18" charset="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20700">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400" b="1" dirty="0">
                          <a:solidFill>
                            <a:schemeClr val="accent2"/>
                          </a:solidFill>
                          <a:latin typeface="宋体" panose="02010600030101010101" pitchFamily="2" charset="-122"/>
                          <a:cs typeface="Times New Roman" panose="02020603050405020304" pitchFamily="18" charset="0"/>
                        </a:rPr>
                        <a:t>48</a:t>
                      </a:r>
                      <a:r>
                        <a:rPr lang="zh-CN" altLang="en-US" sz="2400" b="1" dirty="0">
                          <a:solidFill>
                            <a:schemeClr val="accent2"/>
                          </a:solidFill>
                          <a:latin typeface="宋体" panose="02010600030101010101" pitchFamily="2" charset="-122"/>
                          <a:cs typeface="Times New Roman" panose="02020603050405020304" pitchFamily="18" charset="0"/>
                        </a:rPr>
                        <a:t>分</a:t>
                      </a:r>
                      <a:endParaRPr lang="zh-CN" altLang="en-US" sz="2400" b="1" dirty="0">
                        <a:solidFill>
                          <a:schemeClr val="accent2"/>
                        </a:solidFill>
                        <a:latin typeface="宋体" panose="02010600030101010101" pitchFamily="2" charset="-122"/>
                        <a:ea typeface="Times New Roman" panose="02020603050405020304" pitchFamily="18" charset="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00"/>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400" b="1" dirty="0">
                          <a:solidFill>
                            <a:srgbClr val="FF0000"/>
                          </a:solidFill>
                          <a:latin typeface="宋体" panose="02010600030101010101" pitchFamily="2" charset="-122"/>
                          <a:cs typeface="Times New Roman" panose="02020603050405020304" pitchFamily="18" charset="0"/>
                        </a:rPr>
                        <a:t>5</a:t>
                      </a:r>
                      <a:r>
                        <a:rPr lang="zh-CN" altLang="en-US" sz="2400" b="1" dirty="0">
                          <a:solidFill>
                            <a:srgbClr val="FF0000"/>
                          </a:solidFill>
                          <a:latin typeface="宋体" panose="02010600030101010101" pitchFamily="2" charset="-122"/>
                          <a:cs typeface="Times New Roman" panose="02020603050405020304" pitchFamily="18" charset="0"/>
                        </a:rPr>
                        <a:t>人</a:t>
                      </a:r>
                      <a:endParaRPr lang="zh-CN" altLang="en-US" sz="2400" b="1" dirty="0">
                        <a:solidFill>
                          <a:srgbClr val="FF0000"/>
                        </a:solidFill>
                        <a:latin typeface="宋体" panose="02010600030101010101" pitchFamily="2" charset="-122"/>
                        <a:ea typeface="Times New Roman" panose="02020603050405020304" pitchFamily="18" charset="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19430">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400" b="1" dirty="0">
                          <a:solidFill>
                            <a:schemeClr val="accent2"/>
                          </a:solidFill>
                          <a:latin typeface="宋体" panose="02010600030101010101" pitchFamily="2" charset="-122"/>
                          <a:cs typeface="Times New Roman" panose="02020603050405020304" pitchFamily="18" charset="0"/>
                        </a:rPr>
                        <a:t>47</a:t>
                      </a:r>
                      <a:r>
                        <a:rPr lang="zh-CN" altLang="en-US" sz="2400" b="1" dirty="0">
                          <a:solidFill>
                            <a:schemeClr val="accent2"/>
                          </a:solidFill>
                          <a:latin typeface="宋体" panose="02010600030101010101" pitchFamily="2" charset="-122"/>
                          <a:cs typeface="Times New Roman" panose="02020603050405020304" pitchFamily="18" charset="0"/>
                        </a:rPr>
                        <a:t>分</a:t>
                      </a:r>
                      <a:endParaRPr lang="zh-CN" altLang="en-US" sz="2400" b="1" dirty="0">
                        <a:solidFill>
                          <a:schemeClr val="accent2"/>
                        </a:solidFill>
                        <a:latin typeface="宋体" panose="02010600030101010101" pitchFamily="2" charset="-122"/>
                        <a:ea typeface="Times New Roman" panose="02020603050405020304" pitchFamily="18" charset="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00"/>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400" b="1" dirty="0">
                          <a:solidFill>
                            <a:srgbClr val="FF0000"/>
                          </a:solidFill>
                          <a:latin typeface="宋体" panose="02010600030101010101" pitchFamily="2" charset="-122"/>
                          <a:cs typeface="Times New Roman" panose="02020603050405020304" pitchFamily="18" charset="0"/>
                        </a:rPr>
                        <a:t>3</a:t>
                      </a:r>
                      <a:r>
                        <a:rPr lang="zh-CN" altLang="en-US" sz="2400" b="1" dirty="0">
                          <a:solidFill>
                            <a:srgbClr val="FF0000"/>
                          </a:solidFill>
                          <a:latin typeface="宋体" panose="02010600030101010101" pitchFamily="2" charset="-122"/>
                          <a:cs typeface="Times New Roman" panose="02020603050405020304" pitchFamily="18" charset="0"/>
                        </a:rPr>
                        <a:t>人</a:t>
                      </a:r>
                      <a:endParaRPr lang="zh-CN" altLang="en-US" sz="2400" b="1">
                        <a:solidFill>
                          <a:srgbClr val="FF0000"/>
                        </a:solidFill>
                        <a:latin typeface="宋体" panose="02010600030101010101" pitchFamily="2" charset="-122"/>
                        <a:ea typeface="Times New Roman" panose="02020603050405020304" pitchFamily="18" charset="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20065">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400" b="1" dirty="0">
                          <a:solidFill>
                            <a:schemeClr val="accent2"/>
                          </a:solidFill>
                          <a:latin typeface="宋体" panose="02010600030101010101" pitchFamily="2" charset="-122"/>
                          <a:cs typeface="Times New Roman" panose="02020603050405020304" pitchFamily="18" charset="0"/>
                        </a:rPr>
                        <a:t>46</a:t>
                      </a:r>
                      <a:r>
                        <a:rPr lang="zh-CN" altLang="en-US" sz="2400" b="1" dirty="0">
                          <a:solidFill>
                            <a:schemeClr val="accent2"/>
                          </a:solidFill>
                          <a:latin typeface="宋体" panose="02010600030101010101" pitchFamily="2" charset="-122"/>
                          <a:cs typeface="Times New Roman" panose="02020603050405020304" pitchFamily="18" charset="0"/>
                        </a:rPr>
                        <a:t>分</a:t>
                      </a:r>
                      <a:endParaRPr lang="zh-CN" altLang="en-US" sz="2400" b="1" dirty="0">
                        <a:solidFill>
                          <a:schemeClr val="accent2"/>
                        </a:solidFill>
                        <a:latin typeface="宋体" panose="02010600030101010101" pitchFamily="2" charset="-122"/>
                        <a:ea typeface="Times New Roman" panose="02020603050405020304" pitchFamily="18" charset="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00"/>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400" b="1" dirty="0">
                          <a:solidFill>
                            <a:srgbClr val="FF0000"/>
                          </a:solidFill>
                          <a:latin typeface="宋体" panose="02010600030101010101" pitchFamily="2" charset="-122"/>
                          <a:cs typeface="Times New Roman" panose="02020603050405020304" pitchFamily="18" charset="0"/>
                        </a:rPr>
                        <a:t>17</a:t>
                      </a:r>
                      <a:r>
                        <a:rPr lang="zh-CN" altLang="en-US" sz="2400" b="1" dirty="0">
                          <a:solidFill>
                            <a:srgbClr val="FF0000"/>
                          </a:solidFill>
                          <a:latin typeface="宋体" panose="02010600030101010101" pitchFamily="2" charset="-122"/>
                          <a:cs typeface="Times New Roman" panose="02020603050405020304" pitchFamily="18" charset="0"/>
                        </a:rPr>
                        <a:t>人</a:t>
                      </a:r>
                      <a:endParaRPr lang="zh-CN" altLang="en-US" sz="2400" b="1" dirty="0">
                        <a:solidFill>
                          <a:srgbClr val="FF0000"/>
                        </a:solidFill>
                        <a:latin typeface="宋体" panose="02010600030101010101" pitchFamily="2" charset="-122"/>
                        <a:ea typeface="Times New Roman" panose="02020603050405020304" pitchFamily="18" charset="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09270">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400" b="1" dirty="0">
                          <a:solidFill>
                            <a:schemeClr val="accent2"/>
                          </a:solidFill>
                          <a:latin typeface="宋体" panose="02010600030101010101" pitchFamily="2" charset="-122"/>
                          <a:cs typeface="Times New Roman" panose="02020603050405020304" pitchFamily="18" charset="0"/>
                        </a:rPr>
                        <a:t>45</a:t>
                      </a:r>
                      <a:r>
                        <a:rPr lang="zh-CN" altLang="en-US" sz="2400" b="1" dirty="0">
                          <a:solidFill>
                            <a:schemeClr val="accent2"/>
                          </a:solidFill>
                          <a:latin typeface="宋体" panose="02010600030101010101" pitchFamily="2" charset="-122"/>
                          <a:cs typeface="Times New Roman" panose="02020603050405020304" pitchFamily="18" charset="0"/>
                        </a:rPr>
                        <a:t>分</a:t>
                      </a:r>
                      <a:endParaRPr lang="zh-CN" altLang="en-US" sz="2400" b="1" dirty="0">
                        <a:solidFill>
                          <a:schemeClr val="accent2"/>
                        </a:solidFill>
                        <a:latin typeface="宋体" panose="02010600030101010101" pitchFamily="2" charset="-122"/>
                        <a:ea typeface="Times New Roman" panose="02020603050405020304" pitchFamily="18" charset="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00"/>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400" b="1" dirty="0">
                          <a:solidFill>
                            <a:srgbClr val="FF0000"/>
                          </a:solidFill>
                          <a:latin typeface="宋体" panose="02010600030101010101" pitchFamily="2" charset="-122"/>
                        </a:rPr>
                        <a:t>6</a:t>
                      </a:r>
                      <a:r>
                        <a:rPr lang="zh-CN" altLang="en-US" sz="2400" b="1" dirty="0">
                          <a:solidFill>
                            <a:srgbClr val="FF0000"/>
                          </a:solidFill>
                          <a:latin typeface="宋体" panose="02010600030101010101" pitchFamily="2" charset="-122"/>
                        </a:rPr>
                        <a:t>人</a:t>
                      </a:r>
                      <a:endParaRPr lang="zh-CN" altLang="en-US" sz="2400" b="1" dirty="0">
                        <a:solidFill>
                          <a:srgbClr val="FF0000"/>
                        </a:solidFill>
                        <a:latin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09905">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400" b="1" dirty="0">
                          <a:solidFill>
                            <a:schemeClr val="accent2"/>
                          </a:solidFill>
                          <a:latin typeface="宋体" panose="02010600030101010101" pitchFamily="2" charset="-122"/>
                          <a:cs typeface="Times New Roman" panose="02020603050405020304" pitchFamily="18" charset="0"/>
                        </a:rPr>
                        <a:t>45</a:t>
                      </a:r>
                      <a:r>
                        <a:rPr lang="zh-CN" altLang="en-US" sz="2400" b="1" dirty="0">
                          <a:solidFill>
                            <a:schemeClr val="accent2"/>
                          </a:solidFill>
                          <a:latin typeface="宋体" panose="02010600030101010101" pitchFamily="2" charset="-122"/>
                          <a:cs typeface="Times New Roman" panose="02020603050405020304" pitchFamily="18" charset="0"/>
                        </a:rPr>
                        <a:t>分以下</a:t>
                      </a:r>
                      <a:endParaRPr lang="zh-CN" altLang="en-US" sz="2400" b="1" dirty="0">
                        <a:solidFill>
                          <a:schemeClr val="accent2"/>
                        </a:solidFill>
                        <a:latin typeface="宋体" panose="02010600030101010101" pitchFamily="2" charset="-122"/>
                        <a:ea typeface="Times New Roman" panose="02020603050405020304" pitchFamily="18" charset="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00"/>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400" b="1" dirty="0">
                          <a:solidFill>
                            <a:srgbClr val="FF0000"/>
                          </a:solidFill>
                          <a:latin typeface="宋体" panose="02010600030101010101" pitchFamily="2" charset="-122"/>
                          <a:cs typeface="Times New Roman" panose="02020603050405020304" pitchFamily="18" charset="0"/>
                        </a:rPr>
                        <a:t>8</a:t>
                      </a:r>
                      <a:r>
                        <a:rPr lang="zh-CN" altLang="en-US" sz="2400" b="1" dirty="0">
                          <a:solidFill>
                            <a:srgbClr val="FF0000"/>
                          </a:solidFill>
                          <a:latin typeface="宋体" panose="02010600030101010101" pitchFamily="2" charset="-122"/>
                          <a:cs typeface="Times New Roman" panose="02020603050405020304" pitchFamily="18" charset="0"/>
                        </a:rPr>
                        <a:t>人</a:t>
                      </a:r>
                      <a:endParaRPr lang="zh-CN" altLang="en-US" sz="2400" b="1" dirty="0">
                        <a:solidFill>
                          <a:srgbClr val="FF0000"/>
                        </a:solidFill>
                        <a:latin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graphicFrame>
        <p:nvGraphicFramePr>
          <p:cNvPr id="360492" name="表格 360491"/>
          <p:cNvGraphicFramePr/>
          <p:nvPr/>
        </p:nvGraphicFramePr>
        <p:xfrm>
          <a:off x="644525" y="1362710"/>
          <a:ext cx="4191000" cy="1696085"/>
        </p:xfrm>
        <a:graphic>
          <a:graphicData uri="http://schemas.openxmlformats.org/drawingml/2006/table">
            <a:tbl>
              <a:tblPr/>
              <a:tblGrid>
                <a:gridCol w="2361565"/>
                <a:gridCol w="1828800"/>
              </a:tblGrid>
              <a:tr h="518160">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zh-CN" altLang="en-US" b="1" dirty="0">
                          <a:solidFill>
                            <a:schemeClr val="accent2"/>
                          </a:solidFill>
                          <a:latin typeface="宋体" panose="02010600030101010101" pitchFamily="2" charset="-122"/>
                        </a:rPr>
                        <a:t>材料题平均分</a:t>
                      </a:r>
                      <a:endParaRPr lang="zh-CN" altLang="en-US" b="1" dirty="0">
                        <a:solidFill>
                          <a:schemeClr val="accent2"/>
                        </a:solidFill>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00"/>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b="1" dirty="0">
                          <a:solidFill>
                            <a:srgbClr val="FF0000"/>
                          </a:solidFill>
                          <a:latin typeface="宋体" panose="02010600030101010101" pitchFamily="2" charset="-122"/>
                        </a:rPr>
                        <a:t>25.34</a:t>
                      </a:r>
                      <a:r>
                        <a:rPr lang="zh-CN" altLang="en-US" b="1" dirty="0">
                          <a:solidFill>
                            <a:srgbClr val="FF0000"/>
                          </a:solidFill>
                          <a:latin typeface="宋体" panose="02010600030101010101" pitchFamily="2" charset="-122"/>
                        </a:rPr>
                        <a:t>分</a:t>
                      </a:r>
                      <a:endParaRPr lang="zh-CN" altLang="en-US" b="1" dirty="0">
                        <a:solidFill>
                          <a:srgbClr val="FF0000"/>
                        </a:solidFill>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18160">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zh-CN" altLang="en-US" b="1" dirty="0">
                          <a:solidFill>
                            <a:schemeClr val="accent2"/>
                          </a:solidFill>
                          <a:latin typeface="宋体" panose="02010600030101010101" pitchFamily="2" charset="-122"/>
                        </a:rPr>
                        <a:t>选择题平均分</a:t>
                      </a:r>
                      <a:endParaRPr lang="zh-CN" altLang="en-US" b="1" dirty="0">
                        <a:solidFill>
                          <a:schemeClr val="accent2"/>
                        </a:solidFill>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00"/>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b="1" dirty="0">
                          <a:solidFill>
                            <a:srgbClr val="FF0000"/>
                          </a:solidFill>
                          <a:latin typeface="宋体" panose="02010600030101010101" pitchFamily="2" charset="-122"/>
                        </a:rPr>
                        <a:t>20.73</a:t>
                      </a:r>
                      <a:endParaRPr lang="en-US" b="1" dirty="0">
                        <a:solidFill>
                          <a:srgbClr val="FF0000"/>
                        </a:solidFill>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59765">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zh-CN" altLang="en-US" b="1" dirty="0">
                          <a:solidFill>
                            <a:schemeClr val="accent2"/>
                          </a:solidFill>
                          <a:latin typeface="宋体" panose="02010600030101010101" pitchFamily="2" charset="-122"/>
                        </a:rPr>
                        <a:t>平均分</a:t>
                      </a:r>
                      <a:endParaRPr lang="zh-CN" altLang="en-US" b="1" dirty="0">
                        <a:solidFill>
                          <a:schemeClr val="accent2"/>
                        </a:solidFill>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00"/>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b="1">
                          <a:solidFill>
                            <a:srgbClr val="FF0000"/>
                          </a:solidFill>
                          <a:latin typeface="宋体" panose="02010600030101010101" pitchFamily="2" charset="-122"/>
                        </a:rPr>
                        <a:t>46.1</a:t>
                      </a:r>
                      <a:endParaRPr lang="en-US" b="1">
                        <a:solidFill>
                          <a:srgbClr val="FF0000"/>
                        </a:solidFill>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solidFill>
                  </a:tcPr>
                </a:tc>
              </a:tr>
            </a:tbl>
          </a:graphicData>
        </a:graphic>
      </p:graphicFrame>
      <p:sp>
        <p:nvSpPr>
          <p:cNvPr id="360489" name="矩形 360488"/>
          <p:cNvSpPr/>
          <p:nvPr/>
        </p:nvSpPr>
        <p:spPr>
          <a:xfrm>
            <a:off x="603250" y="541338"/>
            <a:ext cx="3124200" cy="609600"/>
          </a:xfrm>
          <a:prstGeom prst="rect">
            <a:avLst/>
          </a:prstGeom>
          <a:solidFill>
            <a:srgbClr val="00FFCC"/>
          </a:solidFill>
          <a:ln w="9525" cap="flat" cmpd="sng">
            <a:solidFill>
              <a:srgbClr val="FF0000"/>
            </a:solidFill>
            <a:prstDash val="solid"/>
            <a:miter/>
            <a:headEnd type="none" w="med" len="med"/>
            <a:tailEnd type="none" w="med" len="med"/>
          </a:ln>
        </p:spPr>
        <p:txBody>
          <a:bodyPr/>
          <a:lstStyle>
            <a:lvl1pPr marL="342900" lvl="0" indent="-342900" algn="l" defTabSz="914400" rtl="0" eaLnBrk="1" fontAlgn="base" latinLnBrk="0" hangingPunct="1">
              <a:lnSpc>
                <a:spcPct val="100000"/>
              </a:lnSpc>
              <a:spcBef>
                <a:spcPct val="20000"/>
              </a:spcBef>
              <a:spcAft>
                <a:spcPct val="0"/>
              </a:spcAft>
              <a:buChar char="•"/>
              <a:defRPr sz="32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5pPr>
          </a:lstStyle>
          <a:p>
            <a:pPr lvl="0" fontAlgn="base">
              <a:buNone/>
            </a:pPr>
            <a:r>
              <a:rPr lang="zh-CN" altLang="en-US" b="1" strike="noStrike" noProof="1" dirty="0">
                <a:solidFill>
                  <a:srgbClr val="FF0000"/>
                </a:solidFill>
                <a:effectLst>
                  <a:outerShdw blurRad="38100" dist="38100" dir="2700000">
                    <a:srgbClr val="000000"/>
                  </a:outerShdw>
                </a:effectLst>
                <a:latin typeface="Arial" panose="020B0604020202020204" pitchFamily="34" charset="0"/>
                <a:ea typeface="宋体" panose="02010600030101010101" pitchFamily="2" charset="-122"/>
                <a:cs typeface="+mn-cs"/>
              </a:rPr>
              <a:t>二、成绩分析</a:t>
            </a:r>
            <a:endParaRPr lang="zh-CN" altLang="en-US" b="1" strike="noStrike" noProof="1" dirty="0">
              <a:solidFill>
                <a:srgbClr val="FF0000"/>
              </a:solidFill>
              <a:effectLst>
                <a:outerShdw blurRad="38100" dist="38100" dir="2700000">
                  <a:srgbClr val="000000"/>
                </a:outerShdw>
              </a:effectLst>
            </a:endParaRPr>
          </a:p>
        </p:txBody>
      </p:sp>
      <p:pic>
        <p:nvPicPr>
          <p:cNvPr id="2" name="图片 1"/>
          <p:cNvPicPr>
            <a:picLocks noChangeAspect="1"/>
          </p:cNvPicPr>
          <p:nvPr/>
        </p:nvPicPr>
        <p:blipFill>
          <a:blip r:embed="rId1"/>
          <a:stretch>
            <a:fillRect/>
          </a:stretch>
        </p:blipFill>
        <p:spPr>
          <a:xfrm>
            <a:off x="645160" y="3262630"/>
            <a:ext cx="4189730" cy="1474470"/>
          </a:xfrm>
          <a:prstGeom prst="rect">
            <a:avLst/>
          </a:prstGeom>
        </p:spPr>
      </p:pic>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8772" name="文本框 288771"/>
          <p:cNvSpPr txBox="1"/>
          <p:nvPr/>
        </p:nvSpPr>
        <p:spPr>
          <a:xfrm>
            <a:off x="471488" y="912813"/>
            <a:ext cx="8675687" cy="3754437"/>
          </a:xfrm>
          <a:prstGeom prst="rect">
            <a:avLst/>
          </a:prstGeom>
          <a:noFill/>
          <a:ln w="9525">
            <a:noFill/>
          </a:ln>
        </p:spPr>
        <p:txBody>
          <a:bodyPr anchor="t">
            <a:spAutoFit/>
          </a:bodyPr>
          <a:p>
            <a:r>
              <a:rPr lang="zh-CN" altLang="en-US" sz="2800" b="1" dirty="0">
                <a:solidFill>
                  <a:srgbClr val="FF0000"/>
                </a:solidFill>
                <a:latin typeface="Constantia" panose="02030602050306030303" pitchFamily="18" charset="0"/>
                <a:ea typeface="宋体" panose="02010600030101010101" pitchFamily="2" charset="-122"/>
              </a:rPr>
              <a:t>审关键词</a:t>
            </a:r>
            <a:r>
              <a:rPr lang="zh-CN" altLang="en-US" sz="2600" b="1" dirty="0">
                <a:solidFill>
                  <a:srgbClr val="FF0000"/>
                </a:solidFill>
                <a:latin typeface="Constantia" panose="02030602050306030303" pitchFamily="18" charset="0"/>
                <a:ea typeface="宋体" panose="02010600030101010101" pitchFamily="2" charset="-122"/>
              </a:rPr>
              <a:t>：</a:t>
            </a:r>
            <a:r>
              <a:rPr lang="zh-CN" altLang="en-US" sz="2600" b="1" dirty="0">
                <a:solidFill>
                  <a:srgbClr val="FFFF00"/>
                </a:solidFill>
                <a:latin typeface="Constantia" panose="02030602050306030303" pitchFamily="18" charset="0"/>
                <a:ea typeface="宋体" panose="02010600030101010101" pitchFamily="2" charset="-122"/>
              </a:rPr>
              <a:t> </a:t>
            </a:r>
            <a:endParaRPr lang="zh-CN" altLang="en-US" sz="2600" b="1" dirty="0">
              <a:solidFill>
                <a:srgbClr val="FFFF00"/>
              </a:solidFill>
              <a:latin typeface="Constantia" panose="02030602050306030303" pitchFamily="18" charset="0"/>
              <a:ea typeface="宋体" panose="02010600030101010101" pitchFamily="2" charset="-122"/>
            </a:endParaRPr>
          </a:p>
          <a:p>
            <a:r>
              <a:rPr lang="zh-CN" altLang="x-none" sz="2600" b="1" dirty="0">
                <a:latin typeface="Constantia" panose="02030602050306030303" pitchFamily="18" charset="0"/>
                <a:ea typeface="宋体" panose="02010600030101010101" pitchFamily="2" charset="-122"/>
              </a:rPr>
              <a:t>（1）提示词：</a:t>
            </a:r>
            <a:r>
              <a:rPr lang="zh-CN" altLang="en-US" sz="2600" b="1" dirty="0">
                <a:latin typeface="Constantia" panose="02030602050306030303" pitchFamily="18" charset="0"/>
                <a:ea typeface="宋体" panose="02010600030101010101" pitchFamily="2" charset="-122"/>
              </a:rPr>
              <a:t>基本思路、答题的方式</a:t>
            </a:r>
            <a:endParaRPr lang="zh-CN" altLang="en-US" sz="2600" b="1" dirty="0">
              <a:latin typeface="Constantia" panose="02030602050306030303" pitchFamily="18" charset="0"/>
              <a:ea typeface="宋体" panose="02010600030101010101" pitchFamily="2" charset="-122"/>
            </a:endParaRPr>
          </a:p>
          <a:p>
            <a:r>
              <a:rPr lang="zh-CN" altLang="x-none" sz="2600" b="1" dirty="0">
                <a:latin typeface="Constantia" panose="02030602050306030303" pitchFamily="18" charset="0"/>
                <a:ea typeface="宋体" panose="02010600030101010101" pitchFamily="2" charset="-122"/>
              </a:rPr>
              <a:t>（2）限定词：时间、空间、角度、程度等限制</a:t>
            </a:r>
            <a:endParaRPr lang="zh-CN" altLang="x-none" sz="2600" b="1" dirty="0">
              <a:latin typeface="Constantia" panose="02030602050306030303" pitchFamily="18" charset="0"/>
              <a:ea typeface="宋体" panose="02010600030101010101" pitchFamily="2" charset="-122"/>
            </a:endParaRPr>
          </a:p>
          <a:p>
            <a:r>
              <a:rPr lang="zh-CN" altLang="x-none" sz="2600" b="1" dirty="0">
                <a:latin typeface="Constantia" panose="02030602050306030303" pitchFamily="18" charset="0"/>
                <a:ea typeface="宋体" panose="02010600030101010101" pitchFamily="2" charset="-122"/>
              </a:rPr>
              <a:t>（3）中心词：答题所围绕的中心内容</a:t>
            </a:r>
            <a:endParaRPr lang="zh-CN" altLang="x-none" sz="2600" b="1" dirty="0">
              <a:latin typeface="Constantia" panose="02030602050306030303" pitchFamily="18" charset="0"/>
              <a:ea typeface="宋体" panose="02010600030101010101" pitchFamily="2" charset="-122"/>
            </a:endParaRPr>
          </a:p>
          <a:p>
            <a:r>
              <a:rPr lang="zh-CN" altLang="x-none" sz="2600" b="1" dirty="0">
                <a:latin typeface="Constantia" panose="02030602050306030303" pitchFamily="18" charset="0"/>
                <a:ea typeface="宋体" panose="02010600030101010101" pitchFamily="2" charset="-122"/>
              </a:rPr>
              <a:t>（4）求答词: 须回答的具体方面</a:t>
            </a:r>
            <a:endParaRPr lang="zh-CN" altLang="en-US" sz="2600" b="1" dirty="0">
              <a:latin typeface="Constantia" panose="02030602050306030303" pitchFamily="18" charset="0"/>
              <a:ea typeface="宋体" panose="02010600030101010101" pitchFamily="2" charset="-122"/>
            </a:endParaRPr>
          </a:p>
          <a:p>
            <a:r>
              <a:rPr lang="zh-CN" altLang="x-none" sz="2600" b="1" dirty="0">
                <a:solidFill>
                  <a:srgbClr val="FF3399"/>
                </a:solidFill>
                <a:latin typeface="Constantia" panose="02030602050306030303" pitchFamily="18" charset="0"/>
                <a:ea typeface="宋体" panose="02010600030101010101" pitchFamily="2" charset="-122"/>
              </a:rPr>
              <a:t> </a:t>
            </a:r>
            <a:r>
              <a:rPr lang="zh-CN" altLang="x-none" sz="2600" b="1" dirty="0">
                <a:solidFill>
                  <a:srgbClr val="CC3399"/>
                </a:solidFill>
                <a:latin typeface="Constantia" panose="02030602050306030303" pitchFamily="18" charset="0"/>
                <a:ea typeface="宋体" panose="02010600030101010101" pitchFamily="2" charset="-122"/>
              </a:rPr>
              <a:t>审分值：</a:t>
            </a:r>
            <a:endParaRPr lang="zh-CN" altLang="en-US" sz="2600" b="1" dirty="0">
              <a:solidFill>
                <a:srgbClr val="CC3399"/>
              </a:solidFill>
              <a:latin typeface="Constantia" panose="02030602050306030303" pitchFamily="18" charset="0"/>
              <a:ea typeface="宋体" panose="02010600030101010101" pitchFamily="2" charset="-122"/>
            </a:endParaRPr>
          </a:p>
          <a:p>
            <a:r>
              <a:rPr lang="zh-CN" altLang="x-none" sz="2600" b="1" dirty="0">
                <a:solidFill>
                  <a:srgbClr val="CC3399"/>
                </a:solidFill>
                <a:latin typeface="Constantia" panose="02030602050306030303" pitchFamily="18" charset="0"/>
                <a:ea typeface="宋体" panose="02010600030101010101" pitchFamily="2" charset="-122"/>
              </a:rPr>
              <a:t> </a:t>
            </a:r>
            <a:r>
              <a:rPr lang="zh-CN" altLang="en-US" sz="2600" b="1" dirty="0">
                <a:solidFill>
                  <a:srgbClr val="CC3399"/>
                </a:solidFill>
                <a:latin typeface="Constantia" panose="02030602050306030303" pitchFamily="18" charset="0"/>
                <a:ea typeface="宋体" panose="02010600030101010101" pitchFamily="2" charset="-122"/>
              </a:rPr>
              <a:t>审</a:t>
            </a:r>
            <a:r>
              <a:rPr lang="zh-CN" altLang="x-none" sz="2600" b="1" dirty="0">
                <a:solidFill>
                  <a:srgbClr val="CC3399"/>
                </a:solidFill>
                <a:latin typeface="Constantia" panose="02030602050306030303" pitchFamily="18" charset="0"/>
                <a:ea typeface="宋体" panose="02010600030101010101" pitchFamily="2" charset="-122"/>
              </a:rPr>
              <a:t>问题间及问题内部的关系</a:t>
            </a:r>
            <a:r>
              <a:rPr lang="zh-CN" altLang="en-US" sz="2600" b="1" dirty="0">
                <a:solidFill>
                  <a:srgbClr val="CC3399"/>
                </a:solidFill>
                <a:latin typeface="Constantia" panose="02030602050306030303" pitchFamily="18" charset="0"/>
                <a:ea typeface="宋体" panose="02010600030101010101" pitchFamily="2" charset="-122"/>
              </a:rPr>
              <a:t>：并列、递进、因果</a:t>
            </a:r>
            <a:endParaRPr lang="zh-CN" altLang="en-US" sz="2600" b="1" dirty="0">
              <a:solidFill>
                <a:srgbClr val="CC3399"/>
              </a:solidFill>
              <a:latin typeface="Constantia" panose="02030602050306030303" pitchFamily="18" charset="0"/>
              <a:ea typeface="宋体" panose="02010600030101010101" pitchFamily="2" charset="-122"/>
            </a:endParaRPr>
          </a:p>
          <a:p>
            <a:pPr>
              <a:spcBef>
                <a:spcPct val="50000"/>
              </a:spcBef>
            </a:pPr>
            <a:endParaRPr lang="zh-CN" altLang="en-US" sz="3600" dirty="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8772"/>
                                        </p:tgtEl>
                                        <p:attrNameLst>
                                          <p:attrName>style.visibility</p:attrName>
                                        </p:attrNameLst>
                                      </p:cBhvr>
                                      <p:to>
                                        <p:strVal val="visible"/>
                                      </p:to>
                                    </p:set>
                                    <p:anim calcmode="lin" valueType="num">
                                      <p:cBhvr>
                                        <p:cTn id="7" dur="500" fill="hold"/>
                                        <p:tgtEl>
                                          <p:spTgt spid="288772"/>
                                        </p:tgtEl>
                                        <p:attrNameLst>
                                          <p:attrName>ppt_x</p:attrName>
                                        </p:attrNameLst>
                                      </p:cBhvr>
                                      <p:tavLst>
                                        <p:tav tm="0">
                                          <p:val>
                                            <p:strVal val="#ppt_x"/>
                                          </p:val>
                                        </p:tav>
                                        <p:tav tm="100000">
                                          <p:val>
                                            <p:strVal val="#ppt_x"/>
                                          </p:val>
                                        </p:tav>
                                      </p:tavLst>
                                    </p:anim>
                                    <p:anim calcmode="lin" valueType="num">
                                      <p:cBhvr>
                                        <p:cTn id="8" dur="500" fill="hold"/>
                                        <p:tgtEl>
                                          <p:spTgt spid="2887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2" grpId="0"/>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89794" name="文本占位符 289793"/>
          <p:cNvSpPr>
            <a:spLocks noGrp="1"/>
          </p:cNvSpPr>
          <p:nvPr>
            <p:ph idx="1"/>
          </p:nvPr>
        </p:nvSpPr>
        <p:spPr>
          <a:xfrm>
            <a:off x="206375" y="79375"/>
            <a:ext cx="8447088" cy="6153150"/>
          </a:xfrm>
        </p:spPr>
        <p:txBody>
          <a:bodyPr/>
          <a:p>
            <a:pPr marL="0" indent="0" fontAlgn="base">
              <a:lnSpc>
                <a:spcPct val="80000"/>
              </a:lnSpc>
              <a:buNone/>
            </a:pPr>
            <a:r>
              <a:rPr lang="zh-CN" altLang="en-US" sz="2800" b="1" strike="noStrike" noProof="1" dirty="0">
                <a:solidFill>
                  <a:srgbClr val="FF0000"/>
                </a:solidFill>
                <a:effectLst>
                  <a:outerShdw blurRad="38100" dist="38100" dir="2700000">
                    <a:srgbClr val="000000"/>
                  </a:outerShdw>
                </a:effectLst>
                <a:ea typeface="楷体_GB2312" pitchFamily="49" charset="-122"/>
                <a:sym typeface="+mn-ea"/>
              </a:rPr>
              <a:t>历史材料题的步骤：</a:t>
            </a:r>
            <a:r>
              <a:rPr lang="en-US" altLang="zh-CN" sz="2800" b="1" strike="noStrike" noProof="1" dirty="0">
                <a:solidFill>
                  <a:srgbClr val="FF0000"/>
                </a:solidFill>
                <a:effectLst>
                  <a:outerShdw blurRad="38100" dist="38100" dir="2700000">
                    <a:srgbClr val="000000"/>
                  </a:outerShdw>
                </a:effectLst>
                <a:ea typeface="楷体_GB2312" pitchFamily="49" charset="-122"/>
                <a:sym typeface="+mn-ea"/>
              </a:rPr>
              <a:t>1</a:t>
            </a:r>
            <a:r>
              <a:rPr lang="zh-CN" altLang="en-US" sz="2800" b="1" strike="noStrike" noProof="1" dirty="0">
                <a:solidFill>
                  <a:srgbClr val="FF0000"/>
                </a:solidFill>
                <a:effectLst>
                  <a:outerShdw blurRad="38100" dist="38100" dir="2700000">
                    <a:srgbClr val="000000"/>
                  </a:outerShdw>
                </a:effectLst>
                <a:ea typeface="楷体_GB2312" pitchFamily="49" charset="-122"/>
                <a:sym typeface="+mn-ea"/>
              </a:rPr>
              <a:t>、第一步，审设问。（读）</a:t>
            </a:r>
            <a:endParaRPr lang="zh-CN" altLang="en-US" sz="2800" b="1" strike="noStrike" noProof="1" dirty="0">
              <a:solidFill>
                <a:srgbClr val="FF0000"/>
              </a:solidFill>
              <a:effectLst>
                <a:outerShdw blurRad="38100" dist="38100" dir="2700000">
                  <a:srgbClr val="000000"/>
                </a:outerShdw>
              </a:effectLst>
              <a:ea typeface="楷体_GB2312" pitchFamily="49" charset="-122"/>
              <a:sym typeface="+mn-ea"/>
            </a:endParaRPr>
          </a:p>
          <a:p>
            <a:pPr marL="0" indent="0" fontAlgn="base">
              <a:lnSpc>
                <a:spcPct val="80000"/>
              </a:lnSpc>
              <a:buNone/>
            </a:pPr>
            <a:endParaRPr lang="zh-CN" altLang="en-US" b="1" strike="noStrike" noProof="1" dirty="0">
              <a:solidFill>
                <a:srgbClr val="FF0000"/>
              </a:solidFill>
              <a:effectLst>
                <a:outerShdw blurRad="38100" dist="38100" dir="2700000">
                  <a:srgbClr val="000000"/>
                </a:outerShdw>
              </a:effectLst>
              <a:ea typeface="楷体_GB2312" pitchFamily="49" charset="-122"/>
            </a:endParaRPr>
          </a:p>
          <a:p>
            <a:pPr fontAlgn="base">
              <a:lnSpc>
                <a:spcPct val="80000"/>
              </a:lnSpc>
            </a:pPr>
            <a:r>
              <a:rPr lang="zh-CN" altLang="en-US" b="1" strike="noStrike" noProof="1" dirty="0">
                <a:solidFill>
                  <a:srgbClr val="0033CC"/>
                </a:solidFill>
                <a:effectLst>
                  <a:outerShdw blurRad="38100" dist="38100" dir="2700000">
                    <a:srgbClr val="000000"/>
                  </a:outerShdw>
                </a:effectLst>
                <a:ea typeface="楷体_GB2312" pitchFamily="49" charset="-122"/>
                <a:sym typeface="+mn-ea"/>
              </a:rPr>
              <a:t>（</a:t>
            </a:r>
            <a:r>
              <a:rPr lang="en-US" altLang="zh-CN" b="1" strike="noStrike" noProof="1" dirty="0">
                <a:solidFill>
                  <a:srgbClr val="0033CC"/>
                </a:solidFill>
                <a:effectLst>
                  <a:outerShdw blurRad="38100" dist="38100" dir="2700000">
                    <a:srgbClr val="000000"/>
                  </a:outerShdw>
                </a:effectLst>
                <a:ea typeface="楷体_GB2312" pitchFamily="49" charset="-122"/>
                <a:sym typeface="+mn-ea"/>
              </a:rPr>
              <a:t>1</a:t>
            </a:r>
            <a:r>
              <a:rPr lang="zh-CN" altLang="en-US" b="1" strike="noStrike" noProof="1" dirty="0">
                <a:solidFill>
                  <a:srgbClr val="0033CC"/>
                </a:solidFill>
                <a:effectLst>
                  <a:outerShdw blurRad="38100" dist="38100" dir="2700000">
                    <a:srgbClr val="000000"/>
                  </a:outerShdw>
                </a:effectLst>
                <a:ea typeface="楷体_GB2312" pitchFamily="49" charset="-122"/>
                <a:sym typeface="+mn-ea"/>
              </a:rPr>
              <a:t>）审清</a:t>
            </a:r>
            <a:r>
              <a:rPr lang="zh-CN" altLang="en-US" b="1" strike="noStrike" noProof="1" dirty="0">
                <a:solidFill>
                  <a:srgbClr val="FF0000"/>
                </a:solidFill>
                <a:effectLst>
                  <a:outerShdw blurRad="38100" dist="38100" dir="2700000">
                    <a:srgbClr val="FFFFFF"/>
                  </a:outerShdw>
                </a:effectLst>
                <a:ea typeface="楷体_GB2312" pitchFamily="49" charset="-122"/>
                <a:sym typeface="+mn-ea"/>
              </a:rPr>
              <a:t>限定语</a:t>
            </a:r>
            <a:r>
              <a:rPr lang="zh-CN" altLang="en-US" b="1" strike="noStrike" noProof="1" dirty="0">
                <a:solidFill>
                  <a:srgbClr val="0033CC"/>
                </a:solidFill>
                <a:effectLst>
                  <a:outerShdw blurRad="38100" dist="38100" dir="2700000">
                    <a:srgbClr val="000000"/>
                  </a:outerShdw>
                </a:effectLst>
                <a:ea typeface="楷体_GB2312" pitchFamily="49" charset="-122"/>
                <a:sym typeface="+mn-ea"/>
              </a:rPr>
              <a:t>。如“据材料</a:t>
            </a:r>
            <a:r>
              <a:rPr lang="en-US" altLang="zh-CN" b="1" strike="noStrike" noProof="1">
                <a:solidFill>
                  <a:srgbClr val="0033CC"/>
                </a:solidFill>
                <a:effectLst>
                  <a:outerShdw blurRad="38100" dist="38100" dir="2700000">
                    <a:srgbClr val="000000"/>
                  </a:outerShdw>
                </a:effectLst>
                <a:latin typeface="Arial" panose="020B0604020202020204" pitchFamily="34" charset="0"/>
                <a:ea typeface="楷体_GB2312" pitchFamily="49" charset="-122"/>
                <a:sym typeface="+mn-ea"/>
              </a:rPr>
              <a:t>……</a:t>
            </a:r>
            <a:r>
              <a:rPr lang="en-US" altLang="zh-CN"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a:t>
            </a: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、“结合材料</a:t>
            </a:r>
            <a:r>
              <a:rPr lang="en-US" altLang="zh-CN"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a:t>
            </a: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和所学知识”、“</a:t>
            </a:r>
            <a:r>
              <a:rPr lang="en-US" altLang="zh-CN"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a:t>
            </a: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世纪</a:t>
            </a:r>
            <a:r>
              <a:rPr lang="en-US" altLang="zh-CN"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a:t>
            </a: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年代”、“</a:t>
            </a:r>
            <a:r>
              <a:rPr lang="en-US" altLang="zh-CN"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a:t>
            </a: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国家”、“在他看来”、“作者认为”、“从</a:t>
            </a:r>
            <a:r>
              <a:rPr lang="en-US" altLang="zh-CN" b="1" strike="noStrike" noProof="1">
                <a:solidFill>
                  <a:srgbClr val="0033CC"/>
                </a:solidFill>
                <a:effectLst>
                  <a:outerShdw blurRad="38100" dist="38100" dir="2700000">
                    <a:srgbClr val="000000"/>
                  </a:outerShdw>
                </a:effectLst>
                <a:latin typeface="Arial" panose="020B0604020202020204" pitchFamily="34" charset="0"/>
                <a:ea typeface="楷体_GB2312" pitchFamily="49" charset="-122"/>
                <a:sym typeface="+mn-ea"/>
              </a:rPr>
              <a:t>……</a:t>
            </a: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角度来看”、</a:t>
            </a:r>
            <a:r>
              <a:rPr lang="zh-CN" altLang="en-US" b="1" strike="noStrike" noProof="1" dirty="0">
                <a:solidFill>
                  <a:srgbClr val="0033CC"/>
                </a:solidFill>
                <a:effectLst>
                  <a:outerShdw blurRad="38100" dist="38100" dir="2700000">
                    <a:srgbClr val="000000"/>
                  </a:outerShdw>
                </a:effectLst>
                <a:ea typeface="楷体_GB2312" pitchFamily="49" charset="-122"/>
                <a:sym typeface="+mn-ea"/>
              </a:rPr>
              <a:t>“与</a:t>
            </a:r>
            <a:r>
              <a:rPr lang="en-US" altLang="zh-CN" b="1" strike="noStrike" noProof="1">
                <a:solidFill>
                  <a:srgbClr val="0033CC"/>
                </a:solidFill>
                <a:effectLst>
                  <a:outerShdw blurRad="38100" dist="38100" dir="2700000">
                    <a:srgbClr val="000000"/>
                  </a:outerShdw>
                </a:effectLst>
                <a:latin typeface="Arial" panose="020B0604020202020204" pitchFamily="34" charset="0"/>
                <a:ea typeface="楷体_GB2312" pitchFamily="49" charset="-122"/>
                <a:sym typeface="+mn-ea"/>
              </a:rPr>
              <a:t>……</a:t>
            </a: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相比”。等等。</a:t>
            </a:r>
            <a:r>
              <a:rPr lang="zh-CN" altLang="en-US" b="1" strike="noStrike" noProof="1" dirty="0">
                <a:solidFill>
                  <a:srgbClr val="92D050"/>
                </a:solidFill>
                <a:effectLst>
                  <a:outerShdw blurRad="38100" dist="38100" dir="2700000">
                    <a:srgbClr val="000000"/>
                  </a:outerShdw>
                </a:effectLst>
                <a:latin typeface="楷体_GB2312" pitchFamily="49" charset="-122"/>
                <a:ea typeface="楷体_GB2312" pitchFamily="49" charset="-122"/>
                <a:sym typeface="+mn-ea"/>
              </a:rPr>
              <a:t> </a:t>
            </a:r>
            <a:r>
              <a:rPr lang="zh-CN" altLang="en-US" b="1" strike="noStrike" noProof="1" dirty="0">
                <a:solidFill>
                  <a:srgbClr val="FF00FF"/>
                </a:solidFill>
                <a:effectLst>
                  <a:outerShdw blurRad="38100" dist="38100" dir="2700000">
                    <a:srgbClr val="000000"/>
                  </a:outerShdw>
                </a:effectLst>
                <a:latin typeface="楷体_GB2312" pitchFamily="49" charset="-122"/>
                <a:ea typeface="楷体_GB2312" pitchFamily="49" charset="-122"/>
                <a:sym typeface="+mn-ea"/>
              </a:rPr>
              <a:t>要求：立足材料，联系课本。</a:t>
            </a:r>
            <a:endPar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endParaRPr>
          </a:p>
          <a:p>
            <a:pPr fontAlgn="base">
              <a:lnSpc>
                <a:spcPct val="80000"/>
              </a:lnSpc>
              <a:buNone/>
            </a:pP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 （</a:t>
            </a:r>
            <a:r>
              <a:rPr lang="en-US" altLang="zh-CN"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2</a:t>
            </a: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）审清</a:t>
            </a:r>
            <a:r>
              <a:rPr lang="zh-CN" altLang="en-US" b="1" strike="noStrike" noProof="1" dirty="0">
                <a:solidFill>
                  <a:srgbClr val="FF0000"/>
                </a:solidFill>
                <a:effectLst>
                  <a:outerShdw blurRad="38100" dist="38100" dir="2700000">
                    <a:srgbClr val="FFFFFF"/>
                  </a:outerShdw>
                </a:effectLst>
                <a:latin typeface="楷体_GB2312" pitchFamily="49" charset="-122"/>
                <a:ea typeface="楷体_GB2312" pitchFamily="49" charset="-122"/>
                <a:sym typeface="+mn-ea"/>
              </a:rPr>
              <a:t>提示语</a:t>
            </a: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a:t>
            </a:r>
            <a:endPar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endParaRPr>
          </a:p>
          <a:p>
            <a:pPr fontAlgn="base">
              <a:lnSpc>
                <a:spcPct val="80000"/>
              </a:lnSpc>
              <a:buNone/>
            </a:pP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 常见提示语：概括、指出、分析、说明、评价（析）、评述、理解。（侧重点不同）</a:t>
            </a:r>
            <a:endPar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endParaRPr>
          </a:p>
          <a:p>
            <a:pPr fontAlgn="base">
              <a:lnSpc>
                <a:spcPct val="80000"/>
              </a:lnSpc>
              <a:buNone/>
            </a:pP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 （</a:t>
            </a:r>
            <a:r>
              <a:rPr lang="en-US" altLang="zh-CN"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3</a:t>
            </a: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）审清</a:t>
            </a:r>
            <a:r>
              <a:rPr lang="zh-CN" altLang="en-US" b="1" strike="noStrike" noProof="1" dirty="0">
                <a:solidFill>
                  <a:srgbClr val="FF0000"/>
                </a:solidFill>
                <a:effectLst>
                  <a:outerShdw blurRad="38100" dist="38100" dir="2700000">
                    <a:srgbClr val="FFFFFF"/>
                  </a:outerShdw>
                </a:effectLst>
                <a:latin typeface="楷体_GB2312" pitchFamily="49" charset="-122"/>
                <a:ea typeface="楷体_GB2312" pitchFamily="49" charset="-122"/>
                <a:sym typeface="+mn-ea"/>
              </a:rPr>
              <a:t>中心语</a:t>
            </a: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。涉及政治、经济、制度（政策）、思想、人物、国际关系等知识领域。</a:t>
            </a:r>
            <a:endPar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endParaRPr>
          </a:p>
          <a:p>
            <a:pPr fontAlgn="base">
              <a:lnSpc>
                <a:spcPct val="80000"/>
              </a:lnSpc>
              <a:buNone/>
            </a:pP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 （</a:t>
            </a:r>
            <a:r>
              <a:rPr lang="en-US" altLang="zh-CN"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4</a:t>
            </a: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）审清</a:t>
            </a:r>
            <a:r>
              <a:rPr lang="zh-CN" altLang="en-US" b="1" strike="noStrike" noProof="1" dirty="0">
                <a:solidFill>
                  <a:srgbClr val="FF0000"/>
                </a:solidFill>
                <a:effectLst>
                  <a:outerShdw blurRad="38100" dist="38100" dir="2700000">
                    <a:srgbClr val="FFFFFF"/>
                  </a:outerShdw>
                </a:effectLst>
                <a:latin typeface="楷体_GB2312" pitchFamily="49" charset="-122"/>
                <a:ea typeface="楷体_GB2312" pitchFamily="49" charset="-122"/>
                <a:sym typeface="+mn-ea"/>
              </a:rPr>
              <a:t>求答语</a:t>
            </a:r>
            <a:r>
              <a:rPr lang="zh-CN" altLang="en-US" b="1" strike="noStrike" noProof="1" dirty="0">
                <a:solidFill>
                  <a:srgbClr val="FF0000"/>
                </a:solidFill>
                <a:effectLst>
                  <a:outerShdw blurRad="38100" dist="38100" dir="2700000">
                    <a:srgbClr val="000000"/>
                  </a:outerShdw>
                </a:effectLst>
                <a:latin typeface="楷体_GB2312" pitchFamily="49" charset="-122"/>
                <a:ea typeface="楷体_GB2312" pitchFamily="49" charset="-122"/>
                <a:sym typeface="+mn-ea"/>
              </a:rPr>
              <a:t>。</a:t>
            </a:r>
            <a:r>
              <a:rPr lang="zh-CN" altLang="en-US" b="1" strike="noStrike" noProof="1" dirty="0">
                <a:solidFill>
                  <a:srgbClr val="0033CC"/>
                </a:solidFill>
                <a:effectLst>
                  <a:outerShdw blurRad="38100" dist="38100" dir="2700000">
                    <a:srgbClr val="000000"/>
                  </a:outerShdw>
                </a:effectLst>
                <a:latin typeface="楷体_GB2312" pitchFamily="49" charset="-122"/>
                <a:ea typeface="楷体_GB2312" pitchFamily="49" charset="-122"/>
                <a:sym typeface="+mn-ea"/>
              </a:rPr>
              <a:t>如背景（原因）、目的（动机、意图）、性质（实质）、过程（哪些、什么）、异同点、影响（积极、消极、直接、长远）等。</a:t>
            </a:r>
            <a:endParaRPr lang="zh-CN" altLang="en-US" sz="3000" b="1" strike="noStrike" noProof="1" dirty="0">
              <a:solidFill>
                <a:srgbClr val="0033CC"/>
              </a:solidFill>
              <a:effectLst>
                <a:outerShdw blurRad="38100" dist="38100" dir="2700000">
                  <a:srgbClr val="000000"/>
                </a:outerShdw>
              </a:effectLst>
              <a:latin typeface="楷体_GB2312" pitchFamily="49" charset="-122"/>
              <a:ea typeface="楷体_GB2312" pitchFamily="49" charset="-122"/>
            </a:endParaRPr>
          </a:p>
          <a:p>
            <a:pPr fontAlgn="base">
              <a:lnSpc>
                <a:spcPct val="80000"/>
              </a:lnSpc>
              <a:buNone/>
            </a:pPr>
            <a:endParaRPr lang="zh-CN" altLang="en-US" sz="2600" b="1" strike="noStrike" noProof="1" dirty="0">
              <a:solidFill>
                <a:srgbClr val="0033CC"/>
              </a:solidFill>
              <a:effectLst>
                <a:outerShdw blurRad="38100" dist="38100" dir="2700000">
                  <a:srgbClr val="000000"/>
                </a:outerShdw>
              </a:effectLst>
              <a:latin typeface="楷体_GB2312" pitchFamily="49" charset="-122"/>
              <a:ea typeface="楷体_GB2312" pitchFamily="49" charset="-122"/>
            </a:endParaRPr>
          </a:p>
        </p:txBody>
      </p:sp>
      <p:sp>
        <p:nvSpPr>
          <p:cNvPr id="2" name="文本占位符 289793"/>
          <p:cNvSpPr>
            <a:spLocks noGrp="1"/>
          </p:cNvSpPr>
          <p:nvPr/>
        </p:nvSpPr>
        <p:spPr>
          <a:xfrm>
            <a:off x="347663" y="79375"/>
            <a:ext cx="8447088" cy="1228725"/>
          </a:xfrm>
          <a:prstGeom prst="rect">
            <a:avLst/>
          </a:prstGeom>
          <a:noFill/>
          <a:ln w="9525">
            <a:noFill/>
          </a:ln>
        </p:spPr>
        <p:txBody>
          <a:bodyPr anchor="t"/>
          <a:lstStyle>
            <a:lvl1pPr marL="257175" lvl="0" indent="-257175" algn="l" defTabSz="685800" rtl="0" eaLnBrk="1" fontAlgn="base" latinLnBrk="0" hangingPunct="1">
              <a:lnSpc>
                <a:spcPct val="100000"/>
              </a:lnSpc>
              <a:spcBef>
                <a:spcPct val="15000"/>
              </a:spcBef>
              <a:spcAft>
                <a:spcPct val="0"/>
              </a:spcAft>
              <a:buChar char="•"/>
              <a:defRPr sz="2400" b="0" i="0" u="none" kern="1200" baseline="0">
                <a:solidFill>
                  <a:schemeClr val="tx1"/>
                </a:solidFill>
                <a:latin typeface="+mn-lt"/>
                <a:ea typeface="+mn-ea"/>
                <a:cs typeface="+mn-cs"/>
              </a:defRPr>
            </a:lvl1pPr>
            <a:lvl2pPr marL="557530" lvl="1" indent="-214630" algn="l" defTabSz="685800" rtl="0" eaLnBrk="1" fontAlgn="base" latinLnBrk="0" hangingPunct="1">
              <a:lnSpc>
                <a:spcPct val="100000"/>
              </a:lnSpc>
              <a:spcBef>
                <a:spcPct val="15000"/>
              </a:spcBef>
              <a:spcAft>
                <a:spcPct val="0"/>
              </a:spcAft>
              <a:buChar char="–"/>
              <a:defRPr sz="2100" b="0" i="0" u="none" kern="1200" baseline="0">
                <a:solidFill>
                  <a:schemeClr val="tx1"/>
                </a:solidFill>
                <a:latin typeface="+mn-lt"/>
                <a:ea typeface="+mn-ea"/>
                <a:cs typeface="+mn-cs"/>
              </a:defRPr>
            </a:lvl2pPr>
            <a:lvl3pPr marL="857250" lvl="2" indent="-171450" algn="l" defTabSz="685800" rtl="0" eaLnBrk="1" fontAlgn="base" latinLnBrk="0" hangingPunct="1">
              <a:lnSpc>
                <a:spcPct val="100000"/>
              </a:lnSpc>
              <a:spcBef>
                <a:spcPct val="15000"/>
              </a:spcBef>
              <a:spcAft>
                <a:spcPct val="0"/>
              </a:spcAft>
              <a:buChar char="•"/>
              <a:defRPr sz="1800" b="0" i="0" u="none" kern="1200" baseline="0">
                <a:solidFill>
                  <a:schemeClr val="tx1"/>
                </a:solidFill>
                <a:latin typeface="+mn-lt"/>
                <a:ea typeface="+mn-ea"/>
                <a:cs typeface="+mn-cs"/>
              </a:defRPr>
            </a:lvl3pPr>
            <a:lvl4pPr marL="1200150" lvl="3"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4pPr>
            <a:lvl5pPr marL="1543050" lvl="4"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5pPr>
            <a:lvl6pPr marL="1886585" lvl="5"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6pPr>
            <a:lvl7pPr marL="2229485" lvl="6"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7pPr>
            <a:lvl8pPr marL="2572385" lvl="7"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8pPr>
            <a:lvl9pPr marL="2915285" lvl="8"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9pPr>
          </a:lstStyle>
          <a:p>
            <a:pPr marL="0" indent="0" fontAlgn="base">
              <a:lnSpc>
                <a:spcPct val="80000"/>
              </a:lnSpc>
              <a:buNone/>
            </a:pPr>
            <a:endParaRPr lang="zh-CN" altLang="en-US" sz="2600" b="1" strike="noStrike" noProof="1" dirty="0">
              <a:solidFill>
                <a:srgbClr val="0033CC"/>
              </a:solidFill>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90818" name="文本占位符 290817"/>
          <p:cNvSpPr>
            <a:spLocks noGrp="1"/>
          </p:cNvSpPr>
          <p:nvPr>
            <p:ph idx="1"/>
          </p:nvPr>
        </p:nvSpPr>
        <p:spPr>
          <a:xfrm>
            <a:off x="349250" y="104775"/>
            <a:ext cx="8229600" cy="4933950"/>
          </a:xfrm>
        </p:spPr>
        <p:txBody>
          <a:bodyPr/>
          <a:p>
            <a:pPr fontAlgn="base">
              <a:lnSpc>
                <a:spcPct val="90000"/>
              </a:lnSpc>
            </a:pPr>
            <a:r>
              <a:rPr lang="en-US" altLang="zh-CN" sz="2600" b="1" strike="noStrike" noProof="1" dirty="0">
                <a:effectLst>
                  <a:outerShdw blurRad="38100" dist="38100" dir="2700000">
                    <a:srgbClr val="FFFFFF"/>
                  </a:outerShdw>
                </a:effectLst>
                <a:ea typeface="楷体_GB2312" pitchFamily="49" charset="-122"/>
              </a:rPr>
              <a:t> </a:t>
            </a:r>
            <a:r>
              <a:rPr lang="en-US" altLang="zh-CN" sz="3000" b="1" strike="noStrike" noProof="1" dirty="0">
                <a:solidFill>
                  <a:srgbClr val="CC0000"/>
                </a:solidFill>
                <a:effectLst>
                  <a:outerShdw blurRad="38100" dist="38100" dir="2700000">
                    <a:srgbClr val="000000"/>
                  </a:outerShdw>
                </a:effectLst>
                <a:latin typeface="楷体_GB2312" pitchFamily="49" charset="-122"/>
                <a:ea typeface="楷体_GB2312" pitchFamily="49" charset="-122"/>
              </a:rPr>
              <a:t>2</a:t>
            </a:r>
            <a:r>
              <a:rPr lang="zh-CN" altLang="en-US" sz="3000" b="1" strike="noStrike" noProof="1" dirty="0">
                <a:solidFill>
                  <a:srgbClr val="CC0000"/>
                </a:solidFill>
                <a:effectLst>
                  <a:outerShdw blurRad="38100" dist="38100" dir="2700000">
                    <a:srgbClr val="000000"/>
                  </a:outerShdw>
                </a:effectLst>
                <a:latin typeface="楷体_GB2312" pitchFamily="49" charset="-122"/>
                <a:ea typeface="楷体_GB2312" pitchFamily="49" charset="-122"/>
              </a:rPr>
              <a:t>、第二步，读材料。</a:t>
            </a:r>
            <a:r>
              <a:rPr lang="zh-CN" altLang="en-US" sz="3000" b="1" strike="noStrike" noProof="1" dirty="0">
                <a:solidFill>
                  <a:srgbClr val="CC0000"/>
                </a:solidFill>
                <a:effectLst>
                  <a:outerShdw blurRad="38100" dist="38100" dir="2700000">
                    <a:srgbClr val="000000"/>
                  </a:outerShdw>
                </a:effectLst>
                <a:ea typeface="楷体_GB2312" pitchFamily="49" charset="-122"/>
              </a:rPr>
              <a:t>即要读懂、弄通和透彻理解材料，获取、利用、解读</a:t>
            </a:r>
            <a:r>
              <a:rPr lang="zh-CN" altLang="en-US" sz="3000" b="1" strike="noStrike" noProof="1" dirty="0">
                <a:effectLst>
                  <a:outerShdw blurRad="38100" dist="38100" dir="2700000">
                    <a:srgbClr val="FFFFFF"/>
                  </a:outerShdw>
                </a:effectLst>
                <a:ea typeface="楷体_GB2312" pitchFamily="49" charset="-122"/>
              </a:rPr>
              <a:t>有效</a:t>
            </a:r>
            <a:r>
              <a:rPr lang="zh-CN" altLang="en-US" sz="3000" b="1" strike="noStrike" noProof="1" dirty="0">
                <a:solidFill>
                  <a:srgbClr val="CC0000"/>
                </a:solidFill>
                <a:effectLst>
                  <a:outerShdw blurRad="38100" dist="38100" dir="2700000">
                    <a:srgbClr val="000000"/>
                  </a:outerShdw>
                </a:effectLst>
                <a:ea typeface="楷体_GB2312" pitchFamily="49" charset="-122"/>
              </a:rPr>
              <a:t>信息。（有效信息是指设问要求的信息</a:t>
            </a:r>
            <a:r>
              <a:rPr lang="zh-CN" altLang="en-US" sz="3000" b="1" strike="noStrike" noProof="1" dirty="0">
                <a:solidFill>
                  <a:srgbClr val="FF0000"/>
                </a:solidFill>
                <a:effectLst>
                  <a:outerShdw blurRad="38100" dist="38100" dir="2700000">
                    <a:srgbClr val="000000"/>
                  </a:outerShdw>
                </a:effectLst>
                <a:ea typeface="楷体_GB2312" pitchFamily="49" charset="-122"/>
              </a:rPr>
              <a:t>）（找）</a:t>
            </a:r>
            <a:endParaRPr lang="zh-CN" altLang="en-US" sz="3000" b="1" strike="noStrike" noProof="1" dirty="0">
              <a:solidFill>
                <a:srgbClr val="FF0000"/>
              </a:solidFill>
              <a:effectLst>
                <a:outerShdw blurRad="38100" dist="38100" dir="2700000">
                  <a:srgbClr val="000000"/>
                </a:outerShdw>
              </a:effectLst>
              <a:ea typeface="楷体_GB2312" pitchFamily="49" charset="-122"/>
            </a:endParaRPr>
          </a:p>
          <a:p>
            <a:pPr fontAlgn="base">
              <a:lnSpc>
                <a:spcPct val="90000"/>
              </a:lnSpc>
            </a:pPr>
            <a:r>
              <a:rPr lang="zh-CN" altLang="en-US" sz="2600" b="1" strike="noStrike" noProof="1" dirty="0">
                <a:solidFill>
                  <a:srgbClr val="0033CC"/>
                </a:solidFill>
                <a:effectLst>
                  <a:outerShdw blurRad="38100" dist="38100" dir="2700000">
                    <a:srgbClr val="000000"/>
                  </a:outerShdw>
                </a:effectLst>
                <a:latin typeface="楷体_GB2312" pitchFamily="49" charset="-122"/>
                <a:ea typeface="楷体_GB2312" pitchFamily="49" charset="-122"/>
              </a:rPr>
              <a:t>（</a:t>
            </a:r>
            <a:r>
              <a:rPr lang="en-US" altLang="zh-CN" sz="2600" b="1" strike="noStrike" noProof="1" dirty="0">
                <a:solidFill>
                  <a:srgbClr val="0033CC"/>
                </a:solidFill>
                <a:effectLst>
                  <a:outerShdw blurRad="38100" dist="38100" dir="2700000">
                    <a:srgbClr val="000000"/>
                  </a:outerShdw>
                </a:effectLst>
                <a:latin typeface="楷体_GB2312" pitchFamily="49" charset="-122"/>
                <a:ea typeface="楷体_GB2312" pitchFamily="49" charset="-122"/>
              </a:rPr>
              <a:t>1</a:t>
            </a:r>
            <a:r>
              <a:rPr lang="zh-CN" altLang="en-US" sz="2600" b="1" strike="noStrike" noProof="1" dirty="0">
                <a:solidFill>
                  <a:srgbClr val="0033CC"/>
                </a:solidFill>
                <a:effectLst>
                  <a:outerShdw blurRad="38100" dist="38100" dir="2700000">
                    <a:srgbClr val="000000"/>
                  </a:outerShdw>
                </a:effectLst>
                <a:latin typeface="楷体_GB2312" pitchFamily="49" charset="-122"/>
                <a:ea typeface="楷体_GB2312" pitchFamily="49" charset="-122"/>
              </a:rPr>
              <a:t>）粗读：看材料头尾（内容简介和材料出处），明确时空、背景、作者的阶级立场。</a:t>
            </a:r>
            <a:endParaRPr lang="zh-CN" altLang="en-US" sz="2600" b="1" strike="noStrike" noProof="1" dirty="0">
              <a:solidFill>
                <a:srgbClr val="0033CC"/>
              </a:solidFill>
              <a:effectLst>
                <a:outerShdw blurRad="38100" dist="38100" dir="2700000">
                  <a:srgbClr val="000000"/>
                </a:outerShdw>
              </a:effectLst>
              <a:latin typeface="楷体_GB2312" pitchFamily="49" charset="-122"/>
              <a:ea typeface="楷体_GB2312" pitchFamily="49" charset="-122"/>
            </a:endParaRPr>
          </a:p>
          <a:p>
            <a:pPr fontAlgn="base">
              <a:lnSpc>
                <a:spcPct val="90000"/>
              </a:lnSpc>
            </a:pPr>
            <a:r>
              <a:rPr lang="zh-CN" altLang="en-US" sz="2600" b="1" strike="noStrike" noProof="1" dirty="0">
                <a:solidFill>
                  <a:srgbClr val="0033CC"/>
                </a:solidFill>
                <a:effectLst>
                  <a:outerShdw blurRad="38100" dist="38100" dir="2700000">
                    <a:srgbClr val="000000"/>
                  </a:outerShdw>
                </a:effectLst>
                <a:latin typeface="楷体_GB2312" pitchFamily="49" charset="-122"/>
                <a:ea typeface="楷体_GB2312" pitchFamily="49" charset="-122"/>
              </a:rPr>
              <a:t>（</a:t>
            </a:r>
            <a:r>
              <a:rPr lang="en-US" altLang="zh-CN" sz="2600" b="1" strike="noStrike" noProof="1" dirty="0">
                <a:solidFill>
                  <a:srgbClr val="0033CC"/>
                </a:solidFill>
                <a:effectLst>
                  <a:outerShdw blurRad="38100" dist="38100" dir="2700000">
                    <a:srgbClr val="000000"/>
                  </a:outerShdw>
                </a:effectLst>
                <a:latin typeface="楷体_GB2312" pitchFamily="49" charset="-122"/>
                <a:ea typeface="楷体_GB2312" pitchFamily="49" charset="-122"/>
              </a:rPr>
              <a:t>2</a:t>
            </a:r>
            <a:r>
              <a:rPr lang="zh-CN" altLang="en-US" sz="2600" b="1" strike="noStrike" noProof="1" dirty="0">
                <a:solidFill>
                  <a:srgbClr val="0033CC"/>
                </a:solidFill>
                <a:effectLst>
                  <a:outerShdw blurRad="38100" dist="38100" dir="2700000">
                    <a:srgbClr val="000000"/>
                  </a:outerShdw>
                </a:effectLst>
                <a:latin typeface="楷体_GB2312" pitchFamily="49" charset="-122"/>
                <a:ea typeface="楷体_GB2312" pitchFamily="49" charset="-122"/>
              </a:rPr>
              <a:t>）细读：断句，找中心，抓关键词。</a:t>
            </a:r>
            <a:endParaRPr lang="zh-CN" altLang="en-US" sz="2600" b="1" strike="noStrike" noProof="1" dirty="0">
              <a:solidFill>
                <a:srgbClr val="0033CC"/>
              </a:solidFill>
              <a:effectLst>
                <a:outerShdw blurRad="38100" dist="38100" dir="2700000">
                  <a:srgbClr val="000000"/>
                </a:outerShdw>
              </a:effectLst>
              <a:latin typeface="楷体_GB2312" pitchFamily="49" charset="-122"/>
              <a:ea typeface="楷体_GB2312" pitchFamily="49" charset="-122"/>
            </a:endParaRPr>
          </a:p>
          <a:p>
            <a:pPr fontAlgn="base">
              <a:lnSpc>
                <a:spcPct val="90000"/>
              </a:lnSpc>
            </a:pPr>
            <a:r>
              <a:rPr lang="zh-CN" altLang="en-US" sz="2600" b="1" strike="noStrike" noProof="1" dirty="0">
                <a:solidFill>
                  <a:srgbClr val="0033CC"/>
                </a:solidFill>
                <a:effectLst>
                  <a:outerShdw blurRad="38100" dist="38100" dir="2700000">
                    <a:srgbClr val="000000"/>
                  </a:outerShdw>
                </a:effectLst>
                <a:latin typeface="楷体_GB2312" pitchFamily="49" charset="-122"/>
                <a:ea typeface="楷体_GB2312" pitchFamily="49" charset="-122"/>
              </a:rPr>
              <a:t>（</a:t>
            </a:r>
            <a:r>
              <a:rPr lang="en-US" altLang="zh-CN" sz="2600" b="1" strike="noStrike" noProof="1" dirty="0">
                <a:solidFill>
                  <a:srgbClr val="0033CC"/>
                </a:solidFill>
                <a:effectLst>
                  <a:outerShdw blurRad="38100" dist="38100" dir="2700000">
                    <a:srgbClr val="000000"/>
                  </a:outerShdw>
                </a:effectLst>
                <a:latin typeface="楷体_GB2312" pitchFamily="49" charset="-122"/>
                <a:ea typeface="楷体_GB2312" pitchFamily="49" charset="-122"/>
              </a:rPr>
              <a:t>3</a:t>
            </a:r>
            <a:r>
              <a:rPr lang="zh-CN" altLang="en-US" sz="2600" b="1" strike="noStrike" noProof="1" dirty="0">
                <a:solidFill>
                  <a:srgbClr val="0033CC"/>
                </a:solidFill>
                <a:effectLst>
                  <a:outerShdw blurRad="38100" dist="38100" dir="2700000">
                    <a:srgbClr val="000000"/>
                  </a:outerShdw>
                </a:effectLst>
                <a:latin typeface="楷体_GB2312" pitchFamily="49" charset="-122"/>
                <a:ea typeface="楷体_GB2312" pitchFamily="49" charset="-122"/>
              </a:rPr>
              <a:t>）重点读：确定材料与课本知识的联系，把握试题的命制意图和考查方向。</a:t>
            </a:r>
            <a:endParaRPr lang="zh-CN" altLang="en-US" sz="2600" b="1" strike="noStrike" noProof="1">
              <a:solidFill>
                <a:srgbClr val="CC0000"/>
              </a:solidFill>
              <a:effectLst>
                <a:outerShdw blurRad="38100" dist="38100" dir="2700000">
                  <a:srgbClr val="000000"/>
                </a:outerShdw>
              </a:effectLst>
              <a:latin typeface="楷体_GB2312" pitchFamily="49" charset="-122"/>
              <a:ea typeface="楷体_GB2312" pitchFamily="49" charset="-122"/>
            </a:endParaRPr>
          </a:p>
          <a:p>
            <a:pPr fontAlgn="base">
              <a:lnSpc>
                <a:spcPct val="90000"/>
              </a:lnSpc>
              <a:buNone/>
            </a:pPr>
            <a:r>
              <a:rPr lang="zh-CN" altLang="en-US" sz="3000" b="1" strike="noStrike" noProof="1" dirty="0">
                <a:solidFill>
                  <a:srgbClr val="CC0000"/>
                </a:solidFill>
                <a:effectLst>
                  <a:outerShdw blurRad="38100" dist="38100" dir="2700000">
                    <a:srgbClr val="000000"/>
                  </a:outerShdw>
                </a:effectLst>
                <a:latin typeface="楷体_GB2312" pitchFamily="49" charset="-122"/>
                <a:ea typeface="楷体_GB2312" pitchFamily="49" charset="-122"/>
              </a:rPr>
              <a:t>  </a:t>
            </a:r>
            <a:r>
              <a:rPr lang="en-US" altLang="zh-CN" sz="3000" b="1" strike="noStrike" noProof="1" dirty="0">
                <a:solidFill>
                  <a:srgbClr val="CC0000"/>
                </a:solidFill>
                <a:effectLst>
                  <a:outerShdw blurRad="38100" dist="38100" dir="2700000">
                    <a:srgbClr val="000000"/>
                  </a:outerShdw>
                </a:effectLst>
                <a:latin typeface="楷体_GB2312" pitchFamily="49" charset="-122"/>
                <a:ea typeface="楷体_GB2312" pitchFamily="49" charset="-122"/>
              </a:rPr>
              <a:t>3</a:t>
            </a:r>
            <a:r>
              <a:rPr lang="zh-CN" altLang="en-US" sz="3000" b="1" strike="noStrike" noProof="1" dirty="0">
                <a:solidFill>
                  <a:srgbClr val="CC0000"/>
                </a:solidFill>
                <a:effectLst>
                  <a:outerShdw blurRad="38100" dist="38100" dir="2700000">
                    <a:srgbClr val="000000"/>
                  </a:outerShdw>
                </a:effectLst>
                <a:latin typeface="楷体_GB2312" pitchFamily="49" charset="-122"/>
                <a:ea typeface="楷体_GB2312" pitchFamily="49" charset="-122"/>
              </a:rPr>
              <a:t>、第三步，（全面考虑，精炼简洁）答好题</a:t>
            </a:r>
            <a:r>
              <a:rPr lang="zh-CN" altLang="en-US" sz="3000" b="1" strike="noStrike" noProof="1" dirty="0">
                <a:solidFill>
                  <a:srgbClr val="FF0000"/>
                </a:solidFill>
                <a:effectLst>
                  <a:outerShdw blurRad="38100" dist="38100" dir="2700000">
                    <a:srgbClr val="000000"/>
                  </a:outerShdw>
                </a:effectLst>
                <a:latin typeface="楷体_GB2312" pitchFamily="49" charset="-122"/>
                <a:ea typeface="楷体_GB2312" pitchFamily="49" charset="-122"/>
              </a:rPr>
              <a:t>。（答）</a:t>
            </a:r>
            <a:endParaRPr lang="zh-CN" altLang="en-US" sz="3000" b="1" strike="noStrike" noProof="1" dirty="0">
              <a:solidFill>
                <a:srgbClr val="FF0000"/>
              </a:solidFill>
              <a:effectLst>
                <a:outerShdw blurRad="38100" dist="38100" dir="2700000">
                  <a:srgbClr val="000000"/>
                </a:outerShdw>
              </a:effectLst>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0818">
                                            <p:txEl>
                                              <p:charRg st="0" end="58"/>
                                            </p:txEl>
                                          </p:spTgt>
                                        </p:tgtEl>
                                        <p:attrNameLst>
                                          <p:attrName>style.visibility</p:attrName>
                                        </p:attrNameLst>
                                      </p:cBhvr>
                                      <p:to>
                                        <p:strVal val="visible"/>
                                      </p:to>
                                    </p:set>
                                    <p:animEffect transition="in" filter="dissolve">
                                      <p:cBhvr>
                                        <p:cTn id="7" dur="500"/>
                                        <p:tgtEl>
                                          <p:spTgt spid="290818">
                                            <p:txEl>
                                              <p:charRg st="0" end="58"/>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90818">
                                            <p:txEl>
                                              <p:charRg st="58" end="98"/>
                                            </p:txEl>
                                          </p:spTgt>
                                        </p:tgtEl>
                                        <p:attrNameLst>
                                          <p:attrName>style.visibility</p:attrName>
                                        </p:attrNameLst>
                                      </p:cBhvr>
                                      <p:to>
                                        <p:strVal val="visible"/>
                                      </p:to>
                                    </p:set>
                                    <p:animEffect transition="in" filter="dissolve">
                                      <p:cBhvr>
                                        <p:cTn id="12" dur="500"/>
                                        <p:tgtEl>
                                          <p:spTgt spid="290818">
                                            <p:txEl>
                                              <p:charRg st="58" end="9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90818">
                                            <p:txEl>
                                              <p:charRg st="98" end="115"/>
                                            </p:txEl>
                                          </p:spTgt>
                                        </p:tgtEl>
                                        <p:attrNameLst>
                                          <p:attrName>style.visibility</p:attrName>
                                        </p:attrNameLst>
                                      </p:cBhvr>
                                      <p:to>
                                        <p:strVal val="visible"/>
                                      </p:to>
                                    </p:set>
                                    <p:animEffect transition="in" filter="dissolve">
                                      <p:cBhvr>
                                        <p:cTn id="17" dur="500"/>
                                        <p:tgtEl>
                                          <p:spTgt spid="290818">
                                            <p:txEl>
                                              <p:charRg st="98" end="11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90818">
                                            <p:txEl>
                                              <p:charRg st="117" end="153"/>
                                            </p:txEl>
                                          </p:spTgt>
                                        </p:tgtEl>
                                        <p:attrNameLst>
                                          <p:attrName>style.visibility</p:attrName>
                                        </p:attrNameLst>
                                      </p:cBhvr>
                                      <p:to>
                                        <p:strVal val="visible"/>
                                      </p:to>
                                    </p:set>
                                    <p:animEffect transition="in" filter="dissolve">
                                      <p:cBhvr>
                                        <p:cTn id="22" dur="500"/>
                                        <p:tgtEl>
                                          <p:spTgt spid="290818">
                                            <p:txEl>
                                              <p:charRg st="117" end="15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90818">
                                            <p:txEl>
                                              <p:charRg st="178" end="218"/>
                                            </p:txEl>
                                          </p:spTgt>
                                        </p:tgtEl>
                                        <p:attrNameLst>
                                          <p:attrName>style.visibility</p:attrName>
                                        </p:attrNameLst>
                                      </p:cBhvr>
                                      <p:to>
                                        <p:strVal val="visible"/>
                                      </p:to>
                                    </p:set>
                                    <p:animEffect transition="in" filter="dissolve">
                                      <p:cBhvr>
                                        <p:cTn id="27" dur="500"/>
                                        <p:tgtEl>
                                          <p:spTgt spid="290818">
                                            <p:txEl>
                                              <p:charRg st="178" end="2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8"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91842" name="文本占位符 291841"/>
          <p:cNvSpPr>
            <a:spLocks noGrp="1"/>
          </p:cNvSpPr>
          <p:nvPr>
            <p:ph idx="1"/>
          </p:nvPr>
        </p:nvSpPr>
        <p:spPr>
          <a:xfrm>
            <a:off x="171450" y="663575"/>
            <a:ext cx="9144000" cy="5829300"/>
          </a:xfrm>
        </p:spPr>
        <p:txBody>
          <a:bodyPr/>
          <a:p>
            <a:pPr fontAlgn="base"/>
            <a:r>
              <a:rPr lang="zh-CN" altLang="en-US" sz="3000" b="1" strike="noStrike" noProof="1" dirty="0">
                <a:solidFill>
                  <a:srgbClr val="FF0000"/>
                </a:solidFill>
                <a:effectLst>
                  <a:outerShdw blurRad="38100" dist="38100" dir="2700000">
                    <a:srgbClr val="000000"/>
                  </a:outerShdw>
                </a:effectLst>
                <a:ea typeface="楷体_GB2312" pitchFamily="49" charset="-122"/>
              </a:rPr>
              <a:t>（</a:t>
            </a:r>
            <a:r>
              <a:rPr lang="en-US" altLang="zh-CN" sz="3000" b="1" strike="noStrike" noProof="1" dirty="0">
                <a:solidFill>
                  <a:srgbClr val="FF0000"/>
                </a:solidFill>
                <a:effectLst>
                  <a:outerShdw blurRad="38100" dist="38100" dir="2700000">
                    <a:srgbClr val="000000"/>
                  </a:outerShdw>
                </a:effectLst>
                <a:ea typeface="楷体_GB2312" pitchFamily="49" charset="-122"/>
              </a:rPr>
              <a:t>1</a:t>
            </a:r>
            <a:r>
              <a:rPr lang="zh-CN" altLang="en-US" sz="3000" b="1" strike="noStrike" noProof="1" dirty="0">
                <a:solidFill>
                  <a:srgbClr val="FF0000"/>
                </a:solidFill>
                <a:effectLst>
                  <a:outerShdw blurRad="38100" dist="38100" dir="2700000">
                    <a:srgbClr val="000000"/>
                  </a:outerShdw>
                </a:effectLst>
                <a:ea typeface="楷体_GB2312" pitchFamily="49" charset="-122"/>
              </a:rPr>
              <a:t>）规范</a:t>
            </a:r>
            <a:r>
              <a:rPr lang="zh-CN" altLang="en-US" sz="3000" b="1" strike="noStrike" noProof="1" dirty="0">
                <a:solidFill>
                  <a:srgbClr val="0033CC"/>
                </a:solidFill>
                <a:effectLst>
                  <a:outerShdw blurRad="38100" dist="38100" dir="2700000">
                    <a:srgbClr val="000000"/>
                  </a:outerShdw>
                </a:effectLst>
                <a:ea typeface="楷体_GB2312" pitchFamily="49" charset="-122"/>
              </a:rPr>
              <a:t>     做到要点化（序号化、段落化）</a:t>
            </a:r>
            <a:endParaRPr lang="zh-CN" altLang="en-US" sz="3000" b="1" strike="noStrike" noProof="1" dirty="0">
              <a:solidFill>
                <a:srgbClr val="0033CC"/>
              </a:solidFill>
              <a:effectLst>
                <a:outerShdw blurRad="38100" dist="38100" dir="2700000">
                  <a:srgbClr val="000000"/>
                </a:outerShdw>
              </a:effectLst>
              <a:ea typeface="楷体_GB2312" pitchFamily="49" charset="-122"/>
            </a:endParaRPr>
          </a:p>
          <a:p>
            <a:pPr marL="0" indent="0" fontAlgn="base">
              <a:buNone/>
            </a:pPr>
            <a:r>
              <a:rPr lang="zh-CN" altLang="en-US" sz="3000" b="1" strike="noStrike" noProof="1" dirty="0">
                <a:solidFill>
                  <a:srgbClr val="0033CC"/>
                </a:solidFill>
                <a:effectLst>
                  <a:outerShdw blurRad="38100" dist="38100" dir="2700000">
                    <a:srgbClr val="000000"/>
                  </a:outerShdw>
                </a:effectLst>
                <a:ea typeface="楷体_GB2312" pitchFamily="49" charset="-122"/>
                <a:sym typeface="+mn-ea"/>
              </a:rPr>
              <a:t>                        字迹清楚工整，杜绝错别字。</a:t>
            </a:r>
            <a:endParaRPr lang="zh-CN" altLang="en-US" sz="3000" b="1" strike="noStrike" noProof="1" dirty="0">
              <a:solidFill>
                <a:srgbClr val="0033CC"/>
              </a:solidFill>
              <a:effectLst>
                <a:outerShdw blurRad="38100" dist="38100" dir="2700000">
                  <a:srgbClr val="000000"/>
                </a:outerShdw>
              </a:effectLst>
              <a:ea typeface="楷体_GB2312" pitchFamily="49" charset="-122"/>
            </a:endParaRPr>
          </a:p>
          <a:p>
            <a:pPr fontAlgn="base"/>
            <a:r>
              <a:rPr lang="zh-CN" altLang="en-US" sz="3000" b="1" strike="noStrike" noProof="1" dirty="0">
                <a:solidFill>
                  <a:srgbClr val="FF0000"/>
                </a:solidFill>
                <a:effectLst>
                  <a:outerShdw blurRad="38100" dist="38100" dir="2700000">
                    <a:srgbClr val="000000"/>
                  </a:outerShdw>
                </a:effectLst>
                <a:ea typeface="楷体_GB2312" pitchFamily="49" charset="-122"/>
              </a:rPr>
              <a:t>（</a:t>
            </a:r>
            <a:r>
              <a:rPr lang="en-US" altLang="zh-CN" sz="3000" b="1" strike="noStrike" noProof="1" dirty="0">
                <a:solidFill>
                  <a:srgbClr val="FF0000"/>
                </a:solidFill>
                <a:effectLst>
                  <a:outerShdw blurRad="38100" dist="38100" dir="2700000">
                    <a:srgbClr val="000000"/>
                  </a:outerShdw>
                </a:effectLst>
                <a:ea typeface="楷体_GB2312" pitchFamily="49" charset="-122"/>
              </a:rPr>
              <a:t>2</a:t>
            </a:r>
            <a:r>
              <a:rPr lang="zh-CN" altLang="en-US" sz="3000" b="1" strike="noStrike" noProof="1" dirty="0">
                <a:solidFill>
                  <a:srgbClr val="FF0000"/>
                </a:solidFill>
                <a:effectLst>
                  <a:outerShdw blurRad="38100" dist="38100" dir="2700000">
                    <a:srgbClr val="000000"/>
                  </a:outerShdw>
                </a:effectLst>
                <a:ea typeface="楷体_GB2312" pitchFamily="49" charset="-122"/>
              </a:rPr>
              <a:t>）简洁</a:t>
            </a:r>
            <a:r>
              <a:rPr lang="zh-CN" altLang="en-US" sz="3000" b="1" strike="noStrike" noProof="1" dirty="0">
                <a:solidFill>
                  <a:srgbClr val="0033CC"/>
                </a:solidFill>
                <a:effectLst>
                  <a:outerShdw blurRad="38100" dist="38100" dir="2700000">
                    <a:srgbClr val="000000"/>
                  </a:outerShdw>
                </a:effectLst>
                <a:ea typeface="楷体_GB2312" pitchFamily="49" charset="-122"/>
              </a:rPr>
              <a:t>   史论结合（论从史出），详略得当。 </a:t>
            </a:r>
            <a:endParaRPr lang="zh-CN" altLang="en-US" sz="3000" b="1" strike="noStrike" noProof="1" dirty="0">
              <a:solidFill>
                <a:srgbClr val="0033CC"/>
              </a:solidFill>
              <a:effectLst>
                <a:outerShdw blurRad="38100" dist="38100" dir="2700000">
                  <a:srgbClr val="000000"/>
                </a:outerShdw>
              </a:effectLst>
              <a:ea typeface="楷体_GB2312" pitchFamily="49" charset="-122"/>
            </a:endParaRPr>
          </a:p>
          <a:p>
            <a:pPr fontAlgn="base"/>
            <a:r>
              <a:rPr lang="en-US" altLang="zh-CN" sz="3000" b="1" strike="noStrike" noProof="1" dirty="0">
                <a:solidFill>
                  <a:srgbClr val="0033CC"/>
                </a:solidFill>
                <a:effectLst>
                  <a:outerShdw blurRad="38100" dist="38100" dir="2700000">
                    <a:srgbClr val="000000"/>
                  </a:outerShdw>
                </a:effectLst>
                <a:ea typeface="楷体_GB2312" pitchFamily="49" charset="-122"/>
              </a:rPr>
              <a:t>A</a:t>
            </a:r>
            <a:r>
              <a:rPr lang="zh-CN" altLang="en-US" sz="3000" b="1" strike="noStrike" noProof="1" dirty="0">
                <a:solidFill>
                  <a:srgbClr val="0033CC"/>
                </a:solidFill>
                <a:effectLst>
                  <a:outerShdw blurRad="38100" dist="38100" dir="2700000">
                    <a:srgbClr val="000000"/>
                  </a:outerShdw>
                </a:effectLst>
                <a:ea typeface="楷体_GB2312" pitchFamily="49" charset="-122"/>
              </a:rPr>
              <a:t>、据材料：提炼观点，不能完全照抄材料。</a:t>
            </a:r>
            <a:endParaRPr lang="zh-CN" altLang="en-US" sz="3000" b="1" strike="noStrike" noProof="1" dirty="0">
              <a:solidFill>
                <a:srgbClr val="0033CC"/>
              </a:solidFill>
              <a:effectLst>
                <a:outerShdw blurRad="38100" dist="38100" dir="2700000">
                  <a:srgbClr val="000000"/>
                </a:outerShdw>
              </a:effectLst>
              <a:ea typeface="楷体_GB2312" pitchFamily="49" charset="-122"/>
            </a:endParaRPr>
          </a:p>
          <a:p>
            <a:pPr fontAlgn="base"/>
            <a:r>
              <a:rPr lang="en-US" altLang="zh-CN" sz="3000" b="1" strike="noStrike" noProof="1" dirty="0">
                <a:solidFill>
                  <a:srgbClr val="0033CC"/>
                </a:solidFill>
                <a:effectLst>
                  <a:outerShdw blurRad="38100" dist="38100" dir="2700000">
                    <a:srgbClr val="000000"/>
                  </a:outerShdw>
                </a:effectLst>
                <a:ea typeface="楷体_GB2312" pitchFamily="49" charset="-122"/>
              </a:rPr>
              <a:t>B</a:t>
            </a:r>
            <a:r>
              <a:rPr lang="zh-CN" altLang="en-US" sz="3000" b="1" strike="noStrike" noProof="1" dirty="0">
                <a:solidFill>
                  <a:srgbClr val="0033CC"/>
                </a:solidFill>
                <a:effectLst>
                  <a:outerShdw blurRad="38100" dist="38100" dir="2700000">
                    <a:srgbClr val="000000"/>
                  </a:outerShdw>
                </a:effectLst>
                <a:ea typeface="楷体_GB2312" pitchFamily="49" charset="-122"/>
              </a:rPr>
              <a:t>、结合所学知识：主要涉及原因与影响（含经济、政治、思想、政策或军事、民族、外交等）。</a:t>
            </a:r>
            <a:endParaRPr lang="zh-CN" altLang="en-US" sz="3000" b="1" strike="noStrike" noProof="1" dirty="0">
              <a:solidFill>
                <a:srgbClr val="0033CC"/>
              </a:solidFill>
              <a:effectLst>
                <a:outerShdw blurRad="38100" dist="38100" dir="2700000">
                  <a:srgbClr val="000000"/>
                </a:outerShdw>
              </a:effectLst>
              <a:ea typeface="楷体_GB2312" pitchFamily="49" charset="-122"/>
            </a:endParaRPr>
          </a:p>
          <a:p>
            <a:pPr marL="0" indent="0" fontAlgn="base">
              <a:buNone/>
            </a:pPr>
            <a:r>
              <a:rPr lang="zh-CN" altLang="en-US" sz="3000" b="1" strike="noStrike" noProof="1" dirty="0">
                <a:solidFill>
                  <a:srgbClr val="0033CC"/>
                </a:solidFill>
                <a:effectLst>
                  <a:outerShdw blurRad="38100" dist="38100" dir="2700000">
                    <a:srgbClr val="000000"/>
                  </a:outerShdw>
                </a:effectLst>
                <a:ea typeface="楷体_GB2312" pitchFamily="49" charset="-122"/>
              </a:rPr>
              <a:t>          </a:t>
            </a:r>
            <a:endParaRPr lang="zh-CN" altLang="en-US" sz="3000" b="1" strike="noStrike" noProof="1" dirty="0">
              <a:solidFill>
                <a:srgbClr val="0033CC"/>
              </a:solidFill>
              <a:effectLst>
                <a:outerShdw blurRad="38100" dist="38100" dir="2700000">
                  <a:srgbClr val="000000"/>
                </a:outerShdw>
              </a:effectLst>
              <a:ea typeface="楷体_GB2312" pitchFamily="49" charset="-122"/>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6865" name="矩形 90113"/>
          <p:cNvSpPr/>
          <p:nvPr/>
        </p:nvSpPr>
        <p:spPr>
          <a:xfrm>
            <a:off x="663575" y="500063"/>
            <a:ext cx="1724025" cy="615950"/>
          </a:xfrm>
          <a:prstGeom prst="rect">
            <a:avLst/>
          </a:prstGeom>
          <a:noFill/>
          <a:ln w="9525">
            <a:noFill/>
          </a:ln>
        </p:spPr>
        <p:txBody>
          <a:bodyPr wrap="none" lIns="0" tIns="0" rIns="66656" bIns="0" anchor="ctr">
            <a:spAutoFit/>
          </a:bodyPr>
          <a:p>
            <a:pPr>
              <a:buFont typeface="Arial" panose="020B0604020202020204" pitchFamily="34" charset="0"/>
              <a:buNone/>
            </a:pPr>
            <a:r>
              <a:rPr lang="zh-CN" altLang="en-US" sz="4000" b="1" dirty="0">
                <a:solidFill>
                  <a:srgbClr val="D51B07"/>
                </a:solidFill>
                <a:latin typeface="Arial" panose="020B0604020202020204" pitchFamily="34" charset="0"/>
                <a:ea typeface="宋体" panose="02010600030101010101" pitchFamily="2" charset="-122"/>
              </a:rPr>
              <a:t>总</a:t>
            </a:r>
            <a:r>
              <a:rPr lang="zh-CN" altLang="en-US" sz="4000" b="1">
                <a:solidFill>
                  <a:srgbClr val="D51B07"/>
                </a:solidFill>
                <a:latin typeface="Arial" panose="020B0604020202020204" pitchFamily="34" charset="0"/>
                <a:ea typeface="宋体" panose="02010600030101010101" pitchFamily="2" charset="-122"/>
              </a:rPr>
              <a:t>结：</a:t>
            </a:r>
            <a:r>
              <a:rPr lang="zh-CN" altLang="en-US" sz="3600">
                <a:latin typeface="Arial" panose="020B0604020202020204" pitchFamily="34" charset="0"/>
                <a:ea typeface="宋体" panose="02010600030101010101" pitchFamily="2" charset="-122"/>
              </a:rPr>
              <a:t> </a:t>
            </a:r>
            <a:endParaRPr lang="zh-CN" altLang="en-US" sz="3600">
              <a:latin typeface="Arial" panose="020B0604020202020204" pitchFamily="34" charset="0"/>
              <a:ea typeface="宋体" panose="02010600030101010101" pitchFamily="2" charset="-122"/>
            </a:endParaRPr>
          </a:p>
        </p:txBody>
      </p:sp>
      <p:sp>
        <p:nvSpPr>
          <p:cNvPr id="36866" name="矩形 90114"/>
          <p:cNvSpPr/>
          <p:nvPr/>
        </p:nvSpPr>
        <p:spPr>
          <a:xfrm>
            <a:off x="187325" y="1219200"/>
            <a:ext cx="8458200" cy="830263"/>
          </a:xfrm>
          <a:prstGeom prst="rect">
            <a:avLst/>
          </a:prstGeom>
          <a:noFill/>
          <a:ln w="9525">
            <a:noFill/>
          </a:ln>
        </p:spPr>
        <p:txBody>
          <a:bodyPr anchor="ctr">
            <a:spAutoFit/>
          </a:bodyPr>
          <a:p>
            <a:pPr>
              <a:buFont typeface="Arial" panose="020B0604020202020204" pitchFamily="34" charset="0"/>
              <a:buNone/>
            </a:pPr>
            <a:r>
              <a:rPr lang="en-US" altLang="zh-CN" sz="2400">
                <a:latin typeface="Arial" panose="020B0604020202020204" pitchFamily="34" charset="0"/>
                <a:ea typeface="宋体" panose="02010600030101010101" pitchFamily="2" charset="-122"/>
              </a:rPr>
              <a:t>        </a:t>
            </a:r>
            <a:r>
              <a:rPr lang="zh-CN" altLang="en-US" sz="2400" b="1">
                <a:latin typeface="Arial" panose="020B0604020202020204" pitchFamily="34" charset="0"/>
                <a:ea typeface="宋体" panose="02010600030101010101" pitchFamily="2" charset="-122"/>
              </a:rPr>
              <a:t>每一次的试卷分析，更多的应该多找到我们自身还存在哪些问题，并寻找失分原因及解决方法。 </a:t>
            </a:r>
            <a:endParaRPr lang="zh-CN" altLang="en-US" sz="2400" b="1">
              <a:latin typeface="Arial" panose="020B0604020202020204" pitchFamily="34" charset="0"/>
              <a:ea typeface="宋体" panose="02010600030101010101" pitchFamily="2" charset="-122"/>
            </a:endParaRPr>
          </a:p>
        </p:txBody>
      </p:sp>
      <p:sp>
        <p:nvSpPr>
          <p:cNvPr id="36867" name="矩形 90115"/>
          <p:cNvSpPr/>
          <p:nvPr/>
        </p:nvSpPr>
        <p:spPr>
          <a:xfrm>
            <a:off x="77788" y="2135188"/>
            <a:ext cx="8990012" cy="2462212"/>
          </a:xfrm>
          <a:prstGeom prst="rect">
            <a:avLst/>
          </a:prstGeom>
          <a:noFill/>
          <a:ln w="9525">
            <a:noFill/>
          </a:ln>
        </p:spPr>
        <p:txBody>
          <a:bodyPr lIns="0" tIns="0" rIns="66656" bIns="0" anchor="ctr">
            <a:spAutoFit/>
          </a:bodyPr>
          <a:p>
            <a:pPr indent="276225">
              <a:buFont typeface="Arial" panose="020B0604020202020204" pitchFamily="34" charset="0"/>
              <a:buNone/>
            </a:pPr>
            <a:r>
              <a:rPr lang="zh-CN" altLang="en-US" sz="2000" b="1">
                <a:latin typeface="Arial" panose="020B0604020202020204" pitchFamily="34" charset="0"/>
                <a:ea typeface="宋体" panose="02010600030101010101" pitchFamily="2" charset="-122"/>
              </a:rPr>
              <a:t>在下一步的学习中我们要：</a:t>
            </a:r>
            <a:endParaRPr lang="zh-CN" altLang="en-US" sz="2000">
              <a:latin typeface="Arial" panose="020B0604020202020204" pitchFamily="34" charset="0"/>
              <a:ea typeface="宋体" panose="02010600030101010101" pitchFamily="2" charset="-122"/>
            </a:endParaRPr>
          </a:p>
          <a:p>
            <a:pPr indent="276225">
              <a:buFont typeface="Arial" panose="020B0604020202020204" pitchFamily="34" charset="0"/>
              <a:buNone/>
            </a:pPr>
            <a:r>
              <a:rPr lang="en-US" altLang="zh-CN" sz="2000" b="1">
                <a:solidFill>
                  <a:srgbClr val="D51B07"/>
                </a:solidFill>
                <a:latin typeface="Arial" panose="020B0604020202020204" pitchFamily="34" charset="0"/>
                <a:ea typeface="宋体" panose="02010600030101010101" pitchFamily="2" charset="-122"/>
              </a:rPr>
              <a:t>1</a:t>
            </a:r>
            <a:r>
              <a:rPr lang="zh-CN" altLang="en-US" sz="2000" b="1">
                <a:solidFill>
                  <a:srgbClr val="D51B07"/>
                </a:solidFill>
                <a:latin typeface="Arial" panose="020B0604020202020204" pitchFamily="34" charset="0"/>
                <a:ea typeface="宋体" panose="02010600030101010101" pitchFamily="2" charset="-122"/>
              </a:rPr>
              <a:t>、牢记基础史实。</a:t>
            </a:r>
            <a:r>
              <a:rPr lang="zh-CN" altLang="en-US" sz="2000" b="1">
                <a:latin typeface="Arial" panose="020B0604020202020204" pitchFamily="34" charset="0"/>
                <a:ea typeface="宋体" panose="02010600030101010101" pitchFamily="2" charset="-122"/>
              </a:rPr>
              <a:t>进行尝试回忆，温故而知新，利用一早一晚和零碎时间反复强化记忆，准确掌握基本史实。注重有结果的学习。理解、背诵、整理是学习历史的法宝。</a:t>
            </a:r>
            <a:endParaRPr lang="zh-CN" altLang="en-US" sz="2000">
              <a:latin typeface="Arial" panose="020B0604020202020204" pitchFamily="34" charset="0"/>
              <a:ea typeface="宋体" panose="02010600030101010101" pitchFamily="2" charset="-122"/>
            </a:endParaRPr>
          </a:p>
          <a:p>
            <a:pPr indent="276225">
              <a:buFont typeface="Arial" panose="020B0604020202020204" pitchFamily="34" charset="0"/>
              <a:buNone/>
            </a:pPr>
            <a:r>
              <a:rPr lang="en-US" altLang="zh-CN" sz="2000" b="1">
                <a:solidFill>
                  <a:srgbClr val="D51B07"/>
                </a:solidFill>
                <a:latin typeface="Arial" panose="020B0604020202020204" pitchFamily="34" charset="0"/>
                <a:ea typeface="宋体" panose="02010600030101010101" pitchFamily="2" charset="-122"/>
              </a:rPr>
              <a:t>2</a:t>
            </a:r>
            <a:r>
              <a:rPr lang="zh-CN" altLang="en-US" sz="2000" b="1">
                <a:solidFill>
                  <a:srgbClr val="D51B07"/>
                </a:solidFill>
                <a:latin typeface="Arial" panose="020B0604020202020204" pitchFamily="34" charset="0"/>
                <a:ea typeface="宋体" panose="02010600030101010101" pitchFamily="2" charset="-122"/>
              </a:rPr>
              <a:t>、准确抓住主要线索及阶段特征</a:t>
            </a:r>
            <a:r>
              <a:rPr lang="zh-CN" altLang="en-US" sz="2000" b="1">
                <a:latin typeface="Arial" panose="020B0604020202020204" pitchFamily="34" charset="0"/>
                <a:ea typeface="宋体" panose="02010600030101010101" pitchFamily="2" charset="-122"/>
              </a:rPr>
              <a:t>，抓住线索，突出重点，带动整体，构建起知识网络体系。</a:t>
            </a:r>
            <a:endParaRPr lang="zh-CN" altLang="en-US" sz="2000" b="1">
              <a:latin typeface="Arial" panose="020B0604020202020204" pitchFamily="34" charset="0"/>
              <a:ea typeface="宋体" panose="02010600030101010101" pitchFamily="2" charset="-122"/>
            </a:endParaRPr>
          </a:p>
          <a:p>
            <a:pPr indent="276225">
              <a:buFont typeface="Arial" panose="020B0604020202020204" pitchFamily="34" charset="0"/>
              <a:buNone/>
            </a:pPr>
            <a:r>
              <a:rPr lang="en-US" altLang="zh-CN" sz="2000" b="1">
                <a:solidFill>
                  <a:srgbClr val="D51B07"/>
                </a:solidFill>
                <a:latin typeface="Arial" panose="020B0604020202020204" pitchFamily="34" charset="0"/>
                <a:ea typeface="宋体" panose="02010600030101010101" pitchFamily="2" charset="-122"/>
              </a:rPr>
              <a:t>3</a:t>
            </a:r>
            <a:r>
              <a:rPr lang="zh-CN" altLang="en-US" sz="2000" b="1">
                <a:solidFill>
                  <a:srgbClr val="D51B07"/>
                </a:solidFill>
                <a:latin typeface="Arial" panose="020B0604020202020204" pitchFamily="34" charset="0"/>
                <a:ea typeface="宋体" panose="02010600030101010101" pitchFamily="2" charset="-122"/>
              </a:rPr>
              <a:t>、要养成精细、准确、规范的态度和习惯。</a:t>
            </a:r>
            <a:endParaRPr lang="zh-CN" altLang="en-US" sz="2000" b="1">
              <a:solidFill>
                <a:srgbClr val="D51B07"/>
              </a:solidFill>
              <a:latin typeface="Arial" panose="020B0604020202020204" pitchFamily="34" charset="0"/>
              <a:ea typeface="宋体" panose="02010600030101010101" pitchFamily="2" charset="-122"/>
            </a:endParaRPr>
          </a:p>
          <a:p>
            <a:pPr indent="276225">
              <a:buFont typeface="Arial" panose="020B0604020202020204" pitchFamily="34" charset="0"/>
              <a:buNone/>
            </a:pPr>
            <a:r>
              <a:rPr lang="en-US" altLang="zh-CN" sz="2000" b="1">
                <a:solidFill>
                  <a:srgbClr val="D51B07"/>
                </a:solidFill>
                <a:latin typeface="Arial" panose="020B0604020202020204" pitchFamily="34" charset="0"/>
                <a:ea typeface="宋体" panose="02010600030101010101" pitchFamily="2" charset="-122"/>
              </a:rPr>
              <a:t>4</a:t>
            </a:r>
            <a:r>
              <a:rPr lang="zh-CN" altLang="en-US" sz="2000" b="1">
                <a:solidFill>
                  <a:srgbClr val="D51B07"/>
                </a:solidFill>
                <a:latin typeface="Arial" panose="020B0604020202020204" pitchFamily="34" charset="0"/>
                <a:ea typeface="宋体" panose="02010600030101010101" pitchFamily="2" charset="-122"/>
              </a:rPr>
              <a:t>、紧抓课本，充分利用好课本的作用。</a:t>
            </a:r>
            <a:r>
              <a:rPr lang="zh-CN" altLang="en-US" sz="2000">
                <a:latin typeface="Arial" panose="020B0604020202020204" pitchFamily="34" charset="0"/>
                <a:ea typeface="宋体" panose="02010600030101010101" pitchFamily="2" charset="-122"/>
              </a:rPr>
              <a:t> </a:t>
            </a:r>
            <a:endParaRPr lang="zh-CN" altLang="en-US" sz="2000" b="1">
              <a:latin typeface="Arial" panose="020B0604020202020204" pitchFamily="34" charset="0"/>
              <a:ea typeface="宋体" panose="02010600030101010101" pitchFamily="2"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7889" name="文本框 67585"/>
          <p:cNvSpPr txBox="1"/>
          <p:nvPr/>
        </p:nvSpPr>
        <p:spPr>
          <a:xfrm>
            <a:off x="708343" y="462280"/>
            <a:ext cx="6911975" cy="646113"/>
          </a:xfrm>
          <a:prstGeom prst="rect">
            <a:avLst/>
          </a:prstGeom>
          <a:noFill/>
          <a:ln w="9525">
            <a:noFill/>
          </a:ln>
        </p:spPr>
        <p:txBody>
          <a:bodyPr anchor="t">
            <a:spAutoFit/>
          </a:bodyPr>
          <a:p>
            <a:pPr>
              <a:spcBef>
                <a:spcPct val="50000"/>
              </a:spcBef>
            </a:pPr>
            <a:r>
              <a:rPr lang="zh-CN" altLang="en-US" sz="3600" b="1" dirty="0">
                <a:solidFill>
                  <a:srgbClr val="0000CC"/>
                </a:solidFill>
                <a:latin typeface="Verdana" panose="020B0604030504040204" pitchFamily="34" charset="0"/>
                <a:ea typeface="黑体" panose="02010609060101010101" pitchFamily="2" charset="-122"/>
              </a:rPr>
              <a:t>课后作业</a:t>
            </a:r>
            <a:endParaRPr lang="zh-CN" altLang="en-US" sz="3600" b="1" dirty="0">
              <a:solidFill>
                <a:srgbClr val="0000CC"/>
              </a:solidFill>
              <a:latin typeface="Verdana" panose="020B0604030504040204" pitchFamily="34" charset="0"/>
              <a:ea typeface="黑体" panose="02010609060101010101" pitchFamily="2" charset="-122"/>
            </a:endParaRPr>
          </a:p>
        </p:txBody>
      </p:sp>
      <p:sp>
        <p:nvSpPr>
          <p:cNvPr id="37890" name="文本框 67586"/>
          <p:cNvSpPr txBox="1"/>
          <p:nvPr/>
        </p:nvSpPr>
        <p:spPr>
          <a:xfrm>
            <a:off x="1116013" y="1347788"/>
            <a:ext cx="7200900" cy="3138487"/>
          </a:xfrm>
          <a:prstGeom prst="rect">
            <a:avLst/>
          </a:prstGeom>
          <a:noFill/>
          <a:ln w="9525">
            <a:noFill/>
          </a:ln>
        </p:spPr>
        <p:txBody>
          <a:bodyPr anchor="t">
            <a:spAutoFit/>
          </a:bodyPr>
          <a:p>
            <a:pPr>
              <a:spcBef>
                <a:spcPct val="50000"/>
              </a:spcBef>
              <a:buClr>
                <a:schemeClr val="tx1"/>
              </a:buClr>
              <a:buFont typeface="Wingdings" panose="05000000000000000000" pitchFamily="2" charset="2"/>
              <a:buChar char="ü"/>
            </a:pPr>
            <a:r>
              <a:rPr lang="zh-CN" altLang="en-US" sz="3600" b="1" dirty="0">
                <a:latin typeface="Verdana" panose="020B0604030504040204" pitchFamily="34" charset="0"/>
                <a:ea typeface="宋体" panose="02010600030101010101" pitchFamily="2" charset="-122"/>
              </a:rPr>
              <a:t>思考问题的角度及切入点</a:t>
            </a:r>
            <a:endParaRPr lang="zh-CN" altLang="en-US" sz="3600" b="1" dirty="0">
              <a:latin typeface="Verdana" panose="020B0604030504040204" pitchFamily="34" charset="0"/>
              <a:ea typeface="宋体" panose="02010600030101010101" pitchFamily="2" charset="-122"/>
            </a:endParaRPr>
          </a:p>
          <a:p>
            <a:pPr>
              <a:spcBef>
                <a:spcPct val="50000"/>
              </a:spcBef>
              <a:buClr>
                <a:schemeClr val="tx1"/>
              </a:buClr>
              <a:buFont typeface="Wingdings" panose="05000000000000000000" pitchFamily="2" charset="2"/>
              <a:buChar char="ü"/>
            </a:pPr>
            <a:r>
              <a:rPr lang="zh-CN" altLang="en-US" sz="3600" b="1" dirty="0">
                <a:latin typeface="Verdana" panose="020B0604030504040204" pitchFamily="34" charset="0"/>
                <a:ea typeface="宋体" panose="02010600030101010101" pitchFamily="2" charset="-122"/>
              </a:rPr>
              <a:t>本堂课涉及题目解题方法</a:t>
            </a:r>
            <a:endParaRPr lang="zh-CN" altLang="en-US" sz="3600" b="1" dirty="0">
              <a:latin typeface="Verdana" panose="020B0604030504040204" pitchFamily="34" charset="0"/>
              <a:ea typeface="宋体" panose="02010600030101010101" pitchFamily="2" charset="-122"/>
            </a:endParaRPr>
          </a:p>
          <a:p>
            <a:pPr>
              <a:spcBef>
                <a:spcPct val="50000"/>
              </a:spcBef>
              <a:buClr>
                <a:schemeClr val="tx1"/>
              </a:buClr>
              <a:buFont typeface="Wingdings" panose="05000000000000000000" pitchFamily="2" charset="2"/>
              <a:buChar char="ü"/>
            </a:pPr>
            <a:r>
              <a:rPr lang="zh-CN" altLang="en-US" sz="3600" b="1" dirty="0">
                <a:latin typeface="Verdana" panose="020B0604030504040204" pitchFamily="34" charset="0"/>
                <a:ea typeface="宋体" panose="02010600030101010101" pitchFamily="2" charset="-122"/>
              </a:rPr>
              <a:t>今后的考试中应注意的问题</a:t>
            </a:r>
            <a:endParaRPr lang="zh-CN" altLang="en-US" sz="3600" b="1" dirty="0">
              <a:latin typeface="Verdana" panose="020B0604030504040204" pitchFamily="34" charset="0"/>
              <a:ea typeface="宋体" panose="02010600030101010101" pitchFamily="2" charset="-122"/>
            </a:endParaRPr>
          </a:p>
          <a:p>
            <a:pPr>
              <a:spcBef>
                <a:spcPct val="50000"/>
              </a:spcBef>
              <a:buClr>
                <a:schemeClr val="tx1"/>
              </a:buClr>
              <a:buFont typeface="Wingdings" panose="05000000000000000000" pitchFamily="2" charset="2"/>
              <a:buNone/>
            </a:pPr>
            <a:endParaRPr lang="zh-CN" altLang="en-US" sz="3600" b="1" dirty="0">
              <a:latin typeface="Verdana" panose="020B0604030504040204" pitchFamily="34" charset="0"/>
              <a:ea typeface="宋体" panose="02010600030101010101" pitchFamily="2" charset="-122"/>
            </a:endParaRPr>
          </a:p>
        </p:txBody>
      </p:sp>
    </p:spTree>
  </p:cSld>
  <p:clrMapOvr>
    <a:masterClrMapping/>
  </p:clrMapOvr>
  <p:transition spd="med">
    <p:blinds dir="ver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Text Box 2"/>
          <p:cNvSpPr txBox="1"/>
          <p:nvPr/>
        </p:nvSpPr>
        <p:spPr>
          <a:xfrm>
            <a:off x="719138" y="700088"/>
            <a:ext cx="8424862" cy="106362"/>
          </a:xfrm>
          <a:prstGeom prst="rect">
            <a:avLst/>
          </a:prstGeom>
          <a:noFill/>
          <a:ln w="9525">
            <a:noFill/>
          </a:ln>
        </p:spPr>
        <p:txBody>
          <a:bodyPr anchor="t">
            <a:spAutoFit/>
          </a:bodyPr>
          <a:p>
            <a:pPr algn="ctr">
              <a:spcBef>
                <a:spcPct val="50000"/>
              </a:spcBef>
              <a:buFont typeface="Arial" panose="020B0604020202020204" pitchFamily="34" charset="0"/>
              <a:buNone/>
            </a:pPr>
            <a:endParaRPr lang="zh-CN" altLang="zh-CN" sz="100" dirty="0">
              <a:latin typeface="Arial" panose="020B0604020202020204" pitchFamily="34" charset="0"/>
              <a:ea typeface="宋体" panose="02010600030101010101" pitchFamily="2" charset="-122"/>
            </a:endParaRPr>
          </a:p>
        </p:txBody>
      </p:sp>
      <p:sp>
        <p:nvSpPr>
          <p:cNvPr id="38914" name="Text Box 3"/>
          <p:cNvSpPr txBox="1"/>
          <p:nvPr/>
        </p:nvSpPr>
        <p:spPr>
          <a:xfrm>
            <a:off x="827088" y="627063"/>
            <a:ext cx="8820150" cy="106362"/>
          </a:xfrm>
          <a:prstGeom prst="rect">
            <a:avLst/>
          </a:prstGeom>
          <a:noFill/>
          <a:ln w="9525">
            <a:noFill/>
          </a:ln>
        </p:spPr>
        <p:txBody>
          <a:bodyPr anchor="t">
            <a:spAutoFit/>
          </a:bodyPr>
          <a:p>
            <a:pPr algn="ctr">
              <a:buFont typeface="Arial" panose="020B0604020202020204" pitchFamily="34" charset="0"/>
              <a:buNone/>
            </a:pPr>
            <a:r>
              <a:rPr lang="en-US" altLang="zh-CN" sz="100">
                <a:latin typeface="Arial" panose="020B0604020202020204" pitchFamily="34" charset="0"/>
                <a:ea typeface="宋体" panose="02010600030101010101" pitchFamily="2" charset="-122"/>
              </a:rPr>
              <a:t> </a:t>
            </a:r>
            <a:endParaRPr lang="en-US" altLang="zh-CN" sz="4000">
              <a:latin typeface="宋体" panose="02010600030101010101" pitchFamily="2" charset="-122"/>
              <a:ea typeface="宋体" panose="02010600030101010101" pitchFamily="2" charset="-122"/>
            </a:endParaRPr>
          </a:p>
        </p:txBody>
      </p:sp>
      <p:sp>
        <p:nvSpPr>
          <p:cNvPr id="38915" name="Text Box 4"/>
          <p:cNvSpPr txBox="1"/>
          <p:nvPr/>
        </p:nvSpPr>
        <p:spPr>
          <a:xfrm>
            <a:off x="0" y="-857250"/>
            <a:ext cx="9144000" cy="1198563"/>
          </a:xfrm>
          <a:prstGeom prst="rect">
            <a:avLst/>
          </a:prstGeom>
          <a:noFill/>
          <a:ln w="9525">
            <a:noFill/>
          </a:ln>
        </p:spPr>
        <p:txBody>
          <a:bodyPr anchor="t">
            <a:spAutoFit/>
          </a:bodyPr>
          <a:p>
            <a:pPr algn="ctr">
              <a:buFont typeface="Arial" panose="020B0604020202020204" pitchFamily="34" charset="0"/>
              <a:buNone/>
            </a:pPr>
            <a:endParaRPr lang="en-US" altLang="zh-CN" sz="3600" b="1" dirty="0">
              <a:solidFill>
                <a:srgbClr val="FFFF00"/>
              </a:solidFill>
              <a:latin typeface="楷体_GB2312" pitchFamily="49" charset="-122"/>
              <a:ea typeface="楷体_GB2312" pitchFamily="49" charset="-122"/>
            </a:endParaRPr>
          </a:p>
          <a:p>
            <a:pPr algn="ctr">
              <a:buFont typeface="Arial" panose="020B0604020202020204" pitchFamily="34" charset="0"/>
              <a:buNone/>
            </a:pPr>
            <a:endParaRPr lang="en-US" altLang="zh-CN" sz="3600" b="1">
              <a:latin typeface="宋体" panose="02010600030101010101" pitchFamily="2" charset="-122"/>
              <a:ea typeface="楷体_GB2312" pitchFamily="49" charset="-122"/>
            </a:endParaRPr>
          </a:p>
        </p:txBody>
      </p:sp>
      <p:sp>
        <p:nvSpPr>
          <p:cNvPr id="371717" name="Rectangle 1"/>
          <p:cNvSpPr/>
          <p:nvPr/>
        </p:nvSpPr>
        <p:spPr>
          <a:xfrm>
            <a:off x="0" y="436563"/>
            <a:ext cx="9144000" cy="4892675"/>
          </a:xfrm>
          <a:prstGeom prst="rect">
            <a:avLst/>
          </a:prstGeom>
          <a:noFill/>
          <a:ln w="9525">
            <a:noFill/>
          </a:ln>
        </p:spPr>
        <p:txBody>
          <a:bodyPr anchor="ctr">
            <a:spAutoFit/>
          </a:bodyPr>
          <a:p>
            <a:pPr indent="266700" eaLnBrk="0" fontAlgn="base" hangingPunct="0">
              <a:buFont typeface="Arial" panose="020B0604020202020204" pitchFamily="34" charset="0"/>
              <a:buNone/>
            </a:pPr>
            <a:r>
              <a:rPr lang="en-US" altLang="zh-CN" sz="2800" b="1" strike="noStrike" noProof="1" dirty="0">
                <a:solidFill>
                  <a:schemeClr val="accent6"/>
                </a:solidFill>
                <a:latin typeface="Arial" panose="020B0604020202020204" pitchFamily="34" charset="0"/>
                <a:ea typeface="楷体_GB2312" pitchFamily="49" charset="-122"/>
                <a:cs typeface="+mn-cs"/>
              </a:rPr>
              <a:t>1.</a:t>
            </a:r>
            <a:r>
              <a:rPr lang="zh-CN" altLang="en-US" sz="2800" b="1" strike="noStrike" noProof="1" dirty="0">
                <a:solidFill>
                  <a:schemeClr val="accent6"/>
                </a:solidFill>
                <a:latin typeface="Arial" panose="020B0604020202020204" pitchFamily="34" charset="0"/>
                <a:ea typeface="楷体_GB2312" pitchFamily="49" charset="-122"/>
                <a:cs typeface="+mn-cs"/>
              </a:rPr>
              <a:t>文明史观：</a:t>
            </a:r>
            <a:endParaRPr lang="zh-CN" altLang="en-US" sz="2800" b="1" strike="noStrike" noProof="1" dirty="0">
              <a:solidFill>
                <a:schemeClr val="accent6"/>
              </a:solidFill>
              <a:latin typeface="Arial" panose="020B0604020202020204" pitchFamily="34" charset="0"/>
              <a:ea typeface="楷体_GB2312" pitchFamily="49" charset="-122"/>
            </a:endParaRPr>
          </a:p>
          <a:p>
            <a:pPr indent="266700" eaLnBrk="0" fontAlgn="base" hangingPunct="0">
              <a:buFont typeface="Arial" panose="020B0604020202020204" pitchFamily="34" charset="0"/>
              <a:buNone/>
            </a:pPr>
            <a:r>
              <a:rPr lang="zh-CN" altLang="en-US" sz="2800" b="1" strike="noStrike" noProof="1" dirty="0">
                <a:solidFill>
                  <a:schemeClr val="accent6"/>
                </a:solidFill>
                <a:latin typeface="Arial" panose="020B0604020202020204" pitchFamily="34" charset="0"/>
                <a:ea typeface="楷体_GB2312" pitchFamily="49" charset="-122"/>
                <a:cs typeface="+mn-cs"/>
              </a:rPr>
              <a:t>纵向看包括：农业文明、工业文明；</a:t>
            </a:r>
            <a:endParaRPr lang="zh-CN" altLang="en-US" sz="2800" b="1" strike="noStrike" noProof="1" dirty="0">
              <a:solidFill>
                <a:schemeClr val="accent6"/>
              </a:solidFill>
              <a:latin typeface="Arial" panose="020B0604020202020204" pitchFamily="34" charset="0"/>
              <a:ea typeface="楷体_GB2312" pitchFamily="49" charset="-122"/>
            </a:endParaRPr>
          </a:p>
          <a:p>
            <a:pPr indent="266700" eaLnBrk="0" fontAlgn="base" hangingPunct="0">
              <a:buFont typeface="Arial" panose="020B0604020202020204" pitchFamily="34" charset="0"/>
              <a:buNone/>
            </a:pPr>
            <a:r>
              <a:rPr lang="zh-CN" altLang="en-US" sz="2800" b="1" strike="noStrike" noProof="1" dirty="0">
                <a:solidFill>
                  <a:schemeClr val="accent6"/>
                </a:solidFill>
                <a:latin typeface="Arial" panose="020B0604020202020204" pitchFamily="34" charset="0"/>
                <a:ea typeface="楷体_GB2312" pitchFamily="49" charset="-122"/>
                <a:cs typeface="+mn-cs"/>
              </a:rPr>
              <a:t>横向看包括：物质文明、政治文明、精神文明。</a:t>
            </a:r>
            <a:endParaRPr lang="zh-CN" altLang="en-US" sz="2800" b="1" strike="noStrike" noProof="1" dirty="0">
              <a:solidFill>
                <a:schemeClr val="accent6"/>
              </a:solidFill>
              <a:latin typeface="Arial" panose="020B0604020202020204" pitchFamily="34" charset="0"/>
              <a:ea typeface="楷体_GB2312" pitchFamily="49" charset="-122"/>
            </a:endParaRPr>
          </a:p>
          <a:p>
            <a:pPr indent="266700" eaLnBrk="0" fontAlgn="base" hangingPunct="0">
              <a:buFont typeface="Arial" panose="020B0604020202020204" pitchFamily="34" charset="0"/>
              <a:buNone/>
            </a:pPr>
            <a:r>
              <a:rPr lang="zh-CN" altLang="en-US" sz="2800" b="1" strike="noStrike" noProof="1" dirty="0">
                <a:solidFill>
                  <a:schemeClr val="accent6"/>
                </a:solidFill>
                <a:latin typeface="Arial" panose="020B0604020202020204" pitchFamily="34" charset="0"/>
                <a:ea typeface="楷体_GB2312" pitchFamily="49" charset="-122"/>
                <a:cs typeface="+mn-cs"/>
              </a:rPr>
              <a:t>承认文明的多元性，历史发展的多样性统一，既看到人类社会发展有共同的规律和趋势。考查方向</a:t>
            </a:r>
            <a:r>
              <a:rPr lang="zh-CN" altLang="en-US" sz="2800" b="1" strike="noStrike" noProof="1" dirty="0">
                <a:solidFill>
                  <a:srgbClr val="FF3300"/>
                </a:solidFill>
                <a:latin typeface="Arial" panose="020B0604020202020204" pitchFamily="34" charset="0"/>
                <a:ea typeface="楷体_GB2312" pitchFamily="49" charset="-122"/>
                <a:cs typeface="+mn-cs"/>
              </a:rPr>
              <a:t>：</a:t>
            </a:r>
            <a:endParaRPr lang="zh-CN" altLang="en-US" sz="2800" b="1" strike="noStrike" noProof="1" dirty="0">
              <a:solidFill>
                <a:srgbClr val="FF3300"/>
              </a:solidFill>
              <a:latin typeface="Arial" panose="020B0604020202020204" pitchFamily="34" charset="0"/>
              <a:ea typeface="楷体_GB2312" pitchFamily="49" charset="-122"/>
            </a:endParaRPr>
          </a:p>
          <a:p>
            <a:pPr indent="266700" eaLnBrk="0" fontAlgn="base" hangingPunct="0">
              <a:buFont typeface="Arial" panose="020B0604020202020204" pitchFamily="34" charset="0"/>
              <a:buNone/>
            </a:pPr>
            <a:r>
              <a:rPr lang="en-US" altLang="zh-CN" sz="2800" b="1" strike="noStrike" noProof="1" dirty="0">
                <a:solidFill>
                  <a:srgbClr val="FF3300"/>
                </a:solidFill>
                <a:latin typeface="Arial" panose="020B0604020202020204" pitchFamily="34" charset="0"/>
                <a:ea typeface="楷体_GB2312" pitchFamily="49" charset="-122"/>
                <a:cs typeface="+mn-cs"/>
              </a:rPr>
              <a:t>1</a:t>
            </a:r>
            <a:r>
              <a:rPr lang="zh-CN" altLang="en-US" sz="2800" b="1" strike="noStrike" noProof="1" dirty="0">
                <a:solidFill>
                  <a:srgbClr val="FF3300"/>
                </a:solidFill>
                <a:latin typeface="Arial" panose="020B0604020202020204" pitchFamily="34" charset="0"/>
                <a:ea typeface="楷体_GB2312" pitchFamily="49" charset="-122"/>
                <a:cs typeface="+mn-cs"/>
              </a:rPr>
              <a:t>、政治文明制度创新、以生产力推动物质文明的进步和精神文明在思想、道德、文艺和社会习俗等方面的变迁</a:t>
            </a:r>
            <a:endParaRPr lang="zh-CN" altLang="en-US" sz="2800" b="1" strike="noStrike" noProof="1" dirty="0">
              <a:solidFill>
                <a:srgbClr val="FF3300"/>
              </a:solidFill>
              <a:latin typeface="Arial" panose="020B0604020202020204" pitchFamily="34" charset="0"/>
              <a:ea typeface="楷体_GB2312" pitchFamily="49" charset="-122"/>
            </a:endParaRPr>
          </a:p>
          <a:p>
            <a:pPr indent="266700" eaLnBrk="0" fontAlgn="base" hangingPunct="0">
              <a:buFont typeface="Arial" panose="020B0604020202020204" pitchFamily="34" charset="0"/>
              <a:buNone/>
            </a:pPr>
            <a:r>
              <a:rPr lang="en-US" altLang="zh-CN" sz="2800" b="1" strike="noStrike" noProof="1" dirty="0">
                <a:solidFill>
                  <a:srgbClr val="FF3300"/>
                </a:solidFill>
                <a:latin typeface="Arial" panose="020B0604020202020204" pitchFamily="34" charset="0"/>
                <a:ea typeface="楷体_GB2312" pitchFamily="49" charset="-122"/>
                <a:cs typeface="+mn-cs"/>
              </a:rPr>
              <a:t>2</a:t>
            </a:r>
            <a:r>
              <a:rPr lang="zh-CN" altLang="en-US" sz="2800" b="1" strike="noStrike" noProof="1" dirty="0">
                <a:solidFill>
                  <a:srgbClr val="FF3300"/>
                </a:solidFill>
                <a:latin typeface="Arial" panose="020B0604020202020204" pitchFamily="34" charset="0"/>
                <a:ea typeface="楷体_GB2312" pitchFamily="49" charset="-122"/>
                <a:cs typeface="+mn-cs"/>
              </a:rPr>
              <a:t>、不同时期、地域和文化认同文明间的交流和融合，特别是中西文明的互相影响</a:t>
            </a:r>
            <a:r>
              <a:rPr lang="en-US" altLang="zh-CN" sz="2800" b="1" strike="noStrike" noProof="1" dirty="0">
                <a:solidFill>
                  <a:srgbClr val="FF3300"/>
                </a:solidFill>
                <a:latin typeface="Arial" panose="020B0604020202020204" pitchFamily="34" charset="0"/>
                <a:ea typeface="楷体_GB2312" pitchFamily="49" charset="-122"/>
                <a:cs typeface="+mn-cs"/>
              </a:rPr>
              <a:t>(</a:t>
            </a:r>
            <a:r>
              <a:rPr lang="zh-CN" altLang="en-US" sz="2800" b="1" strike="noStrike" noProof="1" dirty="0">
                <a:solidFill>
                  <a:srgbClr val="FF3300"/>
                </a:solidFill>
                <a:latin typeface="Arial" panose="020B0604020202020204" pitchFamily="34" charset="0"/>
                <a:ea typeface="楷体_GB2312" pitchFamily="49" charset="-122"/>
                <a:cs typeface="+mn-cs"/>
              </a:rPr>
              <a:t>如丝绸之路、西学东渐、近代工业文明和传统农业文明的碰撞</a:t>
            </a:r>
            <a:r>
              <a:rPr lang="en-US" altLang="zh-CN" sz="2800" b="1" strike="noStrike" noProof="1">
                <a:solidFill>
                  <a:srgbClr val="FF3300"/>
                </a:solidFill>
                <a:latin typeface="Arial" panose="020B0604020202020204" pitchFamily="34" charset="0"/>
                <a:ea typeface="楷体_GB2312" pitchFamily="49" charset="-122"/>
                <a:cs typeface="+mn-cs"/>
              </a:rPr>
              <a:t>)</a:t>
            </a:r>
            <a:endParaRPr lang="en-US" altLang="zh-CN" sz="2800" strike="noStrike" noProof="1">
              <a:solidFill>
                <a:srgbClr val="FF3300"/>
              </a:solidFill>
              <a:latin typeface="Arial" panose="020B0604020202020204" pitchFamily="34" charset="0"/>
              <a:ea typeface="楷体_GB2312" pitchFamily="49" charset="-122"/>
            </a:endParaRPr>
          </a:p>
          <a:p>
            <a:pPr indent="266700" algn="ctr" eaLnBrk="0" fontAlgn="base" hangingPunct="0">
              <a:buFont typeface="Arial" panose="020B0604020202020204" pitchFamily="34" charset="0"/>
              <a:buNone/>
            </a:pPr>
            <a:endParaRPr lang="en-US" altLang="zh-CN" sz="3200" strike="noStrike" noProof="1" dirty="0">
              <a:latin typeface="Arial" panose="020B0604020202020204" pitchFamily="34" charset="0"/>
              <a:ea typeface="楷体_GB2312" pitchFamily="49"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Text Box 2"/>
          <p:cNvSpPr txBox="1"/>
          <p:nvPr/>
        </p:nvSpPr>
        <p:spPr>
          <a:xfrm>
            <a:off x="719138" y="700088"/>
            <a:ext cx="8424862" cy="106362"/>
          </a:xfrm>
          <a:prstGeom prst="rect">
            <a:avLst/>
          </a:prstGeom>
          <a:noFill/>
          <a:ln w="9525">
            <a:noFill/>
          </a:ln>
        </p:spPr>
        <p:txBody>
          <a:bodyPr anchor="t">
            <a:spAutoFit/>
          </a:bodyPr>
          <a:p>
            <a:pPr algn="ctr">
              <a:spcBef>
                <a:spcPct val="50000"/>
              </a:spcBef>
              <a:buFont typeface="Arial" panose="020B0604020202020204" pitchFamily="34" charset="0"/>
              <a:buNone/>
            </a:pPr>
            <a:endParaRPr lang="zh-CN" altLang="zh-CN" sz="100" dirty="0">
              <a:latin typeface="Arial" panose="020B0604020202020204" pitchFamily="34" charset="0"/>
              <a:ea typeface="宋体" panose="02010600030101010101" pitchFamily="2" charset="-122"/>
            </a:endParaRPr>
          </a:p>
        </p:txBody>
      </p:sp>
      <p:sp>
        <p:nvSpPr>
          <p:cNvPr id="39938" name="Text Box 4"/>
          <p:cNvSpPr txBox="1"/>
          <p:nvPr/>
        </p:nvSpPr>
        <p:spPr>
          <a:xfrm>
            <a:off x="0" y="-857250"/>
            <a:ext cx="9144000" cy="1198563"/>
          </a:xfrm>
          <a:prstGeom prst="rect">
            <a:avLst/>
          </a:prstGeom>
          <a:noFill/>
          <a:ln w="9525">
            <a:noFill/>
          </a:ln>
        </p:spPr>
        <p:txBody>
          <a:bodyPr anchor="t">
            <a:spAutoFit/>
          </a:bodyPr>
          <a:p>
            <a:pPr algn="ctr">
              <a:buFont typeface="Arial" panose="020B0604020202020204" pitchFamily="34" charset="0"/>
              <a:buNone/>
            </a:pPr>
            <a:endParaRPr lang="en-US" altLang="zh-CN" sz="3600" b="1" dirty="0">
              <a:solidFill>
                <a:srgbClr val="FFFF00"/>
              </a:solidFill>
              <a:latin typeface="楷体_GB2312" pitchFamily="49" charset="-122"/>
              <a:ea typeface="楷体_GB2312" pitchFamily="49" charset="-122"/>
            </a:endParaRPr>
          </a:p>
          <a:p>
            <a:pPr algn="ctr">
              <a:buFont typeface="Arial" panose="020B0604020202020204" pitchFamily="34" charset="0"/>
              <a:buNone/>
            </a:pPr>
            <a:endParaRPr lang="en-US" altLang="zh-CN" sz="3600" b="1">
              <a:latin typeface="宋体" panose="02010600030101010101" pitchFamily="2" charset="-122"/>
              <a:ea typeface="楷体_GB2312" pitchFamily="49" charset="-122"/>
            </a:endParaRPr>
          </a:p>
        </p:txBody>
      </p:sp>
      <p:sp>
        <p:nvSpPr>
          <p:cNvPr id="94209" name="Rectangle 1"/>
          <p:cNvSpPr>
            <a:spLocks noChangeArrowheads="1"/>
          </p:cNvSpPr>
          <p:nvPr/>
        </p:nvSpPr>
        <p:spPr bwMode="auto">
          <a:xfrm>
            <a:off x="0" y="1252538"/>
            <a:ext cx="9144000" cy="2552700"/>
          </a:xfrm>
          <a:prstGeom prst="rect">
            <a:avLst/>
          </a:prstGeom>
        </p:spPr>
        <p:style>
          <a:lnRef idx="2">
            <a:schemeClr val="accent6"/>
          </a:lnRef>
          <a:fillRef idx="1">
            <a:schemeClr val="lt1"/>
          </a:fillRef>
          <a:effectRef idx="0">
            <a:schemeClr val="accent6"/>
          </a:effectRef>
          <a:fontRef idx="minor">
            <a:schemeClr val="dk1"/>
          </a:fontRef>
        </p:style>
        <p:txBody>
          <a:bodyPr anchor="ctr">
            <a:spAutoFit/>
          </a:bodyPr>
          <a:lstStyle/>
          <a:p>
            <a:pPr marL="0" marR="0" lvl="0" indent="266700" algn="l"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sz="3200" b="0" i="0" u="none" strike="noStrike" kern="1200" cap="none" spc="0" normalizeH="0" baseline="0" noProof="0">
                <a:ln>
                  <a:noFill/>
                </a:ln>
                <a:solidFill>
                  <a:srgbClr val="000000"/>
                </a:solidFill>
                <a:effectLst/>
                <a:uLnTx/>
                <a:uFillTx/>
                <a:latin typeface="宋体" panose="02010600030101010101" pitchFamily="2" charset="-122"/>
                <a:ea typeface="宋体" panose="02010600030101010101" pitchFamily="2" charset="-122"/>
                <a:cs typeface="+mn-cs"/>
              </a:rPr>
              <a:t>现代化也称近代化，是指由传统农业社会向现代工业社会的变迁过程。</a:t>
            </a:r>
            <a:endParaRPr kumimoji="0" lang="zh-CN" sz="3200" b="0" i="0" u="none" strike="noStrike" kern="1200" cap="none" spc="0" normalizeH="0" baseline="0" noProof="0">
              <a:ln>
                <a:noFill/>
              </a:ln>
              <a:solidFill>
                <a:srgbClr val="000000"/>
              </a:solidFill>
              <a:effectLst/>
              <a:uLnTx/>
              <a:uFillTx/>
              <a:latin typeface="宋体" panose="02010600030101010101" pitchFamily="2" charset="-122"/>
              <a:ea typeface="宋体" panose="02010600030101010101" pitchFamily="2" charset="-122"/>
              <a:cs typeface="+mn-cs"/>
            </a:endParaRPr>
          </a:p>
          <a:p>
            <a:pPr marL="0" marR="0" lvl="0" indent="266700" algn="l"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sz="3200" b="0" i="0" u="none" strike="noStrike" kern="1200" cap="none" spc="0" normalizeH="0" baseline="0" noProof="0">
                <a:ln>
                  <a:noFill/>
                </a:ln>
                <a:solidFill>
                  <a:srgbClr val="000000"/>
                </a:solidFill>
                <a:effectLst/>
                <a:uLnTx/>
                <a:uFillTx/>
                <a:latin typeface="宋体" panose="02010600030101010101" pitchFamily="2" charset="-122"/>
                <a:ea typeface="宋体" panose="02010600030101010101" pitchFamily="2" charset="-122"/>
                <a:cs typeface="+mn-cs"/>
              </a:rPr>
              <a:t>政治民主化、法制化</a:t>
            </a:r>
            <a:endParaRPr kumimoji="0" lang="zh-CN" sz="32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a:p>
            <a:pPr marL="0" marR="0" lvl="0" indent="266700" algn="l"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sz="3200" b="0" i="0" u="none" strike="noStrike" kern="1200" cap="none" spc="0" normalizeH="0" baseline="0" noProof="0">
                <a:ln>
                  <a:noFill/>
                </a:ln>
                <a:solidFill>
                  <a:srgbClr val="000000"/>
                </a:solidFill>
                <a:effectLst/>
                <a:uLnTx/>
                <a:uFillTx/>
                <a:latin typeface="宋体" panose="02010600030101010101" pitchFamily="2" charset="-122"/>
                <a:ea typeface="宋体" panose="02010600030101010101" pitchFamily="2" charset="-122"/>
                <a:cs typeface="+mn-cs"/>
              </a:rPr>
              <a:t>经济工业化、城市化、市场化</a:t>
            </a:r>
            <a:endParaRPr kumimoji="0" lang="zh-CN" sz="32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a:p>
            <a:pPr marL="0" marR="0" lvl="0" indent="266700" algn="l"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sz="3200" b="0" i="0" u="none" strike="noStrike" kern="1200" cap="none" spc="0" normalizeH="0" baseline="0" noProof="0">
                <a:ln>
                  <a:noFill/>
                </a:ln>
                <a:solidFill>
                  <a:srgbClr val="000000"/>
                </a:solidFill>
                <a:effectLst/>
                <a:uLnTx/>
                <a:uFillTx/>
                <a:latin typeface="宋体" panose="02010600030101010101" pitchFamily="2" charset="-122"/>
                <a:ea typeface="宋体" panose="02010600030101010101" pitchFamily="2" charset="-122"/>
                <a:cs typeface="+mn-cs"/>
              </a:rPr>
              <a:t>思想</a:t>
            </a:r>
            <a:r>
              <a:rPr kumimoji="0" lang="en-US" altLang="zh-CN" sz="3200" b="0" i="0" u="none" strike="noStrike" kern="1200" cap="none" spc="0" normalizeH="0" baseline="0" noProof="0">
                <a:ln>
                  <a:noFill/>
                </a:ln>
                <a:solidFill>
                  <a:srgbClr val="000000"/>
                </a:solidFill>
                <a:effectLst/>
                <a:uLnTx/>
                <a:uFillTx/>
                <a:latin typeface="宋体" panose="02010600030101010101" pitchFamily="2" charset="-122"/>
                <a:ea typeface="宋体" panose="02010600030101010101" pitchFamily="2" charset="-122"/>
                <a:cs typeface="+mn-cs"/>
              </a:rPr>
              <a:t>:</a:t>
            </a:r>
            <a:r>
              <a:rPr kumimoji="0" lang="zh-CN" altLang="en-US" sz="3200" b="0" i="0" u="none" strike="noStrike" kern="1200" cap="none" spc="0" normalizeH="0" baseline="0" noProof="0">
                <a:ln>
                  <a:noFill/>
                </a:ln>
                <a:solidFill>
                  <a:srgbClr val="000000"/>
                </a:solidFill>
                <a:effectLst/>
                <a:uLnTx/>
                <a:uFillTx/>
                <a:latin typeface="宋体" panose="02010600030101010101" pitchFamily="2" charset="-122"/>
                <a:ea typeface="宋体" panose="02010600030101010101" pitchFamily="2" charset="-122"/>
                <a:cs typeface="+mn-cs"/>
              </a:rPr>
              <a:t>理性化、科学化、人文化</a:t>
            </a:r>
            <a:endParaRPr kumimoji="0" lang="zh-CN" altLang="en-US" sz="32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1" name="Text Box 2"/>
          <p:cNvSpPr txBox="1"/>
          <p:nvPr/>
        </p:nvSpPr>
        <p:spPr>
          <a:xfrm>
            <a:off x="719138" y="700088"/>
            <a:ext cx="8424862" cy="106362"/>
          </a:xfrm>
          <a:prstGeom prst="rect">
            <a:avLst/>
          </a:prstGeom>
          <a:noFill/>
          <a:ln w="9525">
            <a:noFill/>
          </a:ln>
        </p:spPr>
        <p:txBody>
          <a:bodyPr anchor="t">
            <a:spAutoFit/>
          </a:bodyPr>
          <a:p>
            <a:pPr algn="ctr">
              <a:spcBef>
                <a:spcPct val="50000"/>
              </a:spcBef>
              <a:buFont typeface="Arial" panose="020B0604020202020204" pitchFamily="34" charset="0"/>
              <a:buNone/>
            </a:pPr>
            <a:endParaRPr lang="zh-CN" altLang="zh-CN" sz="100" dirty="0">
              <a:latin typeface="Arial" panose="020B0604020202020204" pitchFamily="34" charset="0"/>
              <a:ea typeface="宋体" panose="02010600030101010101" pitchFamily="2" charset="-122"/>
            </a:endParaRPr>
          </a:p>
        </p:txBody>
      </p:sp>
      <p:sp>
        <p:nvSpPr>
          <p:cNvPr id="40962" name="Text Box 3"/>
          <p:cNvSpPr txBox="1"/>
          <p:nvPr/>
        </p:nvSpPr>
        <p:spPr>
          <a:xfrm>
            <a:off x="827088" y="627063"/>
            <a:ext cx="8820150" cy="106362"/>
          </a:xfrm>
          <a:prstGeom prst="rect">
            <a:avLst/>
          </a:prstGeom>
          <a:noFill/>
          <a:ln w="9525">
            <a:noFill/>
          </a:ln>
        </p:spPr>
        <p:txBody>
          <a:bodyPr anchor="t">
            <a:spAutoFit/>
          </a:bodyPr>
          <a:p>
            <a:pPr algn="ctr">
              <a:buFont typeface="Arial" panose="020B0604020202020204" pitchFamily="34" charset="0"/>
              <a:buNone/>
            </a:pPr>
            <a:r>
              <a:rPr lang="en-US" altLang="zh-CN" sz="100">
                <a:latin typeface="Arial" panose="020B0604020202020204" pitchFamily="34" charset="0"/>
                <a:ea typeface="宋体" panose="02010600030101010101" pitchFamily="2" charset="-122"/>
              </a:rPr>
              <a:t> </a:t>
            </a:r>
            <a:endParaRPr lang="en-US" altLang="zh-CN" sz="4000">
              <a:latin typeface="宋体" panose="02010600030101010101" pitchFamily="2" charset="-122"/>
              <a:ea typeface="宋体" panose="02010600030101010101" pitchFamily="2" charset="-122"/>
            </a:endParaRPr>
          </a:p>
        </p:txBody>
      </p:sp>
      <p:sp>
        <p:nvSpPr>
          <p:cNvPr id="40963" name="Text Box 4"/>
          <p:cNvSpPr txBox="1"/>
          <p:nvPr/>
        </p:nvSpPr>
        <p:spPr>
          <a:xfrm>
            <a:off x="0" y="-857250"/>
            <a:ext cx="9144000" cy="1198563"/>
          </a:xfrm>
          <a:prstGeom prst="rect">
            <a:avLst/>
          </a:prstGeom>
          <a:noFill/>
          <a:ln w="9525">
            <a:noFill/>
          </a:ln>
        </p:spPr>
        <p:txBody>
          <a:bodyPr anchor="t">
            <a:spAutoFit/>
          </a:bodyPr>
          <a:p>
            <a:pPr algn="ctr">
              <a:buFont typeface="Arial" panose="020B0604020202020204" pitchFamily="34" charset="0"/>
              <a:buNone/>
            </a:pPr>
            <a:endParaRPr lang="en-US" altLang="zh-CN" sz="3600" b="1" dirty="0">
              <a:solidFill>
                <a:srgbClr val="FFFF00"/>
              </a:solidFill>
              <a:latin typeface="楷体_GB2312" pitchFamily="49" charset="-122"/>
              <a:ea typeface="楷体_GB2312" pitchFamily="49" charset="-122"/>
            </a:endParaRPr>
          </a:p>
          <a:p>
            <a:pPr algn="ctr">
              <a:buFont typeface="Arial" panose="020B0604020202020204" pitchFamily="34" charset="0"/>
              <a:buNone/>
            </a:pPr>
            <a:endParaRPr lang="en-US" altLang="zh-CN" sz="3600" b="1">
              <a:latin typeface="宋体" panose="02010600030101010101" pitchFamily="2" charset="-122"/>
              <a:ea typeface="楷体_GB2312" pitchFamily="49" charset="-122"/>
            </a:endParaRPr>
          </a:p>
        </p:txBody>
      </p:sp>
      <p:sp>
        <p:nvSpPr>
          <p:cNvPr id="40964" name="Rectangle 1"/>
          <p:cNvSpPr/>
          <p:nvPr/>
        </p:nvSpPr>
        <p:spPr>
          <a:xfrm>
            <a:off x="0" y="652463"/>
            <a:ext cx="9144000" cy="3968750"/>
          </a:xfrm>
          <a:prstGeom prst="rect">
            <a:avLst/>
          </a:prstGeom>
          <a:noFill/>
          <a:ln w="9525">
            <a:noFill/>
          </a:ln>
        </p:spPr>
        <p:txBody>
          <a:bodyPr anchor="ctr">
            <a:spAutoFit/>
          </a:bodyPr>
          <a:p>
            <a:pPr indent="266700" eaLnBrk="0" hangingPunct="0">
              <a:buFont typeface="Arial" panose="020B0604020202020204" pitchFamily="34" charset="0"/>
              <a:buNone/>
            </a:pPr>
            <a:r>
              <a:rPr lang="zh-CN" altLang="x-none" sz="2800" dirty="0">
                <a:latin typeface="宋体" panose="02010600030101010101" pitchFamily="2" charset="-122"/>
                <a:ea typeface="宋体" panose="02010600030101010101" pitchFamily="2" charset="-122"/>
              </a:rPr>
              <a:t>全球史观</a:t>
            </a:r>
            <a:r>
              <a:rPr lang="zh-CN" altLang="en-US" sz="2800" dirty="0">
                <a:latin typeface="宋体" panose="02010600030101010101" pitchFamily="2" charset="-122"/>
                <a:ea typeface="宋体" panose="02010600030101010101" pitchFamily="2" charset="-122"/>
              </a:rPr>
              <a:t>认为</a:t>
            </a:r>
            <a:r>
              <a:rPr lang="en-US" altLang="zh-CN" sz="2800" dirty="0">
                <a:latin typeface="宋体" panose="02010600030101010101" pitchFamily="2" charset="-122"/>
                <a:ea typeface="宋体" panose="02010600030101010101" pitchFamily="2" charset="-122"/>
              </a:rPr>
              <a:t>:</a:t>
            </a:r>
            <a:r>
              <a:rPr lang="zh-CN" altLang="en-US" sz="2800" dirty="0">
                <a:latin typeface="宋体" panose="02010600030101010101" pitchFamily="2" charset="-122"/>
                <a:ea typeface="宋体" panose="02010600030101010101" pitchFamily="2" charset="-122"/>
              </a:rPr>
              <a:t>世界各个地区、各种文明在各自和交互的发展中，逐步打破了孤立、分散状态，逐渐融合成密切联系的全球统一体</a:t>
            </a:r>
            <a:r>
              <a:rPr lang="en-US" altLang="zh-CN" sz="2800" dirty="0">
                <a:latin typeface="宋体" panose="02010600030101010101" pitchFamily="2" charset="-122"/>
                <a:ea typeface="宋体" panose="02010600030101010101" pitchFamily="2" charset="-122"/>
              </a:rPr>
              <a:t>.</a:t>
            </a:r>
            <a:r>
              <a:rPr lang="zh-CN" altLang="en-US" sz="2800" dirty="0">
                <a:latin typeface="宋体" panose="02010600030101010101" pitchFamily="2" charset="-122"/>
                <a:ea typeface="宋体" panose="02010600030101010101" pitchFamily="2" charset="-122"/>
              </a:rPr>
              <a:t>这一史学理念全面探讨世界历史各个时期的时代特征、发展主流和总体趋势，不同文明之间的相互关联和渗透 </a:t>
            </a:r>
            <a:endParaRPr lang="zh-CN" altLang="en-US" sz="2800" dirty="0">
              <a:latin typeface="Arial" panose="020B0604020202020204" pitchFamily="34" charset="0"/>
              <a:ea typeface="宋体" panose="02010600030101010101" pitchFamily="2" charset="-122"/>
            </a:endParaRPr>
          </a:p>
          <a:p>
            <a:pPr indent="266700" eaLnBrk="0" hangingPunct="0">
              <a:buFont typeface="Arial" panose="020B0604020202020204" pitchFamily="34" charset="0"/>
              <a:buNone/>
            </a:pPr>
            <a:r>
              <a:rPr lang="en-US" altLang="zh-CN" sz="2800" b="1" dirty="0">
                <a:solidFill>
                  <a:srgbClr val="C00000"/>
                </a:solidFill>
                <a:latin typeface="Arial" panose="020B0604020202020204" pitchFamily="34" charset="0"/>
                <a:ea typeface="宋体" panose="02010600030101010101" pitchFamily="2" charset="-122"/>
              </a:rPr>
              <a:t>1</a:t>
            </a:r>
            <a:r>
              <a:rPr lang="zh-CN" altLang="en-US" sz="2800" b="1" dirty="0">
                <a:solidFill>
                  <a:srgbClr val="C00000"/>
                </a:solidFill>
                <a:latin typeface="Arial" panose="020B0604020202020204" pitchFamily="34" charset="0"/>
                <a:ea typeface="宋体" panose="02010600030101010101" pitchFamily="2" charset="-122"/>
              </a:rPr>
              <a:t>、人类历史发展的过程是从分散向整体发展转变的过程，</a:t>
            </a:r>
            <a:endParaRPr lang="zh-CN" altLang="en-US" sz="2800" b="1" dirty="0">
              <a:solidFill>
                <a:srgbClr val="C00000"/>
              </a:solidFill>
              <a:latin typeface="Arial" panose="020B0604020202020204" pitchFamily="34" charset="0"/>
              <a:ea typeface="宋体" panose="02010600030101010101" pitchFamily="2" charset="-122"/>
            </a:endParaRPr>
          </a:p>
          <a:p>
            <a:pPr indent="266700" eaLnBrk="0" hangingPunct="0">
              <a:buFont typeface="Arial" panose="020B0604020202020204" pitchFamily="34" charset="0"/>
              <a:buNone/>
            </a:pPr>
            <a:r>
              <a:rPr lang="en-US" altLang="zh-CN" sz="2800" b="1" dirty="0">
                <a:solidFill>
                  <a:srgbClr val="C00000"/>
                </a:solidFill>
                <a:latin typeface="Arial" panose="020B0604020202020204" pitchFamily="34" charset="0"/>
                <a:ea typeface="宋体" panose="02010600030101010101" pitchFamily="2" charset="-122"/>
              </a:rPr>
              <a:t>2</a:t>
            </a:r>
            <a:r>
              <a:rPr lang="zh-CN" altLang="en-US" sz="2800" b="1" dirty="0">
                <a:solidFill>
                  <a:srgbClr val="C00000"/>
                </a:solidFill>
                <a:latin typeface="Arial" panose="020B0604020202020204" pitchFamily="34" charset="0"/>
                <a:ea typeface="宋体" panose="02010600030101010101" pitchFamily="2" charset="-122"/>
              </a:rPr>
              <a:t>、建立在生产力发展基础上的世界各地区间交往的发展是推动人类社会从分散走向整体发展的决定因素。</a:t>
            </a:r>
            <a:endParaRPr lang="zh-CN" altLang="en-US" sz="2800" b="1" dirty="0">
              <a:solidFill>
                <a:srgbClr val="C00000"/>
              </a:solidFill>
              <a:latin typeface="Arial" panose="020B0604020202020204" pitchFamily="34" charset="0"/>
              <a:ea typeface="宋体" panose="02010600030101010101" pitchFamily="2"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Text Box 2"/>
          <p:cNvSpPr txBox="1"/>
          <p:nvPr/>
        </p:nvSpPr>
        <p:spPr>
          <a:xfrm>
            <a:off x="719138" y="700088"/>
            <a:ext cx="8424862" cy="106362"/>
          </a:xfrm>
          <a:prstGeom prst="rect">
            <a:avLst/>
          </a:prstGeom>
          <a:noFill/>
          <a:ln w="9525">
            <a:noFill/>
          </a:ln>
        </p:spPr>
        <p:txBody>
          <a:bodyPr anchor="t">
            <a:spAutoFit/>
          </a:bodyPr>
          <a:p>
            <a:pPr algn="ctr">
              <a:spcBef>
                <a:spcPct val="50000"/>
              </a:spcBef>
              <a:buFont typeface="Arial" panose="020B0604020202020204" pitchFamily="34" charset="0"/>
              <a:buNone/>
            </a:pPr>
            <a:endParaRPr lang="zh-CN" altLang="zh-CN" sz="100" dirty="0">
              <a:latin typeface="Arial" panose="020B0604020202020204" pitchFamily="34" charset="0"/>
              <a:ea typeface="宋体" panose="02010600030101010101" pitchFamily="2" charset="-122"/>
            </a:endParaRPr>
          </a:p>
        </p:txBody>
      </p:sp>
      <p:sp>
        <p:nvSpPr>
          <p:cNvPr id="41986" name="Text Box 3"/>
          <p:cNvSpPr txBox="1"/>
          <p:nvPr/>
        </p:nvSpPr>
        <p:spPr>
          <a:xfrm>
            <a:off x="827088" y="627063"/>
            <a:ext cx="8820150" cy="106362"/>
          </a:xfrm>
          <a:prstGeom prst="rect">
            <a:avLst/>
          </a:prstGeom>
          <a:noFill/>
          <a:ln w="9525">
            <a:noFill/>
          </a:ln>
        </p:spPr>
        <p:txBody>
          <a:bodyPr anchor="t">
            <a:spAutoFit/>
          </a:bodyPr>
          <a:p>
            <a:pPr algn="ctr">
              <a:buFont typeface="Arial" panose="020B0604020202020204" pitchFamily="34" charset="0"/>
              <a:buNone/>
            </a:pPr>
            <a:r>
              <a:rPr lang="en-US" altLang="zh-CN" sz="100">
                <a:latin typeface="Arial" panose="020B0604020202020204" pitchFamily="34" charset="0"/>
                <a:ea typeface="宋体" panose="02010600030101010101" pitchFamily="2" charset="-122"/>
              </a:rPr>
              <a:t> </a:t>
            </a:r>
            <a:endParaRPr lang="en-US" altLang="zh-CN" sz="4000">
              <a:latin typeface="宋体" panose="02010600030101010101" pitchFamily="2" charset="-122"/>
              <a:ea typeface="宋体" panose="02010600030101010101" pitchFamily="2" charset="-122"/>
            </a:endParaRPr>
          </a:p>
        </p:txBody>
      </p:sp>
      <p:sp>
        <p:nvSpPr>
          <p:cNvPr id="41987" name="Text Box 4"/>
          <p:cNvSpPr txBox="1"/>
          <p:nvPr/>
        </p:nvSpPr>
        <p:spPr>
          <a:xfrm>
            <a:off x="71438" y="80963"/>
            <a:ext cx="9144000" cy="1200150"/>
          </a:xfrm>
          <a:prstGeom prst="rect">
            <a:avLst/>
          </a:prstGeom>
          <a:noFill/>
          <a:ln w="9525">
            <a:noFill/>
          </a:ln>
        </p:spPr>
        <p:txBody>
          <a:bodyPr anchor="t">
            <a:spAutoFit/>
          </a:bodyPr>
          <a:p>
            <a:pPr algn="ctr">
              <a:buFont typeface="Arial" panose="020B0604020202020204" pitchFamily="34" charset="0"/>
              <a:buNone/>
            </a:pPr>
            <a:endParaRPr lang="en-US" altLang="zh-CN" sz="3600" b="1" dirty="0">
              <a:solidFill>
                <a:srgbClr val="FFFF00"/>
              </a:solidFill>
              <a:latin typeface="楷体_GB2312" pitchFamily="49" charset="-122"/>
              <a:ea typeface="楷体_GB2312" pitchFamily="49" charset="-122"/>
            </a:endParaRPr>
          </a:p>
          <a:p>
            <a:pPr algn="ctr">
              <a:buFont typeface="Arial" panose="020B0604020202020204" pitchFamily="34" charset="0"/>
              <a:buNone/>
            </a:pPr>
            <a:endParaRPr lang="en-US" altLang="zh-CN" sz="3600" b="1">
              <a:latin typeface="宋体" panose="02010600030101010101" pitchFamily="2" charset="-122"/>
              <a:ea typeface="楷体_GB2312" pitchFamily="49" charset="-122"/>
            </a:endParaRPr>
          </a:p>
        </p:txBody>
      </p:sp>
      <p:sp>
        <p:nvSpPr>
          <p:cNvPr id="41988" name="Rectangle 1"/>
          <p:cNvSpPr/>
          <p:nvPr/>
        </p:nvSpPr>
        <p:spPr>
          <a:xfrm>
            <a:off x="107950" y="587375"/>
            <a:ext cx="8929688" cy="3968750"/>
          </a:xfrm>
          <a:prstGeom prst="rect">
            <a:avLst/>
          </a:prstGeom>
          <a:noFill/>
          <a:ln w="9525">
            <a:noFill/>
          </a:ln>
        </p:spPr>
        <p:txBody>
          <a:bodyPr anchor="ctr">
            <a:spAutoFit/>
          </a:bodyPr>
          <a:p>
            <a:pPr eaLnBrk="0" hangingPunct="0">
              <a:buFont typeface="Arial" panose="020B0604020202020204" pitchFamily="34" charset="0"/>
              <a:buNone/>
            </a:pPr>
            <a:r>
              <a:rPr lang="zh-CN" altLang="x-none" sz="2800" b="1" dirty="0">
                <a:latin typeface="宋体" panose="02010600030101010101" pitchFamily="2" charset="-122"/>
                <a:ea typeface="宋体" panose="02010600030101010101" pitchFamily="2" charset="-122"/>
              </a:rPr>
              <a:t>革命史观认为</a:t>
            </a:r>
            <a:r>
              <a:rPr lang="en-US" altLang="zh-CN" sz="2800" b="1" dirty="0">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人类历史是通过不断的革命斗争推动社会演进的历史。主要观点</a:t>
            </a:r>
            <a:endParaRPr lang="zh-CN" altLang="en-US" sz="2800" b="1">
              <a:latin typeface="宋体" panose="02010600030101010101" pitchFamily="2" charset="-122"/>
              <a:ea typeface="宋体" panose="02010600030101010101" pitchFamily="2" charset="-122"/>
            </a:endParaRPr>
          </a:p>
          <a:p>
            <a:pPr eaLnBrk="0" hangingPunct="0">
              <a:buFont typeface="Arial" panose="020B0604020202020204" pitchFamily="34" charset="0"/>
              <a:buNone/>
            </a:pPr>
            <a:r>
              <a:rPr lang="en-US" altLang="zh-CN" sz="2800" b="1" dirty="0">
                <a:latin typeface="宋体" panose="02010600030101010101" pitchFamily="2" charset="-122"/>
                <a:ea typeface="宋体" panose="02010600030101010101" pitchFamily="2" charset="-122"/>
              </a:rPr>
              <a:t>①</a:t>
            </a:r>
            <a:r>
              <a:rPr lang="zh-CN" altLang="en-US" sz="2800" b="1" dirty="0">
                <a:latin typeface="宋体" panose="02010600030101010101" pitchFamily="2" charset="-122"/>
                <a:ea typeface="宋体" panose="02010600030101010101" pitchFamily="2" charset="-122"/>
              </a:rPr>
              <a:t>在阶级社会里，两大对立阶级间的矛盾是社会发展的基本矛盾。</a:t>
            </a:r>
            <a:endParaRPr lang="zh-CN" altLang="en-US" sz="2800" b="1">
              <a:latin typeface="宋体" panose="02010600030101010101" pitchFamily="2" charset="-122"/>
              <a:ea typeface="宋体" panose="02010600030101010101" pitchFamily="2" charset="-122"/>
            </a:endParaRPr>
          </a:p>
          <a:p>
            <a:pPr eaLnBrk="0" hangingPunct="0">
              <a:buFont typeface="Arial" panose="020B0604020202020204" pitchFamily="34" charset="0"/>
              <a:buNone/>
            </a:pPr>
            <a:r>
              <a:rPr lang="en-US" altLang="zh-CN" sz="2800" b="1" dirty="0">
                <a:latin typeface="宋体" panose="02010600030101010101" pitchFamily="2" charset="-122"/>
                <a:ea typeface="宋体" panose="02010600030101010101" pitchFamily="2" charset="-122"/>
              </a:rPr>
              <a:t>②</a:t>
            </a:r>
            <a:r>
              <a:rPr lang="zh-CN" altLang="en-US" sz="2800" b="1" dirty="0">
                <a:latin typeface="宋体" panose="02010600030101010101" pitchFamily="2" charset="-122"/>
                <a:ea typeface="宋体" panose="02010600030101010101" pitchFamily="2" charset="-122"/>
              </a:rPr>
              <a:t>帝国主义与中华民族的、封建主义与人民大众的矛盾，是中国近代社会的两大基本矛盾，争取民族独立以反对帝国主义，争取社会进步以反对封建主义，是近代社会发展的主要趋势，并以此作为评价历史事件、历史人物的主要标准。</a:t>
            </a:r>
            <a:endParaRPr lang="zh-CN" altLang="en-US" sz="2800" b="1" dirty="0">
              <a:latin typeface="Arial" panose="020B0604020202020204" pitchFamily="34" charset="0"/>
              <a:ea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5235" name="文本占位符 95234"/>
          <p:cNvSpPr>
            <a:spLocks noGrp="1"/>
          </p:cNvSpPr>
          <p:nvPr>
            <p:ph type="body" sz="half" idx="1"/>
          </p:nvPr>
        </p:nvSpPr>
        <p:spPr>
          <a:xfrm>
            <a:off x="465138" y="1082675"/>
            <a:ext cx="8458200" cy="3581400"/>
          </a:xfrm>
        </p:spPr>
        <p:txBody>
          <a:bodyPr anchor="t"/>
          <a:p>
            <a:pPr>
              <a:buNone/>
            </a:pPr>
            <a:r>
              <a:rPr lang="zh-CN" altLang="en-US" sz="2800" b="1" u="sng" dirty="0">
                <a:solidFill>
                  <a:srgbClr val="FF0000"/>
                </a:solidFill>
              </a:rPr>
              <a:t>选择题失分原因：</a:t>
            </a:r>
            <a:endParaRPr lang="zh-CN" altLang="en-US" sz="2800" b="1" u="sng" dirty="0">
              <a:solidFill>
                <a:srgbClr val="FF0000"/>
              </a:solidFill>
            </a:endParaRPr>
          </a:p>
          <a:p>
            <a:pPr>
              <a:buNone/>
            </a:pPr>
            <a:r>
              <a:rPr lang="en-US" altLang="zh-CN" sz="2800" b="1" dirty="0">
                <a:solidFill>
                  <a:schemeClr val="accent2"/>
                </a:solidFill>
                <a:latin typeface="楷体_GB2312" pitchFamily="49" charset="-122"/>
                <a:ea typeface="楷体_GB2312" pitchFamily="49" charset="-122"/>
              </a:rPr>
              <a:t>⑴</a:t>
            </a:r>
            <a:r>
              <a:rPr lang="zh-CN" altLang="en-US" sz="2800" b="1" dirty="0">
                <a:solidFill>
                  <a:schemeClr val="accent2"/>
                </a:solidFill>
                <a:latin typeface="楷体_GB2312" pitchFamily="49" charset="-122"/>
                <a:ea typeface="楷体_GB2312" pitchFamily="49" charset="-122"/>
              </a:rPr>
              <a:t>基础知识不扎实，不能把所学知识和材料结合。</a:t>
            </a:r>
            <a:r>
              <a:rPr lang="en-US" altLang="zh-CN" sz="2800" b="1" dirty="0">
                <a:solidFill>
                  <a:srgbClr val="990000"/>
                </a:solidFill>
                <a:latin typeface="楷体_GB2312" pitchFamily="49" charset="-122"/>
                <a:ea typeface="楷体_GB2312" pitchFamily="49" charset="-122"/>
              </a:rPr>
              <a:t>(</a:t>
            </a:r>
            <a:r>
              <a:rPr lang="zh-CN" altLang="en-US" sz="2800" b="1" dirty="0">
                <a:solidFill>
                  <a:srgbClr val="990000"/>
                </a:solidFill>
                <a:latin typeface="楷体_GB2312" pitchFamily="49" charset="-122"/>
                <a:ea typeface="楷体_GB2312" pitchFamily="49" charset="-122"/>
              </a:rPr>
              <a:t>如 </a:t>
            </a:r>
            <a:r>
              <a:rPr lang="en-US" altLang="zh-CN" sz="2800" b="1" dirty="0">
                <a:solidFill>
                  <a:srgbClr val="990000"/>
                </a:solidFill>
                <a:latin typeface="楷体_GB2312" pitchFamily="49" charset="-122"/>
                <a:ea typeface="楷体_GB2312" pitchFamily="49" charset="-122"/>
              </a:rPr>
              <a:t>5</a:t>
            </a:r>
            <a:r>
              <a:rPr lang="zh-CN" altLang="en-US" sz="2800" b="1" dirty="0">
                <a:solidFill>
                  <a:srgbClr val="990000"/>
                </a:solidFill>
                <a:latin typeface="楷体_GB2312" pitchFamily="49" charset="-122"/>
                <a:ea typeface="楷体_GB2312" pitchFamily="49" charset="-122"/>
              </a:rPr>
              <a:t>、</a:t>
            </a:r>
            <a:r>
              <a:rPr lang="en-US" altLang="zh-CN" sz="2800" b="1" dirty="0">
                <a:solidFill>
                  <a:srgbClr val="990000"/>
                </a:solidFill>
                <a:latin typeface="楷体_GB2312" pitchFamily="49" charset="-122"/>
                <a:ea typeface="楷体_GB2312" pitchFamily="49" charset="-122"/>
              </a:rPr>
              <a:t>9</a:t>
            </a:r>
            <a:r>
              <a:rPr lang="zh-CN" altLang="en-US" sz="2800" b="1" dirty="0">
                <a:solidFill>
                  <a:srgbClr val="990000"/>
                </a:solidFill>
                <a:latin typeface="楷体_GB2312" pitchFamily="49" charset="-122"/>
                <a:ea typeface="楷体_GB2312" pitchFamily="49" charset="-122"/>
              </a:rPr>
              <a:t>，</a:t>
            </a:r>
            <a:r>
              <a:rPr lang="en-US" altLang="zh-CN" sz="2800" b="1" dirty="0">
                <a:solidFill>
                  <a:srgbClr val="990000"/>
                </a:solidFill>
                <a:latin typeface="楷体_GB2312" pitchFamily="49" charset="-122"/>
                <a:ea typeface="楷体_GB2312" pitchFamily="49" charset="-122"/>
              </a:rPr>
              <a:t>10</a:t>
            </a:r>
            <a:r>
              <a:rPr lang="zh-CN" altLang="en-US" sz="2800" b="1" dirty="0">
                <a:solidFill>
                  <a:srgbClr val="990000"/>
                </a:solidFill>
                <a:latin typeface="楷体_GB2312" pitchFamily="49" charset="-122"/>
                <a:ea typeface="楷体_GB2312" pitchFamily="49" charset="-122"/>
              </a:rPr>
              <a:t>，</a:t>
            </a:r>
            <a:r>
              <a:rPr lang="en-US" altLang="zh-CN" sz="2800" b="1" dirty="0">
                <a:solidFill>
                  <a:srgbClr val="990000"/>
                </a:solidFill>
                <a:latin typeface="楷体_GB2312" pitchFamily="49" charset="-122"/>
                <a:ea typeface="楷体_GB2312" pitchFamily="49" charset="-122"/>
              </a:rPr>
              <a:t>12</a:t>
            </a:r>
            <a:r>
              <a:rPr lang="zh-CN" altLang="en-US" sz="2800" b="1" dirty="0">
                <a:solidFill>
                  <a:srgbClr val="990000"/>
                </a:solidFill>
                <a:latin typeface="楷体_GB2312" pitchFamily="49" charset="-122"/>
                <a:ea typeface="楷体_GB2312" pitchFamily="49" charset="-122"/>
              </a:rPr>
              <a:t>，</a:t>
            </a:r>
            <a:r>
              <a:rPr lang="en-US" altLang="zh-CN" sz="2800" b="1" dirty="0">
                <a:solidFill>
                  <a:srgbClr val="990000"/>
                </a:solidFill>
                <a:latin typeface="楷体_GB2312" pitchFamily="49" charset="-122"/>
                <a:ea typeface="楷体_GB2312" pitchFamily="49" charset="-122"/>
              </a:rPr>
              <a:t>14</a:t>
            </a:r>
            <a:r>
              <a:rPr lang="en-US" altLang="zh-CN" sz="2800" b="1">
                <a:solidFill>
                  <a:srgbClr val="990000"/>
                </a:solidFill>
                <a:latin typeface="楷体_GB2312" pitchFamily="49" charset="-122"/>
                <a:ea typeface="楷体_GB2312" pitchFamily="49" charset="-122"/>
              </a:rPr>
              <a:t> )</a:t>
            </a:r>
            <a:endParaRPr lang="en-US" altLang="zh-CN" sz="2800" b="1">
              <a:solidFill>
                <a:srgbClr val="990000"/>
              </a:solidFill>
              <a:latin typeface="楷体_GB2312" pitchFamily="49" charset="-122"/>
              <a:ea typeface="楷体_GB2312" pitchFamily="49" charset="-122"/>
            </a:endParaRPr>
          </a:p>
          <a:p>
            <a:pPr>
              <a:buNone/>
            </a:pPr>
            <a:endParaRPr lang="en-US" altLang="zh-CN" sz="2800" b="1">
              <a:solidFill>
                <a:srgbClr val="990000"/>
              </a:solidFill>
              <a:latin typeface="楷体_GB2312" pitchFamily="49" charset="-122"/>
              <a:ea typeface="楷体_GB2312" pitchFamily="49" charset="-122"/>
            </a:endParaRPr>
          </a:p>
          <a:p>
            <a:pPr>
              <a:buNone/>
            </a:pPr>
            <a:r>
              <a:rPr lang="en-US" altLang="zh-CN" sz="2800" b="1" dirty="0">
                <a:solidFill>
                  <a:schemeClr val="accent2"/>
                </a:solidFill>
                <a:latin typeface="楷体_GB2312" pitchFamily="49" charset="-122"/>
                <a:ea typeface="楷体_GB2312" pitchFamily="49" charset="-122"/>
              </a:rPr>
              <a:t>(2)</a:t>
            </a:r>
            <a:r>
              <a:rPr lang="zh-CN" altLang="en-US" sz="2800" b="1" dirty="0">
                <a:solidFill>
                  <a:schemeClr val="accent2"/>
                </a:solidFill>
                <a:latin typeface="楷体_GB2312" pitchFamily="49" charset="-122"/>
                <a:ea typeface="楷体_GB2312" pitchFamily="49" charset="-122"/>
              </a:rPr>
              <a:t>不能最大限度的获取和解读材料中的有效信息，不能把握材料主题。</a:t>
            </a:r>
            <a:r>
              <a:rPr lang="zh-CN" altLang="en-US" sz="2800" b="1" dirty="0">
                <a:solidFill>
                  <a:srgbClr val="990000"/>
                </a:solidFill>
                <a:latin typeface="楷体_GB2312" pitchFamily="49" charset="-122"/>
                <a:ea typeface="楷体_GB2312" pitchFamily="49" charset="-122"/>
              </a:rPr>
              <a:t>（如 </a:t>
            </a:r>
            <a:r>
              <a:rPr lang="en-US" altLang="zh-CN" sz="2800" b="1" dirty="0">
                <a:solidFill>
                  <a:srgbClr val="990000"/>
                </a:solidFill>
                <a:latin typeface="楷体_GB2312" pitchFamily="49" charset="-122"/>
                <a:ea typeface="楷体_GB2312" pitchFamily="49" charset="-122"/>
              </a:rPr>
              <a:t>2</a:t>
            </a:r>
            <a:r>
              <a:rPr lang="zh-CN" altLang="en-US" sz="2800" b="1" dirty="0">
                <a:solidFill>
                  <a:srgbClr val="990000"/>
                </a:solidFill>
                <a:latin typeface="楷体_GB2312" pitchFamily="49" charset="-122"/>
                <a:ea typeface="楷体_GB2312" pitchFamily="49" charset="-122"/>
              </a:rPr>
              <a:t>、</a:t>
            </a:r>
            <a:r>
              <a:rPr lang="en-US" altLang="zh-CN" sz="2800" b="1" dirty="0">
                <a:solidFill>
                  <a:srgbClr val="990000"/>
                </a:solidFill>
                <a:latin typeface="楷体_GB2312" pitchFamily="49" charset="-122"/>
                <a:ea typeface="楷体_GB2312" pitchFamily="49" charset="-122"/>
              </a:rPr>
              <a:t>6</a:t>
            </a:r>
            <a:r>
              <a:rPr lang="zh-CN" altLang="en-US" sz="2800" b="1" dirty="0">
                <a:solidFill>
                  <a:srgbClr val="990000"/>
                </a:solidFill>
                <a:latin typeface="楷体_GB2312" pitchFamily="49" charset="-122"/>
                <a:ea typeface="楷体_GB2312" pitchFamily="49" charset="-122"/>
              </a:rPr>
              <a:t>、</a:t>
            </a:r>
            <a:r>
              <a:rPr lang="en-US" altLang="zh-CN" sz="2800" b="1" dirty="0">
                <a:solidFill>
                  <a:srgbClr val="990000"/>
                </a:solidFill>
                <a:latin typeface="楷体_GB2312" pitchFamily="49" charset="-122"/>
                <a:ea typeface="楷体_GB2312" pitchFamily="49" charset="-122"/>
              </a:rPr>
              <a:t>8</a:t>
            </a:r>
            <a:r>
              <a:rPr lang="zh-CN" altLang="en-US" sz="2800" b="1" dirty="0">
                <a:solidFill>
                  <a:srgbClr val="990000"/>
                </a:solidFill>
                <a:latin typeface="楷体_GB2312" pitchFamily="49" charset="-122"/>
                <a:ea typeface="楷体_GB2312" pitchFamily="49" charset="-122"/>
              </a:rPr>
              <a:t>）</a:t>
            </a:r>
            <a:endParaRPr lang="zh-CN" altLang="en-US" sz="2800" b="1">
              <a:solidFill>
                <a:srgbClr val="990000"/>
              </a:solidFill>
              <a:latin typeface="楷体_GB2312" pitchFamily="49" charset="-122"/>
              <a:ea typeface="楷体_GB2312" pitchFamily="49" charset="-122"/>
            </a:endParaRPr>
          </a:p>
        </p:txBody>
      </p:sp>
      <p:sp>
        <p:nvSpPr>
          <p:cNvPr id="95428" name="矩形 95427"/>
          <p:cNvSpPr/>
          <p:nvPr/>
        </p:nvSpPr>
        <p:spPr>
          <a:xfrm>
            <a:off x="465138" y="300038"/>
            <a:ext cx="3124200" cy="609600"/>
          </a:xfrm>
          <a:prstGeom prst="rect">
            <a:avLst/>
          </a:prstGeom>
          <a:solidFill>
            <a:srgbClr val="00FFCC"/>
          </a:solidFill>
          <a:ln w="9525" cap="flat" cmpd="sng">
            <a:solidFill>
              <a:srgbClr val="FF0000"/>
            </a:solidFill>
            <a:prstDash val="solid"/>
            <a:miter/>
            <a:headEnd type="none" w="med" len="med"/>
            <a:tailEnd type="none" w="med" len="med"/>
          </a:ln>
        </p:spPr>
        <p:txBody>
          <a:bodyPr/>
          <a:lstStyle>
            <a:lvl1pPr marL="342900" lvl="0" indent="-342900" algn="l" defTabSz="914400" rtl="0" eaLnBrk="1" fontAlgn="base" latinLnBrk="0" hangingPunct="1">
              <a:lnSpc>
                <a:spcPct val="100000"/>
              </a:lnSpc>
              <a:spcBef>
                <a:spcPct val="20000"/>
              </a:spcBef>
              <a:spcAft>
                <a:spcPct val="0"/>
              </a:spcAft>
              <a:buChar char="•"/>
              <a:defRPr sz="32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5pPr>
          </a:lstStyle>
          <a:p>
            <a:pPr lvl="0" fontAlgn="base">
              <a:buNone/>
            </a:pPr>
            <a:r>
              <a:rPr lang="zh-CN" altLang="en-US" b="1" strike="noStrike" noProof="1" dirty="0">
                <a:solidFill>
                  <a:srgbClr val="FF0000"/>
                </a:solidFill>
                <a:effectLst>
                  <a:outerShdw blurRad="38100" dist="38100" dir="2700000">
                    <a:srgbClr val="000000"/>
                  </a:outerShdw>
                </a:effectLst>
                <a:latin typeface="Arial" panose="020B0604020202020204" pitchFamily="34" charset="0"/>
                <a:ea typeface="宋体" panose="02010600030101010101" pitchFamily="2" charset="-122"/>
                <a:cs typeface="+mn-cs"/>
              </a:rPr>
              <a:t>三、试卷分析</a:t>
            </a:r>
            <a:endParaRPr lang="zh-CN" altLang="en-US" b="1" strike="noStrike" noProof="1" dirty="0">
              <a:solidFill>
                <a:srgbClr val="FF0000"/>
              </a:solidFill>
              <a:effectLst>
                <a:outerShdw blurRad="38100" dist="38100" dir="270000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5235">
                                            <p:txEl>
                                              <p:charRg st="0" end="9"/>
                                            </p:txEl>
                                          </p:spTgt>
                                        </p:tgtEl>
                                        <p:attrNameLst>
                                          <p:attrName>style.visibility</p:attrName>
                                        </p:attrNameLst>
                                      </p:cBhvr>
                                      <p:to>
                                        <p:strVal val="visible"/>
                                      </p:to>
                                    </p:set>
                                    <p:animEffect transition="in" filter="blinds(horizontal)">
                                      <p:cBhvr>
                                        <p:cTn id="7" dur="500"/>
                                        <p:tgtEl>
                                          <p:spTgt spid="95235">
                                            <p:txEl>
                                              <p:charRg st="0"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5235">
                                            <p:txEl>
                                              <p:charRg st="9" end="49"/>
                                            </p:txEl>
                                          </p:spTgt>
                                        </p:tgtEl>
                                        <p:attrNameLst>
                                          <p:attrName>style.visibility</p:attrName>
                                        </p:attrNameLst>
                                      </p:cBhvr>
                                      <p:to>
                                        <p:strVal val="visible"/>
                                      </p:to>
                                    </p:set>
                                    <p:animEffect transition="in" filter="blinds(horizontal)">
                                      <p:cBhvr>
                                        <p:cTn id="12" dur="500"/>
                                        <p:tgtEl>
                                          <p:spTgt spid="95235">
                                            <p:txEl>
                                              <p:charRg st="9" end="4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5235">
                                            <p:txEl>
                                              <p:charRg st="86" end="132"/>
                                            </p:txEl>
                                          </p:spTgt>
                                        </p:tgtEl>
                                        <p:attrNameLst>
                                          <p:attrName>style.visibility</p:attrName>
                                        </p:attrNameLst>
                                      </p:cBhvr>
                                      <p:to>
                                        <p:strVal val="visible"/>
                                      </p:to>
                                    </p:set>
                                    <p:animEffect transition="in" filter="blinds(horizontal)">
                                      <p:cBhvr>
                                        <p:cTn id="17" dur="500"/>
                                        <p:tgtEl>
                                          <p:spTgt spid="95235">
                                            <p:txEl>
                                              <p:charRg st="86" end="13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p:pic>
        <p:nvPicPr>
          <p:cNvPr id="7170" name="图片 2"/>
          <p:cNvPicPr>
            <a:picLocks noChangeAspect="1"/>
          </p:cNvPicPr>
          <p:nvPr/>
        </p:nvPicPr>
        <p:blipFill>
          <a:blip r:embed="rId1"/>
          <a:stretch>
            <a:fillRect/>
          </a:stretch>
        </p:blipFill>
        <p:spPr>
          <a:xfrm>
            <a:off x="595313" y="196850"/>
            <a:ext cx="992187" cy="4689475"/>
          </a:xfrm>
          <a:prstGeom prst="rect">
            <a:avLst/>
          </a:prstGeom>
          <a:noFill/>
          <a:ln w="9525">
            <a:noFill/>
          </a:ln>
        </p:spPr>
      </p:pic>
      <p:pic>
        <p:nvPicPr>
          <p:cNvPr id="7171" name="图片 3"/>
          <p:cNvPicPr>
            <a:picLocks noChangeAspect="1"/>
          </p:cNvPicPr>
          <p:nvPr/>
        </p:nvPicPr>
        <p:blipFill>
          <a:blip r:embed="rId2"/>
          <a:stretch>
            <a:fillRect/>
          </a:stretch>
        </p:blipFill>
        <p:spPr>
          <a:xfrm>
            <a:off x="1587500" y="196850"/>
            <a:ext cx="2801938" cy="4689475"/>
          </a:xfrm>
          <a:prstGeom prst="rect">
            <a:avLst/>
          </a:prstGeom>
          <a:noFill/>
          <a:ln w="9525">
            <a:noFill/>
          </a:ln>
        </p:spPr>
      </p:pic>
      <p:pic>
        <p:nvPicPr>
          <p:cNvPr id="7172" name="图片 4"/>
          <p:cNvPicPr>
            <a:picLocks noChangeAspect="1"/>
          </p:cNvPicPr>
          <p:nvPr/>
        </p:nvPicPr>
        <p:blipFill>
          <a:blip r:embed="rId3"/>
          <a:stretch>
            <a:fillRect/>
          </a:stretch>
        </p:blipFill>
        <p:spPr>
          <a:xfrm>
            <a:off x="4387850" y="196850"/>
            <a:ext cx="4110038" cy="4689475"/>
          </a:xfrm>
          <a:prstGeom prst="rect">
            <a:avLst/>
          </a:prstGeom>
          <a:noFill/>
          <a:ln w="9525">
            <a:noFill/>
          </a:ln>
        </p:spPr>
      </p:pic>
      <p:sp>
        <p:nvSpPr>
          <p:cNvPr id="7173" name="文本框 6"/>
          <p:cNvSpPr txBox="1"/>
          <p:nvPr/>
        </p:nvSpPr>
        <p:spPr>
          <a:xfrm>
            <a:off x="665163" y="1515110"/>
            <a:ext cx="7724775" cy="368300"/>
          </a:xfrm>
          <a:prstGeom prst="rect">
            <a:avLst/>
          </a:prstGeom>
          <a:noFill/>
          <a:ln w="38100" cap="flat" cmpd="sng">
            <a:solidFill>
              <a:srgbClr val="FF0000"/>
            </a:solidFill>
            <a:prstDash val="solid"/>
            <a:round/>
            <a:headEnd type="none" w="med" len="med"/>
            <a:tailEnd type="none" w="med" len="med"/>
          </a:ln>
        </p:spPr>
        <p:txBody>
          <a:bodyPr wrap="square" anchor="t">
            <a:spAutoFit/>
          </a:bodyPr>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p:txBody>
      </p:sp>
      <p:sp>
        <p:nvSpPr>
          <p:cNvPr id="8" name="文本框 7"/>
          <p:cNvSpPr txBox="1"/>
          <p:nvPr/>
        </p:nvSpPr>
        <p:spPr>
          <a:xfrm>
            <a:off x="5177790" y="3165475"/>
            <a:ext cx="443865" cy="1099820"/>
          </a:xfrm>
          <a:prstGeom prst="rect">
            <a:avLst/>
          </a:prstGeom>
          <a:noFill/>
          <a:ln w="57150">
            <a:solidFill>
              <a:schemeClr val="accent6">
                <a:lumMod val="75000"/>
              </a:schemeClr>
            </a:solidFill>
          </a:ln>
        </p:spPr>
        <p:txBody>
          <a:bodyPr vert="eaVert" wrap="square" rtlCol="0">
            <a:spAutoFit/>
          </a:bodyPr>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p:txBody>
      </p:sp>
      <p:sp>
        <p:nvSpPr>
          <p:cNvPr id="9" name="文本框 8"/>
          <p:cNvSpPr txBox="1"/>
          <p:nvPr/>
        </p:nvSpPr>
        <p:spPr>
          <a:xfrm>
            <a:off x="6407150" y="3164840"/>
            <a:ext cx="659765" cy="1100455"/>
          </a:xfrm>
          <a:prstGeom prst="rect">
            <a:avLst/>
          </a:prstGeom>
          <a:noFill/>
          <a:ln w="57150">
            <a:solidFill>
              <a:schemeClr val="accent6">
                <a:lumMod val="75000"/>
              </a:schemeClr>
            </a:solidFill>
          </a:ln>
        </p:spPr>
        <p:txBody>
          <a:bodyPr vert="eaVert" wrap="square" rtlCol="0">
            <a:spAutoFit/>
          </a:bodyPr>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p:txBody>
      </p:sp>
      <p:sp>
        <p:nvSpPr>
          <p:cNvPr id="7178" name="文本框 12"/>
          <p:cNvSpPr txBox="1"/>
          <p:nvPr/>
        </p:nvSpPr>
        <p:spPr>
          <a:xfrm>
            <a:off x="7792085" y="3103880"/>
            <a:ext cx="598170" cy="1161415"/>
          </a:xfrm>
          <a:prstGeom prst="rect">
            <a:avLst/>
          </a:prstGeom>
          <a:noFill/>
          <a:ln w="57150" cap="flat" cmpd="sng">
            <a:solidFill>
              <a:srgbClr val="222267"/>
            </a:solidFill>
            <a:prstDash val="solid"/>
            <a:round/>
            <a:headEnd type="none" w="med" len="med"/>
            <a:tailEnd type="none" w="med" len="med"/>
          </a:ln>
        </p:spPr>
        <p:txBody>
          <a:bodyPr vert="eaVert" wrap="square" anchor="t">
            <a:spAutoFit/>
          </a:bodyPr>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p:pic>
        <p:nvPicPr>
          <p:cNvPr id="8194" name="图片 1"/>
          <p:cNvPicPr>
            <a:picLocks noChangeAspect="1"/>
          </p:cNvPicPr>
          <p:nvPr/>
        </p:nvPicPr>
        <p:blipFill>
          <a:blip r:embed="rId1"/>
          <a:stretch>
            <a:fillRect/>
          </a:stretch>
        </p:blipFill>
        <p:spPr>
          <a:xfrm>
            <a:off x="592138" y="342900"/>
            <a:ext cx="1090612" cy="4459288"/>
          </a:xfrm>
          <a:prstGeom prst="rect">
            <a:avLst/>
          </a:prstGeom>
          <a:noFill/>
          <a:ln w="9525">
            <a:noFill/>
          </a:ln>
        </p:spPr>
      </p:pic>
      <p:pic>
        <p:nvPicPr>
          <p:cNvPr id="8195" name="图片 2"/>
          <p:cNvPicPr>
            <a:picLocks noChangeAspect="1"/>
          </p:cNvPicPr>
          <p:nvPr/>
        </p:nvPicPr>
        <p:blipFill>
          <a:blip r:embed="rId2"/>
          <a:stretch>
            <a:fillRect/>
          </a:stretch>
        </p:blipFill>
        <p:spPr>
          <a:xfrm>
            <a:off x="1682750" y="342900"/>
            <a:ext cx="1485900" cy="4459288"/>
          </a:xfrm>
          <a:prstGeom prst="rect">
            <a:avLst/>
          </a:prstGeom>
          <a:noFill/>
          <a:ln w="9525">
            <a:noFill/>
          </a:ln>
        </p:spPr>
      </p:pic>
      <p:pic>
        <p:nvPicPr>
          <p:cNvPr id="8196" name="图片 3"/>
          <p:cNvPicPr>
            <a:picLocks noChangeAspect="1"/>
          </p:cNvPicPr>
          <p:nvPr/>
        </p:nvPicPr>
        <p:blipFill>
          <a:blip r:embed="rId3"/>
          <a:stretch>
            <a:fillRect/>
          </a:stretch>
        </p:blipFill>
        <p:spPr>
          <a:xfrm>
            <a:off x="3168650" y="342900"/>
            <a:ext cx="5232400" cy="4459288"/>
          </a:xfrm>
          <a:prstGeom prst="rect">
            <a:avLst/>
          </a:prstGeom>
          <a:noFill/>
          <a:ln w="9525">
            <a:noFill/>
          </a:ln>
        </p:spPr>
      </p:pic>
      <p:sp>
        <p:nvSpPr>
          <p:cNvPr id="8197" name="文本框 4"/>
          <p:cNvSpPr txBox="1"/>
          <p:nvPr/>
        </p:nvSpPr>
        <p:spPr>
          <a:xfrm>
            <a:off x="590233" y="2912110"/>
            <a:ext cx="7808912" cy="629920"/>
          </a:xfrm>
          <a:prstGeom prst="rect">
            <a:avLst/>
          </a:prstGeom>
          <a:noFill/>
          <a:ln w="57150" cap="flat" cmpd="sng">
            <a:solidFill>
              <a:srgbClr val="FF0000"/>
            </a:solidFill>
            <a:prstDash val="solid"/>
            <a:round/>
            <a:headEnd type="none" w="med" len="med"/>
            <a:tailEnd type="none" w="med" len="med"/>
          </a:ln>
        </p:spPr>
        <p:txBody>
          <a:bodyPr wrap="square" anchor="t">
            <a:spAutoFit/>
          </a:bodyPr>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p:txBody>
      </p:sp>
      <p:sp>
        <p:nvSpPr>
          <p:cNvPr id="8198" name="文本框 5"/>
          <p:cNvSpPr txBox="1"/>
          <p:nvPr/>
        </p:nvSpPr>
        <p:spPr>
          <a:xfrm>
            <a:off x="590233" y="1116648"/>
            <a:ext cx="7810500" cy="398780"/>
          </a:xfrm>
          <a:prstGeom prst="rect">
            <a:avLst/>
          </a:prstGeom>
          <a:noFill/>
          <a:ln w="57150" cap="flat" cmpd="sng">
            <a:solidFill>
              <a:schemeClr val="accent2"/>
            </a:solidFill>
            <a:prstDash val="solid"/>
            <a:round/>
            <a:headEnd type="none" w="med" len="med"/>
            <a:tailEnd type="none" w="med" len="med"/>
          </a:ln>
        </p:spPr>
        <p:txBody>
          <a:bodyPr wrap="square" anchor="t">
            <a:spAutoFit/>
          </a:bodyPr>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p:txBody>
      </p:sp>
      <p:sp>
        <p:nvSpPr>
          <p:cNvPr id="8199" name="文本框 7"/>
          <p:cNvSpPr txBox="1"/>
          <p:nvPr/>
        </p:nvSpPr>
        <p:spPr>
          <a:xfrm>
            <a:off x="592455" y="479425"/>
            <a:ext cx="7809230" cy="383540"/>
          </a:xfrm>
          <a:prstGeom prst="rect">
            <a:avLst/>
          </a:prstGeom>
          <a:noFill/>
          <a:ln w="57150" cap="flat" cmpd="sng">
            <a:solidFill>
              <a:srgbClr val="FF0000"/>
            </a:solidFill>
            <a:prstDash val="solid"/>
            <a:round/>
            <a:headEnd type="none" w="med" len="med"/>
            <a:tailEnd type="none" w="med" len="med"/>
          </a:ln>
        </p:spPr>
        <p:txBody>
          <a:bodyPr wrap="square" anchor="t">
            <a:spAutoFit/>
          </a:bodyPr>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p:txBody>
      </p:sp>
      <p:sp>
        <p:nvSpPr>
          <p:cNvPr id="11" name="文本框 10"/>
          <p:cNvSpPr txBox="1"/>
          <p:nvPr/>
        </p:nvSpPr>
        <p:spPr>
          <a:xfrm>
            <a:off x="643255" y="1675448"/>
            <a:ext cx="659765" cy="577850"/>
          </a:xfrm>
          <a:prstGeom prst="rect">
            <a:avLst/>
          </a:prstGeom>
          <a:noFill/>
          <a:ln w="57150">
            <a:solidFill>
              <a:schemeClr val="accent6">
                <a:lumMod val="75000"/>
              </a:schemeClr>
            </a:solidFill>
          </a:ln>
        </p:spPr>
        <p:txBody>
          <a:bodyPr vert="eaVert" wrap="square" rtlCol="0">
            <a:spAutoFit/>
          </a:bodyPr>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p:txBody>
      </p:sp>
      <p:sp>
        <p:nvSpPr>
          <p:cNvPr id="10" name="文本框 9"/>
          <p:cNvSpPr txBox="1"/>
          <p:nvPr/>
        </p:nvSpPr>
        <p:spPr>
          <a:xfrm>
            <a:off x="5761038" y="1609408"/>
            <a:ext cx="782955" cy="577850"/>
          </a:xfrm>
          <a:prstGeom prst="rect">
            <a:avLst/>
          </a:prstGeom>
          <a:noFill/>
          <a:ln w="57150">
            <a:solidFill>
              <a:schemeClr val="accent6">
                <a:lumMod val="75000"/>
              </a:schemeClr>
            </a:solidFill>
          </a:ln>
        </p:spPr>
        <p:txBody>
          <a:bodyPr vert="eaVert" wrap="square" rtlCol="0">
            <a:spAutoFit/>
          </a:bodyPr>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a:p>
            <a:endParaRPr lang="zh-CN" altLang="en-US" sz="100" noProof="1"/>
          </a:p>
        </p:txBody>
      </p:sp>
      <p:sp>
        <p:nvSpPr>
          <p:cNvPr id="2" name="文本框 4"/>
          <p:cNvSpPr txBox="1"/>
          <p:nvPr/>
        </p:nvSpPr>
        <p:spPr>
          <a:xfrm>
            <a:off x="590233" y="4172585"/>
            <a:ext cx="7808912" cy="629920"/>
          </a:xfrm>
          <a:prstGeom prst="rect">
            <a:avLst/>
          </a:prstGeom>
          <a:noFill/>
          <a:ln w="57150" cap="flat" cmpd="sng">
            <a:solidFill>
              <a:schemeClr val="accent2"/>
            </a:solidFill>
            <a:prstDash val="solid"/>
            <a:round/>
            <a:headEnd type="none" w="med" len="med"/>
            <a:tailEnd type="none" w="med" len="med"/>
          </a:ln>
        </p:spPr>
        <p:txBody>
          <a:bodyPr wrap="square" anchor="t">
            <a:spAutoFit/>
          </a:bodyPr>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a:p>
            <a:endParaRPr lang="zh-CN" altLang="en-US" sz="100">
              <a:latin typeface="Arial" panose="020B0604020202020204" pitchFamily="34" charset="0"/>
              <a:ea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61123" name="文本占位符 261122"/>
          <p:cNvSpPr>
            <a:spLocks noGrp="1"/>
          </p:cNvSpPr>
          <p:nvPr>
            <p:ph idx="1"/>
          </p:nvPr>
        </p:nvSpPr>
        <p:spPr>
          <a:xfrm>
            <a:off x="190500" y="622300"/>
            <a:ext cx="8763000" cy="5867400"/>
          </a:xfrm>
        </p:spPr>
        <p:txBody>
          <a:bodyPr/>
          <a:p>
            <a:pPr fontAlgn="base">
              <a:lnSpc>
                <a:spcPct val="80000"/>
              </a:lnSpc>
              <a:buNone/>
            </a:pPr>
            <a:r>
              <a:rPr lang="en-US" altLang="zh-CN" sz="1800" b="1" u="sng" strike="noStrike" noProof="1" dirty="0">
                <a:solidFill>
                  <a:schemeClr val="accent2"/>
                </a:solidFill>
                <a:effectLst>
                  <a:outerShdw blurRad="38100" dist="38100" dir="2700000">
                    <a:srgbClr val="000000"/>
                  </a:outerShdw>
                </a:effectLst>
                <a:latin typeface="宋体" panose="02010600030101010101" pitchFamily="2" charset="-122"/>
              </a:rPr>
              <a:t>①</a:t>
            </a:r>
            <a:r>
              <a:rPr lang="zh-CN" altLang="en-US" sz="1800" b="1" u="sng" strike="noStrike" noProof="1" dirty="0">
                <a:solidFill>
                  <a:schemeClr val="accent2"/>
                </a:solidFill>
                <a:effectLst>
                  <a:outerShdw blurRad="38100" dist="38100" dir="2700000">
                    <a:srgbClr val="000000"/>
                  </a:outerShdw>
                </a:effectLst>
                <a:latin typeface="宋体" panose="02010600030101010101" pitchFamily="2" charset="-122"/>
              </a:rPr>
              <a:t>筛选法：</a:t>
            </a:r>
            <a:r>
              <a:rPr lang="zh-CN" altLang="en-US" sz="1800" b="1" strike="noStrike" noProof="1" dirty="0">
                <a:effectLst>
                  <a:outerShdw blurRad="38100" dist="38100" dir="2700000">
                    <a:srgbClr val="FFFFFF"/>
                  </a:outerShdw>
                </a:effectLst>
                <a:latin typeface="宋体" panose="02010600030101010101" pitchFamily="2" charset="-122"/>
              </a:rPr>
              <a:t>根据审题，按题目基本要求，将四个选项一一过滤，直到找到正确选项。</a:t>
            </a:r>
            <a:endParaRPr lang="zh-CN" altLang="en-US" sz="1800" b="1" strike="noStrike" noProof="1" dirty="0">
              <a:effectLst>
                <a:outerShdw blurRad="38100" dist="38100" dir="2700000">
                  <a:srgbClr val="FFFFFF"/>
                </a:outerShdw>
              </a:effectLst>
              <a:latin typeface="宋体" panose="02010600030101010101" pitchFamily="2" charset="-122"/>
            </a:endParaRPr>
          </a:p>
          <a:p>
            <a:pPr fontAlgn="base">
              <a:lnSpc>
                <a:spcPct val="80000"/>
              </a:lnSpc>
              <a:buNone/>
            </a:pPr>
            <a:endParaRPr lang="zh-CN" altLang="en-US" sz="1800" b="1" strike="noStrike" noProof="1" dirty="0">
              <a:effectLst>
                <a:outerShdw blurRad="38100" dist="38100" dir="2700000">
                  <a:srgbClr val="FFFFFF"/>
                </a:outerShdw>
              </a:effectLst>
              <a:latin typeface="宋体" panose="02010600030101010101" pitchFamily="2" charset="-122"/>
            </a:endParaRPr>
          </a:p>
          <a:p>
            <a:pPr fontAlgn="base">
              <a:lnSpc>
                <a:spcPct val="80000"/>
              </a:lnSpc>
              <a:buNone/>
            </a:pPr>
            <a:r>
              <a:rPr lang="en-US" altLang="zh-CN" sz="1800" b="1" u="sng" strike="noStrike" noProof="1" dirty="0">
                <a:solidFill>
                  <a:schemeClr val="accent2"/>
                </a:solidFill>
                <a:effectLst>
                  <a:outerShdw blurRad="38100" dist="38100" dir="2700000">
                    <a:srgbClr val="000000"/>
                  </a:outerShdw>
                </a:effectLst>
                <a:latin typeface="宋体" panose="02010600030101010101" pitchFamily="2" charset="-122"/>
              </a:rPr>
              <a:t>②</a:t>
            </a:r>
            <a:r>
              <a:rPr lang="zh-CN" altLang="en-US" sz="1800" b="1" u="sng" strike="noStrike" noProof="1" dirty="0">
                <a:solidFill>
                  <a:schemeClr val="accent2"/>
                </a:solidFill>
                <a:effectLst>
                  <a:outerShdw blurRad="38100" dist="38100" dir="2700000">
                    <a:srgbClr val="000000"/>
                  </a:outerShdw>
                </a:effectLst>
                <a:latin typeface="宋体" panose="02010600030101010101" pitchFamily="2" charset="-122"/>
              </a:rPr>
              <a:t>排除法：</a:t>
            </a:r>
            <a:r>
              <a:rPr lang="zh-CN" altLang="en-US" sz="1800" b="1" strike="noStrike" noProof="1" dirty="0">
                <a:effectLst>
                  <a:outerShdw blurRad="38100" dist="38100" dir="2700000">
                    <a:srgbClr val="FFFFFF"/>
                  </a:outerShdw>
                </a:effectLst>
                <a:latin typeface="宋体" panose="02010600030101010101" pitchFamily="2" charset="-122"/>
              </a:rPr>
              <a:t>在不能确定正确选项的情况下，可用此法逐一排除不正确的，缩小选择范围，从而确定正确选项。</a:t>
            </a:r>
            <a:endParaRPr lang="zh-CN" altLang="en-US" sz="1800" b="1" strike="noStrike" noProof="1" dirty="0">
              <a:effectLst>
                <a:outerShdw blurRad="38100" dist="38100" dir="2700000">
                  <a:srgbClr val="FFFFFF"/>
                </a:outerShdw>
              </a:effectLst>
              <a:latin typeface="宋体" panose="02010600030101010101" pitchFamily="2" charset="-122"/>
            </a:endParaRPr>
          </a:p>
          <a:p>
            <a:pPr fontAlgn="base">
              <a:lnSpc>
                <a:spcPct val="80000"/>
              </a:lnSpc>
              <a:buNone/>
            </a:pPr>
            <a:endParaRPr lang="zh-CN" altLang="en-US" sz="1800" b="1" strike="noStrike" noProof="1" dirty="0">
              <a:effectLst>
                <a:outerShdw blurRad="38100" dist="38100" dir="2700000">
                  <a:srgbClr val="FFFFFF"/>
                </a:outerShdw>
              </a:effectLst>
              <a:latin typeface="宋体" panose="02010600030101010101" pitchFamily="2" charset="-122"/>
            </a:endParaRPr>
          </a:p>
          <a:p>
            <a:pPr fontAlgn="base">
              <a:lnSpc>
                <a:spcPct val="80000"/>
              </a:lnSpc>
              <a:buNone/>
            </a:pPr>
            <a:r>
              <a:rPr lang="en-US" altLang="zh-CN" sz="1800" b="1" u="sng" strike="noStrike" noProof="1" dirty="0">
                <a:solidFill>
                  <a:schemeClr val="accent2"/>
                </a:solidFill>
                <a:effectLst>
                  <a:outerShdw blurRad="38100" dist="38100" dir="2700000">
                    <a:srgbClr val="000000"/>
                  </a:outerShdw>
                </a:effectLst>
                <a:latin typeface="宋体" panose="02010600030101010101" pitchFamily="2" charset="-122"/>
              </a:rPr>
              <a:t>③</a:t>
            </a:r>
            <a:r>
              <a:rPr lang="zh-CN" altLang="en-US" sz="1800" b="1" u="sng" strike="noStrike" noProof="1" dirty="0">
                <a:solidFill>
                  <a:schemeClr val="accent2"/>
                </a:solidFill>
                <a:effectLst>
                  <a:outerShdw blurRad="38100" dist="38100" dir="2700000">
                    <a:srgbClr val="000000"/>
                  </a:outerShdw>
                </a:effectLst>
                <a:latin typeface="宋体" panose="02010600030101010101" pitchFamily="2" charset="-122"/>
              </a:rPr>
              <a:t>简化法：</a:t>
            </a:r>
            <a:r>
              <a:rPr lang="zh-CN" altLang="en-US" sz="1800" b="1" strike="noStrike" noProof="1" dirty="0">
                <a:effectLst>
                  <a:outerShdw blurRad="38100" dist="38100" dir="2700000">
                    <a:srgbClr val="FFFFFF"/>
                  </a:outerShdw>
                </a:effectLst>
                <a:latin typeface="宋体" panose="02010600030101010101" pitchFamily="2" charset="-122"/>
              </a:rPr>
              <a:t>为增加难度，有些题目的中心词或限制词有意扩充、复杂化，因此，我们要将复杂的题目简化，划出题目中的主谓宾，依据关键词来分析备选项。</a:t>
            </a:r>
            <a:endParaRPr lang="zh-CN" altLang="en-US" sz="1800" b="1" strike="noStrike" noProof="1" dirty="0">
              <a:effectLst>
                <a:outerShdw blurRad="38100" dist="38100" dir="2700000">
                  <a:srgbClr val="FFFFFF"/>
                </a:outerShdw>
              </a:effectLst>
              <a:latin typeface="宋体" panose="02010600030101010101" pitchFamily="2" charset="-122"/>
            </a:endParaRPr>
          </a:p>
          <a:p>
            <a:pPr fontAlgn="base">
              <a:lnSpc>
                <a:spcPct val="80000"/>
              </a:lnSpc>
              <a:buNone/>
            </a:pPr>
            <a:endParaRPr lang="zh-CN" altLang="en-US" sz="1800" b="1" strike="noStrike" noProof="1" dirty="0">
              <a:effectLst>
                <a:outerShdw blurRad="38100" dist="38100" dir="2700000">
                  <a:srgbClr val="FFFFFF"/>
                </a:outerShdw>
              </a:effectLst>
              <a:latin typeface="宋体" panose="02010600030101010101" pitchFamily="2" charset="-122"/>
            </a:endParaRPr>
          </a:p>
          <a:p>
            <a:pPr fontAlgn="base">
              <a:lnSpc>
                <a:spcPct val="80000"/>
              </a:lnSpc>
              <a:buNone/>
            </a:pPr>
            <a:r>
              <a:rPr lang="en-US" altLang="zh-CN" sz="1800" b="1" u="sng" strike="noStrike" noProof="1" dirty="0">
                <a:solidFill>
                  <a:schemeClr val="accent2"/>
                </a:solidFill>
                <a:effectLst>
                  <a:outerShdw blurRad="38100" dist="38100" dir="2700000">
                    <a:srgbClr val="000000"/>
                  </a:outerShdw>
                </a:effectLst>
                <a:latin typeface="宋体" panose="02010600030101010101" pitchFamily="2" charset="-122"/>
              </a:rPr>
              <a:t>④</a:t>
            </a:r>
            <a:r>
              <a:rPr lang="zh-CN" altLang="en-US" sz="1800" b="1" u="sng" strike="noStrike" noProof="1" dirty="0">
                <a:solidFill>
                  <a:schemeClr val="accent2"/>
                </a:solidFill>
                <a:effectLst>
                  <a:outerShdw blurRad="38100" dist="38100" dir="2700000">
                    <a:srgbClr val="000000"/>
                  </a:outerShdw>
                </a:effectLst>
                <a:latin typeface="宋体" panose="02010600030101010101" pitchFamily="2" charset="-122"/>
              </a:rPr>
              <a:t>记号法：</a:t>
            </a:r>
            <a:r>
              <a:rPr lang="zh-CN" altLang="en-US" sz="1800" b="1" strike="noStrike" noProof="1" dirty="0">
                <a:effectLst>
                  <a:outerShdw blurRad="38100" dist="38100" dir="2700000">
                    <a:srgbClr val="FFFFFF"/>
                  </a:outerShdw>
                </a:effectLst>
                <a:latin typeface="宋体" panose="02010600030101010101" pitchFamily="2" charset="-122"/>
              </a:rPr>
              <a:t>题干中常出现的词有“最</a:t>
            </a:r>
            <a:r>
              <a:rPr lang="en-US" altLang="zh-CN" sz="1800" b="1" strike="noStrike" noProof="1" dirty="0">
                <a:effectLst>
                  <a:outerShdw blurRad="38100" dist="38100" dir="2700000">
                    <a:srgbClr val="FFFFFF"/>
                  </a:outerShdw>
                </a:effectLst>
                <a:latin typeface="宋体" panose="02010600030101010101" pitchFamily="2" charset="-122"/>
              </a:rPr>
              <a:t>„„”“</a:t>
            </a:r>
            <a:r>
              <a:rPr lang="zh-CN" altLang="en-US" sz="1800" b="1" strike="noStrike" noProof="1" dirty="0">
                <a:effectLst>
                  <a:outerShdw blurRad="38100" dist="38100" dir="2700000">
                    <a:srgbClr val="FFFFFF"/>
                  </a:outerShdw>
                </a:effectLst>
                <a:latin typeface="宋体" panose="02010600030101010101" pitchFamily="2" charset="-122"/>
              </a:rPr>
              <a:t>特点是”“含义是”“原因是”“变化有”“影响有”“不正确的是”等，做题时要将这些词做个记号，提醒自己思考时注意审题的方向。</a:t>
            </a:r>
            <a:endParaRPr lang="zh-CN" altLang="en-US" sz="1800" b="1" strike="noStrike" noProof="1" dirty="0">
              <a:effectLst>
                <a:outerShdw blurRad="38100" dist="38100" dir="2700000">
                  <a:srgbClr val="FFFFFF"/>
                </a:outerShdw>
              </a:effectLst>
              <a:latin typeface="宋体" panose="02010600030101010101" pitchFamily="2" charset="-122"/>
            </a:endParaRPr>
          </a:p>
          <a:p>
            <a:pPr fontAlgn="base">
              <a:lnSpc>
                <a:spcPct val="80000"/>
              </a:lnSpc>
              <a:buNone/>
            </a:pPr>
            <a:endParaRPr lang="zh-CN" altLang="en-US" sz="1800" b="1" strike="noStrike" noProof="1" dirty="0">
              <a:effectLst>
                <a:outerShdw blurRad="38100" dist="38100" dir="2700000">
                  <a:srgbClr val="FFFFFF"/>
                </a:outerShdw>
              </a:effectLst>
              <a:latin typeface="宋体" panose="02010600030101010101" pitchFamily="2" charset="-122"/>
            </a:endParaRPr>
          </a:p>
          <a:p>
            <a:pPr fontAlgn="base">
              <a:lnSpc>
                <a:spcPct val="80000"/>
              </a:lnSpc>
              <a:buNone/>
            </a:pPr>
            <a:r>
              <a:rPr lang="en-US" altLang="zh-CN" sz="1800" b="1" u="sng" strike="noStrike" noProof="1" dirty="0">
                <a:solidFill>
                  <a:schemeClr val="accent2"/>
                </a:solidFill>
                <a:effectLst>
                  <a:outerShdw blurRad="38100" dist="38100" dir="2700000">
                    <a:srgbClr val="000000"/>
                  </a:outerShdw>
                </a:effectLst>
                <a:latin typeface="宋体" panose="02010600030101010101" pitchFamily="2" charset="-122"/>
              </a:rPr>
              <a:t>⑤</a:t>
            </a:r>
            <a:r>
              <a:rPr lang="zh-CN" altLang="en-US" sz="1800" b="1" u="sng" strike="noStrike" noProof="1" dirty="0">
                <a:solidFill>
                  <a:schemeClr val="accent2"/>
                </a:solidFill>
                <a:effectLst>
                  <a:outerShdw blurRad="38100" dist="38100" dir="2700000">
                    <a:srgbClr val="000000"/>
                  </a:outerShdw>
                </a:effectLst>
                <a:latin typeface="宋体" panose="02010600030101010101" pitchFamily="2" charset="-122"/>
              </a:rPr>
              <a:t>猜测法：</a:t>
            </a:r>
            <a:r>
              <a:rPr lang="zh-CN" altLang="en-US" sz="1800" b="1" strike="noStrike" noProof="1" dirty="0">
                <a:effectLst>
                  <a:outerShdw blurRad="38100" dist="38100" dir="2700000">
                    <a:srgbClr val="FFFFFF"/>
                  </a:outerShdw>
                </a:effectLst>
                <a:latin typeface="宋体" panose="02010600030101010101" pitchFamily="2" charset="-122"/>
              </a:rPr>
              <a:t>如果确实对史实记忆不清，无法确定正确选项，可用此法，有以下规律：   </a:t>
            </a:r>
            <a:r>
              <a:rPr lang="en-US" altLang="zh-CN" sz="1800" b="1" strike="noStrike" noProof="1" dirty="0">
                <a:effectLst>
                  <a:outerShdw blurRad="38100" dist="38100" dir="2700000">
                    <a:srgbClr val="FFFFFF"/>
                  </a:outerShdw>
                </a:effectLst>
                <a:latin typeface="宋体" panose="02010600030101010101" pitchFamily="2" charset="-122"/>
              </a:rPr>
              <a:t>a</a:t>
            </a:r>
            <a:r>
              <a:rPr lang="zh-CN" altLang="en-US" sz="1800" b="1" strike="noStrike" noProof="1" dirty="0">
                <a:effectLst>
                  <a:outerShdw blurRad="38100" dist="38100" dir="2700000">
                    <a:srgbClr val="FFFFFF"/>
                  </a:outerShdw>
                </a:effectLst>
                <a:latin typeface="宋体" panose="02010600030101010101" pitchFamily="2" charset="-122"/>
              </a:rPr>
              <a:t>．一般情况下，选项如果超出历史课程知识范围，则为错误。</a:t>
            </a:r>
            <a:r>
              <a:rPr lang="en-US" altLang="zh-CN" sz="1800" b="1" strike="noStrike" noProof="1" dirty="0">
                <a:effectLst>
                  <a:outerShdw blurRad="38100" dist="38100" dir="2700000">
                    <a:srgbClr val="FFFFFF"/>
                  </a:outerShdw>
                </a:effectLst>
                <a:latin typeface="宋体" panose="02010600030101010101" pitchFamily="2" charset="-122"/>
              </a:rPr>
              <a:t>b</a:t>
            </a:r>
            <a:r>
              <a:rPr lang="zh-CN" altLang="en-US" sz="1800" b="1" strike="noStrike" noProof="1" dirty="0">
                <a:effectLst>
                  <a:outerShdw blurRad="38100" dist="38100" dir="2700000">
                    <a:srgbClr val="FFFFFF"/>
                  </a:outerShdw>
                </a:effectLst>
                <a:latin typeface="宋体" panose="02010600030101010101" pitchFamily="2" charset="-122"/>
              </a:rPr>
              <a:t>．选项若不属于历史知识的，就不选。</a:t>
            </a:r>
            <a:r>
              <a:rPr lang="en-US" altLang="zh-CN" sz="1800" b="1" strike="noStrike" noProof="1" dirty="0">
                <a:effectLst>
                  <a:outerShdw blurRad="38100" dist="38100" dir="2700000">
                    <a:srgbClr val="FFFFFF"/>
                  </a:outerShdw>
                </a:effectLst>
                <a:latin typeface="宋体" panose="02010600030101010101" pitchFamily="2" charset="-122"/>
              </a:rPr>
              <a:t>c</a:t>
            </a:r>
            <a:r>
              <a:rPr lang="zh-CN" altLang="en-US" sz="1800" b="1" strike="noStrike" noProof="1" dirty="0">
                <a:effectLst>
                  <a:outerShdw blurRad="38100" dist="38100" dir="2700000">
                    <a:srgbClr val="FFFFFF"/>
                  </a:outerShdw>
                </a:effectLst>
                <a:latin typeface="宋体" panose="02010600030101010101" pitchFamily="2" charset="-122"/>
              </a:rPr>
              <a:t>．选项内容若是课本知识上的细枝末节，其正确的可能性就小。</a:t>
            </a:r>
            <a:r>
              <a:rPr lang="en-US" altLang="zh-CN" sz="1800" b="1" strike="noStrike" noProof="1" dirty="0">
                <a:effectLst>
                  <a:outerShdw blurRad="38100" dist="38100" dir="2700000">
                    <a:srgbClr val="FFFFFF"/>
                  </a:outerShdw>
                </a:effectLst>
                <a:latin typeface="宋体" panose="02010600030101010101" pitchFamily="2" charset="-122"/>
              </a:rPr>
              <a:t>d</a:t>
            </a:r>
            <a:r>
              <a:rPr lang="zh-CN" altLang="en-US" sz="1800" b="1" strike="noStrike" noProof="1" dirty="0">
                <a:effectLst>
                  <a:outerShdw blurRad="38100" dist="38100" dir="2700000">
                    <a:srgbClr val="FFFFFF"/>
                  </a:outerShdw>
                </a:effectLst>
                <a:latin typeface="宋体" panose="02010600030101010101" pitchFamily="2" charset="-122"/>
              </a:rPr>
              <a:t>．在所有选择题基本答完的情况下，若有个别题无法确定答案，可大致看一下做好的题目中</a:t>
            </a:r>
            <a:r>
              <a:rPr lang="en-US" altLang="zh-CN" sz="1800" b="1" strike="noStrike" noProof="1" dirty="0">
                <a:effectLst>
                  <a:outerShdw blurRad="38100" dist="38100" dir="2700000">
                    <a:srgbClr val="FFFFFF"/>
                  </a:outerShdw>
                </a:effectLst>
                <a:latin typeface="宋体" panose="02010600030101010101" pitchFamily="2" charset="-122"/>
              </a:rPr>
              <a:t>ABCD</a:t>
            </a:r>
            <a:r>
              <a:rPr lang="zh-CN" altLang="en-US" sz="1800" b="1" strike="noStrike" noProof="1" dirty="0">
                <a:effectLst>
                  <a:outerShdw blurRad="38100" dist="38100" dir="2700000">
                    <a:srgbClr val="FFFFFF"/>
                  </a:outerShdw>
                </a:effectLst>
                <a:latin typeface="宋体" panose="02010600030101010101" pitchFamily="2" charset="-122"/>
              </a:rPr>
              <a:t>出现的概率，将出现概率较小的字母选中。</a:t>
            </a:r>
            <a:r>
              <a:rPr lang="en-US" altLang="zh-CN" sz="1800" b="1" strike="noStrike" noProof="1" dirty="0">
                <a:effectLst>
                  <a:outerShdw blurRad="38100" dist="38100" dir="2700000">
                    <a:srgbClr val="FFFFFF"/>
                  </a:outerShdw>
                </a:effectLst>
                <a:latin typeface="宋体" panose="02010600030101010101" pitchFamily="2" charset="-122"/>
              </a:rPr>
              <a:t>e</a:t>
            </a:r>
            <a:r>
              <a:rPr lang="zh-CN" altLang="en-US" sz="1800" b="1" strike="noStrike" noProof="1" dirty="0">
                <a:effectLst>
                  <a:outerShdw blurRad="38100" dist="38100" dir="2700000">
                    <a:srgbClr val="FFFFFF"/>
                  </a:outerShdw>
                </a:effectLst>
                <a:latin typeface="宋体" panose="02010600030101010101" pitchFamily="2" charset="-122"/>
              </a:rPr>
              <a:t>．检查试卷时，在没有完全的把握下，一般不要修改以前作出的选择，相信自己的第一印象。</a:t>
            </a:r>
            <a:r>
              <a:rPr lang="zh-CN" altLang="en-US" sz="2100" b="1" strike="noStrike" noProof="1" dirty="0">
                <a:effectLst>
                  <a:outerShdw blurRad="38100" dist="38100" dir="2700000">
                    <a:srgbClr val="FFFFFF"/>
                  </a:outerShdw>
                </a:effectLst>
                <a:latin typeface="宋体" panose="02010600030101010101" pitchFamily="2" charset="-122"/>
              </a:rPr>
              <a:t> </a:t>
            </a:r>
            <a:endParaRPr lang="zh-CN" altLang="en-US" sz="2100" b="1" strike="noStrike" noProof="1" dirty="0">
              <a:effectLst>
                <a:outerShdw blurRad="38100" dist="38100" dir="2700000">
                  <a:srgbClr val="FFFFFF"/>
                </a:outerShdw>
              </a:effectLst>
              <a:latin typeface="宋体" panose="02010600030101010101" pitchFamily="2" charset="-122"/>
            </a:endParaRPr>
          </a:p>
        </p:txBody>
      </p:sp>
      <p:sp>
        <p:nvSpPr>
          <p:cNvPr id="261124" name="矩形 261123"/>
          <p:cNvSpPr/>
          <p:nvPr/>
        </p:nvSpPr>
        <p:spPr>
          <a:xfrm>
            <a:off x="284163" y="60325"/>
            <a:ext cx="4114800" cy="584200"/>
          </a:xfrm>
          <a:prstGeom prst="rect">
            <a:avLst/>
          </a:prstGeom>
          <a:solidFill>
            <a:srgbClr val="FFFF00"/>
          </a:solidFill>
          <a:ln w="9525" cap="flat" cmpd="sng">
            <a:solidFill>
              <a:srgbClr val="FFFF00"/>
            </a:solidFill>
            <a:prstDash val="solid"/>
            <a:miter/>
            <a:headEnd type="none" w="med" len="med"/>
            <a:tailEnd type="none" w="med" len="med"/>
          </a:ln>
        </p:spPr>
        <p:txBody>
          <a:bodyPr>
            <a:spAutoFit/>
          </a:bodyPr>
          <a:p>
            <a:pPr fontAlgn="base"/>
            <a:r>
              <a:rPr lang="en-US" altLang="zh-CN" sz="3200" b="1" u="sng" strike="noStrike" noProof="1" dirty="0">
                <a:solidFill>
                  <a:srgbClr val="FF0000"/>
                </a:solidFill>
                <a:effectLst>
                  <a:outerShdw blurRad="38100" dist="38100" dir="2700000">
                    <a:srgbClr val="000000"/>
                  </a:outerShdw>
                </a:effectLst>
                <a:latin typeface="Arial" panose="020B0604020202020204" pitchFamily="34" charset="0"/>
                <a:ea typeface="宋体" panose="02010600030101010101" pitchFamily="2" charset="-122"/>
                <a:cs typeface="+mn-cs"/>
              </a:rPr>
              <a:t> </a:t>
            </a:r>
            <a:r>
              <a:rPr lang="zh-CN" altLang="en-US" sz="3200" b="1" u="sng" strike="noStrike" noProof="1" dirty="0">
                <a:solidFill>
                  <a:srgbClr val="FF0000"/>
                </a:solidFill>
                <a:effectLst>
                  <a:outerShdw blurRad="38100" dist="38100" dir="2700000">
                    <a:srgbClr val="000000"/>
                  </a:outerShdw>
                </a:effectLst>
                <a:latin typeface="Arial" panose="020B0604020202020204" pitchFamily="34" charset="0"/>
                <a:ea typeface="宋体" panose="02010600030101010101" pitchFamily="2" charset="-122"/>
                <a:cs typeface="+mn-cs"/>
              </a:rPr>
              <a:t>选择题基本的方法</a:t>
            </a:r>
            <a:r>
              <a:rPr lang="zh-CN" altLang="en-US" sz="3200" u="sng" strike="noStrike" noProof="1" dirty="0">
                <a:solidFill>
                  <a:srgbClr val="FF0000"/>
                </a:solidFill>
                <a:effectLst>
                  <a:outerShdw blurRad="38100" dist="38100" dir="2700000">
                    <a:srgbClr val="000000"/>
                  </a:outerShdw>
                </a:effectLst>
                <a:latin typeface="Arial" panose="020B0604020202020204" pitchFamily="34" charset="0"/>
                <a:ea typeface="宋体" panose="02010600030101010101" pitchFamily="2" charset="-122"/>
                <a:cs typeface="+mn-cs"/>
              </a:rPr>
              <a:t>：</a:t>
            </a:r>
            <a:endParaRPr lang="zh-CN" altLang="en-US" sz="3200" u="sng" strike="noStrike" noProof="1" dirty="0">
              <a:solidFill>
                <a:srgbClr val="FF0000"/>
              </a:solidFill>
              <a:effectLst>
                <a:outerShdw blurRad="38100" dist="38100" dir="2700000">
                  <a:srgbClr val="000000"/>
                </a:outerShdw>
              </a:effectLst>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62503" name="横卷形 362502"/>
          <p:cNvSpPr/>
          <p:nvPr/>
        </p:nvSpPr>
        <p:spPr>
          <a:xfrm>
            <a:off x="268288" y="92075"/>
            <a:ext cx="7696200" cy="1143000"/>
          </a:xfrm>
          <a:prstGeom prst="horizontalScroll">
            <a:avLst>
              <a:gd name="adj" fmla="val 12500"/>
            </a:avLst>
          </a:prstGeom>
          <a:solidFill>
            <a:schemeClr val="bg1"/>
          </a:solidFill>
          <a:ln w="9525" cap="flat" cmpd="sng">
            <a:solidFill>
              <a:schemeClr val="accent2"/>
            </a:solidFill>
            <a:prstDash val="solid"/>
            <a:headEnd type="none" w="med" len="med"/>
            <a:tailEnd type="none" w="med" len="med"/>
          </a:ln>
        </p:spPr>
        <p:txBody>
          <a:bodyPr wrap="none" anchor="ctr"/>
          <a:p>
            <a:pPr algn="ctr" fontAlgn="base">
              <a:buClr>
                <a:schemeClr val="bg1"/>
              </a:buClr>
            </a:pPr>
            <a:endParaRPr sz="4400" b="1" strike="noStrike" noProof="1" dirty="0">
              <a:solidFill>
                <a:srgbClr val="FF0000"/>
              </a:solidFill>
              <a:effectLst>
                <a:outerShdw blurRad="38100" dist="38100" dir="2700000">
                  <a:srgbClr val="000000"/>
                </a:outerShdw>
              </a:effectLst>
              <a:latin typeface="Times New Roman" panose="02020603050405020304" pitchFamily="18" charset="0"/>
            </a:endParaRPr>
          </a:p>
        </p:txBody>
      </p:sp>
      <p:sp>
        <p:nvSpPr>
          <p:cNvPr id="150534" name="矩形 150533"/>
          <p:cNvSpPr/>
          <p:nvPr/>
        </p:nvSpPr>
        <p:spPr>
          <a:xfrm>
            <a:off x="571500" y="1096963"/>
            <a:ext cx="8001000" cy="3108325"/>
          </a:xfrm>
          <a:prstGeom prst="rect">
            <a:avLst/>
          </a:prstGeom>
          <a:noFill/>
          <a:ln w="9525">
            <a:noFill/>
          </a:ln>
        </p:spPr>
        <p:txBody>
          <a:bodyPr anchor="ctr">
            <a:spAutoFit/>
          </a:bodyPr>
          <a:p>
            <a:pPr fontAlgn="base"/>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1</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“比较”是历史学习和研究的一种重要方法。穿越时空，轻拂史尘，我们不难发现</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中华民国临时约法</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和法国《权利法案》相比（ </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 </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t>
            </a:r>
            <a:endParaRPr lang="zh-CN" altLang="en-US" sz="2800" b="1" strike="noStrike" noProof="1" dirty="0">
              <a:effectLst>
                <a:outerShdw blurRad="38100" dist="38100" dir="2700000">
                  <a:srgbClr val="FFFFFF"/>
                </a:outerShdw>
              </a:effectLst>
              <a:latin typeface="宋体" panose="02010600030101010101" pitchFamily="2" charset="-122"/>
            </a:endParaRPr>
          </a:p>
          <a:p>
            <a:pPr fontAlgn="base"/>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．都是争取民族独立斗争的结果</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   </a:t>
            </a:r>
            <a:endParaRPr lang="en-US" altLang="zh-CN" sz="2800" b="1" strike="noStrike" noProof="1" dirty="0">
              <a:effectLst>
                <a:outerShdw blurRad="38100" dist="38100" dir="2700000">
                  <a:srgbClr val="FFFFFF"/>
                </a:outerShdw>
              </a:effectLst>
              <a:latin typeface="宋体" panose="02010600030101010101" pitchFamily="2" charset="-122"/>
            </a:endParaRPr>
          </a:p>
          <a:p>
            <a:pPr fontAlgn="base"/>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B</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．都使本国走上了独立自主的发展道路</a:t>
            </a:r>
            <a:endParaRPr lang="zh-CN" altLang="en-US" sz="2800" b="1" strike="noStrike" noProof="1" dirty="0">
              <a:effectLst>
                <a:outerShdw blurRad="38100" dist="38100" dir="2700000">
                  <a:srgbClr val="FFFFFF"/>
                </a:outerShdw>
              </a:effectLst>
              <a:latin typeface="宋体" panose="02010600030101010101" pitchFamily="2" charset="-122"/>
            </a:endParaRPr>
          </a:p>
          <a:p>
            <a:pPr fontAlgn="base"/>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C</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．都是工业近代化的产物</a:t>
            </a:r>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          </a:t>
            </a:r>
            <a:endParaRPr lang="en-US" altLang="zh-CN" sz="2800" b="1" strike="noStrike" noProof="1" dirty="0">
              <a:effectLst>
                <a:outerShdw blurRad="38100" dist="38100" dir="2700000">
                  <a:srgbClr val="FFFFFF"/>
                </a:outerShdw>
              </a:effectLst>
              <a:latin typeface="宋体" panose="02010600030101010101" pitchFamily="2" charset="-122"/>
            </a:endParaRPr>
          </a:p>
          <a:p>
            <a:pPr fontAlgn="base"/>
            <a:r>
              <a:rPr lang="en-US" altLang="zh-CN"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D</a:t>
            </a:r>
            <a:r>
              <a:rPr lang="zh-CN" altLang="en-US" sz="28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．都深受法国启蒙思想的影响</a:t>
            </a:r>
            <a:endParaRPr lang="zh-CN" altLang="en-US" sz="2800" b="1" strike="noStrike" noProof="1" dirty="0">
              <a:effectLst>
                <a:outerShdw blurRad="38100" dist="38100" dir="2700000">
                  <a:srgbClr val="FFFFFF"/>
                </a:outerShdw>
              </a:effectLst>
              <a:latin typeface="宋体" panose="02010600030101010101" pitchFamily="2" charset="-122"/>
            </a:endParaRPr>
          </a:p>
        </p:txBody>
      </p:sp>
      <p:sp>
        <p:nvSpPr>
          <p:cNvPr id="357382" name="标题 357381"/>
          <p:cNvSpPr>
            <a:spLocks noGrp="1"/>
          </p:cNvSpPr>
          <p:nvPr>
            <p:ph type="title"/>
          </p:nvPr>
        </p:nvSpPr>
        <p:spPr>
          <a:xfrm>
            <a:off x="268288" y="293688"/>
            <a:ext cx="7010400" cy="609600"/>
          </a:xfrm>
        </p:spPr>
        <p:txBody>
          <a:bodyPr anchor="ctr"/>
          <a:p>
            <a:pPr algn="l" fontAlgn="base"/>
            <a:r>
              <a:rPr lang="en-US" altLang="zh-CN" strike="noStrike" noProof="1" dirty="0"/>
              <a:t> </a:t>
            </a:r>
            <a:r>
              <a:rPr lang="zh-CN" altLang="en-US" sz="3200" b="1" strike="noStrike" noProof="1" dirty="0">
                <a:solidFill>
                  <a:srgbClr val="FF0000"/>
                </a:solidFill>
                <a:effectLst>
                  <a:outerShdw blurRad="38100" dist="38100" dir="2700000">
                    <a:srgbClr val="000000"/>
                  </a:outerShdw>
                </a:effectLst>
                <a:latin typeface="宋体" panose="02010600030101010101" pitchFamily="2" charset="-122"/>
              </a:rPr>
              <a:t>题型一 比较型选择题 </a:t>
            </a:r>
            <a:endParaRPr lang="zh-CN" altLang="en-US" sz="3200" b="1" strike="noStrike" noProof="1" dirty="0">
              <a:solidFill>
                <a:srgbClr val="FF0000"/>
              </a:solidFill>
              <a:effectLst>
                <a:outerShdw blurRad="38100" dist="38100" dir="2700000">
                  <a:srgbClr val="000000"/>
                </a:outerShdw>
              </a:effectLst>
              <a:latin typeface="宋体" panose="02010600030101010101" pitchFamily="2" charset="-122"/>
            </a:endParaRPr>
          </a:p>
        </p:txBody>
      </p:sp>
      <p:sp>
        <p:nvSpPr>
          <p:cNvPr id="2" name="文本框 1"/>
          <p:cNvSpPr txBox="1"/>
          <p:nvPr/>
        </p:nvSpPr>
        <p:spPr>
          <a:xfrm>
            <a:off x="6261100" y="1868488"/>
            <a:ext cx="1017588" cy="714375"/>
          </a:xfrm>
          <a:prstGeom prst="rect">
            <a:avLst/>
          </a:prstGeom>
          <a:noFill/>
        </p:spPr>
        <p:txBody>
          <a:bodyPr wrap="square" rtlCol="0">
            <a:spAutoFit/>
          </a:bodyPr>
          <a:p>
            <a:r>
              <a:rPr lang="en-US" altLang="zh-CN" sz="4050" b="1" noProof="1">
                <a:solidFill>
                  <a:srgbClr val="FF0000"/>
                </a:solidFill>
                <a:latin typeface="Arial" panose="020B0604020202020204" pitchFamily="34" charset="0"/>
                <a:ea typeface="宋体" panose="02010600030101010101" pitchFamily="2" charset="-122"/>
                <a:cs typeface="+mn-cs"/>
              </a:rPr>
              <a:t>D</a:t>
            </a:r>
            <a:endParaRPr lang="en-US" altLang="zh-CN" sz="4050" b="1" noProof="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2501" name="矩形 362500"/>
          <p:cNvSpPr/>
          <p:nvPr/>
        </p:nvSpPr>
        <p:spPr>
          <a:xfrm>
            <a:off x="0" y="4976813"/>
            <a:ext cx="9144000" cy="109537"/>
          </a:xfrm>
          <a:prstGeom prst="rect">
            <a:avLst/>
          </a:prstGeom>
          <a:solidFill>
            <a:schemeClr val="bg1"/>
          </a:solidFill>
          <a:ln w="9525">
            <a:noFill/>
          </a:ln>
        </p:spPr>
        <p:txBody>
          <a:bodyPr anchor="ctr">
            <a:spAutoFit/>
          </a:bodyPr>
          <a:p>
            <a:pPr defTabSz="0">
              <a:lnSpc>
                <a:spcPct val="120000"/>
              </a:lnSpc>
              <a:tabLst>
                <a:tab pos="2628900" algn="l"/>
              </a:tabLst>
            </a:pPr>
            <a:endParaRPr lang="zh-CN" altLang="zh-CN" sz="100" dirty="0">
              <a:solidFill>
                <a:srgbClr val="FF0000"/>
              </a:solidFill>
              <a:latin typeface="宋体" panose="02010600030101010101" pitchFamily="2" charset="-122"/>
              <a:ea typeface="宋体" panose="02010600030101010101" pitchFamily="2" charset="-122"/>
            </a:endParaRPr>
          </a:p>
        </p:txBody>
      </p:sp>
      <p:sp>
        <p:nvSpPr>
          <p:cNvPr id="362503" name="横卷形 362502"/>
          <p:cNvSpPr/>
          <p:nvPr/>
        </p:nvSpPr>
        <p:spPr>
          <a:xfrm>
            <a:off x="268288" y="176213"/>
            <a:ext cx="7696200" cy="1143000"/>
          </a:xfrm>
          <a:prstGeom prst="horizontalScroll">
            <a:avLst>
              <a:gd name="adj" fmla="val 12500"/>
            </a:avLst>
          </a:prstGeom>
          <a:solidFill>
            <a:schemeClr val="bg1"/>
          </a:solidFill>
          <a:ln w="9525" cap="flat" cmpd="sng">
            <a:solidFill>
              <a:schemeClr val="accent2"/>
            </a:solidFill>
            <a:prstDash val="solid"/>
            <a:headEnd type="none" w="med" len="med"/>
            <a:tailEnd type="none" w="med" len="med"/>
          </a:ln>
        </p:spPr>
        <p:txBody>
          <a:bodyPr wrap="none" anchor="ctr"/>
          <a:p>
            <a:pPr algn="ctr" fontAlgn="base">
              <a:buClr>
                <a:schemeClr val="bg1"/>
              </a:buClr>
            </a:pPr>
            <a:endParaRPr sz="4400" b="1" strike="noStrike" noProof="1" dirty="0">
              <a:solidFill>
                <a:srgbClr val="FF0000"/>
              </a:solidFill>
              <a:effectLst>
                <a:outerShdw blurRad="38100" dist="38100" dir="2700000">
                  <a:srgbClr val="000000"/>
                </a:outerShdw>
              </a:effectLst>
              <a:latin typeface="Times New Roman" panose="02020603050405020304" pitchFamily="18" charset="0"/>
            </a:endParaRPr>
          </a:p>
        </p:txBody>
      </p:sp>
      <p:sp>
        <p:nvSpPr>
          <p:cNvPr id="2" name="矩形 1"/>
          <p:cNvSpPr/>
          <p:nvPr/>
        </p:nvSpPr>
        <p:spPr>
          <a:xfrm>
            <a:off x="347663" y="296863"/>
            <a:ext cx="7772400" cy="715963"/>
          </a:xfrm>
          <a:prstGeom prst="rect">
            <a:avLst/>
          </a:prstGeom>
          <a:noFill/>
          <a:ln w="9525">
            <a:noFill/>
          </a:ln>
        </p:spPr>
        <p:txBody>
          <a:bodyPr anchor="ctr"/>
          <a:lstStyle>
            <a:lvl1pPr marL="0" lvl="0" indent="0" algn="ctr" defTabSz="914400" rtl="0" eaLnBrk="1" fontAlgn="base" latinLnBrk="0" hangingPunct="1">
              <a:lnSpc>
                <a:spcPct val="100000"/>
              </a:lnSpc>
              <a:spcBef>
                <a:spcPct val="0"/>
              </a:spcBef>
              <a:spcAft>
                <a:spcPct val="0"/>
              </a:spcAft>
              <a:buNone/>
              <a:defRPr sz="4400" u="none" kern="1200" baseline="0">
                <a:solidFill>
                  <a:srgbClr val="000000"/>
                </a:solidFill>
                <a:latin typeface="Arial" panose="020B0604020202020204" pitchFamily="34" charset="0"/>
                <a:ea typeface="宋体" panose="02010600030101010101" pitchFamily="2" charset="-122"/>
              </a:defRPr>
            </a:lvl1pPr>
          </a:lstStyle>
          <a:p>
            <a:pPr lvl="0" fontAlgn="base"/>
            <a:r>
              <a:rPr lang="zh-CN" altLang="en-US" sz="3200" b="1" strike="noStrike" noProof="1" dirty="0">
                <a:solidFill>
                  <a:srgbClr val="FF0000"/>
                </a:solidFill>
                <a:effectLst>
                  <a:outerShdw blurRad="38100" dist="38100" dir="2700000">
                    <a:srgbClr val="000000"/>
                  </a:outerShdw>
                </a:effectLst>
                <a:latin typeface="宋体" panose="02010600030101010101" pitchFamily="2" charset="-122"/>
                <a:ea typeface="宋体" panose="02010600030101010101" pitchFamily="2" charset="-122"/>
                <a:cs typeface="+mn-cs"/>
              </a:rPr>
              <a:t>题型二 推理型选择题（第</a:t>
            </a:r>
            <a:r>
              <a:rPr lang="en-US" altLang="zh-CN" sz="3200" b="1" strike="noStrike" noProof="1" dirty="0">
                <a:solidFill>
                  <a:srgbClr val="FF0000"/>
                </a:solidFill>
                <a:effectLst>
                  <a:outerShdw blurRad="38100" dist="38100" dir="2700000">
                    <a:srgbClr val="000000"/>
                  </a:outerShdw>
                </a:effectLst>
                <a:latin typeface="宋体" panose="02010600030101010101" pitchFamily="2" charset="-122"/>
                <a:ea typeface="宋体" panose="02010600030101010101" pitchFamily="2" charset="-122"/>
                <a:cs typeface="+mn-cs"/>
              </a:rPr>
              <a:t>2,6,8</a:t>
            </a:r>
            <a:r>
              <a:rPr lang="zh-CN" altLang="en-US" sz="3200" b="1" strike="noStrike" noProof="1" dirty="0">
                <a:solidFill>
                  <a:srgbClr val="FF0000"/>
                </a:solidFill>
                <a:effectLst>
                  <a:outerShdw blurRad="38100" dist="38100" dir="2700000">
                    <a:srgbClr val="000000"/>
                  </a:outerShdw>
                </a:effectLst>
                <a:latin typeface="宋体" panose="02010600030101010101" pitchFamily="2" charset="-122"/>
                <a:ea typeface="宋体" panose="02010600030101010101" pitchFamily="2" charset="-122"/>
                <a:cs typeface="+mn-cs"/>
              </a:rPr>
              <a:t>，</a:t>
            </a:r>
            <a:r>
              <a:rPr lang="en-US" altLang="zh-CN" sz="3200" b="1" strike="noStrike" noProof="1" dirty="0">
                <a:solidFill>
                  <a:srgbClr val="FF0000"/>
                </a:solidFill>
                <a:effectLst>
                  <a:outerShdw blurRad="38100" dist="38100" dir="2700000">
                    <a:srgbClr val="000000"/>
                  </a:outerShdw>
                </a:effectLst>
                <a:latin typeface="宋体" panose="02010600030101010101" pitchFamily="2" charset="-122"/>
                <a:ea typeface="宋体" panose="02010600030101010101" pitchFamily="2" charset="-122"/>
                <a:cs typeface="+mn-cs"/>
              </a:rPr>
              <a:t>9</a:t>
            </a:r>
            <a:r>
              <a:rPr lang="zh-CN" altLang="en-US" sz="3200" b="1" strike="noStrike" noProof="1" dirty="0">
                <a:solidFill>
                  <a:srgbClr val="FF0000"/>
                </a:solidFill>
                <a:effectLst>
                  <a:outerShdw blurRad="38100" dist="38100" dir="2700000">
                    <a:srgbClr val="000000"/>
                  </a:outerShdw>
                </a:effectLst>
                <a:latin typeface="宋体" panose="02010600030101010101" pitchFamily="2" charset="-122"/>
                <a:ea typeface="宋体" panose="02010600030101010101" pitchFamily="2" charset="-122"/>
                <a:cs typeface="+mn-cs"/>
              </a:rPr>
              <a:t>题）</a:t>
            </a:r>
            <a:endParaRPr lang="zh-CN" altLang="en-US" sz="3200" b="1" strike="noStrike" noProof="1" dirty="0">
              <a:solidFill>
                <a:srgbClr val="FF0000"/>
              </a:solidFill>
              <a:effectLst>
                <a:outerShdw blurRad="38100" dist="38100" dir="2700000">
                  <a:srgbClr val="000000"/>
                </a:outerShdw>
              </a:effectLst>
              <a:latin typeface="宋体" panose="02010600030101010101" pitchFamily="2" charset="-122"/>
            </a:endParaRPr>
          </a:p>
        </p:txBody>
      </p:sp>
      <p:sp>
        <p:nvSpPr>
          <p:cNvPr id="12292" name="文本框 99"/>
          <p:cNvSpPr txBox="1"/>
          <p:nvPr/>
        </p:nvSpPr>
        <p:spPr>
          <a:xfrm>
            <a:off x="584200" y="1422400"/>
            <a:ext cx="8048625" cy="3044825"/>
          </a:xfrm>
          <a:prstGeom prst="rect">
            <a:avLst/>
          </a:prstGeom>
          <a:noFill/>
          <a:ln w="9525">
            <a:noFill/>
          </a:ln>
        </p:spPr>
        <p:txBody>
          <a:bodyPr wrap="square" anchor="t">
            <a:spAutoFit/>
          </a:bodyPr>
          <a:p>
            <a:r>
              <a:rPr lang="zh-CN" altLang="zh-CN" sz="2400" b="1">
                <a:latin typeface="Arial" panose="020B0604020202020204" pitchFamily="34" charset="0"/>
                <a:ea typeface="宋体" panose="02010600030101010101" pitchFamily="2" charset="-122"/>
              </a:rPr>
              <a:t>2.“使诸子百家成为被禁之列,结束了新学术、新思想的百花齐放、百家争鸣……人们的思想被禁在儒学上……社会的学术思想趋于单一化及僵化。”该材料评述的是（   </a:t>
            </a:r>
            <a:r>
              <a:rPr lang="en-US" altLang="zh-CN" sz="2400" b="1">
                <a:solidFill>
                  <a:srgbClr val="C00000"/>
                </a:solidFill>
                <a:latin typeface="Arial" panose="020B0604020202020204" pitchFamily="34" charset="0"/>
                <a:ea typeface="宋体" panose="02010600030101010101" pitchFamily="2" charset="-122"/>
              </a:rPr>
              <a:t>B</a:t>
            </a:r>
            <a:r>
              <a:rPr lang="zh-CN" altLang="zh-CN" sz="2400" b="1">
                <a:latin typeface="Arial" panose="020B0604020202020204" pitchFamily="34" charset="0"/>
                <a:ea typeface="宋体" panose="02010600030101010101" pitchFamily="2" charset="-122"/>
              </a:rPr>
              <a:t> ）</a:t>
            </a:r>
            <a:endParaRPr lang="zh-CN" altLang="zh-CN" sz="2400" b="1">
              <a:latin typeface="Arial" panose="020B0604020202020204" pitchFamily="34" charset="0"/>
              <a:ea typeface="宋体" panose="02010600030101010101" pitchFamily="2" charset="-122"/>
            </a:endParaRPr>
          </a:p>
          <a:p>
            <a:endParaRPr lang="zh-CN" altLang="zh-CN" sz="2400" b="1">
              <a:latin typeface="Arial" panose="020B0604020202020204" pitchFamily="34" charset="0"/>
              <a:ea typeface="宋体" panose="02010600030101010101" pitchFamily="2" charset="-122"/>
            </a:endParaRPr>
          </a:p>
          <a:p>
            <a:r>
              <a:rPr lang="zh-CN" altLang="zh-CN" sz="2400" b="1">
                <a:latin typeface="Arial" panose="020B0604020202020204" pitchFamily="34" charset="0"/>
                <a:ea typeface="宋体" panose="02010600030101010101" pitchFamily="2" charset="-122"/>
              </a:rPr>
              <a:t>A.秦始皇焚书抗儒</a:t>
            </a:r>
            <a:endParaRPr lang="zh-CN" altLang="zh-CN" sz="2400" b="1">
              <a:latin typeface="Arial" panose="020B0604020202020204" pitchFamily="34" charset="0"/>
              <a:ea typeface="宋体" panose="02010600030101010101" pitchFamily="2" charset="-122"/>
            </a:endParaRPr>
          </a:p>
          <a:p>
            <a:r>
              <a:rPr lang="zh-CN" altLang="zh-CN" sz="2400" b="1">
                <a:latin typeface="Arial" panose="020B0604020202020204" pitchFamily="34" charset="0"/>
                <a:ea typeface="宋体" panose="02010600030101010101" pitchFamily="2" charset="-122"/>
              </a:rPr>
              <a:t>B.汉武帝“罢黜百家,独尊儒术”</a:t>
            </a:r>
            <a:endParaRPr lang="zh-CN" altLang="zh-CN" sz="2400" b="1">
              <a:latin typeface="Arial" panose="020B0604020202020204" pitchFamily="34" charset="0"/>
              <a:ea typeface="宋体" panose="02010600030101010101" pitchFamily="2" charset="-122"/>
            </a:endParaRPr>
          </a:p>
          <a:p>
            <a:r>
              <a:rPr lang="zh-CN" altLang="zh-CN" sz="2400" b="1">
                <a:latin typeface="Arial" panose="020B0604020202020204" pitchFamily="34" charset="0"/>
                <a:ea typeface="宋体" panose="02010600030101010101" pitchFamily="2" charset="-122"/>
              </a:rPr>
              <a:t>C.孝文帝汉化改革</a:t>
            </a:r>
            <a:endParaRPr lang="zh-CN" altLang="zh-CN" sz="2400" b="1">
              <a:latin typeface="Arial" panose="020B0604020202020204" pitchFamily="34" charset="0"/>
              <a:ea typeface="宋体" panose="02010600030101010101" pitchFamily="2" charset="-122"/>
            </a:endParaRPr>
          </a:p>
          <a:p>
            <a:r>
              <a:rPr lang="zh-CN" altLang="zh-CN" sz="2400" b="1">
                <a:latin typeface="Arial" panose="020B0604020202020204" pitchFamily="34" charset="0"/>
                <a:ea typeface="宋体" panose="02010600030101010101" pitchFamily="2" charset="-122"/>
              </a:rPr>
              <a:t>D.明清实行八股取士的科举制度</a:t>
            </a:r>
            <a:endParaRPr lang="zh-CN" altLang="en-US" sz="2400" b="1">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62501"/>
                                        </p:tgtEl>
                                        <p:attrNameLst>
                                          <p:attrName>style.visibility</p:attrName>
                                        </p:attrNameLst>
                                      </p:cBhvr>
                                      <p:to>
                                        <p:strVal val="visible"/>
                                      </p:to>
                                    </p:set>
                                    <p:anim calcmode="lin" valueType="num">
                                      <p:cBhvr additive="base">
                                        <p:cTn id="7" dur="1000" fill="hold"/>
                                        <p:tgtEl>
                                          <p:spTgt spid="362501"/>
                                        </p:tgtEl>
                                        <p:attrNameLst>
                                          <p:attrName>ppt_x</p:attrName>
                                        </p:attrNameLst>
                                      </p:cBhvr>
                                      <p:tavLst>
                                        <p:tav tm="0">
                                          <p:val>
                                            <p:strVal val="1+#ppt_w/2"/>
                                          </p:val>
                                        </p:tav>
                                        <p:tav tm="100000">
                                          <p:val>
                                            <p:strVal val="#ppt_x"/>
                                          </p:val>
                                        </p:tav>
                                      </p:tavLst>
                                    </p:anim>
                                    <p:anim calcmode="lin" valueType="num">
                                      <p:cBhvr additive="base">
                                        <p:cTn id="8" dur="1000" fill="hold"/>
                                        <p:tgtEl>
                                          <p:spTgt spid="36250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501" grpId="0" bldLvl="0" animBg="1"/>
    </p:bldLst>
  </p:timing>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5740</Words>
  <Application>WPS 演示</Application>
  <PresentationFormat>在屏幕上显示</PresentationFormat>
  <Paragraphs>673</Paragraphs>
  <Slides>39</Slides>
  <Notes>0</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39</vt:i4>
      </vt:variant>
    </vt:vector>
  </HeadingPairs>
  <TitlesOfParts>
    <vt:vector size="56" baseType="lpstr">
      <vt:lpstr>Arial</vt:lpstr>
      <vt:lpstr>宋体</vt:lpstr>
      <vt:lpstr>Wingdings</vt:lpstr>
      <vt:lpstr>楷体_GB2312</vt:lpstr>
      <vt:lpstr>Times New Roman</vt:lpstr>
      <vt:lpstr>新宋体</vt:lpstr>
      <vt:lpstr>微软雅黑</vt:lpstr>
      <vt:lpstr>Arial Unicode MS</vt:lpstr>
      <vt:lpstr>Verdana</vt:lpstr>
      <vt:lpstr>华文琥珀</vt:lpstr>
      <vt:lpstr>Wingdings 2</vt:lpstr>
      <vt:lpstr>Constantia</vt:lpstr>
      <vt:lpstr>黑体</vt:lpstr>
      <vt:lpstr>Calibri</vt:lpstr>
      <vt:lpstr>华文中宋</vt:lpstr>
      <vt:lpstr>默认设计模板</vt:lpstr>
      <vt:lpstr>1_默认设计模板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题型一 比较型选择题 </vt:lpstr>
      <vt:lpstr>PowerPoint 演示文稿</vt:lpstr>
      <vt:lpstr>题型三 填充型选择题 </vt:lpstr>
      <vt:lpstr>题型四  程度型选择题  （第10,12，14题）   </vt:lpstr>
      <vt:lpstr>PowerPoint 演示文稿</vt:lpstr>
      <vt:lpstr>题型五 因果推论型选择题（第5题）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liaoliao57</cp:lastModifiedBy>
  <cp:revision>412</cp:revision>
  <dcterms:created xsi:type="dcterms:W3CDTF">2018-05-12T02:07:00Z</dcterms:created>
  <dcterms:modified xsi:type="dcterms:W3CDTF">2018-05-14T07:00:39Z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1</vt:r8>
  </property>
  <property fmtid="{D5CDD505-2E9C-101B-9397-08002B2CF9AE}" pid="3" name="KSOProductBuildVer">
    <vt:lpwstr>2052-10.1.0.7346</vt:lpwstr>
  </property>
</Properties>
</file>