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15" r:id="rId3"/>
    <p:sldId id="416" r:id="rId4"/>
    <p:sldId id="300" r:id="rId5"/>
    <p:sldId id="417" r:id="rId6"/>
    <p:sldId id="334" r:id="rId7"/>
    <p:sldId id="302" r:id="rId9"/>
    <p:sldId id="308" r:id="rId10"/>
    <p:sldId id="311" r:id="rId11"/>
    <p:sldId id="350" r:id="rId12"/>
    <p:sldId id="278" r:id="rId13"/>
    <p:sldId id="386" r:id="rId14"/>
    <p:sldId id="434" r:id="rId15"/>
    <p:sldId id="435" r:id="rId16"/>
    <p:sldId id="436" r:id="rId17"/>
    <p:sldId id="351" r:id="rId18"/>
    <p:sldId id="443" r:id="rId19"/>
    <p:sldId id="419" r:id="rId20"/>
    <p:sldId id="420" r:id="rId21"/>
    <p:sldId id="421"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3937"/>
    <a:srgbClr val="5C4500"/>
    <a:srgbClr val="C52D38"/>
    <a:srgbClr val="EC7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5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9217"/>
          <p:cNvSpPr>
            <a:spLocks noRot="1" noTextEdit="1"/>
          </p:cNvSpPr>
          <p:nvPr>
            <p:ph type="sldImg"/>
          </p:nvPr>
        </p:nvSpPr>
        <p:spPr/>
      </p:sp>
      <p:sp>
        <p:nvSpPr>
          <p:cNvPr id="9219" name="文本占位符 9218"/>
          <p:cNvSpPr>
            <a:spLocks noGrp="1"/>
          </p:cNvSpPr>
          <p:nvPr>
            <p:ph type="body" idx="1"/>
          </p:nvPr>
        </p:nvSpPr>
        <p:spPr/>
        <p:txBody>
          <a:bodyPr/>
          <a:p>
            <a:pPr lvl="0"/>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50177"/>
          <p:cNvSpPr>
            <a:spLocks noRot="1" noTextEdit="1"/>
          </p:cNvSpPr>
          <p:nvPr>
            <p:ph type="sldImg"/>
          </p:nvPr>
        </p:nvSpPr>
        <p:spPr/>
      </p:sp>
      <p:sp>
        <p:nvSpPr>
          <p:cNvPr id="50179" name="文本占位符 50178"/>
          <p:cNvSpPr>
            <a:spLocks noGrp="1"/>
          </p:cNvSpPr>
          <p:nvPr>
            <p:ph type="body" idx="1"/>
          </p:nvPr>
        </p:nvSpPr>
        <p:spPr/>
        <p:txBody>
          <a:bodyPr/>
          <a:p>
            <a:pPr lvl="0"/>
            <a:endParaRPr lang="zh-CN" altLang="en-US"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49153"/>
          <p:cNvSpPr>
            <a:spLocks noRot="1" noTextEdit="1"/>
          </p:cNvSpPr>
          <p:nvPr>
            <p:ph type="sldImg"/>
          </p:nvPr>
        </p:nvSpPr>
        <p:spPr/>
      </p:sp>
      <p:sp>
        <p:nvSpPr>
          <p:cNvPr id="49155" name="文本占位符 49154"/>
          <p:cNvSpPr>
            <a:spLocks noGrp="1"/>
          </p:cNvSpPr>
          <p:nvPr>
            <p:ph type="body" idx="1"/>
          </p:nvPr>
        </p:nvSpPr>
        <p:spPr/>
        <p:txBody>
          <a:bodyPr/>
          <a:p>
            <a:pPr lvl="0"/>
            <a:endParaRPr lang="zh-CN" altLang="en-US"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58369"/>
          <p:cNvSpPr>
            <a:spLocks noRot="1" noTextEdit="1"/>
          </p:cNvSpPr>
          <p:nvPr>
            <p:ph type="sldImg"/>
          </p:nvPr>
        </p:nvSpPr>
        <p:spPr/>
      </p:sp>
      <p:sp>
        <p:nvSpPr>
          <p:cNvPr id="39938" name="文本占位符 58370"/>
          <p:cNvSpPr>
            <a:spLocks noGrp="1"/>
          </p:cNvSpPr>
          <p:nvPr>
            <p:ph type="body"/>
          </p:nvPr>
        </p:nvSpPr>
        <p:spPr/>
        <p:txBody>
          <a:bodyPr anchor="t"/>
          <a:p>
            <a:pPr lvl="0" indent="0"/>
            <a:endParaRPr lang="zh-CN" altLang="en-US" dirty="0"/>
          </a:p>
        </p:txBody>
      </p:sp>
      <p:sp>
        <p:nvSpPr>
          <p:cNvPr id="39939" name="灯片编号占位符 1"/>
          <p:cNvSpPr/>
          <p:nvPr>
            <p:ph type="sldNum" sz="quarter"/>
          </p:nvPr>
        </p:nvSpPr>
        <p:spPr>
          <a:xfrm>
            <a:off x="3884613" y="8685213"/>
            <a:ext cx="2971800" cy="457200"/>
          </a:xfrm>
          <a:prstGeom prst="rect">
            <a:avLst/>
          </a:prstGeom>
          <a:noFill/>
          <a:ln w="9525">
            <a:noFill/>
          </a:ln>
        </p:spPr>
        <p:txBody>
          <a:bodyPr anchor="b"/>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67585"/>
          <p:cNvSpPr>
            <a:spLocks noRot="1" noTextEdit="1"/>
          </p:cNvSpPr>
          <p:nvPr>
            <p:ph type="sldImg"/>
          </p:nvPr>
        </p:nvSpPr>
        <p:spPr/>
      </p:sp>
      <p:sp>
        <p:nvSpPr>
          <p:cNvPr id="52226" name="文本占位符 67586"/>
          <p:cNvSpPr>
            <a:spLocks noGrp="1"/>
          </p:cNvSpPr>
          <p:nvPr>
            <p:ph type="body"/>
          </p:nvPr>
        </p:nvSpPr>
        <p:spPr/>
        <p:txBody>
          <a:bodyPr anchor="t"/>
          <a:p>
            <a:pPr lvl="0" indent="0"/>
            <a:endParaRPr lang="zh-CN" altLang="en-US" dirty="0"/>
          </a:p>
        </p:txBody>
      </p:sp>
      <p:sp>
        <p:nvSpPr>
          <p:cNvPr id="52227" name="灯片编号占位符 1"/>
          <p:cNvSpPr/>
          <p:nvPr>
            <p:ph type="sldNum" sz="quarter"/>
          </p:nvPr>
        </p:nvSpPr>
        <p:spPr>
          <a:xfrm>
            <a:off x="3884613" y="8685213"/>
            <a:ext cx="2971800" cy="457200"/>
          </a:xfrm>
          <a:prstGeom prst="rect">
            <a:avLst/>
          </a:prstGeom>
          <a:noFill/>
          <a:ln w="9525">
            <a:noFill/>
          </a:ln>
        </p:spPr>
        <p:txBody>
          <a:bodyPr anchor="b"/>
          <a:p>
            <a:pPr lvl="0" indent="0" algn="r"/>
            <a:fld id="{9A0DB2DC-4C9A-4742-B13C-FB6460FD3503}" type="slidenum">
              <a:rPr lang="zh-CN" altLang="en-US" sz="1200" dirty="0">
                <a:latin typeface="Times New Roman" panose="02020603050405020304" pitchFamily="18" charset="0"/>
                <a:ea typeface="宋体" panose="02010600030101010101" pitchFamily="2" charset="-122"/>
              </a:rPr>
            </a:fld>
            <a:endParaRPr lang="zh-CN" altLang="en-US" sz="1200" dirty="0">
              <a:latin typeface="Times New Roman" panose="02020603050405020304" pitchFamily="18"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04899"/>
            <a:ext cx="9144000" cy="1509713"/>
          </a:xfrm>
        </p:spPr>
        <p:txBody>
          <a:bodyPr anchor="b">
            <a:normAutofit/>
          </a:bodyPr>
          <a:lstStyle>
            <a:lvl1pPr algn="ctr">
              <a:defRPr sz="4000">
                <a:solidFill>
                  <a:schemeClr val="accent1"/>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2615400"/>
            <a:ext cx="9144000" cy="10469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694944"/>
            <a:ext cx="10516800" cy="5524131"/>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723900"/>
            <a:ext cx="10515600" cy="81915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649413"/>
            <a:ext cx="10515600" cy="45275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7" name="MH_Title"/>
          <p:cNvSpPr/>
          <p:nvPr>
            <p:custDataLst>
              <p:tags r:id="rId2"/>
            </p:custDataLst>
          </p:nvPr>
        </p:nvSpPr>
        <p:spPr>
          <a:xfrm>
            <a:off x="2972859" y="2943225"/>
            <a:ext cx="6989233" cy="73818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endParaRPr lang="zh-CN" altLang="en-US" sz="2000" b="1" kern="0" dirty="0">
              <a:solidFill>
                <a:schemeClr val="accent1"/>
              </a:solidFill>
              <a:ea typeface="黑体" panose="02010609060101010101" pitchFamily="49" charset="-122"/>
            </a:endParaRPr>
          </a:p>
        </p:txBody>
      </p:sp>
      <p:sp>
        <p:nvSpPr>
          <p:cNvPr id="2" name="标题 1"/>
          <p:cNvSpPr>
            <a:spLocks noGrp="1"/>
          </p:cNvSpPr>
          <p:nvPr>
            <p:ph type="title"/>
          </p:nvPr>
        </p:nvSpPr>
        <p:spPr>
          <a:xfrm>
            <a:off x="2973075" y="2943225"/>
            <a:ext cx="6988800" cy="738000"/>
          </a:xfrm>
        </p:spPr>
        <p:txBody>
          <a:bodyPr anchor="ctr" anchorCtr="0">
            <a:normAutofit/>
          </a:bodyPr>
          <a:lstStyle>
            <a:lvl1pPr algn="ctr">
              <a:defRPr sz="3200">
                <a:solidFill>
                  <a:schemeClr val="bg1"/>
                </a:solidFill>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AD4CEBD-40CA-46E6-818A-633426515517}" type="slidenum">
              <a:rPr lang="zh-CN" altLang="en-US" smtClean="0"/>
            </a:fld>
            <a:endParaRPr lang="zh-CN" altLang="en-US"/>
          </a:p>
        </p:txBody>
      </p:sp>
      <p:sp>
        <p:nvSpPr>
          <p:cNvPr id="6" name="平行四边形 5"/>
          <p:cNvSpPr/>
          <p:nvPr/>
        </p:nvSpPr>
        <p:spPr>
          <a:xfrm>
            <a:off x="3155491" y="2679701"/>
            <a:ext cx="5764907" cy="956509"/>
          </a:xfrm>
          <a:prstGeom prst="parallelogram">
            <a:avLst>
              <a:gd name="adj" fmla="val 30556"/>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ctr">
            <a:prstTxWarp prst="textPlain">
              <a:avLst/>
            </a:prstTxWarp>
          </a:bodyPr>
          <a:lstStyle/>
          <a:p>
            <a:pPr algn="ctr"/>
            <a:endParaRPr lang="zh-CN" altLang="en-US" sz="4800" b="1" dirty="0">
              <a:solidFill>
                <a:srgbClr val="FFFFFF"/>
              </a:solidFill>
              <a:latin typeface="幼圆" panose="02010509060101010101" pitchFamily="49" charset="-122"/>
              <a:ea typeface="幼圆" panose="02010509060101010101" pitchFamily="49" charset="-122"/>
            </a:endParaRPr>
          </a:p>
        </p:txBody>
      </p:sp>
      <p:sp>
        <p:nvSpPr>
          <p:cNvPr id="7" name="平行四边形 6"/>
          <p:cNvSpPr/>
          <p:nvPr/>
        </p:nvSpPr>
        <p:spPr>
          <a:xfrm>
            <a:off x="3781425" y="3689352"/>
            <a:ext cx="8410575" cy="336549"/>
          </a:xfrm>
          <a:prstGeom prst="parallelogram">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solidFill>
                <a:schemeClr val="accent2">
                  <a:lumMod val="40000"/>
                  <a:lumOff val="60000"/>
                </a:schemeClr>
              </a:solidFill>
              <a:latin typeface="Bell MT" panose="02020503060305020303" pitchFamily="18" charset="0"/>
              <a:ea typeface="幼圆" panose="02010509060101010101" pitchFamily="49" charset="-122"/>
            </a:endParaRPr>
          </a:p>
        </p:txBody>
      </p:sp>
      <p:sp>
        <p:nvSpPr>
          <p:cNvPr id="2" name="Title 1"/>
          <p:cNvSpPr>
            <a:spLocks noGrp="1"/>
          </p:cNvSpPr>
          <p:nvPr>
            <p:ph type="title" hasCustomPrompt="1"/>
          </p:nvPr>
        </p:nvSpPr>
        <p:spPr>
          <a:xfrm>
            <a:off x="3694342" y="2708729"/>
            <a:ext cx="4694918" cy="887829"/>
          </a:xfrm>
        </p:spPr>
        <p:txBody>
          <a:bodyPr>
            <a:normAutofit/>
          </a:bodyPr>
          <a:lstStyle>
            <a:lvl1pPr algn="ctr">
              <a:defRPr sz="4800">
                <a:solidFill>
                  <a:schemeClr val="bg1"/>
                </a:solidFill>
              </a:defRPr>
            </a:lvl1pPr>
          </a:lstStyle>
          <a:p>
            <a:r>
              <a:rPr lang="zh-CN" altLang="en-US" dirty="0"/>
              <a:t>编辑标题</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62743" y="884466"/>
            <a:ext cx="5638795" cy="781050"/>
          </a:xfrm>
        </p:spPr>
        <p:txBody>
          <a:bodyPr anchor="ctr">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61079" y="1839684"/>
            <a:ext cx="5640512" cy="436517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901538" y="1839683"/>
            <a:ext cx="3932237" cy="4365171"/>
          </a:xfrm>
          <a:solidFill>
            <a:schemeClr val="accent1"/>
          </a:solidFill>
        </p:spPr>
        <p:txBody>
          <a:bodyPr anchor="ct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36628" y="365125"/>
            <a:ext cx="1317171" cy="5811838"/>
          </a:xfrm>
        </p:spPr>
        <p:txBody>
          <a:bodyPr vert="eaVert" anchor="b"/>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199" y="365125"/>
            <a:ext cx="9024257"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11"/>
          <p:cNvPicPr>
            <a:picLocks noChangeAspect="1"/>
          </p:cNvPicPr>
          <p:nvPr/>
        </p:nvPicPr>
        <p:blipFill>
          <a:blip r:embed="rId12">
            <a:extLst>
              <a:ext uri="{28A0092B-C50C-407E-A947-70E740481C1C}">
                <a14:useLocalDpi xmlns:a14="http://schemas.microsoft.com/office/drawing/2010/main" val="0"/>
              </a:ext>
            </a:extLst>
          </a:blip>
          <a:srcRect t="4622" b="82068"/>
          <a:stretch>
            <a:fillRect/>
          </a:stretch>
        </p:blipFill>
        <p:spPr bwMode="auto">
          <a:xfrm>
            <a:off x="0" y="0"/>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custDataLst>
              <p:tags r:id="rId13"/>
            </p:custDataLst>
          </p:nvPr>
        </p:nvSpPr>
        <p:spPr>
          <a:xfrm>
            <a:off x="838200" y="723900"/>
            <a:ext cx="10515600" cy="819150"/>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custDataLst>
              <p:tags r:id="rId14"/>
            </p:custDataLst>
          </p:nvPr>
        </p:nvSpPr>
        <p:spPr>
          <a:xfrm>
            <a:off x="838200" y="1649413"/>
            <a:ext cx="10515600" cy="4527550"/>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D67F6-5DE1-4024-B447-9AA0403A693F}"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4CEBD-40CA-46E6-818A-63342651551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accent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ebdings" panose="05030102010509060703" pitchFamily="18" charset="2"/>
        <a:buChar char=""/>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18.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20.jpe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xml"/><Relationship Id="rId3" Type="http://schemas.openxmlformats.org/officeDocument/2006/relationships/image" Target="../media/image21.png"/><Relationship Id="rId2" Type="http://schemas.microsoft.com/office/2007/relationships/media" Target="file:///C:\Users\liaoliao57\Desktop\%5b&#19990;&#30028;&#21382;&#21490;%5d.065.&#39532;&#20811;&#24605;&#20027;&#20041;&#30340;&#35806;&#29983;.mp4" TargetMode="External"/><Relationship Id="rId1" Type="http://schemas.openxmlformats.org/officeDocument/2006/relationships/video" Target="file:///C:\Users\liaoliao57\Desktop\%5b&#19990;&#30028;&#21382;&#21490;%5d.065.&#39532;&#20811;&#24605;&#20027;&#20041;&#30340;&#35806;&#29983;.mp4"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14.xml"/><Relationship Id="rId2" Type="http://schemas.openxmlformats.org/officeDocument/2006/relationships/image" Target="../media/image25.png"/><Relationship Id="rId1"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xml"/><Relationship Id="rId3" Type="http://schemas.openxmlformats.org/officeDocument/2006/relationships/image" Target="../media/image27.png"/><Relationship Id="rId2" Type="http://schemas.microsoft.com/office/2007/relationships/media" Target="file:///C:\Users\liaoliao57\Desktop\&#39046;&#33322;.mp4" TargetMode="External"/><Relationship Id="rId1" Type="http://schemas.openxmlformats.org/officeDocument/2006/relationships/video" Target="file:///C:\Users\liaoliao57\Desktop\&#39046;&#33322;.mp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GIF"/><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9.wm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1524000" y="1967230"/>
            <a:ext cx="9144000" cy="2030730"/>
          </a:xfrm>
        </p:spPr>
        <p:txBody>
          <a:bodyPr>
            <a:noAutofit/>
          </a:bodyPr>
          <a:lstStyle/>
          <a:p>
            <a:r>
              <a:rPr lang="zh-CN" altLang="en-US" sz="8800" dirty="0">
                <a:gradFill>
                  <a:gsLst>
                    <a:gs pos="0">
                      <a:srgbClr val="E30000"/>
                    </a:gs>
                    <a:gs pos="100000">
                      <a:srgbClr val="760303"/>
                    </a:gs>
                  </a:gsLst>
                  <a:lin ang="5400000" scaled="0"/>
                </a:gradFill>
                <a:latin typeface="+mj-lt"/>
                <a:ea typeface="+mj-ea"/>
              </a:rPr>
              <a:t>第</a:t>
            </a:r>
            <a:r>
              <a:rPr lang="en-US" altLang="zh-CN" sz="8800" dirty="0">
                <a:gradFill>
                  <a:gsLst>
                    <a:gs pos="0">
                      <a:srgbClr val="E30000"/>
                    </a:gs>
                    <a:gs pos="100000">
                      <a:srgbClr val="760303"/>
                    </a:gs>
                  </a:gsLst>
                  <a:lin ang="5400000" scaled="0"/>
                </a:gradFill>
                <a:latin typeface="+mj-lt"/>
                <a:ea typeface="+mj-ea"/>
              </a:rPr>
              <a:t>11</a:t>
            </a:r>
            <a:r>
              <a:rPr lang="zh-CN" altLang="en-US" sz="8800" dirty="0">
                <a:gradFill>
                  <a:gsLst>
                    <a:gs pos="0">
                      <a:srgbClr val="E30000"/>
                    </a:gs>
                    <a:gs pos="100000">
                      <a:srgbClr val="760303"/>
                    </a:gs>
                  </a:gsLst>
                  <a:lin ang="5400000" scaled="0"/>
                </a:gradFill>
                <a:latin typeface="+mj-lt"/>
                <a:ea typeface="+mj-ea"/>
              </a:rPr>
              <a:t>课</a:t>
            </a:r>
            <a:br>
              <a:rPr lang="zh-CN" altLang="en-US" sz="8800" dirty="0">
                <a:gradFill>
                  <a:gsLst>
                    <a:gs pos="0">
                      <a:srgbClr val="E30000"/>
                    </a:gs>
                    <a:gs pos="100000">
                      <a:srgbClr val="760303"/>
                    </a:gs>
                  </a:gsLst>
                  <a:lin ang="5400000" scaled="0"/>
                </a:gradFill>
                <a:latin typeface="+mj-lt"/>
                <a:ea typeface="+mj-ea"/>
              </a:rPr>
            </a:br>
            <a:r>
              <a:rPr lang="zh-CN" altLang="en-US" sz="8800" dirty="0">
                <a:gradFill>
                  <a:gsLst>
                    <a:gs pos="0">
                      <a:srgbClr val="E30000"/>
                    </a:gs>
                    <a:gs pos="100000">
                      <a:srgbClr val="760303"/>
                    </a:gs>
                  </a:gsLst>
                  <a:lin ang="5400000" scaled="0"/>
                </a:gradFill>
                <a:latin typeface="+mj-lt"/>
                <a:ea typeface="+mj-ea"/>
              </a:rPr>
              <a:t>开辟新时代的宣言</a:t>
            </a:r>
            <a:endParaRPr lang="zh-CN" altLang="en-US" sz="8800" dirty="0">
              <a:gradFill>
                <a:gsLst>
                  <a:gs pos="0">
                    <a:srgbClr val="E30000"/>
                  </a:gs>
                  <a:gs pos="100000">
                    <a:srgbClr val="760303"/>
                  </a:gs>
                </a:gsLst>
                <a:lin ang="5400000" scaled="0"/>
              </a:gradFill>
              <a:latin typeface="+mj-lt"/>
              <a:ea typeface="+mj-ea"/>
            </a:endParaRPr>
          </a:p>
        </p:txBody>
      </p:sp>
      <p:sp>
        <p:nvSpPr>
          <p:cNvPr id="2" name="副标题 1"/>
          <p:cNvSpPr/>
          <p:nvPr>
            <p:ph type="subTitle" idx="1"/>
          </p:nvPr>
        </p:nvSpPr>
        <p:spPr/>
        <p:txBody>
          <a:bodyPr/>
          <a:p>
            <a:endParaRPr lang="zh-CN" altLang="en-US"/>
          </a:p>
        </p:txBody>
      </p:sp>
    </p:spTree>
    <p:custDataLst>
      <p:tags r:id="rId2"/>
    </p:custDataLst>
  </p:cSld>
  <p:clrMapOvr>
    <a:masterClrMapping/>
  </p:clrMapOvr>
  <p:timing>
    <p:tnLst>
      <p:par>
        <p:cTn id="1" dur="indefinite" restart="never" nodeType="tmRoot"/>
      </p:par>
    </p:tnLst>
    <p:bldLst>
      <p:bldP spid="5" grpId="0"/>
      <p:bldP spid="5" grpId="1"/>
      <p:bldP spid="5" grpId="2"/>
      <p:bldP spid="5" grpId="3"/>
      <p:bldP spid="5" grpId="4"/>
      <p:bldP spid="5" grpId="5"/>
      <p:bldP spid="5" grpId="6"/>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53060" y="-10160"/>
            <a:ext cx="11808460" cy="819150"/>
          </a:xfrm>
          <a:prstGeom prst="rect">
            <a:avLst/>
          </a:prstGeom>
          <a:gradFill>
            <a:gsLst>
              <a:gs pos="0">
                <a:srgbClr val="FBFB11"/>
              </a:gs>
              <a:gs pos="100000">
                <a:schemeClr val="accent5">
                  <a:lumMod val="75000"/>
                </a:schemeClr>
              </a:gs>
            </a:gsLst>
            <a:lin ang="54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黑体" panose="02010609060101010101" pitchFamily="49" charset="-122"/>
                <a:ea typeface="黑体" panose="02010609060101010101" pitchFamily="49" charset="-122"/>
                <a:cs typeface="+mj-cs"/>
              </a:defRPr>
            </a:lvl1pPr>
          </a:lstStyle>
          <a:p>
            <a:r>
              <a:rPr lang="zh-CN" altLang="en-US" sz="3800">
                <a:gradFill>
                  <a:gsLst>
                    <a:gs pos="0">
                      <a:srgbClr val="E30000"/>
                    </a:gs>
                    <a:gs pos="100000">
                      <a:srgbClr val="760303"/>
                    </a:gs>
                  </a:gsLst>
                  <a:lin ang="5400000" scaled="0"/>
                </a:gradFill>
              </a:rPr>
              <a:t>三、时代风云中的两颗巨星</a:t>
            </a:r>
            <a:endParaRPr lang="zh-CN" altLang="en-US" sz="3800">
              <a:gradFill>
                <a:gsLst>
                  <a:gs pos="0">
                    <a:srgbClr val="E30000"/>
                  </a:gs>
                  <a:gs pos="100000">
                    <a:srgbClr val="760303"/>
                  </a:gs>
                </a:gsLst>
                <a:lin ang="5400000" scaled="0"/>
              </a:gradFill>
            </a:endParaRPr>
          </a:p>
        </p:txBody>
      </p:sp>
      <p:pic>
        <p:nvPicPr>
          <p:cNvPr id="2" name="图片 1"/>
          <p:cNvPicPr>
            <a:picLocks noChangeAspect="1"/>
          </p:cNvPicPr>
          <p:nvPr/>
        </p:nvPicPr>
        <p:blipFill>
          <a:blip r:embed="rId1"/>
          <a:stretch>
            <a:fillRect/>
          </a:stretch>
        </p:blipFill>
        <p:spPr>
          <a:xfrm>
            <a:off x="353060" y="808355"/>
            <a:ext cx="5737225" cy="6021705"/>
          </a:xfrm>
          <a:prstGeom prst="rect">
            <a:avLst/>
          </a:prstGeom>
        </p:spPr>
      </p:pic>
      <p:pic>
        <p:nvPicPr>
          <p:cNvPr id="3" name="图片 2"/>
          <p:cNvPicPr>
            <a:picLocks noChangeAspect="1"/>
          </p:cNvPicPr>
          <p:nvPr/>
        </p:nvPicPr>
        <p:blipFill>
          <a:blip r:embed="rId2"/>
          <a:stretch>
            <a:fillRect/>
          </a:stretch>
        </p:blipFill>
        <p:spPr>
          <a:xfrm>
            <a:off x="6092825" y="808990"/>
            <a:ext cx="6071870" cy="6021070"/>
          </a:xfrm>
          <a:prstGeom prst="rect">
            <a:avLst/>
          </a:prstGeom>
        </p:spPr>
      </p:pic>
    </p:spTree>
    <p:custDataLst>
      <p:tags r:id="rId3"/>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QQ截图20171013145729"/>
          <p:cNvPicPr>
            <a:picLocks noChangeAspect="1"/>
          </p:cNvPicPr>
          <p:nvPr/>
        </p:nvPicPr>
        <p:blipFill>
          <a:blip r:embed="rId1"/>
          <a:stretch>
            <a:fillRect/>
          </a:stretch>
        </p:blipFill>
        <p:spPr>
          <a:xfrm>
            <a:off x="290195" y="918210"/>
            <a:ext cx="6638925" cy="5904230"/>
          </a:xfrm>
          <a:prstGeom prst="rect">
            <a:avLst/>
          </a:prstGeom>
        </p:spPr>
      </p:pic>
      <p:sp>
        <p:nvSpPr>
          <p:cNvPr id="8" name="文本框 7"/>
          <p:cNvSpPr txBox="1"/>
          <p:nvPr/>
        </p:nvSpPr>
        <p:spPr>
          <a:xfrm>
            <a:off x="1673860" y="1395730"/>
            <a:ext cx="2819400" cy="368300"/>
          </a:xfrm>
          <a:prstGeom prst="rect">
            <a:avLst/>
          </a:prstGeom>
          <a:solidFill>
            <a:srgbClr val="FFFF00"/>
          </a:solidFill>
        </p:spPr>
        <p:txBody>
          <a:bodyPr wrap="square" rtlCol="0">
            <a:spAutoFit/>
          </a:bodyPr>
          <a:p>
            <a:endParaRPr lang="zh-CN" altLang="en-US"/>
          </a:p>
        </p:txBody>
      </p:sp>
      <p:sp>
        <p:nvSpPr>
          <p:cNvPr id="5" name="标题 1"/>
          <p:cNvSpPr>
            <a:spLocks noGrp="1"/>
          </p:cNvSpPr>
          <p:nvPr/>
        </p:nvSpPr>
        <p:spPr>
          <a:xfrm>
            <a:off x="290195" y="-10160"/>
            <a:ext cx="11511915" cy="819150"/>
          </a:xfrm>
          <a:prstGeom prst="rect">
            <a:avLst/>
          </a:prstGeom>
          <a:gradFill>
            <a:gsLst>
              <a:gs pos="0">
                <a:srgbClr val="FBFB11"/>
              </a:gs>
              <a:gs pos="100000">
                <a:schemeClr val="accent5">
                  <a:lumMod val="75000"/>
                </a:schemeClr>
              </a:gs>
            </a:gsLst>
            <a:lin ang="54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黑体" panose="02010609060101010101" pitchFamily="49" charset="-122"/>
                <a:ea typeface="黑体" panose="02010609060101010101" pitchFamily="49" charset="-122"/>
                <a:cs typeface="+mj-cs"/>
              </a:defRPr>
            </a:lvl1pPr>
          </a:lstStyle>
          <a:p>
            <a:r>
              <a:rPr lang="zh-CN" altLang="en-US" sz="3800">
                <a:gradFill>
                  <a:gsLst>
                    <a:gs pos="0">
                      <a:srgbClr val="E30000"/>
                    </a:gs>
                    <a:gs pos="100000">
                      <a:srgbClr val="760303"/>
                    </a:gs>
                  </a:gsLst>
                  <a:lin ang="5400000" scaled="0"/>
                </a:gradFill>
              </a:rPr>
              <a:t>三、时代风云中的两颗巨星</a:t>
            </a:r>
            <a:endParaRPr lang="zh-CN" altLang="en-US" sz="3800">
              <a:gradFill>
                <a:gsLst>
                  <a:gs pos="0">
                    <a:srgbClr val="E30000"/>
                  </a:gs>
                  <a:gs pos="100000">
                    <a:srgbClr val="760303"/>
                  </a:gs>
                </a:gsLst>
                <a:lin ang="5400000" scaled="0"/>
              </a:gradFill>
            </a:endParaRPr>
          </a:p>
        </p:txBody>
      </p:sp>
      <p:pic>
        <p:nvPicPr>
          <p:cNvPr id="9" name="内容占位符 8" descr="34ff2e4009c388f587fb4a27bf54f6ea"/>
          <p:cNvPicPr>
            <a:picLocks noChangeAspect="1"/>
          </p:cNvPicPr>
          <p:nvPr/>
        </p:nvPicPr>
        <p:blipFill>
          <a:blip r:embed="rId2"/>
          <a:stretch>
            <a:fillRect/>
          </a:stretch>
        </p:blipFill>
        <p:spPr>
          <a:xfrm>
            <a:off x="7097395" y="918210"/>
            <a:ext cx="4414520" cy="2736850"/>
          </a:xfrm>
          <a:prstGeom prst="rect">
            <a:avLst/>
          </a:prstGeom>
        </p:spPr>
      </p:pic>
      <p:sp>
        <p:nvSpPr>
          <p:cNvPr id="6" name="文本框 5"/>
          <p:cNvSpPr txBox="1"/>
          <p:nvPr/>
        </p:nvSpPr>
        <p:spPr>
          <a:xfrm>
            <a:off x="7021195" y="3757295"/>
            <a:ext cx="5125085" cy="2922905"/>
          </a:xfrm>
          <a:prstGeom prst="rect">
            <a:avLst/>
          </a:prstGeom>
          <a:solidFill>
            <a:srgbClr val="973937"/>
          </a:solidFill>
        </p:spPr>
        <p:txBody>
          <a:bodyPr wrap="square" rtlCol="0">
            <a:spAutoFit/>
          </a:bodyPr>
          <a:p>
            <a:r>
              <a:rPr lang="en-US" altLang="zh-CN" sz="3200">
                <a:solidFill>
                  <a:schemeClr val="accent5">
                    <a:lumMod val="60000"/>
                    <a:lumOff val="40000"/>
                  </a:schemeClr>
                </a:solidFill>
              </a:rPr>
              <a:t>          </a:t>
            </a:r>
            <a:r>
              <a:rPr lang="zh-CN" altLang="en-US" sz="3200">
                <a:solidFill>
                  <a:schemeClr val="accent5">
                    <a:lumMod val="60000"/>
                    <a:lumOff val="40000"/>
                  </a:schemeClr>
                </a:solidFill>
              </a:rPr>
              <a:t>伟大的友谊</a:t>
            </a:r>
            <a:endParaRPr lang="zh-CN" altLang="en-US" sz="3200">
              <a:solidFill>
                <a:schemeClr val="accent5">
                  <a:lumMod val="60000"/>
                  <a:lumOff val="40000"/>
                </a:schemeClr>
              </a:solidFill>
            </a:endParaRPr>
          </a:p>
          <a:p>
            <a:r>
              <a:rPr lang="en-US" altLang="zh-CN" sz="2400">
                <a:solidFill>
                  <a:schemeClr val="bg2"/>
                </a:solidFill>
              </a:rPr>
              <a:t>1</a:t>
            </a:r>
            <a:r>
              <a:rPr lang="zh-CN" altLang="en-US" sz="2400">
                <a:solidFill>
                  <a:schemeClr val="bg2"/>
                </a:solidFill>
              </a:rPr>
              <a:t>、合作原因：</a:t>
            </a:r>
            <a:r>
              <a:rPr lang="zh-CN" altLang="en-US" sz="2400">
                <a:solidFill>
                  <a:schemeClr val="bg2"/>
                </a:solidFill>
                <a:sym typeface="+mn-ea"/>
              </a:rPr>
              <a:t>①共同的理想和追求</a:t>
            </a:r>
            <a:endParaRPr lang="zh-CN" altLang="en-US" sz="2400">
              <a:solidFill>
                <a:schemeClr val="bg2"/>
              </a:solidFill>
              <a:sym typeface="+mn-ea"/>
            </a:endParaRPr>
          </a:p>
          <a:p>
            <a:r>
              <a:rPr lang="zh-CN" altLang="en-US" sz="2400">
                <a:solidFill>
                  <a:schemeClr val="bg2"/>
                </a:solidFill>
                <a:sym typeface="+mn-ea"/>
              </a:rPr>
              <a:t>                      ②早期相似的理论研究</a:t>
            </a:r>
            <a:endParaRPr lang="zh-CN" altLang="en-US" sz="2400">
              <a:solidFill>
                <a:schemeClr val="bg2"/>
              </a:solidFill>
              <a:sym typeface="+mn-ea"/>
            </a:endParaRPr>
          </a:p>
          <a:p>
            <a:endParaRPr lang="zh-CN" altLang="en-US" sz="2800">
              <a:solidFill>
                <a:schemeClr val="bg2"/>
              </a:solidFill>
            </a:endParaRPr>
          </a:p>
          <a:p>
            <a:r>
              <a:rPr lang="en-US" altLang="zh-CN" sz="2800">
                <a:solidFill>
                  <a:schemeClr val="bg2"/>
                </a:solidFill>
              </a:rPr>
              <a:t>2</a:t>
            </a:r>
            <a:r>
              <a:rPr lang="zh-CN" altLang="en-US" sz="2800">
                <a:solidFill>
                  <a:schemeClr val="bg2"/>
                </a:solidFill>
              </a:rPr>
              <a:t>、革命活动 ：</a:t>
            </a:r>
            <a:endParaRPr lang="zh-CN" altLang="en-US" sz="2800">
              <a:solidFill>
                <a:schemeClr val="bg2"/>
              </a:solidFill>
            </a:endParaRPr>
          </a:p>
          <a:p>
            <a:r>
              <a:rPr lang="zh-CN" altLang="en-US" sz="2400">
                <a:solidFill>
                  <a:schemeClr val="bg2"/>
                </a:solidFill>
              </a:rPr>
              <a:t>          ①共同创建科学社会主义理论</a:t>
            </a:r>
            <a:endParaRPr lang="zh-CN" altLang="en-US" sz="2400">
              <a:solidFill>
                <a:schemeClr val="bg2"/>
              </a:solidFill>
            </a:endParaRPr>
          </a:p>
          <a:p>
            <a:r>
              <a:rPr lang="zh-CN" altLang="en-US" sz="2400">
                <a:solidFill>
                  <a:schemeClr val="bg2"/>
                </a:solidFill>
              </a:rPr>
              <a:t>          ②联合发表《共产党宣言》</a:t>
            </a:r>
            <a:endParaRPr lang="zh-CN" altLang="en-US" sz="2400">
              <a:solidFill>
                <a:schemeClr val="bg2"/>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世界历史].065.马克思主义的诞生">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431165" y="723900"/>
            <a:ext cx="11476355" cy="6061710"/>
          </a:xfrm>
          <a:prstGeom prst="rect">
            <a:avLst/>
          </a:prstGeom>
        </p:spPr>
      </p:pic>
    </p:spTree>
    <p:custDataLst>
      <p:tags r:id="rId4"/>
    </p:custDataLst>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34817"/>
          <p:cNvSpPr/>
          <p:nvPr>
            <p:ph type="title"/>
          </p:nvPr>
        </p:nvSpPr>
        <p:spPr>
          <a:xfrm>
            <a:off x="706120" y="789305"/>
            <a:ext cx="9418955" cy="1560195"/>
          </a:xfrm>
        </p:spPr>
        <p:txBody>
          <a:bodyPr anchor="ctr"/>
          <a:p>
            <a:r>
              <a:rPr lang="en-US" altLang="zh-CN" sz="5400" b="1">
                <a:ea typeface="隶书" panose="02010509060101010101" pitchFamily="49" charset="-122"/>
              </a:rPr>
              <a:t>《</a:t>
            </a:r>
            <a:r>
              <a:rPr lang="zh-CN" altLang="en-US" sz="5400" b="1">
                <a:ea typeface="隶书" panose="02010509060101010101" pitchFamily="49" charset="-122"/>
              </a:rPr>
              <a:t>共产党宣言</a:t>
            </a:r>
            <a:r>
              <a:rPr lang="en-US" altLang="zh-CN" sz="5400" b="1">
                <a:ea typeface="隶书" panose="02010509060101010101" pitchFamily="49" charset="-122"/>
              </a:rPr>
              <a:t>》</a:t>
            </a:r>
            <a:r>
              <a:rPr lang="en-US" altLang="zh-CN" sz="4000" b="1">
                <a:solidFill>
                  <a:srgbClr val="FF0000"/>
                </a:solidFill>
                <a:ea typeface="隶书" panose="02010509060101010101" pitchFamily="49" charset="-122"/>
              </a:rPr>
              <a:t>1848.2</a:t>
            </a:r>
            <a:br>
              <a:rPr lang="en-US" altLang="zh-CN" sz="4000" b="1">
                <a:ea typeface="隶书" panose="02010509060101010101" pitchFamily="49" charset="-122"/>
              </a:rPr>
            </a:br>
            <a:r>
              <a:rPr lang="en-US" altLang="zh-CN" sz="4000" b="1">
                <a:ea typeface="隶书" panose="02010509060101010101" pitchFamily="49" charset="-122"/>
              </a:rPr>
              <a:t>          </a:t>
            </a:r>
            <a:r>
              <a:rPr lang="en-US" altLang="zh-CN" sz="4000" b="1">
                <a:latin typeface="Monotype Corsiva" panose="03010101010201010101" pitchFamily="66" charset="0"/>
                <a:ea typeface="隶书" panose="02010509060101010101" pitchFamily="49" charset="-122"/>
              </a:rPr>
              <a:t>The Communist Manifesto</a:t>
            </a:r>
            <a:endParaRPr lang="en-US" altLang="zh-CN" sz="4000">
              <a:solidFill>
                <a:schemeClr val="tx1"/>
              </a:solidFill>
              <a:latin typeface="Monotype Corsiva" panose="03010101010201010101" pitchFamily="66" charset="0"/>
            </a:endParaRPr>
          </a:p>
        </p:txBody>
      </p:sp>
      <p:pic>
        <p:nvPicPr>
          <p:cNvPr id="51202" name="文本占位符 34818" descr="14"/>
          <p:cNvPicPr>
            <a:picLocks noChangeAspect="1"/>
          </p:cNvPicPr>
          <p:nvPr>
            <p:ph idx="1"/>
          </p:nvPr>
        </p:nvPicPr>
        <p:blipFill>
          <a:blip r:embed="rId1"/>
          <a:srcRect t="18346"/>
          <a:stretch>
            <a:fillRect/>
          </a:stretch>
        </p:blipFill>
        <p:spPr>
          <a:xfrm>
            <a:off x="8174355" y="2097405"/>
            <a:ext cx="3168650" cy="4537075"/>
          </a:xfrm>
        </p:spPr>
      </p:pic>
      <p:sp>
        <p:nvSpPr>
          <p:cNvPr id="34820" name="文本框 34819"/>
          <p:cNvSpPr txBox="1"/>
          <p:nvPr/>
        </p:nvSpPr>
        <p:spPr>
          <a:xfrm>
            <a:off x="1774825" y="2349500"/>
            <a:ext cx="3744913" cy="768350"/>
          </a:xfrm>
          <a:prstGeom prst="rect">
            <a:avLst/>
          </a:prstGeom>
          <a:noFill/>
          <a:ln w="9525">
            <a:noFill/>
          </a:ln>
        </p:spPr>
        <p:txBody>
          <a:bodyPr anchor="t">
            <a:spAutoFit/>
          </a:bodyPr>
          <a:p>
            <a:pPr>
              <a:spcBef>
                <a:spcPct val="50000"/>
              </a:spcBef>
            </a:pPr>
            <a:r>
              <a:rPr lang="en-US" altLang="zh-CN" sz="4400" b="1">
                <a:latin typeface="黑体" panose="02010609060101010101" pitchFamily="49" charset="-122"/>
                <a:ea typeface="黑体" panose="02010609060101010101" pitchFamily="49" charset="-122"/>
              </a:rPr>
              <a:t>1.</a:t>
            </a:r>
            <a:r>
              <a:rPr lang="zh-CN" altLang="en-US" sz="4400" b="1" dirty="0">
                <a:latin typeface="黑体" panose="02010609060101010101" pitchFamily="49" charset="-122"/>
                <a:ea typeface="黑体" panose="02010609060101010101" pitchFamily="49" charset="-122"/>
              </a:rPr>
              <a:t>内容</a:t>
            </a:r>
            <a:r>
              <a:rPr lang="zh-CN" altLang="en-US" sz="4400" b="1">
                <a:latin typeface="黑体" panose="02010609060101010101" pitchFamily="49" charset="-122"/>
                <a:ea typeface="黑体" panose="02010609060101010101" pitchFamily="49" charset="-122"/>
              </a:rPr>
              <a:t>：</a:t>
            </a:r>
            <a:endParaRPr lang="zh-CN" altLang="en-US" sz="4400" b="1">
              <a:latin typeface="黑体" panose="02010609060101010101" pitchFamily="49" charset="-122"/>
              <a:ea typeface="黑体" panose="02010609060101010101" pitchFamily="49" charset="-122"/>
            </a:endParaRPr>
          </a:p>
        </p:txBody>
      </p:sp>
      <p:sp>
        <p:nvSpPr>
          <p:cNvPr id="34821" name="矩形 34820"/>
          <p:cNvSpPr/>
          <p:nvPr/>
        </p:nvSpPr>
        <p:spPr>
          <a:xfrm>
            <a:off x="1847850" y="3902075"/>
            <a:ext cx="4752975" cy="768350"/>
          </a:xfrm>
          <a:prstGeom prst="rect">
            <a:avLst/>
          </a:prstGeom>
          <a:noFill/>
          <a:ln w="9525">
            <a:noFill/>
          </a:ln>
        </p:spPr>
        <p:txBody>
          <a:bodyPr anchor="t">
            <a:spAutoFit/>
          </a:bodyPr>
          <a:p>
            <a:pPr>
              <a:spcBef>
                <a:spcPct val="20000"/>
              </a:spcBef>
              <a:buClr>
                <a:schemeClr val="accent1"/>
              </a:buClr>
              <a:buFont typeface="Wingdings" panose="05000000000000000000" pitchFamily="2" charset="2"/>
              <a:buNone/>
            </a:pPr>
            <a:r>
              <a:rPr lang="en-US" altLang="zh-CN" sz="4400" b="1">
                <a:latin typeface="黑体" panose="02010609060101010101" pitchFamily="49" charset="-122"/>
                <a:ea typeface="黑体" panose="02010609060101010101" pitchFamily="49" charset="-122"/>
              </a:rPr>
              <a:t>2.</a:t>
            </a:r>
            <a:r>
              <a:rPr lang="zh-CN" altLang="en-US" sz="4400" b="1" dirty="0">
                <a:latin typeface="黑体" panose="02010609060101010101" pitchFamily="49" charset="-122"/>
                <a:ea typeface="黑体" panose="02010609060101010101" pitchFamily="49" charset="-122"/>
              </a:rPr>
              <a:t>伟大</a:t>
            </a:r>
            <a:r>
              <a:rPr lang="zh-CN" altLang="en-US" sz="4400" b="1">
                <a:latin typeface="黑体" panose="02010609060101010101" pitchFamily="49" charset="-122"/>
                <a:ea typeface="黑体" panose="02010609060101010101" pitchFamily="49" charset="-122"/>
              </a:rPr>
              <a:t>意义：</a:t>
            </a:r>
            <a:endParaRPr lang="zh-CN" altLang="en-US" sz="4400" b="1">
              <a:latin typeface="黑体" panose="02010609060101010101" pitchFamily="49" charset="-122"/>
              <a:ea typeface="黑体" panose="02010609060101010101" pitchFamily="49" charset="-122"/>
            </a:endParaRPr>
          </a:p>
        </p:txBody>
      </p:sp>
      <p:sp>
        <p:nvSpPr>
          <p:cNvPr id="34822" name="横卷形 34821"/>
          <p:cNvSpPr/>
          <p:nvPr/>
        </p:nvSpPr>
        <p:spPr>
          <a:xfrm>
            <a:off x="1486535" y="4670425"/>
            <a:ext cx="5867400" cy="1657350"/>
          </a:xfrm>
          <a:prstGeom prst="horizontalScroll">
            <a:avLst>
              <a:gd name="adj" fmla="val 12500"/>
            </a:avLst>
          </a:prstGeom>
          <a:solidFill>
            <a:schemeClr val="bg1"/>
          </a:solidFill>
          <a:ln w="9525" cap="flat" cmpd="sng">
            <a:solidFill>
              <a:schemeClr val="tx1"/>
            </a:solidFill>
            <a:prstDash val="solid"/>
            <a:round/>
            <a:headEnd type="none" w="med" len="med"/>
            <a:tailEnd type="none" w="med" len="med"/>
          </a:ln>
        </p:spPr>
        <p:txBody>
          <a:bodyPr wrap="none" anchor="ctr"/>
          <a:p>
            <a:pPr algn="ctr"/>
            <a:r>
              <a:rPr lang="zh-CN" altLang="en-US" sz="4400" b="1">
                <a:solidFill>
                  <a:srgbClr val="000066"/>
                </a:solidFill>
                <a:latin typeface="Times New Roman" panose="02020603050405020304" pitchFamily="18" charset="0"/>
                <a:ea typeface="黑体" panose="02010609060101010101" pitchFamily="49" charset="-122"/>
              </a:rPr>
              <a:t>标志马克思主义的诞生</a:t>
            </a:r>
            <a:endParaRPr lang="zh-CN" altLang="en-US" sz="4400" b="1">
              <a:solidFill>
                <a:srgbClr val="000066"/>
              </a:solidFill>
              <a:latin typeface="Times New Roman" panose="02020603050405020304" pitchFamily="18" charset="0"/>
              <a:ea typeface="黑体" panose="02010609060101010101" pitchFamily="49" charset="-122"/>
            </a:endParaRPr>
          </a:p>
        </p:txBody>
      </p:sp>
      <p:sp>
        <p:nvSpPr>
          <p:cNvPr id="5" name="标题 1"/>
          <p:cNvSpPr>
            <a:spLocks noGrp="1"/>
          </p:cNvSpPr>
          <p:nvPr/>
        </p:nvSpPr>
        <p:spPr>
          <a:xfrm>
            <a:off x="262890" y="75565"/>
            <a:ext cx="11863705" cy="819150"/>
          </a:xfrm>
          <a:prstGeom prst="rect">
            <a:avLst/>
          </a:prstGeom>
          <a:gradFill>
            <a:gsLst>
              <a:gs pos="0">
                <a:srgbClr val="FBFB11"/>
              </a:gs>
              <a:gs pos="100000">
                <a:schemeClr val="accent5">
                  <a:lumMod val="75000"/>
                </a:schemeClr>
              </a:gs>
            </a:gsLst>
            <a:lin ang="54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黑体" panose="02010609060101010101" pitchFamily="49" charset="-122"/>
                <a:ea typeface="黑体" panose="02010609060101010101" pitchFamily="49" charset="-122"/>
                <a:cs typeface="+mj-cs"/>
              </a:defRPr>
            </a:lvl1pPr>
          </a:lstStyle>
          <a:p>
            <a:r>
              <a:rPr lang="zh-CN" altLang="en-US" sz="3800">
                <a:gradFill>
                  <a:gsLst>
                    <a:gs pos="0">
                      <a:srgbClr val="E30000"/>
                    </a:gs>
                    <a:gs pos="100000">
                      <a:srgbClr val="760303"/>
                    </a:gs>
                  </a:gsLst>
                  <a:lin ang="5400000" scaled="0"/>
                </a:gradFill>
              </a:rPr>
              <a:t>四、开辟新时代的</a:t>
            </a:r>
            <a:r>
              <a:rPr lang="en-US" altLang="zh-CN" sz="3800">
                <a:gradFill>
                  <a:gsLst>
                    <a:gs pos="0">
                      <a:srgbClr val="E30000"/>
                    </a:gs>
                    <a:gs pos="100000">
                      <a:srgbClr val="760303"/>
                    </a:gs>
                  </a:gsLst>
                  <a:lin ang="5400000" scaled="0"/>
                </a:gradFill>
              </a:rPr>
              <a:t>“</a:t>
            </a:r>
            <a:r>
              <a:rPr lang="zh-CN" altLang="en-US" sz="3800">
                <a:gradFill>
                  <a:gsLst>
                    <a:gs pos="0">
                      <a:srgbClr val="E30000"/>
                    </a:gs>
                    <a:gs pos="100000">
                      <a:srgbClr val="760303"/>
                    </a:gs>
                  </a:gsLst>
                  <a:lin ang="5400000" scaled="0"/>
                </a:gradFill>
              </a:rPr>
              <a:t>宣言</a:t>
            </a:r>
            <a:r>
              <a:rPr lang="en-US" altLang="zh-CN" sz="3800">
                <a:gradFill>
                  <a:gsLst>
                    <a:gs pos="0">
                      <a:srgbClr val="E30000"/>
                    </a:gs>
                    <a:gs pos="100000">
                      <a:srgbClr val="760303"/>
                    </a:gs>
                  </a:gsLst>
                  <a:lin ang="5400000" scaled="0"/>
                </a:gradFill>
              </a:rPr>
              <a:t>”</a:t>
            </a:r>
            <a:endParaRPr lang="en-US" altLang="zh-CN" sz="3800">
              <a:gradFill>
                <a:gsLst>
                  <a:gs pos="0">
                    <a:srgbClr val="E30000"/>
                  </a:gs>
                  <a:gs pos="100000">
                    <a:srgbClr val="760303"/>
                  </a:gs>
                </a:gsLst>
                <a:lin ang="5400000" scaled="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indefinite"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indefinite" fill="hold">
                                          <p:stCondLst>
                                            <p:cond delay="0"/>
                                          </p:stCondLst>
                                        </p:cTn>
                                        <p:tgtEl>
                                          <p:spTgt spid="34821"/>
                                        </p:tgtEl>
                                        <p:attrNameLst>
                                          <p:attrName>style.visibility</p:attrName>
                                        </p:attrNameLst>
                                      </p:cBhvr>
                                      <p:to>
                                        <p:strVal val="visible"/>
                                      </p:to>
                                    </p:set>
                                    <p:animEffect transition="in" filter="box(in)">
                                      <p:cBhvr>
                                        <p:cTn id="12" dur="5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indefinite" fill="hold">
                                          <p:stCondLst>
                                            <p:cond delay="0"/>
                                          </p:stCondLst>
                                        </p:cTn>
                                        <p:tgtEl>
                                          <p:spTgt spid="34822"/>
                                        </p:tgtEl>
                                        <p:attrNameLst>
                                          <p:attrName>style.visibility</p:attrName>
                                        </p:attrNameLst>
                                      </p:cBhvr>
                                      <p:to>
                                        <p:strVal val="visible"/>
                                      </p:to>
                                    </p:set>
                                    <p:animEffect transition="in" filter="blinds(horizontal)">
                                      <p:cBhvr>
                                        <p:cTn id="1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P spid="3482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180465" y="723900"/>
            <a:ext cx="9236710" cy="5894705"/>
          </a:xfrm>
          <a:prstGeom prst="rect">
            <a:avLst/>
          </a:prstGeom>
        </p:spPr>
      </p:pic>
      <p:sp>
        <p:nvSpPr>
          <p:cNvPr id="3" name="文本框 2"/>
          <p:cNvSpPr txBox="1"/>
          <p:nvPr/>
        </p:nvSpPr>
        <p:spPr>
          <a:xfrm>
            <a:off x="2976245" y="6016625"/>
            <a:ext cx="6007735" cy="368300"/>
          </a:xfrm>
          <a:prstGeom prst="rect">
            <a:avLst/>
          </a:prstGeom>
          <a:solidFill>
            <a:srgbClr val="5C4500"/>
          </a:solidFill>
        </p:spPr>
        <p:txBody>
          <a:bodyPr wrap="square" rtlCol="0">
            <a:spAutoFit/>
          </a:bodyPr>
          <a:p>
            <a:endParaRPr lang="zh-CN" altLang="en-US"/>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26125" y="2624455"/>
            <a:ext cx="4773930" cy="1198880"/>
          </a:xfrm>
          <a:prstGeom prst="rect">
            <a:avLst/>
          </a:prstGeom>
          <a:noFill/>
          <a:ln>
            <a:noFill/>
          </a:ln>
        </p:spPr>
        <p:txBody>
          <a:bodyPr wrap="none" rtlCol="0" anchor="t">
            <a:spAutoFit/>
          </a:bodyPr>
          <a:p>
            <a:pPr algn="ctr"/>
            <a:r>
              <a:rPr lang="zh-CN" altLang="en-US" sz="7200" b="1">
                <a:ln w="9525" cmpd="sng">
                  <a:solidFill>
                    <a:schemeClr val="accent1"/>
                  </a:solidFill>
                  <a:prstDash val="solid"/>
                </a:ln>
                <a:solidFill>
                  <a:srgbClr val="70AD47">
                    <a:tint val="1000"/>
                  </a:srgbClr>
                </a:solidFill>
                <a:effectLst>
                  <a:glow rad="38100">
                    <a:schemeClr val="accent1">
                      <a:alpha val="40000"/>
                    </a:schemeClr>
                  </a:glow>
                </a:effectLst>
              </a:rPr>
              <a:t>各抒己见：</a:t>
            </a:r>
            <a:endParaRPr lang="zh-CN" altLang="en-US" sz="7200" b="1">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矩形 2"/>
          <p:cNvSpPr/>
          <p:nvPr/>
        </p:nvSpPr>
        <p:spPr>
          <a:xfrm>
            <a:off x="1561783" y="5052060"/>
            <a:ext cx="9824085" cy="645160"/>
          </a:xfrm>
          <a:prstGeom prst="rect">
            <a:avLst/>
          </a:prstGeom>
          <a:noFill/>
          <a:ln>
            <a:noFill/>
          </a:ln>
        </p:spPr>
        <p:txBody>
          <a:bodyPr wrap="none" rtlCol="0" anchor="t">
            <a:spAutoFit/>
          </a:bodyPr>
          <a:p>
            <a:pPr algn="ctr"/>
            <a:r>
              <a:rPr lang="zh-CN" altLang="en-US" sz="3600" b="1">
                <a:solidFill>
                  <a:schemeClr val="accent1"/>
                </a:solidFill>
                <a:effectLst>
                  <a:outerShdw blurRad="38100" dist="25400" dir="5400000" algn="ctr" rotWithShape="0">
                    <a:srgbClr val="6E747A">
                      <a:alpha val="43000"/>
                    </a:srgbClr>
                  </a:outerShdw>
                </a:effectLst>
              </a:rPr>
              <a:t>你认为全球化的今天《共产党宣言》过时了吗？</a:t>
            </a:r>
            <a:endParaRPr lang="zh-CN" altLang="en-US" sz="3600" b="1">
              <a:solidFill>
                <a:schemeClr val="accent1"/>
              </a:solidFill>
              <a:effectLst>
                <a:outerShdw blurRad="38100" dist="25400" dir="5400000" algn="ctr" rotWithShape="0">
                  <a:srgbClr val="6E747A">
                    <a:alpha val="43000"/>
                  </a:srgbClr>
                </a:outerShdw>
              </a:effectLst>
            </a:endParaRPr>
          </a:p>
        </p:txBody>
      </p:sp>
      <p:pic>
        <p:nvPicPr>
          <p:cNvPr id="4" name="图片 3" descr="14638940217130694350"/>
          <p:cNvPicPr>
            <a:picLocks noChangeAspect="1"/>
          </p:cNvPicPr>
          <p:nvPr/>
        </p:nvPicPr>
        <p:blipFill>
          <a:blip r:embed="rId1"/>
          <a:stretch>
            <a:fillRect/>
          </a:stretch>
        </p:blipFill>
        <p:spPr>
          <a:xfrm>
            <a:off x="781050" y="1833880"/>
            <a:ext cx="3905885" cy="2433320"/>
          </a:xfrm>
          <a:prstGeom prst="rect">
            <a:avLst/>
          </a:prstGeom>
        </p:spPr>
      </p:pic>
      <p:sp>
        <p:nvSpPr>
          <p:cNvPr id="6" name="标题 1"/>
          <p:cNvSpPr>
            <a:spLocks noGrp="1"/>
          </p:cNvSpPr>
          <p:nvPr/>
        </p:nvSpPr>
        <p:spPr>
          <a:xfrm>
            <a:off x="163830" y="213995"/>
            <a:ext cx="11863705" cy="819150"/>
          </a:xfrm>
          <a:prstGeom prst="rect">
            <a:avLst/>
          </a:prstGeom>
          <a:gradFill>
            <a:gsLst>
              <a:gs pos="0">
                <a:srgbClr val="FBFB11"/>
              </a:gs>
              <a:gs pos="100000">
                <a:schemeClr val="accent5">
                  <a:lumMod val="75000"/>
                </a:schemeClr>
              </a:gs>
            </a:gsLst>
            <a:lin ang="54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黑体" panose="02010609060101010101" pitchFamily="49" charset="-122"/>
                <a:ea typeface="黑体" panose="02010609060101010101" pitchFamily="49" charset="-122"/>
                <a:cs typeface="+mj-cs"/>
              </a:defRPr>
            </a:lvl1pPr>
          </a:lstStyle>
          <a:p>
            <a:r>
              <a:rPr lang="zh-CN" altLang="en-US" sz="3800">
                <a:gradFill>
                  <a:gsLst>
                    <a:gs pos="0">
                      <a:srgbClr val="E30000"/>
                    </a:gs>
                    <a:gs pos="100000">
                      <a:srgbClr val="760303"/>
                    </a:gs>
                  </a:gsLst>
                  <a:lin ang="5400000" scaled="0"/>
                </a:gradFill>
              </a:rPr>
              <a:t>四、开辟新时代的</a:t>
            </a:r>
            <a:r>
              <a:rPr lang="en-US" altLang="zh-CN" sz="3800">
                <a:gradFill>
                  <a:gsLst>
                    <a:gs pos="0">
                      <a:srgbClr val="E30000"/>
                    </a:gs>
                    <a:gs pos="100000">
                      <a:srgbClr val="760303"/>
                    </a:gs>
                  </a:gsLst>
                  <a:lin ang="5400000" scaled="0"/>
                </a:gradFill>
              </a:rPr>
              <a:t>“</a:t>
            </a:r>
            <a:r>
              <a:rPr lang="zh-CN" altLang="en-US" sz="3800">
                <a:gradFill>
                  <a:gsLst>
                    <a:gs pos="0">
                      <a:srgbClr val="E30000"/>
                    </a:gs>
                    <a:gs pos="100000">
                      <a:srgbClr val="760303"/>
                    </a:gs>
                  </a:gsLst>
                  <a:lin ang="5400000" scaled="0"/>
                </a:gradFill>
              </a:rPr>
              <a:t>宣言</a:t>
            </a:r>
            <a:r>
              <a:rPr lang="en-US" altLang="zh-CN" sz="3800">
                <a:gradFill>
                  <a:gsLst>
                    <a:gs pos="0">
                      <a:srgbClr val="E30000"/>
                    </a:gs>
                    <a:gs pos="100000">
                      <a:srgbClr val="760303"/>
                    </a:gs>
                  </a:gsLst>
                  <a:lin ang="5400000" scaled="0"/>
                </a:gradFill>
              </a:rPr>
              <a:t>”</a:t>
            </a:r>
            <a:endParaRPr lang="en-US" altLang="zh-CN" sz="3800">
              <a:gradFill>
                <a:gsLst>
                  <a:gs pos="0">
                    <a:srgbClr val="E30000"/>
                  </a:gs>
                  <a:gs pos="100000">
                    <a:srgbClr val="760303"/>
                  </a:gs>
                </a:gsLst>
                <a:lin ang="5400000" scaled="0"/>
              </a:gradFill>
            </a:endParaRPr>
          </a:p>
        </p:txBody>
      </p:sp>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04845" y="5431155"/>
            <a:ext cx="8958580" cy="1445260"/>
          </a:xfrm>
          <a:prstGeom prst="rect">
            <a:avLst/>
          </a:prstGeom>
          <a:noFill/>
        </p:spPr>
        <p:txBody>
          <a:bodyPr wrap="square" lIns="91440" tIns="45720" rIns="91440" bIns="45720">
            <a:spAutoFit/>
          </a:bodyPr>
          <a:lstStyle/>
          <a:p>
            <a:pPr algn="ctr"/>
            <a:r>
              <a:rPr lang="zh-CN" altLang="en-US" sz="8800" dirty="0">
                <a:ln w="0"/>
                <a:gradFill flip="none" rotWithShape="1">
                  <a:gsLst>
                    <a:gs pos="0">
                      <a:srgbClr val="002060"/>
                    </a:gs>
                    <a:gs pos="48000">
                      <a:srgbClr val="B80E0F">
                        <a:lumMod val="97000"/>
                        <a:lumOff val="3000"/>
                      </a:srgbClr>
                    </a:gs>
                    <a:gs pos="100000">
                      <a:srgbClr val="B80E0F">
                        <a:lumMod val="20000"/>
                        <a:lumOff val="80000"/>
                      </a:srgbClr>
                    </a:gs>
                  </a:gsLst>
                  <a:lin ang="16200000" scaled="1"/>
                  <a:tileRect/>
                </a:gradFill>
                <a:effectLst>
                  <a:outerShdw blurRad="38100" dist="25400" dir="5400000" algn="ctr" rotWithShape="0">
                    <a:srgbClr val="6E747A">
                      <a:alpha val="43000"/>
                    </a:srgbClr>
                  </a:outerShdw>
                </a:effectLst>
                <a:latin typeface="华文行楷" panose="02010800040101010101" pitchFamily="2" charset="-122"/>
                <a:ea typeface="华文行楷" panose="02010800040101010101" pitchFamily="2" charset="-122"/>
                <a:sym typeface="+mn-ea"/>
              </a:rPr>
              <a:t>千年第一思想家</a:t>
            </a:r>
            <a:endParaRPr lang="zh-CN" altLang="en-US" sz="8800" b="0" cap="none" spc="0" dirty="0">
              <a:ln w="0"/>
              <a:gradFill flip="none" rotWithShape="1">
                <a:gsLst>
                  <a:gs pos="0">
                    <a:srgbClr val="002060"/>
                  </a:gs>
                  <a:gs pos="48000">
                    <a:srgbClr val="B80E0F">
                      <a:lumMod val="97000"/>
                      <a:lumOff val="3000"/>
                    </a:srgbClr>
                  </a:gs>
                  <a:gs pos="100000">
                    <a:srgbClr val="B80E0F">
                      <a:lumMod val="20000"/>
                      <a:lumOff val="80000"/>
                    </a:srgbClr>
                  </a:gs>
                </a:gsLst>
                <a:lin ang="16200000" scaled="1"/>
                <a:tileRect/>
              </a:gradFill>
              <a:effectLst>
                <a:outerShdw blurRad="38100" dist="25400" dir="5400000" algn="ctr" rotWithShape="0">
                  <a:srgbClr val="6E747A">
                    <a:alpha val="43000"/>
                  </a:srgbClr>
                </a:outerShdw>
              </a:effectLst>
              <a:latin typeface="华文行楷" panose="02010800040101010101" pitchFamily="2" charset="-122"/>
              <a:ea typeface="华文行楷" panose="02010800040101010101" pitchFamily="2" charset="-122"/>
            </a:endParaRPr>
          </a:p>
        </p:txBody>
      </p:sp>
      <p:sp>
        <p:nvSpPr>
          <p:cNvPr id="4100" name="文本框 4100"/>
          <p:cNvSpPr txBox="1"/>
          <p:nvPr/>
        </p:nvSpPr>
        <p:spPr>
          <a:xfrm>
            <a:off x="4895850" y="1378585"/>
            <a:ext cx="6753225" cy="3969385"/>
          </a:xfrm>
          <a:prstGeom prst="rect">
            <a:avLst/>
          </a:prstGeom>
          <a:noFill/>
          <a:ln w="9525">
            <a:noFill/>
          </a:ln>
        </p:spPr>
        <p:txBody>
          <a:bodyPr wrap="square" anchor="t">
            <a:spAutoFit/>
          </a:bodyPr>
          <a:p>
            <a:pPr>
              <a:spcBef>
                <a:spcPct val="50000"/>
              </a:spcBef>
            </a:pPr>
            <a:r>
              <a:rPr lang="en-US" altLang="zh-CN" sz="2800" b="1">
                <a:solidFill>
                  <a:srgbClr val="002060"/>
                </a:solidFill>
                <a:latin typeface="幼圆" panose="02010509060101010101" pitchFamily="49" charset="-122"/>
                <a:ea typeface="幼圆" panose="02010509060101010101" pitchFamily="49" charset="-122"/>
              </a:rPr>
              <a:t>1999</a:t>
            </a:r>
            <a:r>
              <a:rPr lang="zh-CN" altLang="en-US" sz="2800" b="1">
                <a:solidFill>
                  <a:srgbClr val="002060"/>
                </a:solidFill>
                <a:latin typeface="幼圆" panose="02010509060101010101" pitchFamily="49" charset="-122"/>
                <a:ea typeface="幼圆" panose="02010509060101010101" pitchFamily="49" charset="-122"/>
              </a:rPr>
              <a:t>年，先是由英国剑桥大学的教授们发起，就谁是人类第二个千年的</a:t>
            </a:r>
            <a:r>
              <a:rPr lang="zh-CN" altLang="en-US" sz="2800" b="1">
                <a:solidFill>
                  <a:srgbClr val="C00000"/>
                </a:solidFill>
                <a:latin typeface="幼圆" panose="02010509060101010101" pitchFamily="49" charset="-122"/>
                <a:ea typeface="幼圆" panose="02010509060101010101" pitchFamily="49" charset="-122"/>
              </a:rPr>
              <a:t>“千年第一思想家”</a:t>
            </a:r>
            <a:r>
              <a:rPr lang="zh-CN" altLang="en-US" sz="2800" b="1">
                <a:solidFill>
                  <a:srgbClr val="002060"/>
                </a:solidFill>
                <a:latin typeface="幼圆" panose="02010509060101010101" pitchFamily="49" charset="-122"/>
                <a:ea typeface="幼圆" panose="02010509060101010101" pitchFamily="49" charset="-122"/>
              </a:rPr>
              <a:t> 这一命题进行了校内的征询、推选。投票结果是</a:t>
            </a:r>
            <a:r>
              <a:rPr lang="zh-CN" altLang="en-US" sz="2800" b="1">
                <a:solidFill>
                  <a:srgbClr val="C00000"/>
                </a:solidFill>
                <a:latin typeface="幼圆" panose="02010509060101010101" pitchFamily="49" charset="-122"/>
                <a:ea typeface="幼圆" panose="02010509060101010101" pitchFamily="49" charset="-122"/>
              </a:rPr>
              <a:t>马克思位居第一</a:t>
            </a:r>
            <a:r>
              <a:rPr lang="zh-CN" altLang="en-US" sz="2800" b="1">
                <a:solidFill>
                  <a:srgbClr val="002060"/>
                </a:solidFill>
                <a:latin typeface="幼圆" panose="02010509060101010101" pitchFamily="49" charset="-122"/>
                <a:ea typeface="幼圆" panose="02010509060101010101" pitchFamily="49" charset="-122"/>
              </a:rPr>
              <a:t>，而被习惯公认第一的爱因斯坦却屈居第二。随后，英国</a:t>
            </a:r>
            <a:r>
              <a:rPr lang="en-US" altLang="zh-CN" sz="2800" b="1">
                <a:solidFill>
                  <a:srgbClr val="002060"/>
                </a:solidFill>
                <a:latin typeface="幼圆" panose="02010509060101010101" pitchFamily="49" charset="-122"/>
                <a:ea typeface="幼圆" panose="02010509060101010101" pitchFamily="49" charset="-122"/>
              </a:rPr>
              <a:t>BBC</a:t>
            </a:r>
            <a:r>
              <a:rPr lang="zh-CN" altLang="en-US" sz="2800" b="1">
                <a:solidFill>
                  <a:srgbClr val="002060"/>
                </a:solidFill>
                <a:latin typeface="幼圆" panose="02010509060101010101" pitchFamily="49" charset="-122"/>
                <a:ea typeface="幼圆" panose="02010509060101010101" pitchFamily="49" charset="-122"/>
              </a:rPr>
              <a:t>广播公司，又以同一命题在全球互联网上公开征询投票一个月。</a:t>
            </a:r>
            <a:r>
              <a:rPr lang="zh-CN" altLang="en-US" sz="2800" b="1">
                <a:solidFill>
                  <a:srgbClr val="C00000"/>
                </a:solidFill>
                <a:latin typeface="幼圆" panose="02010509060101010101" pitchFamily="49" charset="-122"/>
                <a:ea typeface="幼圆" panose="02010509060101010101" pitchFamily="49" charset="-122"/>
              </a:rPr>
              <a:t>汇集全球投票的结果，仍然是马克思第一，爱因斯坦第二。</a:t>
            </a:r>
            <a:endParaRPr lang="zh-CN" altLang="en-US" sz="2800" b="1">
              <a:solidFill>
                <a:srgbClr val="C00000"/>
              </a:solidFill>
              <a:latin typeface="幼圆" panose="02010509060101010101" pitchFamily="49" charset="-122"/>
              <a:ea typeface="幼圆" panose="02010509060101010101" pitchFamily="49" charset="-122"/>
            </a:endParaRPr>
          </a:p>
        </p:txBody>
      </p:sp>
      <p:graphicFrame>
        <p:nvGraphicFramePr>
          <p:cNvPr id="29699" name="对象 29698"/>
          <p:cNvGraphicFramePr/>
          <p:nvPr/>
        </p:nvGraphicFramePr>
        <p:xfrm>
          <a:off x="344170" y="885190"/>
          <a:ext cx="4045585" cy="4699000"/>
        </p:xfrm>
        <a:graphic>
          <a:graphicData uri="http://schemas.openxmlformats.org/presentationml/2006/ole">
            <mc:AlternateContent xmlns:mc="http://schemas.openxmlformats.org/markup-compatibility/2006">
              <mc:Choice xmlns:v="urn:schemas-microsoft-com:vml" Requires="v">
                <p:oleObj spid="_x0000_s3078" name="" r:id="rId1" imgW="3492500" imgH="3394710" progId="Paint.Picture">
                  <p:embed/>
                </p:oleObj>
              </mc:Choice>
              <mc:Fallback>
                <p:oleObj name="" r:id="rId1" imgW="3492500" imgH="3394710" progId="Paint.Picture">
                  <p:embed/>
                  <p:pic>
                    <p:nvPicPr>
                      <p:cNvPr id="0" name="图片 3077"/>
                      <p:cNvPicPr/>
                      <p:nvPr/>
                    </p:nvPicPr>
                    <p:blipFill>
                      <a:blip r:embed="rId2"/>
                      <a:stretch>
                        <a:fillRect/>
                      </a:stretch>
                    </p:blipFill>
                    <p:spPr>
                      <a:xfrm>
                        <a:off x="344170" y="885190"/>
                        <a:ext cx="4045585" cy="4699000"/>
                      </a:xfrm>
                      <a:prstGeom prst="rect">
                        <a:avLst/>
                      </a:prstGeom>
                      <a:noFill/>
                      <a:ln w="38100">
                        <a:noFill/>
                        <a:miter/>
                      </a:ln>
                    </p:spPr>
                  </p:pic>
                </p:oleObj>
              </mc:Fallback>
            </mc:AlternateContent>
          </a:graphicData>
        </a:graphic>
      </p:graphicFrame>
      <p:sp>
        <p:nvSpPr>
          <p:cNvPr id="2" name="标题 1"/>
          <p:cNvSpPr>
            <a:spLocks noGrp="1"/>
          </p:cNvSpPr>
          <p:nvPr/>
        </p:nvSpPr>
        <p:spPr>
          <a:xfrm>
            <a:off x="250825" y="48260"/>
            <a:ext cx="11863705" cy="819150"/>
          </a:xfrm>
          <a:prstGeom prst="rect">
            <a:avLst/>
          </a:prstGeom>
          <a:gradFill>
            <a:gsLst>
              <a:gs pos="0">
                <a:srgbClr val="FBFB11"/>
              </a:gs>
              <a:gs pos="100000">
                <a:schemeClr val="accent5">
                  <a:lumMod val="75000"/>
                </a:schemeClr>
              </a:gs>
            </a:gsLst>
            <a:lin ang="54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黑体" panose="02010609060101010101" pitchFamily="49" charset="-122"/>
                <a:ea typeface="黑体" panose="02010609060101010101" pitchFamily="49" charset="-122"/>
                <a:cs typeface="+mj-cs"/>
              </a:defRPr>
            </a:lvl1pPr>
          </a:lstStyle>
          <a:p>
            <a:r>
              <a:rPr lang="zh-CN" altLang="en-US" sz="3800">
                <a:gradFill>
                  <a:gsLst>
                    <a:gs pos="0">
                      <a:srgbClr val="E30000"/>
                    </a:gs>
                    <a:gs pos="100000">
                      <a:srgbClr val="760303"/>
                    </a:gs>
                  </a:gsLst>
                  <a:lin ang="5400000" scaled="0"/>
                </a:gradFill>
              </a:rPr>
              <a:t>四、开辟新时代的</a:t>
            </a:r>
            <a:r>
              <a:rPr lang="en-US" altLang="zh-CN" sz="3800">
                <a:gradFill>
                  <a:gsLst>
                    <a:gs pos="0">
                      <a:srgbClr val="E30000"/>
                    </a:gs>
                    <a:gs pos="100000">
                      <a:srgbClr val="760303"/>
                    </a:gs>
                  </a:gsLst>
                  <a:lin ang="5400000" scaled="0"/>
                </a:gradFill>
              </a:rPr>
              <a:t>“</a:t>
            </a:r>
            <a:r>
              <a:rPr lang="zh-CN" altLang="en-US" sz="3800">
                <a:gradFill>
                  <a:gsLst>
                    <a:gs pos="0">
                      <a:srgbClr val="E30000"/>
                    </a:gs>
                    <a:gs pos="100000">
                      <a:srgbClr val="760303"/>
                    </a:gs>
                  </a:gsLst>
                  <a:lin ang="5400000" scaled="0"/>
                </a:gradFill>
              </a:rPr>
              <a:t>宣言</a:t>
            </a:r>
            <a:r>
              <a:rPr lang="en-US" altLang="zh-CN" sz="3800">
                <a:gradFill>
                  <a:gsLst>
                    <a:gs pos="0">
                      <a:srgbClr val="E30000"/>
                    </a:gs>
                    <a:gs pos="100000">
                      <a:srgbClr val="760303"/>
                    </a:gs>
                  </a:gsLst>
                  <a:lin ang="5400000" scaled="0"/>
                </a:gradFill>
              </a:rPr>
              <a:t>”</a:t>
            </a:r>
            <a:endParaRPr lang="en-US" altLang="zh-CN" sz="3800">
              <a:gradFill>
                <a:gsLst>
                  <a:gs pos="0">
                    <a:srgbClr val="E30000"/>
                  </a:gs>
                  <a:gs pos="100000">
                    <a:srgbClr val="760303"/>
                  </a:gs>
                </a:gsLst>
                <a:lin ang="5400000" scaled="0"/>
              </a:gra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indefinite" fill="hold">
                                          <p:stCondLst>
                                            <p:cond delay="0"/>
                                          </p:stCondLst>
                                        </p:cTn>
                                        <p:tgtEl>
                                          <p:spTgt spid="29699"/>
                                        </p:tgtEl>
                                        <p:attrNameLst>
                                          <p:attrName>style.visibility</p:attrName>
                                        </p:attrNameLst>
                                      </p:cBhvr>
                                      <p:to>
                                        <p:strVal val="visible"/>
                                      </p:to>
                                    </p:set>
                                    <p:animEffect filter="barn(outHorizontal)">
                                      <p:cBhvr>
                                        <p:cTn id="12" dur="500"/>
                                        <p:tgtEl>
                                          <p:spTgt spid="29699"/>
                                        </p:tgtEl>
                                      </p:cBhvr>
                                    </p:animEffect>
                                  </p:childTnLst>
                                  <p:subTnLst>
                                    <p:audio>
                                      <p:cMediaNode>
                                        <p:cTn display="0" masterRel="sameClick">
                                          <p:stCondLst>
                                            <p:cond evt="begin" delay="0">
                                              <p:tn val="10"/>
                                            </p:cond>
                                          </p:stCondLst>
                                          <p:endCondLst>
                                            <p:cond evt="onStopAudio" delay="0">
                                              <p:tgtEl>
                                                <p:sldTgt/>
                                              </p:tgtEl>
                                            </p:cond>
                                          </p:endCondLst>
                                        </p:cTn>
                                        <p:tgtEl>
                                          <p:sndTgt r:embed="rId4" name="TIC9C7~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86860" y="1242695"/>
            <a:ext cx="8229600" cy="5526405"/>
          </a:xfrm>
        </p:spPr>
        <p:txBody>
          <a:bodyPr>
            <a:normAutofit lnSpcReduction="10000"/>
          </a:bodyPr>
          <a:p>
            <a:pPr marL="0" indent="0">
              <a:buNone/>
            </a:pPr>
            <a:r>
              <a:rPr lang="zh-CN" altLang="en-US" sz="4000">
                <a:ln w="6600">
                  <a:solidFill>
                    <a:schemeClr val="accent2"/>
                  </a:solidFill>
                  <a:prstDash val="solid"/>
                </a:ln>
                <a:solidFill>
                  <a:srgbClr val="C00000"/>
                </a:solidFill>
                <a:effectLst>
                  <a:outerShdw dist="38100" dir="2700000" algn="tl" rotWithShape="0">
                    <a:schemeClr val="accent2"/>
                  </a:outerShdw>
                </a:effectLst>
              </a:rPr>
              <a:t>新华社北京10月18日电习近平同志在十九大报告中指出</a:t>
            </a:r>
            <a:endParaRPr lang="zh-CN" altLang="en-US">
              <a:solidFill>
                <a:srgbClr val="002060"/>
              </a:solidFill>
            </a:endParaRPr>
          </a:p>
          <a:p>
            <a:r>
              <a:rPr lang="zh-CN" altLang="en-US" sz="2800">
                <a:solidFill>
                  <a:srgbClr val="002060"/>
                </a:solidFill>
              </a:rPr>
              <a:t>习近平说，</a:t>
            </a:r>
            <a:r>
              <a:rPr lang="zh-CN" altLang="en-US" sz="2800">
                <a:solidFill>
                  <a:srgbClr val="C00000"/>
                </a:solidFill>
              </a:rPr>
              <a:t>中国特色社会主义进入新时代</a:t>
            </a:r>
            <a:r>
              <a:rPr lang="zh-CN" altLang="en-US" sz="2800">
                <a:solidFill>
                  <a:srgbClr val="002060"/>
                </a:solidFill>
              </a:rPr>
              <a:t>，意味着近代以来久经磨难的中华民族迎来了从站起来、富起来到强起来的伟大飞跃，迎来了实现中华民族伟大复兴的光明前景；</a:t>
            </a:r>
            <a:r>
              <a:rPr lang="zh-CN" altLang="en-US" sz="2800">
                <a:solidFill>
                  <a:srgbClr val="C00000"/>
                </a:solidFill>
              </a:rPr>
              <a:t>意味着科学社会主义在二十一世纪的中国焕发出强大生机活力</a:t>
            </a:r>
            <a:r>
              <a:rPr lang="zh-CN" altLang="en-US" sz="2800">
                <a:solidFill>
                  <a:srgbClr val="002060"/>
                </a:solidFill>
              </a:rPr>
              <a:t>，在世界上高高举起了中国特色社会主义伟大旗帜；意味着中国特色社会主义道路、理论、制度、文化不断发展，拓展了发展中国家走向现代化的途径，给世界上那些既希望加快发展又希望保持自身独立性的国家和民族提供了全新选择，</a:t>
            </a:r>
            <a:r>
              <a:rPr lang="zh-CN" altLang="en-US" sz="2800">
                <a:solidFill>
                  <a:srgbClr val="C00000"/>
                </a:solidFill>
              </a:rPr>
              <a:t>为解决人类问题贡献了中国智慧和中国方案</a:t>
            </a:r>
            <a:r>
              <a:rPr lang="zh-CN" altLang="en-US">
                <a:solidFill>
                  <a:srgbClr val="C00000"/>
                </a:solidFill>
              </a:rPr>
              <a:t>。</a:t>
            </a:r>
            <a:endParaRPr lang="zh-CN" altLang="en-US">
              <a:solidFill>
                <a:srgbClr val="C00000"/>
              </a:solidFill>
            </a:endParaRPr>
          </a:p>
        </p:txBody>
      </p:sp>
      <p:pic>
        <p:nvPicPr>
          <p:cNvPr id="7" name="图片 6" descr="9fd0251f9aae60e_w550_h435"/>
          <p:cNvPicPr>
            <a:picLocks noChangeAspect="1"/>
          </p:cNvPicPr>
          <p:nvPr/>
        </p:nvPicPr>
        <p:blipFill>
          <a:blip r:embed="rId1"/>
          <a:stretch>
            <a:fillRect/>
          </a:stretch>
        </p:blipFill>
        <p:spPr>
          <a:xfrm>
            <a:off x="67310" y="2329180"/>
            <a:ext cx="3917950" cy="3696970"/>
          </a:xfrm>
          <a:prstGeom prst="rect">
            <a:avLst/>
          </a:prstGeom>
        </p:spPr>
      </p:pic>
      <p:sp>
        <p:nvSpPr>
          <p:cNvPr id="2" name="标题 1"/>
          <p:cNvSpPr>
            <a:spLocks noGrp="1"/>
          </p:cNvSpPr>
          <p:nvPr/>
        </p:nvSpPr>
        <p:spPr>
          <a:xfrm>
            <a:off x="250825" y="48260"/>
            <a:ext cx="11863705" cy="819150"/>
          </a:xfrm>
          <a:prstGeom prst="rect">
            <a:avLst/>
          </a:prstGeom>
          <a:gradFill>
            <a:gsLst>
              <a:gs pos="0">
                <a:srgbClr val="FBFB11"/>
              </a:gs>
              <a:gs pos="100000">
                <a:schemeClr val="accent5">
                  <a:lumMod val="75000"/>
                </a:schemeClr>
              </a:gs>
            </a:gsLst>
            <a:lin ang="54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黑体" panose="02010609060101010101" pitchFamily="49" charset="-122"/>
                <a:ea typeface="黑体" panose="02010609060101010101" pitchFamily="49" charset="-122"/>
                <a:cs typeface="+mj-cs"/>
              </a:defRPr>
            </a:lvl1pPr>
          </a:lstStyle>
          <a:p>
            <a:r>
              <a:rPr lang="zh-CN" altLang="en-US" sz="3800">
                <a:gradFill>
                  <a:gsLst>
                    <a:gs pos="0">
                      <a:srgbClr val="E30000"/>
                    </a:gs>
                    <a:gs pos="100000">
                      <a:srgbClr val="760303"/>
                    </a:gs>
                  </a:gsLst>
                  <a:lin ang="5400000" scaled="0"/>
                </a:gradFill>
              </a:rPr>
              <a:t>四、开辟新时代的</a:t>
            </a:r>
            <a:r>
              <a:rPr lang="en-US" altLang="zh-CN" sz="3800">
                <a:gradFill>
                  <a:gsLst>
                    <a:gs pos="0">
                      <a:srgbClr val="E30000"/>
                    </a:gs>
                    <a:gs pos="100000">
                      <a:srgbClr val="760303"/>
                    </a:gs>
                  </a:gsLst>
                  <a:lin ang="5400000" scaled="0"/>
                </a:gradFill>
              </a:rPr>
              <a:t>“</a:t>
            </a:r>
            <a:r>
              <a:rPr lang="zh-CN" altLang="en-US" sz="3800">
                <a:gradFill>
                  <a:gsLst>
                    <a:gs pos="0">
                      <a:srgbClr val="E30000"/>
                    </a:gs>
                    <a:gs pos="100000">
                      <a:srgbClr val="760303"/>
                    </a:gs>
                  </a:gsLst>
                  <a:lin ang="5400000" scaled="0"/>
                </a:gradFill>
              </a:rPr>
              <a:t>宣言</a:t>
            </a:r>
            <a:r>
              <a:rPr lang="en-US" altLang="zh-CN" sz="3800">
                <a:gradFill>
                  <a:gsLst>
                    <a:gs pos="0">
                      <a:srgbClr val="E30000"/>
                    </a:gs>
                    <a:gs pos="100000">
                      <a:srgbClr val="760303"/>
                    </a:gs>
                  </a:gsLst>
                  <a:lin ang="5400000" scaled="0"/>
                </a:gradFill>
              </a:rPr>
              <a:t>”</a:t>
            </a:r>
            <a:endParaRPr lang="en-US" altLang="zh-CN" sz="3800">
              <a:gradFill>
                <a:gsLst>
                  <a:gs pos="0">
                    <a:srgbClr val="E30000"/>
                  </a:gs>
                  <a:gs pos="100000">
                    <a:srgbClr val="760303"/>
                  </a:gs>
                </a:gsLst>
                <a:lin ang="5400000" scaled="0"/>
              </a:gradFill>
            </a:endParaRPr>
          </a:p>
        </p:txBody>
      </p:sp>
    </p:spTree>
    <p:custDataLst>
      <p:tags r:id="rId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领航">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758190" y="52705"/>
            <a:ext cx="11283315" cy="6753225"/>
          </a:xfrm>
          <a:prstGeom prst="rect">
            <a:avLst/>
          </a:prstGeom>
        </p:spPr>
      </p:pic>
    </p:spTree>
    <p:custDataLst>
      <p:tags r:id="rId4"/>
    </p:custDataLst>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占位符 73730"/>
          <p:cNvSpPr/>
          <p:nvPr>
            <p:ph idx="1"/>
          </p:nvPr>
        </p:nvSpPr>
        <p:spPr>
          <a:xfrm>
            <a:off x="1718945" y="573405"/>
            <a:ext cx="8893175" cy="6138545"/>
          </a:xfrm>
        </p:spPr>
        <p:txBody>
          <a:bodyPr anchor="t">
            <a:noAutofit/>
          </a:bodyPr>
          <a:p>
            <a:pPr>
              <a:buNone/>
            </a:pPr>
            <a:r>
              <a:rPr lang="en-US" altLang="zh-CN" sz="3600" b="1">
                <a:solidFill>
                  <a:srgbClr val="C00000"/>
                </a:solidFill>
                <a:latin typeface="黑体" panose="02010609060101010101" pitchFamily="49" charset="-122"/>
                <a:ea typeface="黑体" panose="02010609060101010101" pitchFamily="49" charset="-122"/>
              </a:rPr>
              <a:t>1</a:t>
            </a:r>
            <a:r>
              <a:rPr lang="zh-CN" altLang="en-US" sz="3600" b="1" dirty="0">
                <a:solidFill>
                  <a:srgbClr val="C00000"/>
                </a:solidFill>
                <a:latin typeface="黑体" panose="02010609060101010101" pitchFamily="49" charset="-122"/>
                <a:ea typeface="黑体" panose="02010609060101010101" pitchFamily="49" charset="-122"/>
              </a:rPr>
              <a:t>、宪章运动（</a:t>
            </a:r>
            <a:r>
              <a:rPr lang="en-US" altLang="zh-CN" sz="3600" b="1">
                <a:solidFill>
                  <a:srgbClr val="C00000"/>
                </a:solidFill>
                <a:latin typeface="黑体" panose="02010609060101010101" pitchFamily="49" charset="-122"/>
                <a:ea typeface="黑体" panose="02010609060101010101" pitchFamily="49" charset="-122"/>
              </a:rPr>
              <a:t>1836~1858</a:t>
            </a:r>
            <a:r>
              <a:rPr lang="zh-CN" altLang="en-US" sz="3600" b="1" dirty="0">
                <a:solidFill>
                  <a:srgbClr val="C00000"/>
                </a:solidFill>
                <a:latin typeface="黑体" panose="02010609060101010101" pitchFamily="49" charset="-122"/>
                <a:ea typeface="黑体" panose="02010609060101010101" pitchFamily="49" charset="-122"/>
              </a:rPr>
              <a:t>）</a:t>
            </a:r>
            <a:endParaRPr lang="zh-CN" altLang="en-US" sz="3600" b="1" dirty="0">
              <a:solidFill>
                <a:srgbClr val="C00000"/>
              </a:solidFill>
              <a:latin typeface="黑体" panose="02010609060101010101" pitchFamily="49" charset="-122"/>
              <a:ea typeface="黑体" panose="02010609060101010101" pitchFamily="49" charset="-122"/>
            </a:endParaRPr>
          </a:p>
          <a:p>
            <a:pPr>
              <a:buNone/>
            </a:pPr>
            <a:r>
              <a:rPr lang="en-US" altLang="zh-CN" sz="3600" b="1">
                <a:solidFill>
                  <a:srgbClr val="002060"/>
                </a:solidFill>
              </a:rPr>
              <a:t>  (</a:t>
            </a:r>
            <a:r>
              <a:rPr lang="zh-CN" altLang="en-US" sz="3600" b="1" dirty="0">
                <a:solidFill>
                  <a:srgbClr val="002060"/>
                </a:solidFill>
                <a:ea typeface="黑体" panose="02010609060101010101" pitchFamily="49" charset="-122"/>
              </a:rPr>
              <a:t>内容、特点、影响、局限性</a:t>
            </a:r>
            <a:r>
              <a:rPr lang="zh-CN" altLang="en-US" sz="3600" b="1" dirty="0">
                <a:solidFill>
                  <a:srgbClr val="002060"/>
                </a:solidFill>
              </a:rPr>
              <a:t>）</a:t>
            </a:r>
            <a:r>
              <a:rPr lang="en-US" altLang="zh-CN" sz="3600" b="1">
                <a:solidFill>
                  <a:srgbClr val="002060"/>
                </a:solidFill>
              </a:rPr>
              <a:t>P60</a:t>
            </a:r>
            <a:r>
              <a:rPr lang="zh-CN" altLang="en-US" sz="3600" b="1" dirty="0">
                <a:solidFill>
                  <a:srgbClr val="002060"/>
                </a:solidFill>
              </a:rPr>
              <a:t>、</a:t>
            </a:r>
            <a:r>
              <a:rPr lang="en-US" altLang="zh-CN" sz="3600" b="1">
                <a:solidFill>
                  <a:srgbClr val="002060"/>
                </a:solidFill>
              </a:rPr>
              <a:t>61</a:t>
            </a:r>
            <a:endParaRPr lang="en-US" altLang="zh-CN" sz="3600" b="1">
              <a:solidFill>
                <a:srgbClr val="002060"/>
              </a:solidFill>
            </a:endParaRPr>
          </a:p>
          <a:p>
            <a:pPr>
              <a:buNone/>
            </a:pPr>
            <a:r>
              <a:rPr lang="en-US" altLang="zh-CN" sz="3600" b="1">
                <a:solidFill>
                  <a:srgbClr val="002060"/>
                </a:solidFill>
                <a:latin typeface="黑体" panose="02010609060101010101" pitchFamily="49" charset="-122"/>
                <a:ea typeface="黑体" panose="02010609060101010101" pitchFamily="49" charset="-122"/>
              </a:rPr>
              <a:t>2</a:t>
            </a:r>
            <a:r>
              <a:rPr lang="zh-CN" altLang="en-US" sz="3600" b="1" dirty="0">
                <a:solidFill>
                  <a:srgbClr val="002060"/>
                </a:solidFill>
                <a:latin typeface="黑体" panose="02010609060101010101" pitchFamily="49" charset="-122"/>
                <a:ea typeface="黑体" panose="02010609060101010101" pitchFamily="49" charset="-122"/>
              </a:rPr>
              <a:t>、马克思、恩格斯的革命活动：</a:t>
            </a:r>
            <a:endParaRPr lang="zh-CN" altLang="en-US" sz="3600" b="1" dirty="0">
              <a:solidFill>
                <a:srgbClr val="002060"/>
              </a:solidFill>
              <a:latin typeface="黑体" panose="02010609060101010101" pitchFamily="49" charset="-122"/>
              <a:ea typeface="黑体" panose="02010609060101010101" pitchFamily="49" charset="-122"/>
            </a:endParaRPr>
          </a:p>
          <a:p>
            <a:pPr>
              <a:buNone/>
            </a:pPr>
            <a:r>
              <a:rPr lang="zh-CN" altLang="en-US" sz="3600" b="1" dirty="0">
                <a:solidFill>
                  <a:srgbClr val="002060"/>
                </a:solidFill>
              </a:rPr>
              <a:t>       </a:t>
            </a:r>
            <a:r>
              <a:rPr lang="zh-CN" altLang="en-US" sz="3600" b="1" dirty="0">
                <a:solidFill>
                  <a:srgbClr val="002060"/>
                </a:solidFill>
                <a:latin typeface="黑体" panose="02010609060101010101" pitchFamily="49" charset="-122"/>
                <a:ea typeface="黑体" panose="02010609060101010101" pitchFamily="49" charset="-122"/>
              </a:rPr>
              <a:t>①共同创建科学社会主义理论</a:t>
            </a:r>
            <a:endParaRPr lang="zh-CN" altLang="en-US" sz="3600" b="1" dirty="0">
              <a:solidFill>
                <a:srgbClr val="002060"/>
              </a:solidFill>
              <a:latin typeface="黑体" panose="02010609060101010101" pitchFamily="49" charset="-122"/>
              <a:ea typeface="黑体" panose="02010609060101010101" pitchFamily="49" charset="-122"/>
            </a:endParaRPr>
          </a:p>
          <a:p>
            <a:pPr>
              <a:buNone/>
            </a:pPr>
            <a:r>
              <a:rPr lang="zh-CN" altLang="en-US" sz="3600" b="1" dirty="0">
                <a:solidFill>
                  <a:srgbClr val="002060"/>
                </a:solidFill>
                <a:latin typeface="黑体" panose="02010609060101010101" pitchFamily="49" charset="-122"/>
                <a:ea typeface="黑体" panose="02010609060101010101" pitchFamily="49" charset="-122"/>
              </a:rPr>
              <a:t>       ②联合发表</a:t>
            </a:r>
            <a:r>
              <a:rPr lang="en-US" altLang="zh-CN" sz="3600" b="1">
                <a:solidFill>
                  <a:srgbClr val="002060"/>
                </a:solidFill>
                <a:latin typeface="黑体" panose="02010609060101010101" pitchFamily="49" charset="-122"/>
                <a:ea typeface="黑体" panose="02010609060101010101" pitchFamily="49" charset="-122"/>
              </a:rPr>
              <a:t>《</a:t>
            </a:r>
            <a:r>
              <a:rPr lang="zh-CN" altLang="en-US" sz="3600" b="1" dirty="0">
                <a:solidFill>
                  <a:srgbClr val="002060"/>
                </a:solidFill>
                <a:latin typeface="黑体" panose="02010609060101010101" pitchFamily="49" charset="-122"/>
                <a:ea typeface="黑体" panose="02010609060101010101" pitchFamily="49" charset="-122"/>
              </a:rPr>
              <a:t>共产党宣言</a:t>
            </a:r>
            <a:r>
              <a:rPr lang="en-US" altLang="zh-CN" sz="3600" b="1">
                <a:solidFill>
                  <a:srgbClr val="002060"/>
                </a:solidFill>
                <a:latin typeface="黑体" panose="02010609060101010101" pitchFamily="49" charset="-122"/>
                <a:ea typeface="黑体" panose="02010609060101010101" pitchFamily="49" charset="-122"/>
              </a:rPr>
              <a:t>》</a:t>
            </a:r>
            <a:endParaRPr lang="en-US" altLang="zh-CN" sz="3600" b="1">
              <a:solidFill>
                <a:srgbClr val="002060"/>
              </a:solidFill>
              <a:latin typeface="黑体" panose="02010609060101010101" pitchFamily="49" charset="-122"/>
              <a:ea typeface="黑体" panose="02010609060101010101" pitchFamily="49" charset="-122"/>
            </a:endParaRPr>
          </a:p>
          <a:p>
            <a:pPr>
              <a:buNone/>
            </a:pPr>
            <a:r>
              <a:rPr lang="en-US" altLang="zh-CN" sz="3600" b="1">
                <a:solidFill>
                  <a:srgbClr val="C00000"/>
                </a:solidFill>
                <a:latin typeface="黑体" panose="02010609060101010101" pitchFamily="49" charset="-122"/>
                <a:ea typeface="黑体" panose="02010609060101010101" pitchFamily="49" charset="-122"/>
              </a:rPr>
              <a:t>3</a:t>
            </a:r>
            <a:r>
              <a:rPr lang="zh-CN" altLang="en-US" sz="3600" b="1" dirty="0">
                <a:solidFill>
                  <a:srgbClr val="C00000"/>
                </a:solidFill>
                <a:latin typeface="黑体" panose="02010609060101010101" pitchFamily="49" charset="-122"/>
                <a:ea typeface="黑体" panose="02010609060101010101" pitchFamily="49" charset="-122"/>
              </a:rPr>
              <a:t>、</a:t>
            </a:r>
            <a:r>
              <a:rPr lang="en-US" altLang="zh-CN" sz="3600" b="1">
                <a:solidFill>
                  <a:srgbClr val="C00000"/>
                </a:solidFill>
                <a:latin typeface="黑体" panose="02010609060101010101" pitchFamily="49" charset="-122"/>
                <a:ea typeface="黑体" panose="02010609060101010101" pitchFamily="49" charset="-122"/>
              </a:rPr>
              <a:t>《</a:t>
            </a:r>
            <a:r>
              <a:rPr lang="zh-CN" altLang="en-US" sz="3600" b="1" dirty="0">
                <a:solidFill>
                  <a:srgbClr val="C00000"/>
                </a:solidFill>
                <a:latin typeface="黑体" panose="02010609060101010101" pitchFamily="49" charset="-122"/>
                <a:ea typeface="黑体" panose="02010609060101010101" pitchFamily="49" charset="-122"/>
              </a:rPr>
              <a:t>共产党宣言</a:t>
            </a:r>
            <a:r>
              <a:rPr lang="en-US" altLang="zh-CN" sz="3600" b="1">
                <a:solidFill>
                  <a:srgbClr val="C00000"/>
                </a:solidFill>
                <a:latin typeface="黑体" panose="02010609060101010101" pitchFamily="49" charset="-122"/>
                <a:ea typeface="黑体" panose="02010609060101010101" pitchFamily="49" charset="-122"/>
              </a:rPr>
              <a:t>》</a:t>
            </a:r>
            <a:r>
              <a:rPr lang="zh-CN" altLang="en-US" sz="3600" b="1" dirty="0">
                <a:solidFill>
                  <a:srgbClr val="C00000"/>
                </a:solidFill>
                <a:latin typeface="黑体" panose="02010609060101010101" pitchFamily="49" charset="-122"/>
                <a:ea typeface="黑体" panose="02010609060101010101" pitchFamily="49" charset="-122"/>
              </a:rPr>
              <a:t>（</a:t>
            </a:r>
            <a:r>
              <a:rPr lang="en-US" altLang="zh-CN" sz="3600" b="1">
                <a:solidFill>
                  <a:srgbClr val="C00000"/>
                </a:solidFill>
                <a:latin typeface="黑体" panose="02010609060101010101" pitchFamily="49" charset="-122"/>
                <a:ea typeface="黑体" panose="02010609060101010101" pitchFamily="49" charset="-122"/>
              </a:rPr>
              <a:t>1848.2</a:t>
            </a:r>
            <a:r>
              <a:rPr lang="zh-CN" altLang="en-US" sz="3600" b="1" dirty="0">
                <a:solidFill>
                  <a:srgbClr val="C00000"/>
                </a:solidFill>
                <a:latin typeface="黑体" panose="02010609060101010101" pitchFamily="49" charset="-122"/>
                <a:ea typeface="黑体" panose="02010609060101010101" pitchFamily="49" charset="-122"/>
              </a:rPr>
              <a:t>）</a:t>
            </a:r>
            <a:endParaRPr lang="zh-CN" altLang="en-US" sz="3600" b="1" dirty="0">
              <a:solidFill>
                <a:srgbClr val="C00000"/>
              </a:solidFill>
              <a:latin typeface="黑体" panose="02010609060101010101" pitchFamily="49" charset="-122"/>
              <a:ea typeface="黑体" panose="02010609060101010101" pitchFamily="49" charset="-122"/>
            </a:endParaRPr>
          </a:p>
          <a:p>
            <a:pPr>
              <a:buNone/>
            </a:pPr>
            <a:r>
              <a:rPr lang="en-US" altLang="zh-CN" sz="3600" b="1">
                <a:solidFill>
                  <a:srgbClr val="002060"/>
                </a:solidFill>
              </a:rPr>
              <a:t>            </a:t>
            </a:r>
            <a:r>
              <a:rPr lang="en-US" altLang="zh-CN" sz="3600" b="1">
                <a:solidFill>
                  <a:srgbClr val="C00000"/>
                </a:solidFill>
                <a:ea typeface="黑体" panose="02010609060101010101" pitchFamily="49" charset="-122"/>
              </a:rPr>
              <a:t>—</a:t>
            </a:r>
            <a:r>
              <a:rPr lang="zh-CN" altLang="en-US" sz="3600" b="1" dirty="0">
                <a:solidFill>
                  <a:srgbClr val="C00000"/>
                </a:solidFill>
                <a:ea typeface="黑体" panose="02010609060101010101" pitchFamily="49" charset="-122"/>
              </a:rPr>
              <a:t>标志着马克思主义的诞生</a:t>
            </a:r>
            <a:endParaRPr lang="zh-CN" altLang="en-US" sz="3600" b="1" dirty="0">
              <a:solidFill>
                <a:srgbClr val="C00000"/>
              </a:solidFill>
              <a:ea typeface="黑体" panose="02010609060101010101" pitchFamily="49" charset="-122"/>
            </a:endParaRPr>
          </a:p>
          <a:p>
            <a:pPr>
              <a:buNone/>
            </a:pPr>
            <a:r>
              <a:rPr lang="zh-CN" altLang="en-US" sz="3600" b="1" dirty="0">
                <a:solidFill>
                  <a:srgbClr val="002060"/>
                </a:solidFill>
              </a:rPr>
              <a:t>       </a:t>
            </a:r>
            <a:r>
              <a:rPr lang="zh-CN" altLang="en-US" sz="3600" b="1" dirty="0">
                <a:solidFill>
                  <a:srgbClr val="002060"/>
                </a:solidFill>
                <a:latin typeface="黑体" panose="02010609060101010101" pitchFamily="49" charset="-122"/>
                <a:ea typeface="黑体" panose="02010609060101010101" pitchFamily="49" charset="-122"/>
              </a:rPr>
              <a:t>内容：①②③</a:t>
            </a:r>
            <a:endParaRPr lang="zh-CN" altLang="en-US" sz="3600" b="1" dirty="0">
              <a:solidFill>
                <a:srgbClr val="002060"/>
              </a:solidFill>
              <a:latin typeface="黑体" panose="02010609060101010101" pitchFamily="49" charset="-122"/>
              <a:ea typeface="黑体" panose="02010609060101010101" pitchFamily="49" charset="-122"/>
            </a:endParaRPr>
          </a:p>
          <a:p>
            <a:pPr>
              <a:buNone/>
            </a:pPr>
            <a:r>
              <a:rPr lang="zh-CN" altLang="en-US" sz="3600" b="1" dirty="0">
                <a:solidFill>
                  <a:srgbClr val="002060"/>
                </a:solidFill>
                <a:latin typeface="黑体" panose="02010609060101010101" pitchFamily="49" charset="-122"/>
                <a:ea typeface="黑体" panose="02010609060101010101" pitchFamily="49" charset="-122"/>
              </a:rPr>
              <a:t>       意义：</a:t>
            </a:r>
            <a:r>
              <a:rPr lang="en-US" altLang="zh-CN" sz="3600" b="1">
                <a:solidFill>
                  <a:srgbClr val="002060"/>
                </a:solidFill>
                <a:latin typeface="黑体" panose="02010609060101010101" pitchFamily="49" charset="-122"/>
                <a:ea typeface="黑体" panose="02010609060101010101" pitchFamily="49" charset="-122"/>
              </a:rPr>
              <a:t>P62</a:t>
            </a:r>
            <a:endParaRPr lang="en-US" altLang="zh-CN" sz="3600" b="1">
              <a:solidFill>
                <a:srgbClr val="002060"/>
              </a:solidFill>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481894" y="3606800"/>
            <a:ext cx="6606540" cy="1198880"/>
          </a:xfrm>
          <a:prstGeom prst="rect">
            <a:avLst/>
          </a:prstGeom>
        </p:spPr>
        <p:style>
          <a:lnRef idx="2">
            <a:schemeClr val="accent6"/>
          </a:lnRef>
          <a:fillRef idx="1">
            <a:schemeClr val="lt1"/>
          </a:fillRef>
          <a:effectRef idx="0">
            <a:schemeClr val="accent6"/>
          </a:effectRef>
          <a:fontRef idx="minor">
            <a:schemeClr val="dk1"/>
          </a:fontRef>
        </p:style>
        <p:txBody>
          <a:bodyPr wrap="none"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7200" b="1">
                <a:solidFill>
                  <a:schemeClr val="accent3"/>
                </a:solidFill>
                <a:effectLst/>
              </a:rPr>
              <a:t>“</a:t>
            </a:r>
            <a:r>
              <a:rPr lang="zh-CN" altLang="en-US" sz="7200" b="1">
                <a:solidFill>
                  <a:schemeClr val="accent3"/>
                </a:solidFill>
                <a:effectLst/>
              </a:rPr>
              <a:t>富二代</a:t>
            </a:r>
            <a:r>
              <a:rPr lang="en-US" altLang="zh-CN" sz="7200" b="1">
                <a:solidFill>
                  <a:schemeClr val="accent3"/>
                </a:solidFill>
                <a:effectLst/>
              </a:rPr>
              <a:t>”</a:t>
            </a:r>
            <a:r>
              <a:rPr lang="zh-CN" altLang="en-US" sz="7200" b="1">
                <a:solidFill>
                  <a:schemeClr val="accent3"/>
                </a:solidFill>
                <a:effectLst/>
              </a:rPr>
              <a:t>中学生</a:t>
            </a:r>
            <a:endParaRPr lang="zh-CN" altLang="en-US" sz="7200" b="1">
              <a:solidFill>
                <a:schemeClr val="accent3"/>
              </a:solidFill>
              <a:effectLst/>
            </a:endParaRPr>
          </a:p>
        </p:txBody>
      </p:sp>
      <p:sp>
        <p:nvSpPr>
          <p:cNvPr id="11" name="矩形 10"/>
          <p:cNvSpPr/>
          <p:nvPr/>
        </p:nvSpPr>
        <p:spPr>
          <a:xfrm>
            <a:off x="6520035" y="1372912"/>
            <a:ext cx="4773930" cy="1198880"/>
          </a:xfrm>
          <a:prstGeom prst="rect">
            <a:avLst/>
          </a:prstGeom>
        </p:spPr>
        <p:style>
          <a:lnRef idx="2">
            <a:schemeClr val="accent6"/>
          </a:lnRef>
          <a:fillRef idx="1">
            <a:schemeClr val="lt1"/>
          </a:fillRef>
          <a:effectRef idx="0">
            <a:schemeClr val="accent6"/>
          </a:effectRef>
          <a:fontRef idx="minor">
            <a:schemeClr val="dk1"/>
          </a:fontRef>
        </p:style>
        <p:txBody>
          <a:bodyPr wrap="none"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7200" b="1">
                <a:gradFill flip="none" rotWithShape="1">
                  <a:gsLst>
                    <a:gs pos="0">
                      <a:schemeClr val="tx1"/>
                    </a:gs>
                    <a:gs pos="46000">
                      <a:srgbClr val="FF0000"/>
                    </a:gs>
                    <a:gs pos="100000">
                      <a:srgbClr val="C00000"/>
                    </a:gs>
                  </a:gsLst>
                  <a:path path="circle">
                    <a:fillToRect l="50000" t="130000" r="50000" b="-30000"/>
                  </a:path>
                  <a:tileRect/>
                </a:gradFill>
                <a:effectLst/>
              </a:rPr>
              <a:t>有理说不清</a:t>
            </a:r>
            <a:endParaRPr lang="zh-CN" altLang="en-US" sz="7200" b="1">
              <a:gradFill flip="none" rotWithShape="1">
                <a:gsLst>
                  <a:gs pos="0">
                    <a:schemeClr val="tx1"/>
                  </a:gs>
                  <a:gs pos="46000">
                    <a:srgbClr val="FF0000"/>
                  </a:gs>
                  <a:gs pos="100000">
                    <a:srgbClr val="C00000"/>
                  </a:gs>
                </a:gsLst>
                <a:path path="circle">
                  <a:fillToRect l="50000" t="130000" r="50000" b="-30000"/>
                </a:path>
                <a:tileRect/>
              </a:gradFill>
              <a:effectLst/>
            </a:endParaRPr>
          </a:p>
        </p:txBody>
      </p:sp>
      <p:sp>
        <p:nvSpPr>
          <p:cNvPr id="12" name="矩形 11"/>
          <p:cNvSpPr/>
          <p:nvPr/>
        </p:nvSpPr>
        <p:spPr>
          <a:xfrm>
            <a:off x="243600" y="1280865"/>
            <a:ext cx="2011680" cy="1198880"/>
          </a:xfrm>
          <a:prstGeom prst="rect">
            <a:avLst/>
          </a:prstGeom>
        </p:spPr>
        <p:style>
          <a:lnRef idx="2">
            <a:schemeClr val="accent6"/>
          </a:lnRef>
          <a:fillRef idx="1">
            <a:schemeClr val="lt1"/>
          </a:fillRef>
          <a:effectRef idx="0">
            <a:schemeClr val="accent6"/>
          </a:effectRef>
          <a:fontRef idx="minor">
            <a:schemeClr val="dk1"/>
          </a:fontRef>
        </p:style>
        <p:txBody>
          <a:bodyPr wrap="none" rtlCol="0" anchor="t">
            <a:spAutoFit/>
          </a:bodyPr>
          <a:lstStyle/>
          <a:p>
            <a:pPr algn="ctr"/>
            <a:r>
              <a:rPr lang="zh-CN" altLang="en-US" sz="7200" dirty="0">
                <a:ln w="0"/>
                <a:solidFill>
                  <a:schemeClr val="accent1"/>
                </a:solidFill>
                <a:effectLst>
                  <a:outerShdw blurRad="38100" dist="25400" dir="5400000" algn="ctr" rotWithShape="0">
                    <a:srgbClr val="6E747A">
                      <a:alpha val="43000"/>
                    </a:srgbClr>
                  </a:outerShdw>
                </a:effectLst>
              </a:rPr>
              <a:t>秀才</a:t>
            </a:r>
            <a:endParaRPr lang="zh-CN" altLang="en-US" sz="7200" dirty="0">
              <a:ln w="0"/>
              <a:solidFill>
                <a:schemeClr val="accent1"/>
              </a:solidFill>
              <a:effectLst>
                <a:outerShdw blurRad="38100" dist="25400" dir="5400000" algn="ctr" rotWithShape="0">
                  <a:srgbClr val="6E747A">
                    <a:alpha val="43000"/>
                  </a:srgbClr>
                </a:outerShdw>
              </a:effectLst>
            </a:endParaRPr>
          </a:p>
        </p:txBody>
      </p:sp>
      <p:sp>
        <p:nvSpPr>
          <p:cNvPr id="13" name="矩形 12"/>
          <p:cNvSpPr/>
          <p:nvPr/>
        </p:nvSpPr>
        <p:spPr>
          <a:xfrm>
            <a:off x="3481529" y="1372939"/>
            <a:ext cx="1097280" cy="1198880"/>
          </a:xfrm>
          <a:prstGeom prst="rect">
            <a:avLst/>
          </a:prstGeom>
        </p:spPr>
        <p:style>
          <a:lnRef idx="2">
            <a:schemeClr val="accent6"/>
          </a:lnRef>
          <a:fillRef idx="1">
            <a:schemeClr val="lt1"/>
          </a:fillRef>
          <a:effectRef idx="0">
            <a:schemeClr val="accent6"/>
          </a:effectRef>
          <a:fontRef idx="minor">
            <a:schemeClr val="dk1"/>
          </a:fontRef>
        </p:style>
        <p:txBody>
          <a:bodyPr wrap="none" rtlCol="0" anchor="t">
            <a:spAutoFit/>
          </a:bodyPr>
          <a:lstStyle/>
          <a:p>
            <a:pPr algn="ctr"/>
            <a:r>
              <a:rPr lang="zh-CN" altLang="en-US" sz="7200" dirty="0">
                <a:ln w="0"/>
                <a:solidFill>
                  <a:schemeClr val="accent1"/>
                </a:solidFill>
                <a:effectLst>
                  <a:outerShdw blurRad="38100" dist="25400" dir="5400000" algn="ctr" rotWithShape="0">
                    <a:srgbClr val="6E747A">
                      <a:alpha val="43000"/>
                    </a:srgbClr>
                  </a:outerShdw>
                </a:effectLst>
              </a:rPr>
              <a:t>兵</a:t>
            </a:r>
            <a:endParaRPr lang="zh-CN" altLang="en-US" sz="7200" dirty="0">
              <a:ln w="0"/>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2440305" y="1372870"/>
            <a:ext cx="1041400" cy="1014730"/>
          </a:xfrm>
          <a:prstGeom prst="rect">
            <a:avLst/>
          </a:prstGeom>
          <a:noFill/>
        </p:spPr>
        <p:txBody>
          <a:bodyPr wrap="square" rtlCol="0" anchor="t">
            <a:spAutoFit/>
          </a:bodyPr>
          <a:p>
            <a:r>
              <a:rPr lang="zh-CN" altLang="en-US" sz="6000">
                <a:solidFill>
                  <a:schemeClr val="accent2">
                    <a:lumMod val="50000"/>
                  </a:schemeClr>
                </a:solidFill>
                <a:latin typeface="宋体" panose="02010600030101010101" pitchFamily="2" charset="-122"/>
                <a:ea typeface="宋体" panose="02010600030101010101" pitchFamily="2" charset="-122"/>
              </a:rPr>
              <a:t>＋</a:t>
            </a:r>
            <a:endParaRPr lang="zh-CN" altLang="en-US" sz="6000">
              <a:solidFill>
                <a:schemeClr val="accent2">
                  <a:lumMod val="50000"/>
                </a:schemeClr>
              </a:solidFill>
              <a:latin typeface="宋体" panose="02010600030101010101" pitchFamily="2" charset="-122"/>
              <a:ea typeface="宋体" panose="02010600030101010101" pitchFamily="2" charset="-122"/>
            </a:endParaRPr>
          </a:p>
        </p:txBody>
      </p:sp>
      <p:sp>
        <p:nvSpPr>
          <p:cNvPr id="9" name="文本框 8"/>
          <p:cNvSpPr txBox="1"/>
          <p:nvPr/>
        </p:nvSpPr>
        <p:spPr>
          <a:xfrm>
            <a:off x="5069205" y="1464945"/>
            <a:ext cx="1102995" cy="1014730"/>
          </a:xfrm>
          <a:prstGeom prst="rect">
            <a:avLst/>
          </a:prstGeom>
          <a:noFill/>
        </p:spPr>
        <p:txBody>
          <a:bodyPr wrap="square" rtlCol="0" anchor="t">
            <a:spAutoFit/>
          </a:bodyPr>
          <a:p>
            <a:r>
              <a:rPr lang="zh-CN" altLang="en-US" sz="6000">
                <a:solidFill>
                  <a:schemeClr val="accent1">
                    <a:lumMod val="75000"/>
                  </a:schemeClr>
                </a:solidFill>
                <a:latin typeface="微软雅黑" panose="020B0503020204020204" charset="-122"/>
                <a:ea typeface="微软雅黑" panose="020B0503020204020204" charset="-122"/>
              </a:rPr>
              <a:t>=</a:t>
            </a:r>
            <a:endParaRPr lang="zh-CN" altLang="en-US" sz="6000">
              <a:solidFill>
                <a:schemeClr val="accent1">
                  <a:lumMod val="75000"/>
                </a:schemeClr>
              </a:solidFill>
              <a:latin typeface="微软雅黑" panose="020B0503020204020204" charset="-122"/>
              <a:ea typeface="微软雅黑" panose="020B0503020204020204" charset="-122"/>
            </a:endParaRPr>
          </a:p>
        </p:txBody>
      </p:sp>
      <p:sp>
        <p:nvSpPr>
          <p:cNvPr id="14" name="矩形 13"/>
          <p:cNvSpPr/>
          <p:nvPr/>
        </p:nvSpPr>
        <p:spPr>
          <a:xfrm>
            <a:off x="244029" y="3606800"/>
            <a:ext cx="2019300" cy="1198880"/>
          </a:xfrm>
          <a:prstGeom prst="rect">
            <a:avLst/>
          </a:prstGeom>
        </p:spPr>
        <p:style>
          <a:lnRef idx="2">
            <a:schemeClr val="accent6"/>
          </a:lnRef>
          <a:fillRef idx="1">
            <a:schemeClr val="lt1"/>
          </a:fillRef>
          <a:effectRef idx="0">
            <a:schemeClr val="accent6"/>
          </a:effectRef>
          <a:fontRef idx="minor">
            <a:schemeClr val="dk1"/>
          </a:fontRef>
        </p:style>
        <p:txBody>
          <a:bodyPr wrap="non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altLang="en-US" sz="7200" b="1">
                <a:solidFill>
                  <a:schemeClr val="accent3"/>
                </a:solidFill>
                <a:effectLst/>
              </a:rPr>
              <a:t>博士</a:t>
            </a:r>
            <a:endParaRPr lang="zh-CN" altLang="en-US" sz="7200" b="1">
              <a:solidFill>
                <a:schemeClr val="accent3"/>
              </a:solidFill>
              <a:effectLst/>
            </a:endParaRPr>
          </a:p>
        </p:txBody>
      </p:sp>
      <p:sp>
        <p:nvSpPr>
          <p:cNvPr id="15" name="文本框 14"/>
          <p:cNvSpPr txBox="1"/>
          <p:nvPr/>
        </p:nvSpPr>
        <p:spPr>
          <a:xfrm>
            <a:off x="2440305" y="3606800"/>
            <a:ext cx="1041400" cy="1014730"/>
          </a:xfrm>
          <a:prstGeom prst="rect">
            <a:avLst/>
          </a:prstGeom>
          <a:noFill/>
        </p:spPr>
        <p:txBody>
          <a:bodyPr wrap="square" rtlCol="0" anchor="t">
            <a:spAutoFit/>
          </a:bodyPr>
          <a:p>
            <a:r>
              <a:rPr lang="zh-CN" altLang="en-US" sz="6000">
                <a:solidFill>
                  <a:schemeClr val="accent2">
                    <a:lumMod val="50000"/>
                  </a:schemeClr>
                </a:solidFill>
                <a:latin typeface="宋体" panose="02010600030101010101" pitchFamily="2" charset="-122"/>
                <a:ea typeface="宋体" panose="02010600030101010101" pitchFamily="2" charset="-122"/>
              </a:rPr>
              <a:t>＋</a:t>
            </a:r>
            <a:endParaRPr lang="zh-CN" altLang="en-US" sz="6000">
              <a:solidFill>
                <a:schemeClr val="accent2">
                  <a:lumMod val="50000"/>
                </a:schemeClr>
              </a:solidFill>
              <a:latin typeface="宋体" panose="02010600030101010101" pitchFamily="2" charset="-122"/>
              <a:ea typeface="宋体" panose="02010600030101010101" pitchFamily="2" charset="-122"/>
            </a:endParaRPr>
          </a:p>
        </p:txBody>
      </p:sp>
      <p:sp>
        <p:nvSpPr>
          <p:cNvPr id="16" name="文本框 15"/>
          <p:cNvSpPr txBox="1"/>
          <p:nvPr/>
        </p:nvSpPr>
        <p:spPr>
          <a:xfrm>
            <a:off x="10191115" y="3698875"/>
            <a:ext cx="1102995" cy="1014730"/>
          </a:xfrm>
          <a:prstGeom prst="rect">
            <a:avLst/>
          </a:prstGeom>
          <a:noFill/>
        </p:spPr>
        <p:txBody>
          <a:bodyPr wrap="square" rtlCol="0" anchor="t">
            <a:spAutoFit/>
          </a:bodyPr>
          <a:p>
            <a:r>
              <a:rPr lang="zh-CN" altLang="en-US" sz="6000">
                <a:solidFill>
                  <a:schemeClr val="accent1">
                    <a:lumMod val="75000"/>
                  </a:schemeClr>
                </a:solidFill>
                <a:latin typeface="微软雅黑" panose="020B0503020204020204" charset="-122"/>
                <a:ea typeface="微软雅黑" panose="020B0503020204020204" charset="-122"/>
              </a:rPr>
              <a:t>=</a:t>
            </a:r>
            <a:endParaRPr lang="zh-CN" altLang="en-US" sz="6000">
              <a:solidFill>
                <a:schemeClr val="accent1">
                  <a:lumMod val="75000"/>
                </a:schemeClr>
              </a:solidFill>
              <a:latin typeface="微软雅黑" panose="020B0503020204020204" charset="-122"/>
              <a:ea typeface="微软雅黑" panose="020B0503020204020204" charset="-122"/>
            </a:endParaRPr>
          </a:p>
        </p:txBody>
      </p:sp>
      <p:sp>
        <p:nvSpPr>
          <p:cNvPr id="17" name="矩形 16"/>
          <p:cNvSpPr/>
          <p:nvPr/>
        </p:nvSpPr>
        <p:spPr>
          <a:xfrm>
            <a:off x="10027920" y="3345815"/>
            <a:ext cx="2715260" cy="1568450"/>
          </a:xfrm>
          <a:prstGeom prst="rect">
            <a:avLst/>
          </a:prstGeom>
          <a:noFill/>
          <a:ln>
            <a:noFill/>
          </a:ln>
          <a:effectLst>
            <a:glow rad="228600">
              <a:srgbClr val="FF0000">
                <a:alpha val="40000"/>
              </a:srgbClr>
            </a:glow>
            <a:outerShdw blurRad="50800" dist="38100" dir="2700000" algn="tl" rotWithShape="0">
              <a:srgbClr val="C52D38">
                <a:alpha val="40000"/>
              </a:srgbClr>
            </a:outerShdw>
          </a:effectLst>
        </p:spPr>
        <p:txBody>
          <a:bodyPr wrap="square" rtlCol="0" anchor="t">
            <a:spAutoFit/>
          </a:bodyPr>
          <a:p>
            <a:pPr algn="ctr"/>
            <a:r>
              <a:rPr lang="zh-CN" altLang="en-US" sz="96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彩云" panose="02010800040101010101" charset="-122"/>
                <a:ea typeface="华文彩云" panose="02010800040101010101" charset="-122"/>
              </a:rPr>
              <a:t>？</a:t>
            </a:r>
            <a:endParaRPr lang="zh-CN" altLang="en-US" sz="96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彩云" panose="02010800040101010101" charset="-122"/>
              <a:ea typeface="华文彩云" panose="02010800040101010101" charset="-122"/>
            </a:endParaRPr>
          </a:p>
        </p:txBody>
      </p:sp>
      <p:pic>
        <p:nvPicPr>
          <p:cNvPr id="18" name="图片 17" descr="f43a0fd85057ae228aae7399e115a65a"/>
          <p:cNvPicPr>
            <a:picLocks noChangeAspect="1"/>
          </p:cNvPicPr>
          <p:nvPr/>
        </p:nvPicPr>
        <p:blipFill>
          <a:blip r:embed="rId1"/>
          <a:stretch>
            <a:fillRect/>
          </a:stretch>
        </p:blipFill>
        <p:spPr>
          <a:xfrm>
            <a:off x="342265" y="4914265"/>
            <a:ext cx="1814830" cy="1671955"/>
          </a:xfrm>
          <a:prstGeom prst="rect">
            <a:avLst/>
          </a:prstGeom>
        </p:spPr>
      </p:pic>
      <p:pic>
        <p:nvPicPr>
          <p:cNvPr id="19" name="图片 18" descr="3b180e0bb2ecf1fdf0bf620d7ad4bff9"/>
          <p:cNvPicPr>
            <a:picLocks noChangeAspect="1"/>
          </p:cNvPicPr>
          <p:nvPr/>
        </p:nvPicPr>
        <p:blipFill>
          <a:blip r:embed="rId2"/>
          <a:stretch>
            <a:fillRect/>
          </a:stretch>
        </p:blipFill>
        <p:spPr>
          <a:xfrm>
            <a:off x="4922520" y="4936490"/>
            <a:ext cx="2250440" cy="164973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bldLvl="0" animBg="1"/>
      <p:bldP spid="11" grpId="0" animBg="1"/>
      <p:bldP spid="11" grpId="1" bldLvl="0" animBg="1"/>
      <p:bldP spid="12" grpId="0" animBg="1"/>
      <p:bldP spid="13" grpId="0" animBg="1"/>
      <p:bldP spid="14" grpId="0" animBg="1"/>
      <p:bldP spid="14" grpId="1" bldLvl="0" animBg="1"/>
      <p:bldP spid="1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5121"/>
          <p:cNvSpPr/>
          <p:nvPr/>
        </p:nvSpPr>
        <p:spPr>
          <a:xfrm>
            <a:off x="6101715" y="671513"/>
            <a:ext cx="6071235" cy="4741545"/>
          </a:xfrm>
          <a:prstGeom prst="rect">
            <a:avLst/>
          </a:prstGeom>
          <a:noFill/>
          <a:ln w="9525">
            <a:noFill/>
          </a:ln>
        </p:spPr>
        <p:txBody>
          <a:bodyPr wrap="square" anchor="ctr">
            <a:spAutoFit/>
          </a:bodyPr>
          <a:p>
            <a:pPr>
              <a:lnSpc>
                <a:spcPct val="135000"/>
              </a:lnSpc>
            </a:pPr>
            <a:r>
              <a:rPr lang="en-US" altLang="zh-CN" sz="3200" b="1">
                <a:latin typeface="Arial" panose="020B0604020202020204" pitchFamily="34" charset="0"/>
              </a:rPr>
              <a:t>      </a:t>
            </a:r>
            <a:r>
              <a:rPr kumimoji="1" lang="zh-CN" altLang="en-US" sz="3200" b="1" dirty="0">
                <a:gradFill>
                  <a:gsLst>
                    <a:gs pos="0">
                      <a:srgbClr val="012D86"/>
                    </a:gs>
                    <a:gs pos="100000">
                      <a:srgbClr val="0E2557"/>
                    </a:gs>
                  </a:gsLst>
                  <a:lin ang="5400000" scaled="0"/>
                </a:gradFill>
                <a:latin typeface="宋体" panose="02010600030101010101" pitchFamily="2" charset="-122"/>
              </a:rPr>
              <a:t> 一百多年来，没有一个学说像她那样彻底改变着人类社会发展的历史进程，没有一个学说像她那样具有强大的生命力和时代感，没有一个学说像她那样敢于汲取人类社会不断累积的文明成果而不断焕发科学的青春。</a:t>
            </a:r>
            <a:r>
              <a:rPr lang="zh-CN" altLang="en-US" sz="3200" b="1">
                <a:latin typeface="Arial" panose="020B0604020202020204" pitchFamily="34" charset="0"/>
              </a:rPr>
              <a:t> </a:t>
            </a:r>
            <a:endParaRPr lang="zh-CN" altLang="en-US" sz="3200" b="1">
              <a:latin typeface="Arial" panose="020B0604020202020204" pitchFamily="34" charset="0"/>
            </a:endParaRPr>
          </a:p>
        </p:txBody>
      </p:sp>
      <p:pic>
        <p:nvPicPr>
          <p:cNvPr id="3" name="图片 2" descr="29158b15120751301aef9edca6a2cd78"/>
          <p:cNvPicPr>
            <a:picLocks noChangeAspect="1"/>
          </p:cNvPicPr>
          <p:nvPr/>
        </p:nvPicPr>
        <p:blipFill>
          <a:blip r:embed="rId1"/>
          <a:stretch>
            <a:fillRect/>
          </a:stretch>
        </p:blipFill>
        <p:spPr>
          <a:xfrm>
            <a:off x="-9525" y="960120"/>
            <a:ext cx="6064885" cy="4555490"/>
          </a:xfrm>
          <a:prstGeom prst="rect">
            <a:avLst/>
          </a:prstGeom>
        </p:spPr>
      </p:pic>
      <p:sp>
        <p:nvSpPr>
          <p:cNvPr id="7" name="矩形 6"/>
          <p:cNvSpPr/>
          <p:nvPr/>
        </p:nvSpPr>
        <p:spPr>
          <a:xfrm>
            <a:off x="6640830" y="5514975"/>
            <a:ext cx="4773930" cy="1198880"/>
          </a:xfrm>
          <a:prstGeom prst="rect">
            <a:avLst/>
          </a:prstGeom>
          <a:noFill/>
          <a:ln>
            <a:noFill/>
          </a:ln>
        </p:spPr>
        <p:txBody>
          <a:bodyPr wrap="none" rtlCol="0" anchor="t">
            <a:spAutoFit/>
          </a:bodyPr>
          <a:p>
            <a:pPr algn="ctr"/>
            <a:r>
              <a:rPr lang="zh-CN" altLang="en-US" sz="7200" b="1">
                <a:ln w="9525" cmpd="sng">
                  <a:solidFill>
                    <a:srgbClr val="FF0000"/>
                  </a:solidFill>
                  <a:prstDash val="solid"/>
                </a:ln>
                <a:solidFill>
                  <a:srgbClr val="70AD47">
                    <a:tint val="1000"/>
                  </a:srgbClr>
                </a:solidFill>
                <a:effectLst>
                  <a:glow rad="38100">
                    <a:schemeClr val="accent1">
                      <a:alpha val="40000"/>
                    </a:schemeClr>
                  </a:glow>
                </a:effectLst>
              </a:rPr>
              <a:t>马克思主义</a:t>
            </a:r>
            <a:endParaRPr lang="zh-CN" altLang="en-US" sz="7200" b="1">
              <a:ln w="9525" cmpd="sng">
                <a:solidFill>
                  <a:srgbClr val="FF0000"/>
                </a:solidFill>
                <a:prstDash val="solid"/>
              </a:ln>
              <a:solidFill>
                <a:srgbClr val="70AD47">
                  <a:tint val="1000"/>
                </a:srgbClr>
              </a:solidFill>
              <a:effectLst>
                <a:glow rad="38100">
                  <a:schemeClr val="accent1">
                    <a:alpha val="40000"/>
                  </a:schemeClr>
                </a:glow>
              </a:effectLst>
            </a:endParaRPr>
          </a:p>
        </p:txBody>
      </p:sp>
      <p:sp>
        <p:nvSpPr>
          <p:cNvPr id="20" name="箭头: 右 19"/>
          <p:cNvSpPr/>
          <p:nvPr/>
        </p:nvSpPr>
        <p:spPr>
          <a:xfrm>
            <a:off x="5696456" y="5775325"/>
            <a:ext cx="1027522" cy="678730"/>
          </a:xfrm>
          <a:prstGeom prst="rightArrow">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9525" y="5514975"/>
            <a:ext cx="5772785"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altLang="en-US" sz="7200" b="1">
                <a:gradFill flip="none" rotWithShape="1">
                  <a:gsLst>
                    <a:gs pos="0">
                      <a:schemeClr val="tx1"/>
                    </a:gs>
                    <a:gs pos="46000">
                      <a:srgbClr val="FF0000"/>
                    </a:gs>
                    <a:gs pos="100000">
                      <a:srgbClr val="C00000"/>
                    </a:gs>
                  </a:gsLst>
                  <a:path path="circle">
                    <a:fillToRect l="50000" t="130000" r="50000" b="-30000"/>
                  </a:path>
                  <a:tileRect/>
                </a:gradFill>
                <a:effectLst/>
              </a:rPr>
              <a:t>《共产党宣言》</a:t>
            </a:r>
            <a:endParaRPr lang="zh-CN" altLang="en-US" sz="7200" b="1">
              <a:gradFill flip="none" rotWithShape="1">
                <a:gsLst>
                  <a:gs pos="0">
                    <a:schemeClr val="tx1"/>
                  </a:gs>
                  <a:gs pos="46000">
                    <a:srgbClr val="FF0000"/>
                  </a:gs>
                  <a:gs pos="100000">
                    <a:srgbClr val="C00000"/>
                  </a:gs>
                </a:gsLst>
                <a:path path="circle">
                  <a:fillToRect l="50000" t="130000" r="50000" b="-30000"/>
                </a:path>
                <a:tileRect/>
              </a:gradFill>
              <a:effectLst/>
            </a:endParaRPr>
          </a:p>
        </p:txBody>
      </p:sp>
      <p:sp>
        <p:nvSpPr>
          <p:cNvPr id="4" name="标题 1"/>
          <p:cNvSpPr>
            <a:spLocks noGrp="1"/>
          </p:cNvSpPr>
          <p:nvPr/>
        </p:nvSpPr>
        <p:spPr>
          <a:xfrm>
            <a:off x="-9525" y="13970"/>
            <a:ext cx="12182475" cy="727075"/>
          </a:xfrm>
          <a:prstGeom prst="rect">
            <a:avLst/>
          </a:prstGeom>
          <a:gradFill>
            <a:gsLst>
              <a:gs pos="0">
                <a:srgbClr val="FBFB11"/>
              </a:gs>
              <a:gs pos="100000">
                <a:schemeClr val="accent5">
                  <a:lumMod val="75000"/>
                </a:schemeClr>
              </a:gs>
            </a:gsLst>
            <a:lin ang="54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黑体" panose="02010609060101010101" pitchFamily="49" charset="-122"/>
                <a:ea typeface="黑体" panose="02010609060101010101" pitchFamily="49" charset="-122"/>
                <a:cs typeface="+mj-cs"/>
              </a:defRPr>
            </a:lvl1pPr>
          </a:lstStyle>
          <a:p>
            <a:r>
              <a:rPr lang="zh-CN" altLang="en-US" sz="3800">
                <a:gradFill>
                  <a:gsLst>
                    <a:gs pos="0">
                      <a:srgbClr val="E30000"/>
                    </a:gs>
                    <a:gs pos="100000">
                      <a:srgbClr val="760303"/>
                    </a:gs>
                  </a:gsLst>
                  <a:lin ang="5400000" scaled="0"/>
                </a:gradFill>
              </a:rPr>
              <a:t>因美好理想而相聚</a:t>
            </a:r>
            <a:endParaRPr lang="zh-CN" altLang="en-US" sz="3800">
              <a:gradFill>
                <a:gsLst>
                  <a:gs pos="0">
                    <a:srgbClr val="E30000"/>
                  </a:gs>
                  <a:gs pos="100000">
                    <a:srgbClr val="760303"/>
                  </a:gs>
                </a:gsLst>
                <a:lin ang="5400000" scaled="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bldLvl="0" animBg="1"/>
      <p:bldP spid="11" grpId="0" animBg="1"/>
      <p:bldP spid="11"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1524000" y="1967230"/>
            <a:ext cx="9144000" cy="2030730"/>
          </a:xfrm>
        </p:spPr>
        <p:txBody>
          <a:bodyPr>
            <a:noAutofit/>
          </a:bodyPr>
          <a:lstStyle/>
          <a:p>
            <a:r>
              <a:rPr lang="zh-CN" altLang="en-US" sz="8800" dirty="0">
                <a:gradFill>
                  <a:gsLst>
                    <a:gs pos="0">
                      <a:srgbClr val="E30000"/>
                    </a:gs>
                    <a:gs pos="100000">
                      <a:srgbClr val="760303"/>
                    </a:gs>
                  </a:gsLst>
                  <a:lin ang="5400000" scaled="0"/>
                </a:gradFill>
                <a:latin typeface="+mj-lt"/>
                <a:ea typeface="+mj-ea"/>
              </a:rPr>
              <a:t>第</a:t>
            </a:r>
            <a:r>
              <a:rPr lang="en-US" altLang="zh-CN" sz="8800" dirty="0">
                <a:gradFill>
                  <a:gsLst>
                    <a:gs pos="0">
                      <a:srgbClr val="E30000"/>
                    </a:gs>
                    <a:gs pos="100000">
                      <a:srgbClr val="760303"/>
                    </a:gs>
                  </a:gsLst>
                  <a:lin ang="5400000" scaled="0"/>
                </a:gradFill>
                <a:latin typeface="+mj-lt"/>
                <a:ea typeface="+mj-ea"/>
              </a:rPr>
              <a:t>11</a:t>
            </a:r>
            <a:r>
              <a:rPr lang="zh-CN" altLang="en-US" sz="8800" dirty="0">
                <a:gradFill>
                  <a:gsLst>
                    <a:gs pos="0">
                      <a:srgbClr val="E30000"/>
                    </a:gs>
                    <a:gs pos="100000">
                      <a:srgbClr val="760303"/>
                    </a:gs>
                  </a:gsLst>
                  <a:lin ang="5400000" scaled="0"/>
                </a:gradFill>
                <a:latin typeface="+mj-lt"/>
                <a:ea typeface="+mj-ea"/>
              </a:rPr>
              <a:t>课</a:t>
            </a:r>
            <a:br>
              <a:rPr lang="zh-CN" altLang="en-US" sz="8800" dirty="0">
                <a:gradFill>
                  <a:gsLst>
                    <a:gs pos="0">
                      <a:srgbClr val="E30000"/>
                    </a:gs>
                    <a:gs pos="100000">
                      <a:srgbClr val="760303"/>
                    </a:gs>
                  </a:gsLst>
                  <a:lin ang="5400000" scaled="0"/>
                </a:gradFill>
                <a:latin typeface="+mj-lt"/>
                <a:ea typeface="+mj-ea"/>
              </a:rPr>
            </a:br>
            <a:r>
              <a:rPr lang="zh-CN" altLang="en-US" sz="8800" dirty="0">
                <a:gradFill>
                  <a:gsLst>
                    <a:gs pos="0">
                      <a:srgbClr val="E30000"/>
                    </a:gs>
                    <a:gs pos="100000">
                      <a:srgbClr val="760303"/>
                    </a:gs>
                  </a:gsLst>
                  <a:lin ang="5400000" scaled="0"/>
                </a:gradFill>
                <a:latin typeface="+mj-lt"/>
                <a:ea typeface="+mj-ea"/>
              </a:rPr>
              <a:t>开辟新时代的宣言</a:t>
            </a:r>
            <a:endParaRPr lang="zh-CN" altLang="en-US" sz="8800" dirty="0">
              <a:gradFill>
                <a:gsLst>
                  <a:gs pos="0">
                    <a:srgbClr val="E30000"/>
                  </a:gs>
                  <a:gs pos="100000">
                    <a:srgbClr val="760303"/>
                  </a:gs>
                </a:gsLst>
                <a:lin ang="5400000" scaled="0"/>
              </a:gradFill>
              <a:latin typeface="+mj-lt"/>
              <a:ea typeface="+mj-ea"/>
            </a:endParaRPr>
          </a:p>
        </p:txBody>
      </p:sp>
      <p:sp>
        <p:nvSpPr>
          <p:cNvPr id="2" name="副标题 1"/>
          <p:cNvSpPr/>
          <p:nvPr>
            <p:ph type="subTitle" idx="1"/>
          </p:nvPr>
        </p:nvSpPr>
        <p:spPr/>
        <p:txBody>
          <a:bodyPr/>
          <a:p>
            <a:endParaRPr lang="zh-CN" altLang="en-US"/>
          </a:p>
        </p:txBody>
      </p:sp>
    </p:spTree>
    <p:custDataLst>
      <p:tags r:id="rId2"/>
    </p:custDataLst>
  </p:cSld>
  <p:clrMapOvr>
    <a:masterClrMapping/>
  </p:clrMapOvr>
  <p:timing>
    <p:tnLst>
      <p:par>
        <p:cTn id="1" dur="indefinite" restart="never" nodeType="tmRoot"/>
      </p:par>
    </p:tnLst>
    <p:bldLst>
      <p:bldP spid="5" grpId="0"/>
      <p:bldP spid="5" grpId="1"/>
      <p:bldP spid="5" grpId="2"/>
      <p:bldP spid="5" grpId="3"/>
      <p:bldP spid="5" grpId="4"/>
      <p:bldP spid="5" grpId="5"/>
      <p:bldP spid="5" grpId="6"/>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7169">
            <a:hlinkClick r:id="" action="ppaction://hlinkshowjump?jump=nextslide"/>
          </p:cNvPr>
          <p:cNvSpPr txBox="1"/>
          <p:nvPr/>
        </p:nvSpPr>
        <p:spPr>
          <a:xfrm>
            <a:off x="2976245" y="668020"/>
            <a:ext cx="5417185" cy="2676525"/>
          </a:xfrm>
          <a:prstGeom prst="rect">
            <a:avLst/>
          </a:prstGeom>
          <a:noFill/>
          <a:ln w="9525">
            <a:noFill/>
          </a:ln>
        </p:spPr>
        <p:txBody>
          <a:bodyPr wrap="square">
            <a:spAutoFit/>
          </a:bodyPr>
          <a:p>
            <a:pPr>
              <a:buClr>
                <a:schemeClr val="bg1"/>
              </a:buClr>
            </a:pPr>
            <a:r>
              <a:rPr lang="en-US" altLang="zh-CN" sz="2800" b="1">
                <a:solidFill>
                  <a:schemeClr val="bg1"/>
                </a:solidFill>
                <a:latin typeface="Times New Roman" panose="02020603050405020304" pitchFamily="18" charset="0"/>
                <a:ea typeface="华文中宋" panose="02010600040101010101" pitchFamily="2" charset="-122"/>
              </a:rPr>
              <a:t>        </a:t>
            </a:r>
            <a:r>
              <a:rPr lang="en-US" altLang="zh-CN" sz="2800" b="1" dirty="0">
                <a:solidFill>
                  <a:srgbClr val="0000FF"/>
                </a:solidFill>
                <a:latin typeface="黑体" panose="02010609060101010101" pitchFamily="49" charset="-122"/>
                <a:ea typeface="黑体" panose="02010609060101010101" pitchFamily="49" charset="-122"/>
              </a:rPr>
              <a:t>8</a:t>
            </a:r>
            <a:r>
              <a:rPr lang="zh-CN" altLang="en-US" sz="2800" b="1" dirty="0">
                <a:solidFill>
                  <a:srgbClr val="0000FF"/>
                </a:solidFill>
                <a:latin typeface="黑体" panose="02010609060101010101" pitchFamily="49" charset="-122"/>
                <a:ea typeface="黑体" panose="02010609060101010101" pitchFamily="49" charset="-122"/>
              </a:rPr>
              <a:t>岁女孩萨拉是高沃煤矿通</a:t>
            </a:r>
            <a:endParaRPr lang="zh-CN" altLang="en-US" sz="2800" b="1" dirty="0">
              <a:solidFill>
                <a:srgbClr val="0000FF"/>
              </a:solidFill>
              <a:latin typeface="黑体" panose="02010609060101010101" pitchFamily="49" charset="-122"/>
              <a:ea typeface="黑体" panose="02010609060101010101" pitchFamily="49" charset="-122"/>
            </a:endParaRPr>
          </a:p>
          <a:p>
            <a:pPr>
              <a:buClr>
                <a:schemeClr val="bg1"/>
              </a:buClr>
            </a:pPr>
            <a:r>
              <a:rPr lang="zh-CN" altLang="en-US" sz="2800" b="1" dirty="0">
                <a:solidFill>
                  <a:srgbClr val="0000FF"/>
                </a:solidFill>
                <a:latin typeface="黑体" panose="02010609060101010101" pitchFamily="49" charset="-122"/>
                <a:ea typeface="黑体" panose="02010609060101010101" pitchFamily="49" charset="-122"/>
              </a:rPr>
              <a:t>风口的值班工人：“我早晨</a:t>
            </a:r>
            <a:r>
              <a:rPr lang="en-US" altLang="zh-CN" sz="2800" b="1" dirty="0">
                <a:solidFill>
                  <a:srgbClr val="0000FF"/>
                </a:solidFill>
                <a:latin typeface="黑体" panose="02010609060101010101" pitchFamily="49" charset="-122"/>
                <a:ea typeface="黑体" panose="02010609060101010101" pitchFamily="49" charset="-122"/>
              </a:rPr>
              <a:t>4</a:t>
            </a:r>
            <a:r>
              <a:rPr lang="zh-CN" altLang="en-US" sz="2800" b="1" dirty="0">
                <a:solidFill>
                  <a:srgbClr val="0000FF"/>
                </a:solidFill>
                <a:latin typeface="黑体" panose="02010609060101010101" pitchFamily="49" charset="-122"/>
                <a:ea typeface="黑体" panose="02010609060101010101" pitchFamily="49" charset="-122"/>
              </a:rPr>
              <a:t>点钟</a:t>
            </a:r>
            <a:endParaRPr lang="zh-CN" altLang="en-US" sz="2800" b="1" dirty="0">
              <a:solidFill>
                <a:srgbClr val="0000FF"/>
              </a:solidFill>
              <a:latin typeface="黑体" panose="02010609060101010101" pitchFamily="49" charset="-122"/>
              <a:ea typeface="黑体" panose="02010609060101010101" pitchFamily="49" charset="-122"/>
            </a:endParaRPr>
          </a:p>
          <a:p>
            <a:pPr>
              <a:buClr>
                <a:schemeClr val="bg1"/>
              </a:buClr>
            </a:pPr>
            <a:r>
              <a:rPr lang="zh-CN" altLang="en-US" sz="2800" b="1" dirty="0">
                <a:solidFill>
                  <a:srgbClr val="0000FF"/>
                </a:solidFill>
                <a:latin typeface="黑体" panose="02010609060101010101" pitchFamily="49" charset="-122"/>
                <a:ea typeface="黑体" panose="02010609060101010101" pitchFamily="49" charset="-122"/>
              </a:rPr>
              <a:t>有时</a:t>
            </a:r>
            <a:r>
              <a:rPr lang="en-US" altLang="zh-CN" sz="2800" b="1" dirty="0">
                <a:solidFill>
                  <a:srgbClr val="0000FF"/>
                </a:solidFill>
                <a:latin typeface="黑体" panose="02010609060101010101" pitchFamily="49" charset="-122"/>
                <a:ea typeface="黑体" panose="02010609060101010101" pitchFamily="49" charset="-122"/>
              </a:rPr>
              <a:t>3</a:t>
            </a:r>
            <a:r>
              <a:rPr lang="zh-CN" altLang="en-US" sz="2800" b="1" dirty="0">
                <a:solidFill>
                  <a:srgbClr val="0000FF"/>
                </a:solidFill>
                <a:latin typeface="黑体" panose="02010609060101010101" pitchFamily="49" charset="-122"/>
                <a:ea typeface="黑体" panose="02010609060101010101" pitchFamily="49" charset="-122"/>
              </a:rPr>
              <a:t>点半就起来</a:t>
            </a:r>
            <a:r>
              <a:rPr lang="en-US" altLang="zh-CN" sz="2800" b="1">
                <a:solidFill>
                  <a:srgbClr val="0000FF"/>
                </a:solidFill>
                <a:latin typeface="Times New Roman" panose="02020603050405020304" pitchFamily="18" charset="0"/>
                <a:ea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rPr>
              <a:t>我喜欢唱</a:t>
            </a:r>
            <a:endParaRPr lang="zh-CN" altLang="en-US" sz="2800" b="1" dirty="0">
              <a:solidFill>
                <a:srgbClr val="0000FF"/>
              </a:solidFill>
              <a:latin typeface="黑体" panose="02010609060101010101" pitchFamily="49" charset="-122"/>
              <a:ea typeface="黑体" panose="02010609060101010101" pitchFamily="49" charset="-122"/>
            </a:endParaRPr>
          </a:p>
          <a:p>
            <a:pPr>
              <a:buClr>
                <a:schemeClr val="bg1"/>
              </a:buClr>
            </a:pPr>
            <a:r>
              <a:rPr lang="zh-CN" altLang="en-US" sz="2800" b="1" dirty="0">
                <a:solidFill>
                  <a:srgbClr val="0000FF"/>
                </a:solidFill>
                <a:latin typeface="黑体" panose="02010609060101010101" pitchFamily="49" charset="-122"/>
                <a:ea typeface="黑体" panose="02010609060101010101" pitchFamily="49" charset="-122"/>
              </a:rPr>
              <a:t>歌，但在黑暗中我不敢唱</a:t>
            </a:r>
            <a:r>
              <a:rPr lang="en-US" altLang="zh-CN" sz="2800" b="1">
                <a:solidFill>
                  <a:srgbClr val="0000FF"/>
                </a:solidFill>
                <a:latin typeface="Times New Roman" panose="02020603050405020304" pitchFamily="18" charset="0"/>
                <a:ea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rPr>
              <a:t>我</a:t>
            </a:r>
            <a:endParaRPr lang="zh-CN" altLang="en-US" sz="2800" b="1" dirty="0">
              <a:solidFill>
                <a:srgbClr val="0000FF"/>
              </a:solidFill>
              <a:latin typeface="黑体" panose="02010609060101010101" pitchFamily="49" charset="-122"/>
              <a:ea typeface="黑体" panose="02010609060101010101" pitchFamily="49" charset="-122"/>
            </a:endParaRPr>
          </a:p>
          <a:p>
            <a:pPr>
              <a:buClr>
                <a:schemeClr val="bg1"/>
              </a:buClr>
            </a:pPr>
            <a:r>
              <a:rPr lang="zh-CN" altLang="en-US" sz="2800" b="1" dirty="0">
                <a:solidFill>
                  <a:srgbClr val="0000FF"/>
                </a:solidFill>
                <a:latin typeface="黑体" panose="02010609060101010101" pitchFamily="49" charset="-122"/>
                <a:ea typeface="黑体" panose="02010609060101010101" pitchFamily="49" charset="-122"/>
              </a:rPr>
              <a:t>希望上学，不想待在矿坑里。”</a:t>
            </a:r>
            <a:endParaRPr lang="zh-CN" altLang="en-US" sz="2800" b="1" dirty="0">
              <a:solidFill>
                <a:srgbClr val="0000FF"/>
              </a:solidFill>
              <a:latin typeface="黑体" panose="02010609060101010101" pitchFamily="49" charset="-122"/>
              <a:ea typeface="黑体" panose="02010609060101010101" pitchFamily="49" charset="-122"/>
            </a:endParaRPr>
          </a:p>
          <a:p>
            <a:pPr>
              <a:buClr>
                <a:schemeClr val="bg1"/>
              </a:buClr>
            </a:pPr>
            <a:r>
              <a:rPr lang="zh-CN" altLang="en-US" sz="2800" b="1" dirty="0">
                <a:solidFill>
                  <a:srgbClr val="0000FF"/>
                </a:solidFill>
                <a:latin typeface="黑体" panose="02010609060101010101" pitchFamily="49" charset="-122"/>
                <a:ea typeface="黑体" panose="02010609060101010101" pitchFamily="49" charset="-122"/>
              </a:rPr>
              <a:t>             </a:t>
            </a:r>
            <a:r>
              <a:rPr lang="en-US" altLang="zh-CN" sz="2800" b="1" dirty="0">
                <a:solidFill>
                  <a:srgbClr val="0000FF"/>
                </a:solidFill>
                <a:latin typeface="黑体" panose="02010609060101010101" pitchFamily="49" charset="-122"/>
                <a:ea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rPr>
              <a:t>全球通史</a:t>
            </a:r>
            <a:r>
              <a:rPr lang="en-US" altLang="zh-CN" sz="2800" b="1">
                <a:solidFill>
                  <a:srgbClr val="0000FF"/>
                </a:solidFill>
                <a:latin typeface="黑体" panose="02010609060101010101" pitchFamily="49" charset="-122"/>
                <a:ea typeface="黑体" panose="02010609060101010101" pitchFamily="49" charset="-122"/>
              </a:rPr>
              <a:t>》</a:t>
            </a:r>
            <a:endParaRPr lang="en-US" altLang="zh-CN" sz="2800" b="1">
              <a:solidFill>
                <a:srgbClr val="0000FF"/>
              </a:solidFill>
              <a:latin typeface="黑体" panose="02010609060101010101" pitchFamily="49" charset="-122"/>
              <a:ea typeface="黑体" panose="02010609060101010101" pitchFamily="49" charset="-122"/>
            </a:endParaRPr>
          </a:p>
        </p:txBody>
      </p:sp>
      <p:sp>
        <p:nvSpPr>
          <p:cNvPr id="7171" name="矩形 7170"/>
          <p:cNvSpPr/>
          <p:nvPr/>
        </p:nvSpPr>
        <p:spPr>
          <a:xfrm>
            <a:off x="3065145" y="3169285"/>
            <a:ext cx="5144135" cy="3107690"/>
          </a:xfrm>
          <a:prstGeom prst="rect">
            <a:avLst/>
          </a:prstGeom>
          <a:noFill/>
          <a:ln w="9525">
            <a:noFill/>
          </a:ln>
        </p:spPr>
        <p:txBody>
          <a:bodyPr wrap="square" anchor="ctr">
            <a:spAutoFit/>
          </a:bodyPr>
          <a:p>
            <a:r>
              <a:rPr lang="zh-CN" altLang="en-US" sz="2800" b="1" dirty="0">
                <a:solidFill>
                  <a:srgbClr val="0000FF"/>
                </a:solidFill>
                <a:latin typeface="黑体" panose="02010609060101010101" pitchFamily="49" charset="-122"/>
                <a:ea typeface="黑体" panose="02010609060101010101" pitchFamily="49" charset="-122"/>
              </a:rPr>
              <a:t>忧郁的眼睛里没有泪水，</a:t>
            </a:r>
            <a:br>
              <a:rPr lang="zh-CN" altLang="en-US" sz="2800" b="1" dirty="0">
                <a:solidFill>
                  <a:srgbClr val="0000FF"/>
                </a:solidFill>
                <a:latin typeface="黑体" panose="02010609060101010101" pitchFamily="49" charset="-122"/>
                <a:ea typeface="黑体" panose="02010609060101010101" pitchFamily="49" charset="-122"/>
              </a:rPr>
            </a:br>
            <a:r>
              <a:rPr lang="zh-CN" altLang="en-US" sz="2800" b="1" dirty="0">
                <a:solidFill>
                  <a:srgbClr val="0000FF"/>
                </a:solidFill>
                <a:latin typeface="黑体" panose="02010609060101010101" pitchFamily="49" charset="-122"/>
                <a:ea typeface="黑体" panose="02010609060101010101" pitchFamily="49" charset="-122"/>
              </a:rPr>
              <a:t>他们坐在织机旁，</a:t>
            </a:r>
            <a:endParaRPr lang="zh-CN" altLang="en-US" sz="2800" b="1" dirty="0">
              <a:solidFill>
                <a:srgbClr val="0000FF"/>
              </a:solidFill>
              <a:latin typeface="黑体" panose="02010609060101010101" pitchFamily="49" charset="-122"/>
              <a:ea typeface="黑体" panose="02010609060101010101" pitchFamily="49" charset="-122"/>
            </a:endParaRPr>
          </a:p>
          <a:p>
            <a:r>
              <a:rPr lang="zh-CN" altLang="en-US" sz="2800" b="1" dirty="0">
                <a:solidFill>
                  <a:srgbClr val="0000FF"/>
                </a:solidFill>
                <a:latin typeface="黑体" panose="02010609060101010101" pitchFamily="49" charset="-122"/>
                <a:ea typeface="黑体" panose="02010609060101010101" pitchFamily="49" charset="-122"/>
              </a:rPr>
              <a:t>咬牙切齿：</a:t>
            </a:r>
            <a:br>
              <a:rPr lang="zh-CN" altLang="en-US" sz="2800" b="1" dirty="0">
                <a:solidFill>
                  <a:srgbClr val="0000FF"/>
                </a:solidFill>
                <a:latin typeface="黑体" panose="02010609060101010101" pitchFamily="49" charset="-122"/>
                <a:ea typeface="黑体" panose="02010609060101010101" pitchFamily="49" charset="-122"/>
              </a:rPr>
            </a:br>
            <a:r>
              <a:rPr lang="zh-CN" altLang="en-US" sz="2800" b="1" dirty="0">
                <a:solidFill>
                  <a:srgbClr val="0000FF"/>
                </a:solidFill>
                <a:latin typeface="黑体" panose="02010609060101010101" pitchFamily="49" charset="-122"/>
                <a:ea typeface="黑体" panose="02010609060101010101" pitchFamily="49" charset="-122"/>
              </a:rPr>
              <a:t>德意志，我们在织你的尸布，</a:t>
            </a:r>
            <a:br>
              <a:rPr lang="zh-CN" altLang="en-US" sz="2800" b="1" dirty="0">
                <a:solidFill>
                  <a:srgbClr val="0000FF"/>
                </a:solidFill>
                <a:latin typeface="黑体" panose="02010609060101010101" pitchFamily="49" charset="-122"/>
                <a:ea typeface="黑体" panose="02010609060101010101" pitchFamily="49" charset="-122"/>
              </a:rPr>
            </a:br>
            <a:r>
              <a:rPr lang="zh-CN" altLang="en-US" sz="2800" b="1" dirty="0">
                <a:solidFill>
                  <a:srgbClr val="0000FF"/>
                </a:solidFill>
                <a:latin typeface="黑体" panose="02010609060101010101" pitchFamily="49" charset="-122"/>
                <a:ea typeface="黑体" panose="02010609060101010101" pitchFamily="49" charset="-122"/>
              </a:rPr>
              <a:t>我们织进去三重的诅咒</a:t>
            </a:r>
            <a:br>
              <a:rPr lang="zh-CN" altLang="en-US" sz="2800" b="1" dirty="0">
                <a:solidFill>
                  <a:srgbClr val="0000FF"/>
                </a:solidFill>
                <a:latin typeface="黑体" panose="02010609060101010101" pitchFamily="49" charset="-122"/>
                <a:ea typeface="黑体" panose="02010609060101010101" pitchFamily="49" charset="-122"/>
              </a:rPr>
            </a:br>
            <a:r>
              <a:rPr lang="zh-CN" altLang="en-US" sz="2800" b="1" dirty="0">
                <a:solidFill>
                  <a:srgbClr val="0000FF"/>
                </a:solidFill>
                <a:latin typeface="黑体" panose="02010609060101010101" pitchFamily="49" charset="-122"/>
                <a:ea typeface="黑体" panose="02010609060101010101" pitchFamily="49" charset="-122"/>
              </a:rPr>
              <a:t>我们织，我们织！</a:t>
            </a:r>
            <a:endParaRPr lang="zh-CN" altLang="en-US" sz="2800" b="1">
              <a:solidFill>
                <a:srgbClr val="0000FF"/>
              </a:solidFill>
              <a:latin typeface="黑体" panose="02010609060101010101" pitchFamily="49" charset="-122"/>
              <a:ea typeface="黑体" panose="02010609060101010101" pitchFamily="49" charset="-122"/>
            </a:endParaRPr>
          </a:p>
          <a:p>
            <a:r>
              <a:rPr lang="zh-CN" altLang="en-US" sz="2800" b="1" dirty="0">
                <a:solidFill>
                  <a:srgbClr val="0000FF"/>
                </a:solidFill>
                <a:latin typeface="黑体" panose="02010609060101010101" pitchFamily="49" charset="-122"/>
                <a:ea typeface="黑体" panose="02010609060101010101" pitchFamily="49" charset="-122"/>
              </a:rPr>
              <a:t>         </a:t>
            </a:r>
            <a:r>
              <a:rPr lang="en-US" altLang="zh-CN" sz="2800" b="1" dirty="0">
                <a:solidFill>
                  <a:srgbClr val="0000FF"/>
                </a:solidFill>
                <a:latin typeface="黑体" panose="02010609060101010101" pitchFamily="49" charset="-122"/>
                <a:ea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rPr>
              <a:t>海涅诗选</a:t>
            </a:r>
            <a:r>
              <a:rPr lang="en-US" altLang="zh-CN" sz="2800" b="1">
                <a:solidFill>
                  <a:srgbClr val="0000FF"/>
                </a:solidFill>
                <a:latin typeface="黑体" panose="02010609060101010101" pitchFamily="49" charset="-122"/>
                <a:ea typeface="黑体" panose="02010609060101010101" pitchFamily="49" charset="-122"/>
              </a:rPr>
              <a:t>》</a:t>
            </a:r>
            <a:endParaRPr lang="en-US" altLang="zh-CN" sz="2800" b="1">
              <a:solidFill>
                <a:srgbClr val="0000FF"/>
              </a:solidFill>
              <a:latin typeface="黑体" panose="02010609060101010101" pitchFamily="49" charset="-122"/>
              <a:ea typeface="黑体" panose="02010609060101010101" pitchFamily="49" charset="-122"/>
            </a:endParaRPr>
          </a:p>
        </p:txBody>
      </p:sp>
      <p:pic>
        <p:nvPicPr>
          <p:cNvPr id="7173" name="图片 7172"/>
          <p:cNvPicPr>
            <a:picLocks noChangeAspect="1"/>
          </p:cNvPicPr>
          <p:nvPr/>
        </p:nvPicPr>
        <p:blipFill>
          <a:blip r:embed="rId1"/>
          <a:stretch>
            <a:fillRect/>
          </a:stretch>
        </p:blipFill>
        <p:spPr>
          <a:xfrm>
            <a:off x="164783" y="922338"/>
            <a:ext cx="2900362" cy="5184775"/>
          </a:xfrm>
          <a:prstGeom prst="rect">
            <a:avLst/>
          </a:prstGeom>
          <a:noFill/>
          <a:ln w="9525">
            <a:noFill/>
          </a:ln>
        </p:spPr>
      </p:pic>
      <p:sp>
        <p:nvSpPr>
          <p:cNvPr id="7174" name="折角形 7173"/>
          <p:cNvSpPr/>
          <p:nvPr/>
        </p:nvSpPr>
        <p:spPr>
          <a:xfrm>
            <a:off x="3215640" y="720090"/>
            <a:ext cx="5761038" cy="5759450"/>
          </a:xfrm>
          <a:prstGeom prst="foldedCorner">
            <a:avLst>
              <a:gd name="adj" fmla="val 12500"/>
            </a:avLst>
          </a:prstGeom>
          <a:noFill/>
          <a:ln w="38100" cap="flat" cmpd="sng">
            <a:solidFill>
              <a:srgbClr val="FFFF00"/>
            </a:solidFill>
            <a:prstDash val="dashDot"/>
            <a:headEnd type="none" w="med" len="med"/>
            <a:tailEnd type="none" w="med" len="med"/>
          </a:ln>
        </p:spPr>
        <p:txBody>
          <a:bodyPr/>
          <a:p>
            <a:endParaRPr lang="zh-CN" altLang="en-US"/>
          </a:p>
        </p:txBody>
      </p:sp>
      <p:sp>
        <p:nvSpPr>
          <p:cNvPr id="9219" name="文本框 9218"/>
          <p:cNvSpPr txBox="1"/>
          <p:nvPr/>
        </p:nvSpPr>
        <p:spPr>
          <a:xfrm>
            <a:off x="8393430" y="922655"/>
            <a:ext cx="3702050" cy="5631180"/>
          </a:xfrm>
          <a:prstGeom prst="rect">
            <a:avLst/>
          </a:prstGeom>
          <a:solidFill>
            <a:srgbClr val="FFFF00"/>
          </a:solidFill>
          <a:ln w="9525">
            <a:noFill/>
          </a:ln>
        </p:spPr>
        <p:txBody>
          <a:bodyPr wrap="square">
            <a:spAutoFit/>
          </a:bodyPr>
          <a:p>
            <a:pPr>
              <a:spcBef>
                <a:spcPct val="50000"/>
              </a:spcBef>
            </a:pPr>
            <a:r>
              <a:rPr lang="zh-CN" altLang="en-US" sz="3600" b="1">
                <a:solidFill>
                  <a:srgbClr val="000000"/>
                </a:solidFill>
                <a:latin typeface="Arial" panose="020B0604020202020204" pitchFamily="34" charset="0"/>
                <a:ea typeface="华文新魏" panose="02010800040101010101" charset="-122"/>
              </a:rPr>
              <a:t>这是最好的时代，也是最坏的时代；</a:t>
            </a:r>
            <a:endParaRPr lang="zh-CN" altLang="en-US" sz="3600" b="1">
              <a:solidFill>
                <a:srgbClr val="000000"/>
              </a:solidFill>
              <a:latin typeface="Arial" panose="020B0604020202020204" pitchFamily="34" charset="0"/>
              <a:ea typeface="华文新魏" panose="02010800040101010101" charset="-122"/>
            </a:endParaRPr>
          </a:p>
          <a:p>
            <a:pPr>
              <a:spcBef>
                <a:spcPct val="50000"/>
              </a:spcBef>
            </a:pPr>
            <a:r>
              <a:rPr lang="zh-CN" altLang="en-US" sz="3600" b="1">
                <a:solidFill>
                  <a:srgbClr val="000000"/>
                </a:solidFill>
                <a:latin typeface="Arial" panose="020B0604020202020204" pitchFamily="34" charset="0"/>
                <a:ea typeface="华文新魏" panose="02010800040101010101" charset="-122"/>
              </a:rPr>
              <a:t>这是希望的春天，也是失望的冬天！</a:t>
            </a:r>
            <a:endParaRPr lang="zh-CN" altLang="en-US" sz="3600" b="1">
              <a:solidFill>
                <a:srgbClr val="000000"/>
              </a:solidFill>
              <a:latin typeface="Arial" panose="020B0604020202020204" pitchFamily="34" charset="0"/>
              <a:ea typeface="华文新魏" panose="02010800040101010101" charset="-122"/>
            </a:endParaRPr>
          </a:p>
          <a:p>
            <a:br>
              <a:rPr lang="zh-CN" altLang="en-US" sz="3600" b="1">
                <a:solidFill>
                  <a:srgbClr val="000000"/>
                </a:solidFill>
                <a:latin typeface="Arial" panose="020B0604020202020204" pitchFamily="34" charset="0"/>
                <a:ea typeface="华文新魏" panose="02010800040101010101" charset="-122"/>
              </a:rPr>
            </a:br>
            <a:r>
              <a:rPr lang="zh-CN" altLang="en-US" sz="2400" b="1">
                <a:solidFill>
                  <a:srgbClr val="000000"/>
                </a:solidFill>
                <a:effectLst>
                  <a:outerShdw blurRad="38100" dist="38100" dir="2700000">
                    <a:srgbClr val="FFFFFF"/>
                  </a:outerShdw>
                </a:effectLst>
                <a:latin typeface="Arial" panose="020B0604020202020204" pitchFamily="34" charset="0"/>
              </a:rPr>
              <a:t>这次变革（工业革命）并没有能建立起一个更幸福、更合理、更富有自尊心的社会，相反，使千百万群众身价倍落</a:t>
            </a:r>
            <a:r>
              <a:rPr lang="en-US" altLang="zh-CN" sz="2400" b="1">
                <a:solidFill>
                  <a:srgbClr val="000000"/>
                </a:solidFill>
                <a:effectLst>
                  <a:outerShdw blurRad="38100" dist="38100" dir="2700000">
                    <a:srgbClr val="FFFFFF"/>
                  </a:outerShdw>
                </a:effectLst>
                <a:latin typeface="Arial" panose="020B0604020202020204" pitchFamily="34" charset="0"/>
              </a:rPr>
              <a:t>……  ——</a:t>
            </a:r>
            <a:r>
              <a:rPr lang="zh-CN" altLang="en-US" sz="2400" b="1">
                <a:solidFill>
                  <a:srgbClr val="000000"/>
                </a:solidFill>
                <a:effectLst>
                  <a:outerShdw blurRad="38100" dist="38100" dir="2700000">
                    <a:srgbClr val="FFFFFF"/>
                  </a:outerShdw>
                </a:effectLst>
                <a:latin typeface="Arial" panose="020B0604020202020204" pitchFamily="34" charset="0"/>
              </a:rPr>
              <a:t>历史学家哈孟德夫妇</a:t>
            </a:r>
            <a:br>
              <a:rPr lang="zh-CN" altLang="en-US" sz="2400" b="1">
                <a:latin typeface="Arial" panose="020B0604020202020204" pitchFamily="34" charset="0"/>
              </a:rPr>
            </a:br>
            <a:r>
              <a:rPr lang="zh-CN" altLang="en-US">
                <a:latin typeface="Arial" panose="020B0604020202020204" pitchFamily="34" charset="0"/>
              </a:rPr>
              <a:t> </a:t>
            </a:r>
            <a:endParaRPr lang="zh-CN" altLang="en-US">
              <a:latin typeface="Arial" panose="020B0604020202020204" pitchFamily="34" charset="0"/>
            </a:endParaRPr>
          </a:p>
        </p:txBody>
      </p:sp>
      <p:sp>
        <p:nvSpPr>
          <p:cNvPr id="5" name="标题 1"/>
          <p:cNvSpPr>
            <a:spLocks noGrp="1"/>
          </p:cNvSpPr>
          <p:nvPr/>
        </p:nvSpPr>
        <p:spPr>
          <a:xfrm>
            <a:off x="76200" y="19685"/>
            <a:ext cx="12019280" cy="648335"/>
          </a:xfrm>
          <a:prstGeom prst="rect">
            <a:avLst/>
          </a:prstGeom>
          <a:gradFill>
            <a:gsLst>
              <a:gs pos="0">
                <a:srgbClr val="FBFB11"/>
              </a:gs>
              <a:gs pos="100000">
                <a:schemeClr val="accent5">
                  <a:lumMod val="75000"/>
                </a:schemeClr>
              </a:gs>
            </a:gsLst>
            <a:lin ang="54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黑体" panose="02010609060101010101" pitchFamily="49" charset="-122"/>
                <a:ea typeface="黑体" panose="02010609060101010101" pitchFamily="49" charset="-122"/>
                <a:cs typeface="+mj-cs"/>
              </a:defRPr>
            </a:lvl1pPr>
          </a:lstStyle>
          <a:p>
            <a:r>
              <a:rPr lang="zh-CN" altLang="en-US" sz="3800">
                <a:gradFill>
                  <a:gsLst>
                    <a:gs pos="0">
                      <a:srgbClr val="E30000"/>
                    </a:gs>
                    <a:gs pos="100000">
                      <a:srgbClr val="760303"/>
                    </a:gs>
                  </a:gsLst>
                  <a:lin ang="5400000" scaled="0"/>
                </a:gradFill>
              </a:rPr>
              <a:t>一、这是一个怎样的社会</a:t>
            </a:r>
            <a:endParaRPr lang="zh-CN" altLang="en-US" sz="3800">
              <a:gradFill>
                <a:gsLst>
                  <a:gs pos="0">
                    <a:srgbClr val="E30000"/>
                  </a:gs>
                  <a:gs pos="100000">
                    <a:srgbClr val="760303"/>
                  </a:gs>
                </a:gsLst>
                <a:lin ang="5400000" scaled="0"/>
              </a:gradFill>
            </a:endParaRPr>
          </a:p>
        </p:txBody>
      </p:sp>
      <p:sp>
        <p:nvSpPr>
          <p:cNvPr id="3" name="文本框 2"/>
          <p:cNvSpPr txBox="1"/>
          <p:nvPr/>
        </p:nvSpPr>
        <p:spPr>
          <a:xfrm>
            <a:off x="5563870" y="82550"/>
            <a:ext cx="6848475" cy="521970"/>
          </a:xfrm>
          <a:prstGeom prst="rect">
            <a:avLst/>
          </a:prstGeom>
          <a:noFill/>
        </p:spPr>
        <p:txBody>
          <a:bodyPr wrap="square" rtlCol="0" anchor="t">
            <a:spAutoFit/>
          </a:bodyPr>
          <a:p>
            <a:r>
              <a:rPr lang="zh-CN" altLang="en-US" sz="2800" b="1" dirty="0">
                <a:solidFill>
                  <a:srgbClr val="0070C0"/>
                </a:solidFill>
                <a:latin typeface="Arial" panose="020B0604020202020204" pitchFamily="34" charset="0"/>
                <a:sym typeface="+mn-ea"/>
              </a:rPr>
              <a:t>资本主义迅速发展，弊端暴露</a:t>
            </a:r>
            <a:endParaRPr lang="zh-CN" altLang="en-US" sz="2800" b="1" dirty="0">
              <a:solidFill>
                <a:srgbClr val="0070C0"/>
              </a:solidFill>
              <a:latin typeface="Arial" panose="020B0604020202020204" pitchFamily="34" charset="0"/>
              <a:sym typeface="+mn-ea"/>
            </a:endParaRPr>
          </a:p>
        </p:txBody>
      </p:sp>
      <p:sp>
        <p:nvSpPr>
          <p:cNvPr id="2" name="文本框 1"/>
          <p:cNvSpPr txBox="1"/>
          <p:nvPr/>
        </p:nvSpPr>
        <p:spPr>
          <a:xfrm>
            <a:off x="9232900" y="3395980"/>
            <a:ext cx="2653665" cy="521970"/>
          </a:xfrm>
          <a:prstGeom prst="rect">
            <a:avLst/>
          </a:prstGeom>
          <a:noFill/>
        </p:spPr>
        <p:txBody>
          <a:bodyPr wrap="square" rtlCol="0">
            <a:spAutoFit/>
          </a:bodyPr>
          <a:p>
            <a:r>
              <a:rPr lang="en-US" altLang="zh-CN" sz="2800">
                <a:solidFill>
                  <a:srgbClr val="002060"/>
                </a:solidFill>
              </a:rPr>
              <a:t>   ——</a:t>
            </a:r>
            <a:r>
              <a:rPr lang="zh-CN" altLang="en-US" sz="2800">
                <a:solidFill>
                  <a:srgbClr val="002060"/>
                </a:solidFill>
              </a:rPr>
              <a:t>狄更斯</a:t>
            </a:r>
            <a:endParaRPr lang="zh-CN" altLang="en-US" sz="28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1" bldLvl="0" animBg="1"/>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428625" y="66040"/>
            <a:ext cx="11734800" cy="819150"/>
          </a:xfrm>
          <a:prstGeom prst="rect">
            <a:avLst/>
          </a:prstGeom>
          <a:gradFill>
            <a:gsLst>
              <a:gs pos="0">
                <a:srgbClr val="FBFB11"/>
              </a:gs>
              <a:gs pos="100000">
                <a:schemeClr val="accent5">
                  <a:lumMod val="75000"/>
                </a:schemeClr>
              </a:gs>
            </a:gsLst>
            <a:lin ang="54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黑体" panose="02010609060101010101" pitchFamily="49" charset="-122"/>
                <a:ea typeface="黑体" panose="02010609060101010101" pitchFamily="49" charset="-122"/>
                <a:cs typeface="+mj-cs"/>
              </a:defRPr>
            </a:lvl1pPr>
          </a:lstStyle>
          <a:p>
            <a:r>
              <a:rPr lang="zh-CN" altLang="en-US" sz="3800">
                <a:gradFill>
                  <a:gsLst>
                    <a:gs pos="0">
                      <a:srgbClr val="E30000"/>
                    </a:gs>
                    <a:gs pos="100000">
                      <a:srgbClr val="760303"/>
                    </a:gs>
                  </a:gsLst>
                  <a:lin ang="5400000" scaled="0"/>
                </a:gradFill>
              </a:rPr>
              <a:t>一、这是一个怎样的社会</a:t>
            </a:r>
            <a:endParaRPr lang="zh-CN" altLang="en-US" sz="3800">
              <a:gradFill>
                <a:gsLst>
                  <a:gs pos="0">
                    <a:srgbClr val="E30000"/>
                  </a:gs>
                  <a:gs pos="100000">
                    <a:srgbClr val="760303"/>
                  </a:gs>
                </a:gsLst>
                <a:lin ang="5400000" scaled="0"/>
              </a:gradFill>
            </a:endParaRPr>
          </a:p>
        </p:txBody>
      </p:sp>
      <p:pic>
        <p:nvPicPr>
          <p:cNvPr id="6149" name="图片 6148"/>
          <p:cNvPicPr>
            <a:picLocks noChangeAspect="1"/>
          </p:cNvPicPr>
          <p:nvPr/>
        </p:nvPicPr>
        <p:blipFill>
          <a:blip r:embed="rId1"/>
          <a:stretch>
            <a:fillRect/>
          </a:stretch>
        </p:blipFill>
        <p:spPr>
          <a:xfrm>
            <a:off x="7513320" y="4018915"/>
            <a:ext cx="4535170" cy="2603500"/>
          </a:xfrm>
          <a:prstGeom prst="rect">
            <a:avLst/>
          </a:prstGeom>
          <a:noFill/>
          <a:ln w="9525">
            <a:noFill/>
          </a:ln>
        </p:spPr>
      </p:pic>
      <p:sp>
        <p:nvSpPr>
          <p:cNvPr id="6151" name="矩形 6150"/>
          <p:cNvSpPr/>
          <p:nvPr/>
        </p:nvSpPr>
        <p:spPr>
          <a:xfrm>
            <a:off x="7710805" y="2860040"/>
            <a:ext cx="3949700" cy="457200"/>
          </a:xfrm>
          <a:prstGeom prst="rect">
            <a:avLst/>
          </a:prstGeom>
          <a:noFill/>
          <a:ln w="9525">
            <a:noFill/>
          </a:ln>
        </p:spPr>
        <p:txBody>
          <a:bodyPr lIns="90000" tIns="46800" rIns="90000" bIns="46800">
            <a:scene3d>
              <a:camera prst="orthographicFront"/>
              <a:lightRig rig="threePt" dir="t"/>
            </a:scene3d>
          </a:bodyPr>
          <a:p>
            <a:r>
              <a:rPr lang="zh-CN" altLang="en-US" sz="4000" b="1"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黑体" panose="02010609060101010101" pitchFamily="49" charset="-122"/>
              </a:rPr>
              <a:t>资本主义经济快速发展</a:t>
            </a:r>
            <a:endParaRPr lang="zh-CN" altLang="en-US" sz="4000" b="1"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黑体" panose="02010609060101010101" pitchFamily="49" charset="-122"/>
            </a:endParaRPr>
          </a:p>
          <a:p>
            <a:r>
              <a:rPr lang="zh-CN" altLang="en-US" sz="4000" b="1"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黑体" panose="02010609060101010101" pitchFamily="49" charset="-122"/>
                <a:sym typeface="+mn-ea"/>
              </a:rPr>
              <a:t>贫富分化严重</a:t>
            </a:r>
            <a:endParaRPr lang="zh-CN" altLang="en-US" sz="4000" b="1"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黑体" panose="02010609060101010101" pitchFamily="49" charset="-122"/>
              <a:sym typeface="+mn-ea"/>
            </a:endParaRPr>
          </a:p>
        </p:txBody>
      </p:sp>
      <p:sp>
        <p:nvSpPr>
          <p:cNvPr id="86020" name="文本占位符 86019"/>
          <p:cNvSpPr txBox="1">
            <a:spLocks noGrp="1"/>
          </p:cNvSpPr>
          <p:nvPr/>
        </p:nvSpPr>
        <p:spPr>
          <a:xfrm>
            <a:off x="233680" y="1251585"/>
            <a:ext cx="7204075" cy="1608455"/>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SzPct val="80000"/>
              <a:buFont typeface="Webdings" panose="05030102010509060703" pitchFamily="18" charset="2"/>
              <a:buChar char=""/>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buNone/>
            </a:pPr>
            <a:r>
              <a:rPr lang="zh-CN" altLang="en-US" sz="3600" b="1" dirty="0">
                <a:latin typeface="黑体" panose="02010609060101010101" pitchFamily="49" charset="-122"/>
                <a:ea typeface="黑体" panose="02010609060101010101" pitchFamily="49" charset="-122"/>
              </a:rPr>
              <a:t> </a:t>
            </a:r>
            <a:r>
              <a:rPr lang="zh-CN" altLang="en-US" sz="3200" b="1" dirty="0">
                <a:solidFill>
                  <a:srgbClr val="000066"/>
                </a:solidFill>
                <a:latin typeface="黑体" panose="02010609060101010101" pitchFamily="49" charset="-122"/>
                <a:ea typeface="黑体" panose="02010609060101010101" pitchFamily="49" charset="-122"/>
              </a:rPr>
              <a:t>材料一</a:t>
            </a:r>
            <a:r>
              <a:rPr lang="zh-CN" altLang="en-US" sz="3200" b="1">
                <a:solidFill>
                  <a:srgbClr val="000000"/>
                </a:solidFill>
                <a:latin typeface="黑体" panose="02010609060101010101" pitchFamily="49" charset="-122"/>
                <a:ea typeface="黑体" panose="02010609060101010101" pitchFamily="49" charset="-122"/>
              </a:rPr>
              <a:t>:</a:t>
            </a:r>
            <a:r>
              <a:rPr lang="zh-CN" altLang="en-US" sz="3200" b="1">
                <a:solidFill>
                  <a:srgbClr val="000000"/>
                </a:solidFill>
              </a:rPr>
              <a:t>(财富的增长)工业革命使生产率的史无前例的增长成为可能。大不列颠首先受到这方面的影响，资本从1750年的英币</a:t>
            </a:r>
            <a:r>
              <a:rPr lang="zh-CN" altLang="en-US" sz="3200" b="1">
                <a:solidFill>
                  <a:srgbClr val="C00000"/>
                </a:solidFill>
              </a:rPr>
              <a:t>50000</a:t>
            </a:r>
            <a:r>
              <a:rPr lang="zh-CN" altLang="en-US" sz="3200" b="1">
                <a:solidFill>
                  <a:srgbClr val="000000"/>
                </a:solidFill>
              </a:rPr>
              <a:t>万镑增长到1865年的</a:t>
            </a:r>
            <a:r>
              <a:rPr lang="zh-CN" altLang="en-US" sz="3200" b="1">
                <a:solidFill>
                  <a:srgbClr val="C00000"/>
                </a:solidFill>
              </a:rPr>
              <a:t>600000</a:t>
            </a:r>
            <a:r>
              <a:rPr lang="zh-CN" altLang="en-US" sz="3200" b="1">
                <a:solidFill>
                  <a:srgbClr val="000000"/>
                </a:solidFill>
              </a:rPr>
              <a:t>万镑。</a:t>
            </a:r>
            <a:endParaRPr lang="zh-CN" altLang="en-US" sz="3200" b="1">
              <a:solidFill>
                <a:srgbClr val="000000"/>
              </a:solidFill>
            </a:endParaRPr>
          </a:p>
        </p:txBody>
      </p:sp>
      <p:grpSp>
        <p:nvGrpSpPr>
          <p:cNvPr id="2" name="组合 1"/>
          <p:cNvGrpSpPr/>
          <p:nvPr/>
        </p:nvGrpSpPr>
        <p:grpSpPr>
          <a:xfrm>
            <a:off x="7160260" y="-26670"/>
            <a:ext cx="4367530" cy="2676525"/>
            <a:chOff x="0" y="0"/>
            <a:chExt cx="5002" cy="3266"/>
          </a:xfrm>
        </p:grpSpPr>
        <p:sp>
          <p:nvSpPr>
            <p:cNvPr id="3" name="云形标注 2"/>
            <p:cNvSpPr/>
            <p:nvPr/>
          </p:nvSpPr>
          <p:spPr>
            <a:xfrm>
              <a:off x="1101" y="0"/>
              <a:ext cx="3901" cy="2268"/>
            </a:xfrm>
            <a:prstGeom prst="cloudCallout">
              <a:avLst>
                <a:gd name="adj1" fmla="val -43750"/>
                <a:gd name="adj2" fmla="val 70000"/>
              </a:avLst>
            </a:prstGeom>
            <a:solidFill>
              <a:srgbClr val="FFCC00"/>
            </a:solidFill>
            <a:ln w="9525" cap="flat" cmpd="sng">
              <a:solidFill>
                <a:schemeClr val="tx1"/>
              </a:solidFill>
              <a:prstDash val="solid"/>
              <a:headEnd type="none" w="med" len="med"/>
              <a:tailEnd type="none" w="med" len="med"/>
            </a:ln>
          </p:spPr>
          <p:txBody>
            <a:bodyPr/>
            <a:p>
              <a:r>
                <a:rPr lang="zh-CN" altLang="en-US" sz="3200" b="1" dirty="0">
                  <a:solidFill>
                    <a:srgbClr val="002060"/>
                  </a:solidFill>
                  <a:latin typeface="Times New Roman" panose="02020603050405020304" pitchFamily="18" charset="0"/>
                  <a:ea typeface="隶书" panose="02010509060101010101" pitchFamily="49" charset="-122"/>
                </a:rPr>
                <a:t>第一次工</a:t>
              </a:r>
              <a:r>
                <a:rPr lang="zh-CN" altLang="en-US" sz="3200" b="1">
                  <a:solidFill>
                    <a:srgbClr val="002060"/>
                  </a:solidFill>
                  <a:latin typeface="Times New Roman" panose="02020603050405020304" pitchFamily="18" charset="0"/>
                  <a:ea typeface="隶书" panose="02010509060101010101" pitchFamily="49" charset="-122"/>
                </a:rPr>
                <a:t>业革</a:t>
              </a:r>
              <a:r>
                <a:rPr lang="zh-CN" altLang="en-US" sz="3200" b="1" dirty="0">
                  <a:solidFill>
                    <a:srgbClr val="002060"/>
                  </a:solidFill>
                  <a:latin typeface="Times New Roman" panose="02020603050405020304" pitchFamily="18" charset="0"/>
                  <a:ea typeface="隶书" panose="02010509060101010101" pitchFamily="49" charset="-122"/>
                </a:rPr>
                <a:t>命产生了哪些后果？</a:t>
              </a:r>
              <a:endParaRPr lang="zh-CN" altLang="en-US" sz="3200" b="1" dirty="0">
                <a:solidFill>
                  <a:srgbClr val="002060"/>
                </a:solidFill>
                <a:latin typeface="Times New Roman" panose="02020603050405020304" pitchFamily="18" charset="0"/>
                <a:ea typeface="隶书" panose="02010509060101010101" pitchFamily="49" charset="-122"/>
              </a:endParaRPr>
            </a:p>
          </p:txBody>
        </p:sp>
        <p:pic>
          <p:nvPicPr>
            <p:cNvPr id="4" name="图片 3" descr="6"/>
            <p:cNvPicPr>
              <a:picLocks noChangeAspect="1"/>
            </p:cNvPicPr>
            <p:nvPr/>
          </p:nvPicPr>
          <p:blipFill>
            <a:blip r:embed="rId2"/>
            <a:stretch>
              <a:fillRect/>
            </a:stretch>
          </p:blipFill>
          <p:spPr>
            <a:xfrm>
              <a:off x="0" y="2477"/>
              <a:ext cx="1328" cy="789"/>
            </a:xfrm>
            <a:prstGeom prst="rect">
              <a:avLst/>
            </a:prstGeom>
            <a:noFill/>
            <a:ln w="9525">
              <a:noFill/>
            </a:ln>
          </p:spPr>
        </p:pic>
      </p:grpSp>
      <p:sp>
        <p:nvSpPr>
          <p:cNvPr id="86021" name="文本框 86020"/>
          <p:cNvSpPr txBox="1"/>
          <p:nvPr/>
        </p:nvSpPr>
        <p:spPr>
          <a:xfrm>
            <a:off x="489585" y="3665220"/>
            <a:ext cx="7023735" cy="2553335"/>
          </a:xfrm>
          <a:prstGeom prst="rect">
            <a:avLst/>
          </a:prstGeom>
          <a:noFill/>
          <a:ln w="9525">
            <a:noFill/>
          </a:ln>
        </p:spPr>
        <p:txBody>
          <a:bodyPr wrap="square">
            <a:spAutoFit/>
          </a:bodyPr>
          <a:p>
            <a:pPr>
              <a:spcBef>
                <a:spcPct val="50000"/>
              </a:spcBef>
            </a:pPr>
            <a:r>
              <a:rPr lang="zh-CN" altLang="en-US" sz="3200" b="1" dirty="0">
                <a:solidFill>
                  <a:srgbClr val="000066"/>
                </a:solidFill>
                <a:latin typeface="黑体" panose="02010609060101010101" pitchFamily="49" charset="-122"/>
                <a:ea typeface="黑体" panose="02010609060101010101" pitchFamily="49" charset="-122"/>
              </a:rPr>
              <a:t>材料二</a:t>
            </a:r>
            <a:r>
              <a:rPr lang="en-US" altLang="zh-CN" sz="3200" b="1">
                <a:solidFill>
                  <a:srgbClr val="000066"/>
                </a:solidFill>
                <a:latin typeface="黑体" panose="02010609060101010101" pitchFamily="49" charset="-122"/>
                <a:ea typeface="黑体" panose="02010609060101010101" pitchFamily="49" charset="-122"/>
              </a:rPr>
              <a:t>:</a:t>
            </a:r>
            <a:r>
              <a:rPr lang="en-US" altLang="zh-CN" sz="3200" b="1">
                <a:solidFill>
                  <a:srgbClr val="000000"/>
                </a:solidFill>
                <a:latin typeface="黑体" panose="02010609060101010101" pitchFamily="49" charset="-122"/>
                <a:ea typeface="黑体" panose="02010609060101010101" pitchFamily="49" charset="-122"/>
              </a:rPr>
              <a:t> </a:t>
            </a:r>
            <a:r>
              <a:rPr lang="en-US" altLang="zh-CN" sz="3200" b="1">
                <a:solidFill>
                  <a:srgbClr val="000000"/>
                </a:solidFill>
                <a:latin typeface="_x000B__x000C_" charset="0"/>
                <a:ea typeface="黑体" panose="02010609060101010101" pitchFamily="49" charset="-122"/>
              </a:rPr>
              <a:t>……</a:t>
            </a:r>
            <a:r>
              <a:rPr lang="zh-CN" altLang="en-US" sz="3200" b="1">
                <a:solidFill>
                  <a:srgbClr val="000000"/>
                </a:solidFill>
                <a:latin typeface="黑体" panose="02010609060101010101" pitchFamily="49" charset="-122"/>
                <a:ea typeface="黑体" panose="02010609060101010101" pitchFamily="49" charset="-122"/>
              </a:rPr>
              <a:t>在大不列颠，</a:t>
            </a:r>
            <a:r>
              <a:rPr lang="en-US" altLang="zh-CN" sz="3200" b="1">
                <a:solidFill>
                  <a:srgbClr val="000000"/>
                </a:solidFill>
                <a:latin typeface="黑体" panose="02010609060101010101" pitchFamily="49" charset="-122"/>
                <a:ea typeface="黑体" panose="02010609060101010101" pitchFamily="49" charset="-122"/>
              </a:rPr>
              <a:t>25</a:t>
            </a:r>
            <a:r>
              <a:rPr lang="zh-CN" altLang="en-US" sz="3200" b="1">
                <a:solidFill>
                  <a:srgbClr val="000000"/>
                </a:solidFill>
                <a:latin typeface="黑体" panose="02010609060101010101" pitchFamily="49" charset="-122"/>
                <a:ea typeface="黑体" panose="02010609060101010101" pitchFamily="49" charset="-122"/>
              </a:rPr>
              <a:t>岁以上的人中占</a:t>
            </a:r>
            <a:r>
              <a:rPr lang="en-US" altLang="zh-CN" sz="3200" b="1">
                <a:solidFill>
                  <a:srgbClr val="000000"/>
                </a:solidFill>
                <a:latin typeface="黑体" panose="02010609060101010101" pitchFamily="49" charset="-122"/>
                <a:ea typeface="黑体" panose="02010609060101010101" pitchFamily="49" charset="-122"/>
              </a:rPr>
              <a:t>4.93%</a:t>
            </a:r>
            <a:r>
              <a:rPr lang="zh-CN" altLang="en-US" sz="3200" b="1">
                <a:solidFill>
                  <a:srgbClr val="000000"/>
                </a:solidFill>
                <a:latin typeface="黑体" panose="02010609060101010101" pitchFamily="49" charset="-122"/>
                <a:ea typeface="黑体" panose="02010609060101010101" pitchFamily="49" charset="-122"/>
              </a:rPr>
              <a:t>的人拥有</a:t>
            </a:r>
            <a:r>
              <a:rPr lang="en-US" altLang="zh-CN" sz="3200" b="1">
                <a:solidFill>
                  <a:srgbClr val="000000"/>
                </a:solidFill>
                <a:latin typeface="黑体" panose="02010609060101010101" pitchFamily="49" charset="-122"/>
                <a:ea typeface="黑体" panose="02010609060101010101" pitchFamily="49" charset="-122"/>
              </a:rPr>
              <a:t>60</a:t>
            </a:r>
            <a:r>
              <a:rPr lang="zh-CN" altLang="en-US" sz="3200" b="1">
                <a:solidFill>
                  <a:srgbClr val="000000"/>
                </a:solidFill>
                <a:latin typeface="黑体" panose="02010609060101010101" pitchFamily="49" charset="-122"/>
                <a:ea typeface="黑体" panose="02010609060101010101" pitchFamily="49" charset="-122"/>
              </a:rPr>
              <a:t>％以上的财</a:t>
            </a:r>
            <a:r>
              <a:rPr lang="zh-CN" altLang="en-US" sz="3200" b="1" dirty="0">
                <a:solidFill>
                  <a:srgbClr val="000000"/>
                </a:solidFill>
                <a:latin typeface="黑体" panose="02010609060101010101" pitchFamily="49" charset="-122"/>
                <a:ea typeface="黑体" panose="02010609060101010101" pitchFamily="49" charset="-122"/>
              </a:rPr>
              <a:t>富。同</a:t>
            </a:r>
            <a:r>
              <a:rPr lang="zh-CN" altLang="en-US" sz="3200" b="1">
                <a:solidFill>
                  <a:srgbClr val="000000"/>
                </a:solidFill>
                <a:latin typeface="黑体" panose="02010609060101010101" pitchFamily="49" charset="-122"/>
                <a:ea typeface="黑体" panose="02010609060101010101" pitchFamily="49" charset="-122"/>
              </a:rPr>
              <a:t>样，在普</a:t>
            </a:r>
            <a:r>
              <a:rPr lang="zh-CN" altLang="en-US" sz="3200" b="1" dirty="0">
                <a:solidFill>
                  <a:srgbClr val="000000"/>
                </a:solidFill>
                <a:latin typeface="黑体" panose="02010609060101010101" pitchFamily="49" charset="-122"/>
                <a:ea typeface="黑体" panose="02010609060101010101" pitchFamily="49" charset="-122"/>
              </a:rPr>
              <a:t>鲁士，</a:t>
            </a:r>
            <a:r>
              <a:rPr lang="en-US" altLang="zh-CN" sz="3200" b="1">
                <a:solidFill>
                  <a:srgbClr val="FF0000"/>
                </a:solidFill>
                <a:latin typeface="黑体" panose="02010609060101010101" pitchFamily="49" charset="-122"/>
                <a:ea typeface="黑体" panose="02010609060101010101" pitchFamily="49" charset="-122"/>
              </a:rPr>
              <a:t>3425</a:t>
            </a:r>
            <a:r>
              <a:rPr lang="zh-CN" altLang="en-US" sz="3200" b="1">
                <a:solidFill>
                  <a:srgbClr val="FF0000"/>
                </a:solidFill>
                <a:latin typeface="黑体" panose="02010609060101010101" pitchFamily="49" charset="-122"/>
                <a:ea typeface="黑体" panose="02010609060101010101" pitchFamily="49" charset="-122"/>
              </a:rPr>
              <a:t>人</a:t>
            </a:r>
            <a:r>
              <a:rPr lang="zh-CN" altLang="en-US" sz="3200" b="1">
                <a:solidFill>
                  <a:srgbClr val="000000"/>
                </a:solidFill>
                <a:latin typeface="黑体" panose="02010609060101010101" pitchFamily="49" charset="-122"/>
                <a:ea typeface="黑体" panose="02010609060101010101" pitchFamily="49" charset="-122"/>
              </a:rPr>
              <a:t>的平均财富为</a:t>
            </a:r>
            <a:r>
              <a:rPr lang="en-US" altLang="zh-CN" sz="3200" b="1">
                <a:solidFill>
                  <a:srgbClr val="FF0000"/>
                </a:solidFill>
                <a:latin typeface="黑体" panose="02010609060101010101" pitchFamily="49" charset="-122"/>
                <a:ea typeface="黑体" panose="02010609060101010101" pitchFamily="49" charset="-122"/>
              </a:rPr>
              <a:t>5321400</a:t>
            </a:r>
            <a:r>
              <a:rPr lang="zh-CN" altLang="en-US" sz="3200" b="1">
                <a:solidFill>
                  <a:srgbClr val="FF0000"/>
                </a:solidFill>
                <a:latin typeface="黑体" panose="02010609060101010101" pitchFamily="49" charset="-122"/>
                <a:ea typeface="黑体" panose="02010609060101010101" pitchFamily="49" charset="-122"/>
              </a:rPr>
              <a:t>马克</a:t>
            </a:r>
            <a:r>
              <a:rPr lang="zh-CN" altLang="en-US" sz="3200" b="1">
                <a:solidFill>
                  <a:srgbClr val="000000"/>
                </a:solidFill>
                <a:latin typeface="黑体" panose="02010609060101010101" pitchFamily="49" charset="-122"/>
                <a:ea typeface="黑体" panose="02010609060101010101" pitchFamily="49" charset="-122"/>
              </a:rPr>
              <a:t>，而另外</a:t>
            </a:r>
            <a:r>
              <a:rPr lang="en-US" altLang="zh-CN" sz="3200" b="1">
                <a:solidFill>
                  <a:srgbClr val="FF0000"/>
                </a:solidFill>
                <a:latin typeface="黑体" panose="02010609060101010101" pitchFamily="49" charset="-122"/>
                <a:ea typeface="黑体" panose="02010609060101010101" pitchFamily="49" charset="-122"/>
              </a:rPr>
              <a:t>1608050</a:t>
            </a:r>
            <a:r>
              <a:rPr lang="zh-CN" altLang="en-US" sz="3200" b="1">
                <a:solidFill>
                  <a:srgbClr val="FF0000"/>
                </a:solidFill>
                <a:latin typeface="黑体" panose="02010609060101010101" pitchFamily="49" charset="-122"/>
                <a:ea typeface="黑体" panose="02010609060101010101" pitchFamily="49" charset="-122"/>
              </a:rPr>
              <a:t>人</a:t>
            </a:r>
            <a:r>
              <a:rPr lang="zh-CN" altLang="en-US" sz="3200" b="1">
                <a:solidFill>
                  <a:srgbClr val="000000"/>
                </a:solidFill>
                <a:latin typeface="黑体" panose="02010609060101010101" pitchFamily="49" charset="-122"/>
                <a:ea typeface="黑体" panose="02010609060101010101" pitchFamily="49" charset="-122"/>
              </a:rPr>
              <a:t>的平均财富却为</a:t>
            </a:r>
            <a:r>
              <a:rPr lang="en-US" altLang="zh-CN" sz="3200" b="1">
                <a:solidFill>
                  <a:srgbClr val="FF0000"/>
                </a:solidFill>
                <a:latin typeface="黑体" panose="02010609060101010101" pitchFamily="49" charset="-122"/>
                <a:ea typeface="黑体" panose="02010609060101010101" pitchFamily="49" charset="-122"/>
              </a:rPr>
              <a:t>23295</a:t>
            </a:r>
            <a:r>
              <a:rPr lang="zh-CN" altLang="en-US" sz="3200" b="1">
                <a:solidFill>
                  <a:srgbClr val="FF0000"/>
                </a:solidFill>
                <a:latin typeface="黑体" panose="02010609060101010101" pitchFamily="49" charset="-122"/>
                <a:ea typeface="黑体" panose="02010609060101010101" pitchFamily="49" charset="-122"/>
              </a:rPr>
              <a:t>马克</a:t>
            </a:r>
            <a:r>
              <a:rPr lang="zh-CN" altLang="en-US" sz="3200" b="1">
                <a:solidFill>
                  <a:srgbClr val="000000"/>
                </a:solidFill>
                <a:latin typeface="黑体" panose="02010609060101010101" pitchFamily="49" charset="-122"/>
                <a:ea typeface="黑体" panose="02010609060101010101" pitchFamily="49" charset="-122"/>
              </a:rPr>
              <a:t>。</a:t>
            </a:r>
            <a:endParaRPr lang="zh-CN" altLang="en-US" sz="3200" b="1">
              <a:solidFill>
                <a:srgbClr val="0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linds(horizontal)">
                                      <p:cBhvr>
                                        <p:cTn id="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1" name="图片 17410" descr="BD06661_"/>
          <p:cNvPicPr>
            <a:picLocks noChangeAspect="1"/>
          </p:cNvPicPr>
          <p:nvPr/>
        </p:nvPicPr>
        <p:blipFill>
          <a:blip r:embed="rId1"/>
          <a:stretch>
            <a:fillRect/>
          </a:stretch>
        </p:blipFill>
        <p:spPr>
          <a:xfrm>
            <a:off x="8534400" y="4724400"/>
            <a:ext cx="1747838" cy="1543050"/>
          </a:xfrm>
          <a:prstGeom prst="rect">
            <a:avLst/>
          </a:prstGeom>
          <a:noFill/>
          <a:ln w="9525">
            <a:noFill/>
          </a:ln>
        </p:spPr>
      </p:pic>
      <p:sp>
        <p:nvSpPr>
          <p:cNvPr id="17412" name="云形标注 17411"/>
          <p:cNvSpPr/>
          <p:nvPr/>
        </p:nvSpPr>
        <p:spPr>
          <a:xfrm>
            <a:off x="6827520" y="666115"/>
            <a:ext cx="5161915" cy="3869055"/>
          </a:xfrm>
          <a:prstGeom prst="cloudCallout">
            <a:avLst>
              <a:gd name="adj1" fmla="val -38884"/>
              <a:gd name="adj2" fmla="val 83037"/>
            </a:avLst>
          </a:prstGeom>
          <a:solidFill>
            <a:srgbClr val="FFCC00"/>
          </a:solidFill>
          <a:ln w="9525" cap="flat" cmpd="sng">
            <a:solidFill>
              <a:schemeClr val="tx1"/>
            </a:solidFill>
            <a:prstDash val="solid"/>
            <a:headEnd type="none" w="med" len="med"/>
            <a:tailEnd type="none" w="med" len="med"/>
          </a:ln>
        </p:spPr>
        <p:txBody>
          <a:bodyPr/>
          <a:p>
            <a:pPr algn="ctr"/>
            <a:r>
              <a:rPr lang="zh-CN" altLang="en-US" sz="3600" b="1" dirty="0">
                <a:solidFill>
                  <a:schemeClr val="accent2">
                    <a:lumMod val="50000"/>
                  </a:schemeClr>
                </a:solidFill>
                <a:latin typeface="Times New Roman" panose="02020603050405020304" pitchFamily="18" charset="0"/>
                <a:ea typeface="黑体" panose="02010609060101010101" pitchFamily="49" charset="-122"/>
              </a:rPr>
              <a:t>请你联系现实社会想一想，劳资双方的纠纷，有怎样的解决办法呢？</a:t>
            </a:r>
            <a:endParaRPr lang="zh-CN" altLang="en-US" sz="3600" b="1" dirty="0">
              <a:solidFill>
                <a:schemeClr val="accent2">
                  <a:lumMod val="50000"/>
                </a:schemeClr>
              </a:solidFill>
              <a:latin typeface="Times New Roman" panose="02020603050405020304" pitchFamily="18" charset="0"/>
              <a:ea typeface="黑体" panose="02010609060101010101" pitchFamily="49" charset="-122"/>
            </a:endParaRPr>
          </a:p>
        </p:txBody>
      </p:sp>
      <p:sp>
        <p:nvSpPr>
          <p:cNvPr id="15362" name="标题 15361"/>
          <p:cNvSpPr/>
          <p:nvPr>
            <p:ph type="title"/>
          </p:nvPr>
        </p:nvSpPr>
        <p:spPr>
          <a:xfrm>
            <a:off x="368300" y="189230"/>
            <a:ext cx="7772400" cy="1143000"/>
          </a:xfrm>
        </p:spPr>
        <p:txBody>
          <a:bodyPr anchor="ctr">
            <a:scene3d>
              <a:camera prst="orthographicFront"/>
              <a:lightRig rig="threePt" dir="t"/>
            </a:scene3d>
          </a:bodyPr>
          <a:p>
            <a:pPr algn="l"/>
            <a:r>
              <a:rPr lang="zh-CN" altLang="en-US" sz="5400" b="1" i="1">
                <a:ln w="9525" cmpd="sng">
                  <a:solidFill>
                    <a:schemeClr val="accent1"/>
                  </a:solidFill>
                  <a:prstDash val="solid"/>
                </a:ln>
                <a:solidFill>
                  <a:srgbClr val="70AD47">
                    <a:tint val="1000"/>
                  </a:srgbClr>
                </a:solidFill>
                <a:effectLst>
                  <a:glow rad="38100">
                    <a:schemeClr val="accent1">
                      <a:alpha val="40000"/>
                    </a:schemeClr>
                  </a:glow>
                </a:effectLst>
              </a:rPr>
              <a:t>工业革命后的工人地位</a:t>
            </a:r>
            <a:endParaRPr lang="zh-CN" altLang="en-US" sz="5400" b="1" i="1">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5363" name="文本框 15362"/>
          <p:cNvSpPr txBox="1"/>
          <p:nvPr/>
        </p:nvSpPr>
        <p:spPr>
          <a:xfrm>
            <a:off x="368300" y="1403350"/>
            <a:ext cx="6323330" cy="1198880"/>
          </a:xfrm>
          <a:prstGeom prst="rect">
            <a:avLst/>
          </a:prstGeom>
          <a:noFill/>
          <a:ln w="9525">
            <a:noFill/>
          </a:ln>
        </p:spPr>
        <p:txBody>
          <a:bodyPr wrap="square">
            <a:spAutoFit/>
          </a:bodyPr>
          <a:p>
            <a:pPr algn="l"/>
            <a:r>
              <a:rPr lang="en-US" altLang="zh-CN" sz="3600" b="1">
                <a:solidFill>
                  <a:srgbClr val="0070C0"/>
                </a:solidFill>
                <a:latin typeface="Arial Narrow" panose="020B0606020202030204" pitchFamily="34" charset="0"/>
              </a:rPr>
              <a:t>1.</a:t>
            </a:r>
            <a:r>
              <a:rPr lang="zh-CN" altLang="en-US" sz="3600" b="1" dirty="0">
                <a:solidFill>
                  <a:srgbClr val="0070C0"/>
                </a:solidFill>
                <a:latin typeface="Arial Narrow" panose="020B0606020202030204" pitchFamily="34" charset="0"/>
              </a:rPr>
              <a:t>工人</a:t>
            </a:r>
            <a:r>
              <a:rPr lang="zh-CN" altLang="en-US" sz="3600" b="1">
                <a:solidFill>
                  <a:srgbClr val="0070C0"/>
                </a:solidFill>
                <a:latin typeface="Arial Narrow" panose="020B0606020202030204" pitchFamily="34" charset="0"/>
              </a:rPr>
              <a:t>地位低下，随时有被资本家解雇的危险。</a:t>
            </a:r>
            <a:endParaRPr lang="zh-CN" altLang="en-US" sz="3600" b="1">
              <a:solidFill>
                <a:srgbClr val="0070C0"/>
              </a:solidFill>
              <a:latin typeface="Arial Narrow" panose="020B0606020202030204" pitchFamily="34" charset="0"/>
            </a:endParaRPr>
          </a:p>
        </p:txBody>
      </p:sp>
      <p:sp>
        <p:nvSpPr>
          <p:cNvPr id="15364" name="文本框 15363"/>
          <p:cNvSpPr txBox="1"/>
          <p:nvPr/>
        </p:nvSpPr>
        <p:spPr>
          <a:xfrm>
            <a:off x="368300" y="2682875"/>
            <a:ext cx="10368915" cy="1198880"/>
          </a:xfrm>
          <a:prstGeom prst="rect">
            <a:avLst/>
          </a:prstGeom>
          <a:noFill/>
          <a:ln w="9525">
            <a:noFill/>
          </a:ln>
        </p:spPr>
        <p:txBody>
          <a:bodyPr wrap="square">
            <a:spAutoFit/>
          </a:bodyPr>
          <a:p>
            <a:pPr algn="l"/>
            <a:r>
              <a:rPr lang="zh-CN" altLang="en-US" sz="3600" b="1">
                <a:solidFill>
                  <a:srgbClr val="0070C0"/>
                </a:solidFill>
                <a:latin typeface="Arial Narrow" panose="020B0606020202030204" pitchFamily="34" charset="0"/>
              </a:rPr>
              <a:t> 2.社会财富极大集中到少数资</a:t>
            </a:r>
            <a:endParaRPr lang="zh-CN" altLang="en-US" sz="3600" b="1">
              <a:solidFill>
                <a:srgbClr val="0070C0"/>
              </a:solidFill>
              <a:latin typeface="Arial Narrow" panose="020B0606020202030204" pitchFamily="34" charset="0"/>
            </a:endParaRPr>
          </a:p>
          <a:p>
            <a:pPr algn="l"/>
            <a:r>
              <a:rPr lang="zh-CN" altLang="en-US" sz="3600" b="1">
                <a:solidFill>
                  <a:srgbClr val="0070C0"/>
                </a:solidFill>
                <a:latin typeface="Arial Narrow" panose="020B0606020202030204" pitchFamily="34" charset="0"/>
              </a:rPr>
              <a:t>本家手中，劳动者财富少得可怜。</a:t>
            </a:r>
            <a:endParaRPr lang="zh-CN" altLang="en-US" sz="3600" b="1">
              <a:solidFill>
                <a:srgbClr val="0070C0"/>
              </a:solidFill>
              <a:latin typeface="Arial Narrow" panose="020B0606020202030204" pitchFamily="34" charset="0"/>
            </a:endParaRPr>
          </a:p>
        </p:txBody>
      </p:sp>
      <p:sp>
        <p:nvSpPr>
          <p:cNvPr id="15365" name="文本框 15364"/>
          <p:cNvSpPr txBox="1"/>
          <p:nvPr/>
        </p:nvSpPr>
        <p:spPr>
          <a:xfrm>
            <a:off x="464185" y="4079240"/>
            <a:ext cx="7305675" cy="1198880"/>
          </a:xfrm>
          <a:prstGeom prst="rect">
            <a:avLst/>
          </a:prstGeom>
          <a:noFill/>
          <a:ln w="9525">
            <a:noFill/>
          </a:ln>
        </p:spPr>
        <p:txBody>
          <a:bodyPr wrap="square" anchor="t">
            <a:spAutoFit/>
          </a:bodyPr>
          <a:p>
            <a:pPr algn="l"/>
            <a:r>
              <a:rPr lang="zh-CN" altLang="en-US" sz="3600" b="1">
                <a:solidFill>
                  <a:srgbClr val="0070C0"/>
                </a:solidFill>
                <a:latin typeface="Arial Narrow" panose="020B0606020202030204" pitchFamily="34" charset="0"/>
              </a:rPr>
              <a:t>3.工作时间长、劳动强度大、工资低。</a:t>
            </a:r>
            <a:endParaRPr lang="zh-CN" altLang="en-US" sz="3600" b="1">
              <a:solidFill>
                <a:srgbClr val="0070C0"/>
              </a:solidFill>
              <a:latin typeface="Arial Narrow" panose="020B0606020202030204" pitchFamily="34" charset="0"/>
            </a:endParaRPr>
          </a:p>
        </p:txBody>
      </p:sp>
      <p:sp>
        <p:nvSpPr>
          <p:cNvPr id="15366" name="文本框 15365"/>
          <p:cNvSpPr txBox="1"/>
          <p:nvPr/>
        </p:nvSpPr>
        <p:spPr>
          <a:xfrm>
            <a:off x="464185" y="5278120"/>
            <a:ext cx="6546850" cy="1198880"/>
          </a:xfrm>
          <a:prstGeom prst="rect">
            <a:avLst/>
          </a:prstGeom>
          <a:noFill/>
          <a:ln w="9525">
            <a:noFill/>
          </a:ln>
        </p:spPr>
        <p:txBody>
          <a:bodyPr wrap="square">
            <a:spAutoFit/>
          </a:bodyPr>
          <a:p>
            <a:pPr algn="l"/>
            <a:r>
              <a:rPr lang="zh-CN" altLang="en-US" sz="3600" b="1">
                <a:solidFill>
                  <a:srgbClr val="0070C0"/>
                </a:solidFill>
                <a:latin typeface="Arial Narrow" panose="020B0606020202030204" pitchFamily="34" charset="0"/>
              </a:rPr>
              <a:t>4.工人缺乏任何的社会保障，失去工作即等于失去了一切。</a:t>
            </a:r>
            <a:endParaRPr lang="zh-CN" altLang="en-US" sz="3600" b="1">
              <a:solidFill>
                <a:srgbClr val="0070C0"/>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文本框 16385"/>
          <p:cNvSpPr txBox="1"/>
          <p:nvPr/>
        </p:nvSpPr>
        <p:spPr>
          <a:xfrm>
            <a:off x="133350" y="1015365"/>
            <a:ext cx="8383270" cy="1814830"/>
          </a:xfrm>
          <a:prstGeom prst="rect">
            <a:avLst/>
          </a:prstGeom>
          <a:noFill/>
          <a:ln w="9525">
            <a:noFill/>
          </a:ln>
        </p:spPr>
        <p:txBody>
          <a:bodyPr wrap="square">
            <a:spAutoFit/>
          </a:bodyPr>
          <a:p>
            <a:pPr>
              <a:spcBef>
                <a:spcPct val="50000"/>
              </a:spcBef>
            </a:pPr>
            <a:r>
              <a:rPr lang="en-US" altLang="zh-CN" sz="2800">
                <a:solidFill>
                  <a:srgbClr val="002060"/>
                </a:solidFill>
                <a:latin typeface="Times New Roman" panose="02020603050405020304" pitchFamily="18" charset="0"/>
              </a:rPr>
              <a:t>“1831</a:t>
            </a:r>
            <a:r>
              <a:rPr lang="zh-CN" altLang="en-US" sz="2800">
                <a:solidFill>
                  <a:srgbClr val="002060"/>
                </a:solidFill>
                <a:latin typeface="Times New Roman" panose="02020603050405020304" pitchFamily="18" charset="0"/>
              </a:rPr>
              <a:t>年</a:t>
            </a:r>
            <a:r>
              <a:rPr lang="en-US" altLang="zh-CN" sz="2800">
                <a:solidFill>
                  <a:srgbClr val="002060"/>
                </a:solidFill>
                <a:latin typeface="Times New Roman" panose="02020603050405020304" pitchFamily="18" charset="0"/>
              </a:rPr>
              <a:t>1</a:t>
            </a:r>
            <a:r>
              <a:rPr lang="zh-CN" altLang="en-US" sz="2800">
                <a:solidFill>
                  <a:srgbClr val="002060"/>
                </a:solidFill>
                <a:latin typeface="Times New Roman" panose="02020603050405020304" pitchFamily="18" charset="0"/>
              </a:rPr>
              <a:t>月</a:t>
            </a:r>
            <a:r>
              <a:rPr lang="en-US" altLang="zh-CN" sz="2800">
                <a:solidFill>
                  <a:srgbClr val="002060"/>
                </a:solidFill>
                <a:latin typeface="Times New Roman" panose="02020603050405020304" pitchFamily="18" charset="0"/>
              </a:rPr>
              <a:t>9</a:t>
            </a:r>
            <a:r>
              <a:rPr lang="zh-CN" altLang="en-US" sz="2800">
                <a:solidFill>
                  <a:srgbClr val="002060"/>
                </a:solidFill>
                <a:latin typeface="Times New Roman" panose="02020603050405020304" pitchFamily="18" charset="0"/>
              </a:rPr>
              <a:t>日，</a:t>
            </a:r>
            <a:r>
              <a:rPr lang="en-US" altLang="zh-CN" sz="2800">
                <a:solidFill>
                  <a:srgbClr val="002060"/>
                </a:solidFill>
                <a:latin typeface="Times New Roman" panose="02020603050405020304" pitchFamily="18" charset="0"/>
              </a:rPr>
              <a:t>23</a:t>
            </a:r>
            <a:r>
              <a:rPr lang="zh-CN" altLang="en-US" sz="2800">
                <a:solidFill>
                  <a:srgbClr val="002060"/>
                </a:solidFill>
                <a:latin typeface="Times New Roman" panose="02020603050405020304" pitchFamily="18" charset="0"/>
              </a:rPr>
              <a:t>名囚犯因捣毁造纸机器在伯明翰被判处死刑；在佩特沃斯有</a:t>
            </a:r>
            <a:r>
              <a:rPr lang="en-US" altLang="zh-CN" sz="2800">
                <a:solidFill>
                  <a:srgbClr val="002060"/>
                </a:solidFill>
                <a:latin typeface="Times New Roman" panose="02020603050405020304" pitchFamily="18" charset="0"/>
              </a:rPr>
              <a:t>26</a:t>
            </a:r>
            <a:r>
              <a:rPr lang="zh-CN" altLang="en-US" sz="2800">
                <a:solidFill>
                  <a:srgbClr val="002060"/>
                </a:solidFill>
                <a:latin typeface="Times New Roman" panose="02020603050405020304" pitchFamily="18" charset="0"/>
              </a:rPr>
              <a:t>人因捣毁机器</a:t>
            </a:r>
            <a:r>
              <a:rPr lang="zh-CN" altLang="en-US" sz="2800" dirty="0">
                <a:solidFill>
                  <a:srgbClr val="002060"/>
                </a:solidFill>
                <a:latin typeface="Times New Roman" panose="02020603050405020304" pitchFamily="18" charset="0"/>
              </a:rPr>
              <a:t>和暴动被</a:t>
            </a:r>
            <a:r>
              <a:rPr lang="zh-CN" altLang="en-US" sz="2800">
                <a:solidFill>
                  <a:srgbClr val="002060"/>
                </a:solidFill>
                <a:latin typeface="Times New Roman" panose="02020603050405020304" pitchFamily="18" charset="0"/>
              </a:rPr>
              <a:t>定罪</a:t>
            </a:r>
            <a:r>
              <a:rPr lang="en-US" altLang="zh-CN" sz="2800">
                <a:solidFill>
                  <a:srgbClr val="002060"/>
                </a:solidFill>
                <a:latin typeface="Times New Roman" panose="02020603050405020304" pitchFamily="18" charset="0"/>
              </a:rPr>
              <a:t>”</a:t>
            </a:r>
            <a:r>
              <a:rPr lang="en-US" altLang="zh-CN" sz="2800" baseline="30000">
                <a:solidFill>
                  <a:srgbClr val="002060"/>
                </a:solidFill>
                <a:latin typeface="Times New Roman" panose="02020603050405020304" pitchFamily="18" charset="0"/>
              </a:rPr>
              <a:t> </a:t>
            </a:r>
            <a:r>
              <a:rPr lang="zh-CN" altLang="en-US" sz="2800">
                <a:solidFill>
                  <a:srgbClr val="002060"/>
                </a:solidFill>
                <a:latin typeface="Times New Roman" panose="02020603050405020304" pitchFamily="18" charset="0"/>
              </a:rPr>
              <a:t>罢工活动却不受法律保护</a:t>
            </a:r>
            <a:r>
              <a:rPr lang="en-US" altLang="zh-CN" sz="2800">
                <a:solidFill>
                  <a:srgbClr val="002060"/>
                </a:solidFill>
                <a:latin typeface="Times New Roman" panose="02020603050405020304" pitchFamily="18" charset="0"/>
              </a:rPr>
              <a:t>—</a:t>
            </a:r>
            <a:r>
              <a:rPr lang="zh-CN" altLang="en-US" sz="2800" dirty="0">
                <a:solidFill>
                  <a:srgbClr val="002060"/>
                </a:solidFill>
                <a:latin typeface="Times New Roman" panose="02020603050405020304" pitchFamily="18" charset="0"/>
              </a:rPr>
              <a:t>汤普森</a:t>
            </a:r>
            <a:r>
              <a:rPr lang="en-US" altLang="zh-CN" sz="2800">
                <a:solidFill>
                  <a:srgbClr val="002060"/>
                </a:solidFill>
                <a:latin typeface="_x000B__x000C_" charset="0"/>
              </a:rPr>
              <a:t>:</a:t>
            </a:r>
            <a:r>
              <a:rPr lang="en-US" altLang="zh-CN" sz="2800">
                <a:solidFill>
                  <a:srgbClr val="002060"/>
                </a:solidFill>
                <a:latin typeface="Times New Roman" panose="02020603050405020304" pitchFamily="18" charset="0"/>
              </a:rPr>
              <a:t>《</a:t>
            </a:r>
            <a:r>
              <a:rPr lang="zh-CN" altLang="en-US" sz="2800">
                <a:solidFill>
                  <a:srgbClr val="002060"/>
                </a:solidFill>
                <a:latin typeface="Times New Roman" panose="02020603050405020304" pitchFamily="18" charset="0"/>
              </a:rPr>
              <a:t>英国工人阶级的形成</a:t>
            </a:r>
            <a:r>
              <a:rPr lang="en-US" altLang="zh-CN" sz="2800">
                <a:solidFill>
                  <a:srgbClr val="002060"/>
                </a:solidFill>
                <a:latin typeface="Times New Roman" panose="02020603050405020304" pitchFamily="18" charset="0"/>
              </a:rPr>
              <a:t>》</a:t>
            </a:r>
            <a:endParaRPr lang="en-US" altLang="zh-CN" sz="2800">
              <a:solidFill>
                <a:srgbClr val="002060"/>
              </a:solidFill>
              <a:latin typeface="Times New Roman" panose="02020603050405020304" pitchFamily="18" charset="0"/>
            </a:endParaRPr>
          </a:p>
        </p:txBody>
      </p:sp>
      <p:pic>
        <p:nvPicPr>
          <p:cNvPr id="11269" name="图片 11268"/>
          <p:cNvPicPr>
            <a:picLocks noChangeAspect="1"/>
          </p:cNvPicPr>
          <p:nvPr/>
        </p:nvPicPr>
        <p:blipFill>
          <a:blip r:embed="rId1"/>
          <a:stretch>
            <a:fillRect/>
          </a:stretch>
        </p:blipFill>
        <p:spPr>
          <a:xfrm>
            <a:off x="8516620" y="885190"/>
            <a:ext cx="3261995" cy="2093595"/>
          </a:xfrm>
          <a:prstGeom prst="rect">
            <a:avLst/>
          </a:prstGeom>
          <a:noFill/>
          <a:ln w="9525">
            <a:noFill/>
          </a:ln>
        </p:spPr>
      </p:pic>
      <p:sp>
        <p:nvSpPr>
          <p:cNvPr id="5" name="标题 1"/>
          <p:cNvSpPr>
            <a:spLocks noGrp="1"/>
          </p:cNvSpPr>
          <p:nvPr/>
        </p:nvSpPr>
        <p:spPr>
          <a:xfrm>
            <a:off x="431800" y="66040"/>
            <a:ext cx="11731625" cy="819150"/>
          </a:xfrm>
          <a:prstGeom prst="rect">
            <a:avLst/>
          </a:prstGeom>
          <a:gradFill>
            <a:gsLst>
              <a:gs pos="0">
                <a:srgbClr val="FBFB11"/>
              </a:gs>
              <a:gs pos="100000">
                <a:schemeClr val="accent5">
                  <a:lumMod val="75000"/>
                </a:schemeClr>
              </a:gs>
            </a:gsLst>
            <a:lin ang="5400000" scaled="0"/>
          </a:gra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黑体" panose="02010609060101010101" pitchFamily="49" charset="-122"/>
                <a:ea typeface="黑体" panose="02010609060101010101" pitchFamily="49" charset="-122"/>
                <a:cs typeface="+mj-cs"/>
              </a:defRPr>
            </a:lvl1pPr>
          </a:lstStyle>
          <a:p>
            <a:r>
              <a:rPr lang="zh-CN" altLang="en-US" sz="3800">
                <a:gradFill>
                  <a:gsLst>
                    <a:gs pos="0">
                      <a:srgbClr val="E30000"/>
                    </a:gs>
                    <a:gs pos="100000">
                      <a:srgbClr val="760303"/>
                    </a:gs>
                  </a:gsLst>
                  <a:lin ang="5400000" scaled="0"/>
                </a:gradFill>
              </a:rPr>
              <a:t>二、欧洲工人的觉醒</a:t>
            </a:r>
            <a:endParaRPr lang="zh-CN" altLang="en-US" sz="3800">
              <a:gradFill>
                <a:gsLst>
                  <a:gs pos="0">
                    <a:srgbClr val="E30000"/>
                  </a:gs>
                  <a:gs pos="100000">
                    <a:srgbClr val="760303"/>
                  </a:gs>
                </a:gsLst>
                <a:lin ang="5400000" scaled="0"/>
              </a:gradFill>
            </a:endParaRPr>
          </a:p>
        </p:txBody>
      </p:sp>
      <p:sp>
        <p:nvSpPr>
          <p:cNvPr id="20" name="箭头: 右 19"/>
          <p:cNvSpPr/>
          <p:nvPr/>
        </p:nvSpPr>
        <p:spPr>
          <a:xfrm rot="5400000">
            <a:off x="2904996" y="2524125"/>
            <a:ext cx="1027522" cy="678730"/>
          </a:xfrm>
          <a:prstGeom prst="rightArrow">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431800" y="3242310"/>
            <a:ext cx="7091680" cy="1445260"/>
          </a:xfrm>
          <a:prstGeom prst="rect">
            <a:avLst/>
          </a:prstGeom>
          <a:noFill/>
        </p:spPr>
        <p:txBody>
          <a:bodyPr wrap="square" lIns="91440" tIns="45720" rIns="91440" bIns="45720">
            <a:spAutoFit/>
          </a:bodyPr>
          <a:p>
            <a:pPr algn="ctr"/>
            <a:r>
              <a:rPr lang="zh-CN" altLang="en-US" sz="8800" b="0" cap="none" spc="0" dirty="0">
                <a:ln w="0"/>
                <a:gradFill flip="none" rotWithShape="1">
                  <a:gsLst>
                    <a:gs pos="0">
                      <a:srgbClr val="002060"/>
                    </a:gs>
                    <a:gs pos="48000">
                      <a:srgbClr val="B80E0F">
                        <a:lumMod val="97000"/>
                        <a:lumOff val="3000"/>
                      </a:srgbClr>
                    </a:gs>
                    <a:gs pos="100000">
                      <a:srgbClr val="B80E0F">
                        <a:lumMod val="20000"/>
                        <a:lumOff val="80000"/>
                      </a:srgbClr>
                    </a:gs>
                  </a:gsLst>
                  <a:lin ang="16200000" scaled="1"/>
                  <a:tileRect/>
                </a:gradFill>
                <a:effectLst>
                  <a:outerShdw blurRad="38100" dist="25400" dir="5400000" algn="ctr" rotWithShape="0">
                    <a:srgbClr val="6E747A">
                      <a:alpha val="43000"/>
                    </a:srgbClr>
                  </a:outerShdw>
                </a:effectLst>
                <a:latin typeface="华文行楷" panose="02010800040101010101" pitchFamily="2" charset="-122"/>
                <a:ea typeface="华文行楷" panose="02010800040101010101" pitchFamily="2" charset="-122"/>
              </a:rPr>
              <a:t>英国宪章运动</a:t>
            </a:r>
            <a:endParaRPr lang="zh-CN" altLang="en-US" sz="8800" b="0" cap="none" spc="0" dirty="0">
              <a:ln w="0"/>
              <a:gradFill flip="none" rotWithShape="1">
                <a:gsLst>
                  <a:gs pos="0">
                    <a:srgbClr val="002060"/>
                  </a:gs>
                  <a:gs pos="48000">
                    <a:srgbClr val="B80E0F">
                      <a:lumMod val="97000"/>
                      <a:lumOff val="3000"/>
                    </a:srgbClr>
                  </a:gs>
                  <a:gs pos="100000">
                    <a:srgbClr val="B80E0F">
                      <a:lumMod val="20000"/>
                      <a:lumOff val="80000"/>
                    </a:srgbClr>
                  </a:gs>
                </a:gsLst>
                <a:lin ang="16200000" scaled="1"/>
                <a:tileRect/>
              </a:gradFill>
              <a:effectLst>
                <a:outerShdw blurRad="38100" dist="25400" dir="5400000" algn="ctr" rotWithShape="0">
                  <a:srgbClr val="6E747A">
                    <a:alpha val="43000"/>
                  </a:srgbClr>
                </a:outerShdw>
              </a:effectLst>
              <a:latin typeface="华文行楷" panose="02010800040101010101" pitchFamily="2" charset="-122"/>
              <a:ea typeface="华文行楷" panose="02010800040101010101" pitchFamily="2" charset="-122"/>
            </a:endParaRPr>
          </a:p>
        </p:txBody>
      </p:sp>
      <p:sp>
        <p:nvSpPr>
          <p:cNvPr id="23555" name="文本占位符 23554"/>
          <p:cNvSpPr/>
          <p:nvPr/>
        </p:nvSpPr>
        <p:spPr>
          <a:xfrm>
            <a:off x="545465" y="4687570"/>
            <a:ext cx="8714105" cy="17125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1"/>
              </a:buClr>
              <a:buSzPct val="80000"/>
              <a:buFont typeface="Webdings" panose="05030102010509060703" pitchFamily="18" charset="2"/>
              <a:buChar char=""/>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a:solidFill>
                  <a:srgbClr val="000066"/>
                </a:solidFill>
                <a:latin typeface="黑体" panose="02010609060101010101" pitchFamily="49" charset="-122"/>
                <a:ea typeface="黑体" panose="02010609060101010101" pitchFamily="49" charset="-122"/>
              </a:rPr>
              <a:t>凡年满</a:t>
            </a:r>
            <a:r>
              <a:rPr lang="en-US" altLang="zh-CN" b="1">
                <a:solidFill>
                  <a:srgbClr val="000066"/>
                </a:solidFill>
                <a:latin typeface="黑体" panose="02010609060101010101" pitchFamily="49" charset="-122"/>
                <a:ea typeface="黑体" panose="02010609060101010101" pitchFamily="49" charset="-122"/>
              </a:rPr>
              <a:t>21</a:t>
            </a:r>
            <a:r>
              <a:rPr lang="zh-CN" altLang="en-US" b="1">
                <a:solidFill>
                  <a:srgbClr val="000066"/>
                </a:solidFill>
                <a:latin typeface="黑体" panose="02010609060101010101" pitchFamily="49" charset="-122"/>
                <a:ea typeface="黑体" panose="02010609060101010101" pitchFamily="49" charset="-122"/>
              </a:rPr>
              <a:t>岁的男子都有选举权。</a:t>
            </a:r>
            <a:endParaRPr lang="zh-CN" altLang="en-US" b="1">
              <a:solidFill>
                <a:srgbClr val="000066"/>
              </a:solidFill>
              <a:latin typeface="黑体" panose="02010609060101010101" pitchFamily="49" charset="-122"/>
              <a:ea typeface="黑体" panose="02010609060101010101" pitchFamily="49" charset="-122"/>
            </a:endParaRPr>
          </a:p>
          <a:p>
            <a:r>
              <a:rPr lang="zh-CN" altLang="en-US" b="1">
                <a:solidFill>
                  <a:srgbClr val="000066"/>
                </a:solidFill>
                <a:latin typeface="黑体" panose="02010609060101010101" pitchFamily="49" charset="-122"/>
                <a:ea typeface="黑体" panose="02010609060101010101" pitchFamily="49" charset="-122"/>
              </a:rPr>
              <a:t>废除议员候选人的财产资格限制。</a:t>
            </a:r>
            <a:endParaRPr lang="zh-CN" altLang="en-US" b="1">
              <a:solidFill>
                <a:srgbClr val="000066"/>
              </a:solidFill>
              <a:latin typeface="黑体" panose="02010609060101010101" pitchFamily="49" charset="-122"/>
              <a:ea typeface="黑体" panose="02010609060101010101" pitchFamily="49" charset="-122"/>
            </a:endParaRPr>
          </a:p>
          <a:p>
            <a:r>
              <a:rPr lang="zh-CN" altLang="en-US" b="1">
                <a:solidFill>
                  <a:srgbClr val="000066"/>
                </a:solidFill>
                <a:latin typeface="黑体" panose="02010609060101010101" pitchFamily="49" charset="-122"/>
                <a:ea typeface="黑体" panose="02010609060101010101" pitchFamily="49" charset="-122"/>
              </a:rPr>
              <a:t>实行</a:t>
            </a:r>
            <a:r>
              <a:rPr lang="en-US" altLang="zh-CN" b="1">
                <a:solidFill>
                  <a:srgbClr val="000066"/>
                </a:solidFill>
                <a:latin typeface="黑体" panose="02010609060101010101" pitchFamily="49" charset="-122"/>
                <a:ea typeface="黑体" panose="02010609060101010101" pitchFamily="49" charset="-122"/>
              </a:rPr>
              <a:t>10</a:t>
            </a:r>
            <a:r>
              <a:rPr lang="zh-CN" altLang="en-US" b="1">
                <a:solidFill>
                  <a:srgbClr val="000066"/>
                </a:solidFill>
                <a:latin typeface="黑体" panose="02010609060101010101" pitchFamily="49" charset="-122"/>
                <a:ea typeface="黑体" panose="02010609060101010101" pitchFamily="49" charset="-122"/>
              </a:rPr>
              <a:t>小时工作制度，提高工资待遇。</a:t>
            </a:r>
            <a:endParaRPr lang="zh-CN" altLang="en-US" b="1">
              <a:solidFill>
                <a:srgbClr val="000066"/>
              </a:solidFill>
              <a:latin typeface="黑体" panose="02010609060101010101" pitchFamily="49" charset="-122"/>
              <a:ea typeface="黑体" panose="02010609060101010101" pitchFamily="49" charset="-122"/>
            </a:endParaRPr>
          </a:p>
          <a:p>
            <a:r>
              <a:rPr lang="zh-CN" altLang="en-US" b="1">
                <a:solidFill>
                  <a:srgbClr val="000066"/>
                </a:solidFill>
                <a:latin typeface="黑体" panose="02010609060101010101" pitchFamily="49" charset="-122"/>
                <a:ea typeface="黑体" panose="02010609060101010101" pitchFamily="49" charset="-122"/>
              </a:rPr>
              <a:t>保障工人不再受资本家的迫害。</a:t>
            </a:r>
            <a:endParaRPr lang="zh-CN" altLang="en-US" b="1">
              <a:solidFill>
                <a:srgbClr val="000066"/>
              </a:solidFill>
              <a:latin typeface="黑体" panose="02010609060101010101" pitchFamily="49" charset="-122"/>
              <a:ea typeface="黑体" panose="02010609060101010101" pitchFamily="49" charset="-122"/>
            </a:endParaRPr>
          </a:p>
        </p:txBody>
      </p:sp>
      <p:pic>
        <p:nvPicPr>
          <p:cNvPr id="11270" name="图片 11269"/>
          <p:cNvPicPr>
            <a:picLocks noChangeAspect="1"/>
          </p:cNvPicPr>
          <p:nvPr/>
        </p:nvPicPr>
        <p:blipFill>
          <a:blip r:embed="rId2"/>
          <a:stretch>
            <a:fillRect/>
          </a:stretch>
        </p:blipFill>
        <p:spPr>
          <a:xfrm>
            <a:off x="7891780" y="3145790"/>
            <a:ext cx="4176713" cy="2087563"/>
          </a:xfrm>
          <a:prstGeom prst="rect">
            <a:avLst/>
          </a:prstGeom>
          <a:noFill/>
          <a:ln w="9525">
            <a:noFill/>
          </a:ln>
        </p:spPr>
      </p:pic>
      <p:sp>
        <p:nvSpPr>
          <p:cNvPr id="28674" name="文本框 101378"/>
          <p:cNvSpPr txBox="1"/>
          <p:nvPr/>
        </p:nvSpPr>
        <p:spPr>
          <a:xfrm>
            <a:off x="7626033" y="5337810"/>
            <a:ext cx="4537075" cy="583565"/>
          </a:xfrm>
          <a:prstGeom prst="rect">
            <a:avLst/>
          </a:prstGeom>
          <a:noFill/>
          <a:ln w="9525">
            <a:noFill/>
          </a:ln>
        </p:spPr>
        <p:txBody>
          <a:bodyPr anchor="t">
            <a:spAutoFit/>
          </a:bodyPr>
          <a:p>
            <a:pPr algn="ctr">
              <a:spcBef>
                <a:spcPct val="50000"/>
              </a:spcBef>
            </a:pPr>
            <a:r>
              <a:rPr lang="zh-CN" altLang="en-US" sz="3200" b="1" dirty="0">
                <a:solidFill>
                  <a:srgbClr val="FF0000"/>
                </a:solidFill>
                <a:latin typeface="Arial" panose="020B0604020202020204" pitchFamily="34" charset="0"/>
                <a:ea typeface="华文行楷" panose="02010800040101010101" pitchFamily="2" charset="-122"/>
              </a:rPr>
              <a:t>英国宪</a:t>
            </a:r>
            <a:r>
              <a:rPr lang="zh-CN" altLang="en-US" sz="3200" b="1">
                <a:solidFill>
                  <a:srgbClr val="FF0000"/>
                </a:solidFill>
                <a:latin typeface="Arial" panose="020B0604020202020204" pitchFamily="34" charset="0"/>
                <a:ea typeface="华文行楷" panose="02010800040101010101" pitchFamily="2" charset="-122"/>
              </a:rPr>
              <a:t>章派的大集会</a:t>
            </a:r>
            <a:endParaRPr lang="zh-CN" altLang="en-US" sz="3200" b="1">
              <a:solidFill>
                <a:srgbClr val="FF0000"/>
              </a:solidFill>
              <a:latin typeface="Arial" panose="020B0604020202020204" pitchFamily="34" charset="0"/>
              <a:ea typeface="华文行楷" panose="02010800040101010101" pitchFamily="2" charset="-122"/>
            </a:endParaRPr>
          </a:p>
        </p:txBody>
      </p:sp>
      <p:sp>
        <p:nvSpPr>
          <p:cNvPr id="2" name="矩形 1"/>
          <p:cNvSpPr/>
          <p:nvPr/>
        </p:nvSpPr>
        <p:spPr>
          <a:xfrm>
            <a:off x="7966710" y="5337810"/>
            <a:ext cx="3855720" cy="1198880"/>
          </a:xfrm>
          <a:prstGeom prst="rect">
            <a:avLst/>
          </a:prstGeom>
          <a:solidFill>
            <a:schemeClr val="accent5">
              <a:lumMod val="60000"/>
              <a:lumOff val="40000"/>
            </a:schemeClr>
          </a:solidFill>
          <a:ln>
            <a:noFill/>
          </a:ln>
        </p:spPr>
        <p:txBody>
          <a:bodyPr wrap="none" rtlCol="0" anchor="t">
            <a:spAutoFit/>
            <a:scene3d>
              <a:camera prst="orthographicFront"/>
              <a:lightRig rig="threePt" dir="t"/>
            </a:scene3d>
          </a:bodyPr>
          <a:p>
            <a:pPr algn="ctr"/>
            <a:r>
              <a:rPr lang="zh-CN" altLang="en-US" sz="7200" b="1">
                <a:ln w="9525" cmpd="sng">
                  <a:solidFill>
                    <a:schemeClr val="accent1"/>
                  </a:solidFill>
                  <a:prstDash val="solid"/>
                </a:ln>
                <a:solidFill>
                  <a:srgbClr val="70AD47">
                    <a:tint val="1000"/>
                  </a:srgbClr>
                </a:solidFill>
                <a:effectLst>
                  <a:glow rad="38100">
                    <a:schemeClr val="accent1">
                      <a:alpha val="40000"/>
                    </a:schemeClr>
                  </a:glow>
                </a:effectLst>
              </a:rPr>
              <a:t>政治权利</a:t>
            </a:r>
            <a:endParaRPr lang="zh-CN" altLang="en-US" sz="7200" b="1">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9" name="肘形连接符 8"/>
          <p:cNvCxnSpPr/>
          <p:nvPr/>
        </p:nvCxnSpPr>
        <p:spPr>
          <a:xfrm>
            <a:off x="5264785" y="4798695"/>
            <a:ext cx="2599055" cy="1076960"/>
          </a:xfrm>
          <a:prstGeom prst="bentConnector3">
            <a:avLst>
              <a:gd name="adj1" fmla="val 50012"/>
            </a:avLst>
          </a:prstGeom>
          <a:ln w="180975">
            <a:solidFill>
              <a:srgbClr val="C52D38"/>
            </a:solidFill>
            <a:tailEnd type="arrow"/>
          </a:ln>
        </p:spPr>
        <p:style>
          <a:lnRef idx="1">
            <a:schemeClr val="accent1"/>
          </a:lnRef>
          <a:fillRef idx="0">
            <a:schemeClr val="accent1"/>
          </a:fillRef>
          <a:effectRef idx="0">
            <a:schemeClr val="accent1"/>
          </a:effectRef>
          <a:fontRef idx="minor">
            <a:schemeClr val="tx1"/>
          </a:fontRef>
        </p:style>
      </p:cxnSp>
      <p:sp>
        <p:nvSpPr>
          <p:cNvPr id="23556" name="文本框 23555"/>
          <p:cNvSpPr txBox="1"/>
          <p:nvPr/>
        </p:nvSpPr>
        <p:spPr>
          <a:xfrm>
            <a:off x="7626350" y="3312795"/>
            <a:ext cx="4342765" cy="175323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p>
            <a:r>
              <a:rPr lang="zh-CN" altLang="en-US" sz="36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charset="-122"/>
                <a:ea typeface="微软雅黑" panose="020B0503020204020204" charset="-122"/>
              </a:rPr>
              <a:t>结果：失败</a:t>
            </a:r>
            <a:r>
              <a:rPr lang="en-US" altLang="zh-CN" sz="3600" b="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charset="-122"/>
                <a:ea typeface="微软雅黑" panose="020B0503020204020204" charset="-122"/>
              </a:rPr>
              <a:t>,</a:t>
            </a:r>
            <a:r>
              <a:rPr lang="zh-CN" altLang="en-US" sz="36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charset="-122"/>
                <a:ea typeface="微软雅黑" panose="020B0503020204020204" charset="-122"/>
              </a:rPr>
              <a:t>但沉重打击了资产阶级的统治</a:t>
            </a:r>
            <a:r>
              <a:rPr lang="en-US" altLang="zh-CN" sz="3600" b="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charset="-122"/>
                <a:ea typeface="微软雅黑" panose="020B0503020204020204" charset="-122"/>
              </a:rPr>
              <a:t>. </a:t>
            </a:r>
            <a:endParaRPr lang="en-US" altLang="zh-CN" sz="3600" b="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charset="-122"/>
              <a:ea typeface="微软雅黑" panose="020B0503020204020204" charset="-122"/>
            </a:endParaRPr>
          </a:p>
        </p:txBody>
      </p:sp>
      <p:sp>
        <p:nvSpPr>
          <p:cNvPr id="23567" name="文本框 23566"/>
          <p:cNvSpPr txBox="1"/>
          <p:nvPr/>
        </p:nvSpPr>
        <p:spPr>
          <a:xfrm>
            <a:off x="3061335" y="1076960"/>
            <a:ext cx="8907780" cy="1753235"/>
          </a:xfrm>
          <a:prstGeom prst="rect">
            <a:avLst/>
          </a:prstGeom>
        </p:spPr>
        <p:style>
          <a:lnRef idx="0">
            <a:schemeClr val="accent5"/>
          </a:lnRef>
          <a:fillRef idx="3">
            <a:schemeClr val="accent5"/>
          </a:fillRef>
          <a:effectRef idx="3">
            <a:schemeClr val="accent5"/>
          </a:effectRef>
          <a:fontRef idx="minor">
            <a:schemeClr val="lt1"/>
          </a:fontRef>
        </p:style>
        <p:txBody>
          <a:bodyPr wrap="none" anchor="t">
            <a:spAutoFit/>
          </a:bodyPr>
          <a:p>
            <a:endParaRPr lang="zh-CN" altLang="en-US" sz="3600" b="1" dirty="0">
              <a:solidFill>
                <a:srgbClr val="FF0000"/>
              </a:solidFill>
              <a:latin typeface="黑体" panose="02010609060101010101" pitchFamily="49" charset="-122"/>
              <a:ea typeface="黑体" panose="02010609060101010101" pitchFamily="49" charset="-122"/>
            </a:endParaRPr>
          </a:p>
          <a:p>
            <a:r>
              <a:rPr lang="zh-CN" altLang="en-US" sz="3600" b="1" dirty="0">
                <a:solidFill>
                  <a:srgbClr val="FF0000"/>
                </a:solidFill>
                <a:latin typeface="黑体" panose="02010609060101010101" pitchFamily="49" charset="-122"/>
                <a:ea typeface="黑体" panose="02010609060101010101" pitchFamily="49" charset="-122"/>
              </a:rPr>
              <a:t>失败的根本原因</a:t>
            </a:r>
            <a:r>
              <a:rPr lang="en-US" altLang="zh-CN" sz="3600" b="1">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缺乏科学革命理论的指导</a:t>
            </a:r>
            <a:r>
              <a:rPr lang="en-US" altLang="zh-CN" sz="3600" b="1">
                <a:latin typeface="黑体" panose="02010609060101010101" pitchFamily="49" charset="-122"/>
                <a:ea typeface="黑体" panose="02010609060101010101" pitchFamily="49" charset="-122"/>
              </a:rPr>
              <a:t>.</a:t>
            </a:r>
            <a:endParaRPr lang="en-US" altLang="zh-CN" sz="3600" b="1">
              <a:latin typeface="黑体" panose="02010609060101010101" pitchFamily="49" charset="-122"/>
              <a:ea typeface="黑体" panose="02010609060101010101" pitchFamily="49" charset="-122"/>
            </a:endParaRPr>
          </a:p>
          <a:p>
            <a:endParaRPr lang="en-US" altLang="zh-CN" sz="3600" b="1">
              <a:latin typeface="黑体" panose="02010609060101010101" pitchFamily="49" charset="-122"/>
              <a:ea typeface="黑体" panose="02010609060101010101" pitchFamily="49" charset="-122"/>
            </a:endParaRPr>
          </a:p>
        </p:txBody>
      </p:sp>
      <p:sp>
        <p:nvSpPr>
          <p:cNvPr id="3" name="矩形 2"/>
          <p:cNvSpPr/>
          <p:nvPr/>
        </p:nvSpPr>
        <p:spPr>
          <a:xfrm>
            <a:off x="5144770" y="-123825"/>
            <a:ext cx="1101090" cy="1198880"/>
          </a:xfrm>
          <a:prstGeom prst="rect">
            <a:avLst/>
          </a:prstGeom>
          <a:noFill/>
          <a:ln>
            <a:noFill/>
          </a:ln>
        </p:spPr>
        <p:txBody>
          <a:bodyPr wrap="none" rtlCol="0" anchor="t">
            <a:spAutoFit/>
          </a:bodyPr>
          <a:p>
            <a:pPr algn="ctr"/>
            <a:r>
              <a:rPr lang="zh-CN" altLang="en-US" sz="7200" b="1" i="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a:t>
            </a:r>
            <a:endParaRPr lang="zh-CN" altLang="en-US" sz="7200" b="1" i="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674"/>
                                        </p:tgtEl>
                                        <p:attrNameLst>
                                          <p:attrName>style.visibility</p:attrName>
                                        </p:attrNameLst>
                                      </p:cBhvr>
                                      <p:to>
                                        <p:strVal val="visible"/>
                                      </p:to>
                                    </p:set>
                                    <p:anim calcmode="lin" valueType="num">
                                      <p:cBhvr additive="base">
                                        <p:cTn id="17" dur="500" fill="hold"/>
                                        <p:tgtEl>
                                          <p:spTgt spid="28674"/>
                                        </p:tgtEl>
                                        <p:attrNameLst>
                                          <p:attrName>ppt_x</p:attrName>
                                        </p:attrNameLst>
                                      </p:cBhvr>
                                      <p:tavLst>
                                        <p:tav tm="0">
                                          <p:val>
                                            <p:strVal val="#ppt_x"/>
                                          </p:val>
                                        </p:tav>
                                        <p:tav tm="100000">
                                          <p:val>
                                            <p:strVal val="#ppt_x"/>
                                          </p:val>
                                        </p:tav>
                                      </p:tavLst>
                                    </p:anim>
                                    <p:anim calcmode="lin" valueType="num">
                                      <p:cBhvr additive="base">
                                        <p:cTn id="1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anim calcmode="lin" valueType="num">
                                      <p:cBhvr additive="base">
                                        <p:cTn id="23" dur="500" fill="hold"/>
                                        <p:tgtEl>
                                          <p:spTgt spid="11270"/>
                                        </p:tgtEl>
                                        <p:attrNameLst>
                                          <p:attrName>ppt_x</p:attrName>
                                        </p:attrNameLst>
                                      </p:cBhvr>
                                      <p:tavLst>
                                        <p:tav tm="0">
                                          <p:val>
                                            <p:strVal val="#ppt_x"/>
                                          </p:val>
                                        </p:tav>
                                        <p:tav tm="100000">
                                          <p:val>
                                            <p:strVal val="#ppt_x"/>
                                          </p:val>
                                        </p:tav>
                                      </p:tavLst>
                                    </p:anim>
                                    <p:anim calcmode="lin" valueType="num">
                                      <p:cBhvr additive="base">
                                        <p:cTn id="24"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555"/>
                                        </p:tgtEl>
                                        <p:attrNameLst>
                                          <p:attrName>style.visibility</p:attrName>
                                        </p:attrNameLst>
                                      </p:cBhvr>
                                      <p:to>
                                        <p:strVal val="visible"/>
                                      </p:to>
                                    </p:set>
                                    <p:anim calcmode="lin" valueType="num">
                                      <p:cBhvr additive="base">
                                        <p:cTn id="29" dur="500" fill="hold"/>
                                        <p:tgtEl>
                                          <p:spTgt spid="23555"/>
                                        </p:tgtEl>
                                        <p:attrNameLst>
                                          <p:attrName>ppt_x</p:attrName>
                                        </p:attrNameLst>
                                      </p:cBhvr>
                                      <p:tavLst>
                                        <p:tav tm="0">
                                          <p:val>
                                            <p:strVal val="#ppt_x"/>
                                          </p:val>
                                        </p:tav>
                                        <p:tav tm="100000">
                                          <p:val>
                                            <p:strVal val="#ppt_x"/>
                                          </p:val>
                                        </p:tav>
                                      </p:tavLst>
                                    </p:anim>
                                    <p:anim calcmode="lin" valueType="num">
                                      <p:cBhvr additive="base">
                                        <p:cTn id="30"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heckerboard(across)">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5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3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6" grpId="0"/>
      <p:bldP spid="23556" grpId="0" bldLvl="0" animBg="1"/>
      <p:bldP spid="23567" grpId="0" bldLvl="0" animBg="1"/>
      <p:bldP spid="23555" grpId="0"/>
      <p:bldP spid="2" grpId="0" bldLvl="0" animBg="1"/>
      <p:bldP spid="286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21" name="图片 25609"/>
          <p:cNvPicPr/>
          <p:nvPr/>
        </p:nvPicPr>
        <p:blipFill>
          <a:blip r:embed="rId1"/>
          <a:srcRect t="11157"/>
          <a:stretch>
            <a:fillRect/>
          </a:stretch>
        </p:blipFill>
        <p:spPr>
          <a:xfrm>
            <a:off x="7858760" y="1339215"/>
            <a:ext cx="2667000" cy="3733800"/>
          </a:xfrm>
          <a:prstGeom prst="rect">
            <a:avLst/>
          </a:prstGeom>
          <a:noFill/>
          <a:ln w="9525">
            <a:noFill/>
          </a:ln>
        </p:spPr>
      </p:pic>
      <p:pic>
        <p:nvPicPr>
          <p:cNvPr id="38920" name="图片 25608"/>
          <p:cNvPicPr/>
          <p:nvPr/>
        </p:nvPicPr>
        <p:blipFill>
          <a:blip r:embed="rId2"/>
          <a:srcRect t="13240"/>
          <a:stretch>
            <a:fillRect/>
          </a:stretch>
        </p:blipFill>
        <p:spPr>
          <a:xfrm>
            <a:off x="4762500" y="1394460"/>
            <a:ext cx="2667000" cy="3733800"/>
          </a:xfrm>
          <a:prstGeom prst="rect">
            <a:avLst/>
          </a:prstGeom>
          <a:noFill/>
          <a:ln w="9525">
            <a:noFill/>
          </a:ln>
        </p:spPr>
      </p:pic>
      <p:pic>
        <p:nvPicPr>
          <p:cNvPr id="38913" name="图片 25601" descr="英国"/>
          <p:cNvPicPr>
            <a:picLocks noChangeAspect="1"/>
          </p:cNvPicPr>
          <p:nvPr/>
        </p:nvPicPr>
        <p:blipFill>
          <a:blip r:embed="rId3"/>
          <a:stretch>
            <a:fillRect/>
          </a:stretch>
        </p:blipFill>
        <p:spPr>
          <a:xfrm>
            <a:off x="7858760" y="4739005"/>
            <a:ext cx="2667000" cy="990600"/>
          </a:xfrm>
          <a:prstGeom prst="rect">
            <a:avLst/>
          </a:prstGeom>
          <a:noFill/>
          <a:ln w="9525" cap="flat" cmpd="sng">
            <a:solidFill>
              <a:schemeClr val="tx1"/>
            </a:solidFill>
            <a:prstDash val="solid"/>
            <a:miter/>
            <a:headEnd type="none" w="med" len="med"/>
            <a:tailEnd type="none" w="med" len="med"/>
          </a:ln>
        </p:spPr>
      </p:pic>
      <p:pic>
        <p:nvPicPr>
          <p:cNvPr id="38914" name="图片 25602" descr="法国"/>
          <p:cNvPicPr>
            <a:picLocks noChangeAspect="1"/>
          </p:cNvPicPr>
          <p:nvPr/>
        </p:nvPicPr>
        <p:blipFill>
          <a:blip r:embed="rId4"/>
          <a:stretch>
            <a:fillRect/>
          </a:stretch>
        </p:blipFill>
        <p:spPr>
          <a:xfrm>
            <a:off x="4762500" y="4756785"/>
            <a:ext cx="2667000" cy="990600"/>
          </a:xfrm>
          <a:prstGeom prst="rect">
            <a:avLst/>
          </a:prstGeom>
          <a:noFill/>
          <a:ln w="9525" cap="flat" cmpd="sng">
            <a:solidFill>
              <a:schemeClr val="tx1"/>
            </a:solidFill>
            <a:prstDash val="solid"/>
            <a:miter/>
            <a:headEnd type="none" w="med" len="med"/>
            <a:tailEnd type="none" w="med" len="med"/>
          </a:ln>
        </p:spPr>
      </p:pic>
      <p:sp>
        <p:nvSpPr>
          <p:cNvPr id="38915" name="标题 25603"/>
          <p:cNvSpPr/>
          <p:nvPr>
            <p:ph type="title"/>
          </p:nvPr>
        </p:nvSpPr>
        <p:spPr>
          <a:xfrm>
            <a:off x="22543" y="476250"/>
            <a:ext cx="7056437" cy="1139825"/>
          </a:xfrm>
        </p:spPr>
        <p:txBody>
          <a:bodyPr anchor="ctr"/>
          <a:p>
            <a:pPr algn="l"/>
            <a:r>
              <a:rPr lang="zh-CN" altLang="en-US" sz="6600">
                <a:ea typeface="华文隶书" panose="02010800040101010101" pitchFamily="2" charset="-122"/>
              </a:rPr>
              <a:t>空想社会主义</a:t>
            </a:r>
            <a:endParaRPr lang="zh-CN" altLang="en-US" sz="6600">
              <a:ea typeface="华文隶书" panose="02010800040101010101" pitchFamily="2" charset="-122"/>
            </a:endParaRPr>
          </a:p>
        </p:txBody>
      </p:sp>
      <p:sp>
        <p:nvSpPr>
          <p:cNvPr id="38916" name="矩形 25604"/>
          <p:cNvSpPr/>
          <p:nvPr/>
        </p:nvSpPr>
        <p:spPr>
          <a:xfrm>
            <a:off x="4762500" y="4756785"/>
            <a:ext cx="2663825" cy="1008063"/>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5400" dirty="0">
                <a:solidFill>
                  <a:srgbClr val="000066"/>
                </a:solidFill>
                <a:latin typeface="Arial" panose="020B0604020202020204" pitchFamily="34" charset="0"/>
                <a:ea typeface="黑体" panose="02010609060101010101" pitchFamily="49" charset="-122"/>
              </a:rPr>
              <a:t>傅立叶</a:t>
            </a:r>
            <a:endParaRPr lang="zh-CN" altLang="en-US" sz="5400">
              <a:solidFill>
                <a:srgbClr val="000066"/>
              </a:solidFill>
              <a:latin typeface="Arial" panose="020B0604020202020204" pitchFamily="34" charset="0"/>
              <a:ea typeface="黑体" panose="02010609060101010101" pitchFamily="49" charset="-122"/>
            </a:endParaRPr>
          </a:p>
        </p:txBody>
      </p:sp>
      <p:sp>
        <p:nvSpPr>
          <p:cNvPr id="38917" name="矩形 25605"/>
          <p:cNvSpPr/>
          <p:nvPr/>
        </p:nvSpPr>
        <p:spPr>
          <a:xfrm>
            <a:off x="7861935" y="4739005"/>
            <a:ext cx="2663825" cy="1008063"/>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5400">
                <a:solidFill>
                  <a:srgbClr val="000066"/>
                </a:solidFill>
                <a:latin typeface="Arial" panose="020B0604020202020204" pitchFamily="34" charset="0"/>
                <a:ea typeface="黑体" panose="02010609060101010101" pitchFamily="49" charset="-122"/>
              </a:rPr>
              <a:t>欧  文</a:t>
            </a:r>
            <a:endParaRPr lang="zh-CN" altLang="en-US" sz="5400">
              <a:solidFill>
                <a:srgbClr val="000066"/>
              </a:solidFill>
              <a:latin typeface="Arial" panose="020B0604020202020204" pitchFamily="34" charset="0"/>
              <a:ea typeface="黑体" panose="02010609060101010101" pitchFamily="49" charset="-122"/>
            </a:endParaRPr>
          </a:p>
        </p:txBody>
      </p:sp>
      <p:sp>
        <p:nvSpPr>
          <p:cNvPr id="38918" name="矩形 25606"/>
          <p:cNvSpPr/>
          <p:nvPr/>
        </p:nvSpPr>
        <p:spPr>
          <a:xfrm>
            <a:off x="22860" y="0"/>
            <a:ext cx="5352415" cy="476250"/>
          </a:xfrm>
          <a:prstGeom prst="rect">
            <a:avLst/>
          </a:prstGeom>
          <a:solidFill>
            <a:srgbClr val="FFFF00"/>
          </a:solidFill>
          <a:ln w="9525">
            <a:noFill/>
          </a:ln>
        </p:spPr>
        <p:txBody>
          <a:bodyPr wrap="none" anchor="ctr"/>
          <a:p>
            <a:pPr algn="ctr"/>
            <a:r>
              <a:rPr lang="en-US" altLang="zh-CN" sz="3200">
                <a:solidFill>
                  <a:srgbClr val="000066"/>
                </a:solidFill>
                <a:latin typeface="Arial" panose="020B0604020202020204" pitchFamily="34" charset="0"/>
                <a:ea typeface="宋体" panose="02010600030101010101" pitchFamily="2" charset="-122"/>
              </a:rPr>
              <a:t>Utopian Socialism</a:t>
            </a:r>
            <a:endParaRPr lang="en-US" altLang="zh-CN" sz="3200">
              <a:solidFill>
                <a:srgbClr val="000066"/>
              </a:solidFill>
              <a:latin typeface="Arial" panose="020B0604020202020204" pitchFamily="34" charset="0"/>
              <a:ea typeface="宋体" panose="02010600030101010101" pitchFamily="2" charset="-122"/>
            </a:endParaRPr>
          </a:p>
        </p:txBody>
      </p:sp>
      <p:pic>
        <p:nvPicPr>
          <p:cNvPr id="38919" name="图片 25607"/>
          <p:cNvPicPr/>
          <p:nvPr/>
        </p:nvPicPr>
        <p:blipFill>
          <a:blip r:embed="rId5"/>
          <a:srcRect t="11157"/>
          <a:stretch>
            <a:fillRect/>
          </a:stretch>
        </p:blipFill>
        <p:spPr>
          <a:xfrm>
            <a:off x="1656715" y="1339215"/>
            <a:ext cx="2667000" cy="3733800"/>
          </a:xfrm>
          <a:prstGeom prst="rect">
            <a:avLst/>
          </a:prstGeom>
          <a:noFill/>
          <a:ln w="9525">
            <a:noFill/>
          </a:ln>
        </p:spPr>
      </p:pic>
      <p:pic>
        <p:nvPicPr>
          <p:cNvPr id="38922" name="图片 25610" descr="法国"/>
          <p:cNvPicPr>
            <a:picLocks noChangeAspect="1"/>
          </p:cNvPicPr>
          <p:nvPr/>
        </p:nvPicPr>
        <p:blipFill>
          <a:blip r:embed="rId4"/>
          <a:stretch>
            <a:fillRect/>
          </a:stretch>
        </p:blipFill>
        <p:spPr>
          <a:xfrm>
            <a:off x="1656715" y="4730115"/>
            <a:ext cx="2667000" cy="990600"/>
          </a:xfrm>
          <a:prstGeom prst="rect">
            <a:avLst/>
          </a:prstGeom>
          <a:noFill/>
          <a:ln w="9525" cap="flat" cmpd="sng">
            <a:solidFill>
              <a:schemeClr val="tx1"/>
            </a:solidFill>
            <a:prstDash val="solid"/>
            <a:miter/>
            <a:headEnd type="none" w="med" len="med"/>
            <a:tailEnd type="none" w="med" len="med"/>
          </a:ln>
        </p:spPr>
      </p:pic>
      <p:sp>
        <p:nvSpPr>
          <p:cNvPr id="38923" name="矩形 25611"/>
          <p:cNvSpPr/>
          <p:nvPr/>
        </p:nvSpPr>
        <p:spPr>
          <a:xfrm>
            <a:off x="1656715" y="4730115"/>
            <a:ext cx="2667000" cy="1008063"/>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5400">
                <a:solidFill>
                  <a:srgbClr val="000066"/>
                </a:solidFill>
                <a:latin typeface="Arial" panose="020B0604020202020204" pitchFamily="34" charset="0"/>
                <a:ea typeface="黑体" panose="02010609060101010101" pitchFamily="49" charset="-122"/>
              </a:rPr>
              <a:t>圣西门</a:t>
            </a:r>
            <a:endParaRPr lang="zh-CN" altLang="en-US" sz="5400">
              <a:solidFill>
                <a:srgbClr val="000066"/>
              </a:solidFill>
              <a:latin typeface="Arial" panose="020B0604020202020204" pitchFamily="34" charset="0"/>
              <a:ea typeface="黑体" panose="02010609060101010101" pitchFamily="49" charset="-122"/>
            </a:endParaRPr>
          </a:p>
        </p:txBody>
      </p:sp>
      <p:sp>
        <p:nvSpPr>
          <p:cNvPr id="40962" name="文本框 26626"/>
          <p:cNvSpPr txBox="1"/>
          <p:nvPr/>
        </p:nvSpPr>
        <p:spPr>
          <a:xfrm>
            <a:off x="1793875" y="5902325"/>
            <a:ext cx="8604250" cy="768350"/>
          </a:xfrm>
          <a:prstGeom prst="rect">
            <a:avLst/>
          </a:prstGeom>
          <a:solidFill>
            <a:srgbClr val="FF5050"/>
          </a:solidFill>
          <a:ln w="9525">
            <a:noFill/>
          </a:ln>
        </p:spPr>
        <p:txBody>
          <a:bodyPr anchor="t">
            <a:spAutoFit/>
          </a:bodyPr>
          <a:p>
            <a:pPr algn="ctr">
              <a:spcBef>
                <a:spcPct val="50000"/>
              </a:spcBef>
            </a:pPr>
            <a:r>
              <a:rPr lang="zh-CN" altLang="en-US" sz="4400">
                <a:solidFill>
                  <a:srgbClr val="FFFF00"/>
                </a:solidFill>
                <a:latin typeface="Arial" panose="020B0604020202020204" pitchFamily="34" charset="0"/>
                <a:ea typeface="华文隶书" panose="02010800040101010101" pitchFamily="2" charset="-122"/>
              </a:rPr>
              <a:t>对未来提出许多美妙的天才设想</a:t>
            </a:r>
            <a:endParaRPr lang="zh-CN" altLang="en-US" sz="4400">
              <a:solidFill>
                <a:srgbClr val="FFFF00"/>
              </a:solidFill>
              <a:latin typeface="Arial" panose="020B0604020202020204" pitchFamily="34" charset="0"/>
              <a:ea typeface="华文隶书" panose="02010800040101010101" pitchFamily="2" charset="-122"/>
            </a:endParaRPr>
          </a:p>
        </p:txBody>
      </p:sp>
      <p:sp>
        <p:nvSpPr>
          <p:cNvPr id="40961" name="文本框 26625"/>
          <p:cNvSpPr txBox="1"/>
          <p:nvPr/>
        </p:nvSpPr>
        <p:spPr>
          <a:xfrm>
            <a:off x="5554345" y="472440"/>
            <a:ext cx="7275830" cy="922020"/>
          </a:xfrm>
          <a:prstGeom prst="rect">
            <a:avLst/>
          </a:prstGeom>
          <a:solidFill>
            <a:schemeClr val="bg1"/>
          </a:solidFill>
          <a:ln w="9525">
            <a:noFill/>
          </a:ln>
        </p:spPr>
        <p:txBody>
          <a:bodyPr wrap="square" anchor="t">
            <a:spAutoFit/>
          </a:bodyPr>
          <a:p>
            <a:pPr algn="ctr">
              <a:lnSpc>
                <a:spcPct val="50000"/>
              </a:lnSpc>
              <a:spcBef>
                <a:spcPct val="50000"/>
              </a:spcBef>
            </a:pPr>
            <a:r>
              <a:rPr lang="zh-CN" altLang="en-US" sz="3600" b="1">
                <a:solidFill>
                  <a:srgbClr val="FF5050"/>
                </a:solidFill>
                <a:latin typeface="Arial" panose="020B0604020202020204" pitchFamily="34" charset="0"/>
                <a:ea typeface="黑体" panose="02010609060101010101" pitchFamily="49" charset="-122"/>
              </a:rPr>
              <a:t>揭露和批判了资本主义</a:t>
            </a:r>
            <a:r>
              <a:rPr lang="zh-CN" altLang="en-US" sz="3600" b="1" dirty="0">
                <a:solidFill>
                  <a:srgbClr val="FF5050"/>
                </a:solidFill>
                <a:latin typeface="Arial" panose="020B0604020202020204" pitchFamily="34" charset="0"/>
                <a:ea typeface="黑体" panose="02010609060101010101" pitchFamily="49" charset="-122"/>
              </a:rPr>
              <a:t>制度</a:t>
            </a:r>
            <a:endParaRPr lang="zh-CN" altLang="en-US" sz="3600" b="1" dirty="0">
              <a:solidFill>
                <a:srgbClr val="FF5050"/>
              </a:solidFill>
              <a:latin typeface="Arial" panose="020B0604020202020204" pitchFamily="34" charset="0"/>
              <a:ea typeface="黑体" panose="02010609060101010101" pitchFamily="49" charset="-122"/>
            </a:endParaRPr>
          </a:p>
          <a:p>
            <a:pPr algn="ctr">
              <a:lnSpc>
                <a:spcPct val="50000"/>
              </a:lnSpc>
              <a:spcBef>
                <a:spcPct val="50000"/>
              </a:spcBef>
            </a:pPr>
            <a:r>
              <a:rPr lang="zh-CN" altLang="en-US" sz="3600" b="1" dirty="0">
                <a:solidFill>
                  <a:srgbClr val="FF5050"/>
                </a:solidFill>
                <a:latin typeface="Arial" panose="020B0604020202020204" pitchFamily="34" charset="0"/>
                <a:ea typeface="黑体" panose="02010609060101010101" pitchFamily="49" charset="-122"/>
              </a:rPr>
              <a:t>研究如何消除社会弊端</a:t>
            </a:r>
            <a:endParaRPr lang="zh-CN" altLang="en-US" sz="3600" b="1" dirty="0">
              <a:solidFill>
                <a:srgbClr val="FF5050"/>
              </a:solidFill>
              <a:latin typeface="Arial" panose="020B0604020202020204" pitchFamily="34" charset="0"/>
              <a:ea typeface="黑体" panose="02010609060101010101" pitchFamily="49"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1"/>
                                        </p:tgtEl>
                                        <p:attrNameLst>
                                          <p:attrName>style.visibility</p:attrName>
                                        </p:attrNameLst>
                                      </p:cBhvr>
                                      <p:to>
                                        <p:strVal val="visible"/>
                                      </p:to>
                                    </p:set>
                                    <p:anim calcmode="lin" valueType="num">
                                      <p:cBhvr additive="base">
                                        <p:cTn id="13" dur="500" fill="hold"/>
                                        <p:tgtEl>
                                          <p:spTgt spid="40961"/>
                                        </p:tgtEl>
                                        <p:attrNameLst>
                                          <p:attrName>ppt_x</p:attrName>
                                        </p:attrNameLst>
                                      </p:cBhvr>
                                      <p:tavLst>
                                        <p:tav tm="0">
                                          <p:val>
                                            <p:strVal val="#ppt_x"/>
                                          </p:val>
                                        </p:tav>
                                        <p:tav tm="100000">
                                          <p:val>
                                            <p:strVal val="#ppt_x"/>
                                          </p:val>
                                        </p:tav>
                                      </p:tavLst>
                                    </p:anim>
                                    <p:anim calcmode="lin" valueType="num">
                                      <p:cBhvr additive="base">
                                        <p:cTn id="14" dur="500" fill="hold"/>
                                        <p:tgtEl>
                                          <p:spTgt spid="409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ldLvl="0" animBg="1"/>
      <p:bldP spid="40961" grpId="0" bldLvl="0" animBg="1"/>
    </p:bldLst>
  </p:timing>
</p:sld>
</file>

<file path=ppt/tags/tag1.xml><?xml version="1.0" encoding="utf-8"?>
<p:tagLst xmlns:p="http://schemas.openxmlformats.org/presentationml/2006/main">
  <p:tag name="MH" val="20150410104420"/>
  <p:tag name="MH_LIBRARY" val="CONTENTS"/>
  <p:tag name="MH_TYPE" val="TITLE"/>
</p:tagLst>
</file>

<file path=ppt/tags/tag10.xml><?xml version="1.0" encoding="utf-8"?>
<p:tagLst xmlns:p="http://schemas.openxmlformats.org/presentationml/2006/main">
  <p:tag name="KSO_WM_BEAUTIFY_FLAG" val="#wm#"/>
  <p:tag name="KSO_WM_TEMPLATE_CATEGORY" val="custom"/>
  <p:tag name="KSO_WM_TEMPLATE_INDEX" val="160425"/>
</p:tagLst>
</file>

<file path=ppt/tags/tag11.xml><?xml version="1.0" encoding="utf-8"?>
<p:tagLst xmlns:p="http://schemas.openxmlformats.org/presentationml/2006/main">
  <p:tag name="KSO_WM_BEAUTIFY_FLAG" val="#wm#"/>
  <p:tag name="KSO_WM_TEMPLATE_CATEGORY" val="custom"/>
  <p:tag name="KSO_WM_TEMPLATE_INDEX" val="160425"/>
</p:tagLst>
</file>

<file path=ppt/tags/tag12.xml><?xml version="1.0" encoding="utf-8"?>
<p:tagLst xmlns:p="http://schemas.openxmlformats.org/presentationml/2006/main">
  <p:tag name="KSO_WM_BEAUTIFY_FLAG" val="#wm#"/>
  <p:tag name="KSO_WM_TEMPLATE_CATEGORY" val="custom"/>
  <p:tag name="KSO_WM_TEMPLATE_INDEX" val="160425"/>
</p:tagLst>
</file>

<file path=ppt/tags/tag13.xml><?xml version="1.0" encoding="utf-8"?>
<p:tagLst xmlns:p="http://schemas.openxmlformats.org/presentationml/2006/main">
  <p:tag name="KSO_WM_BEAUTIFY_FLAG" val="#wm#"/>
  <p:tag name="KSO_WM_TEMPLATE_CATEGORY" val="custom"/>
  <p:tag name="KSO_WM_TEMPLATE_INDEX" val="160425"/>
</p:tagLst>
</file>

<file path=ppt/tags/tag14.xml><?xml version="1.0" encoding="utf-8"?>
<p:tagLst xmlns:p="http://schemas.openxmlformats.org/presentationml/2006/main">
  <p:tag name="KSO_WM_BEAUTIFY_FLAG" val="#wm#"/>
  <p:tag name="KSO_WM_TEMPLATE_CATEGORY" val="custom"/>
  <p:tag name="KSO_WM_TEMPLATE_INDEX" val="160425"/>
</p:tagLst>
</file>

<file path=ppt/tags/tag15.xml><?xml version="1.0" encoding="utf-8"?>
<p:tagLst xmlns:p="http://schemas.openxmlformats.org/presentationml/2006/main">
  <p:tag name="KSO_WM_BEAUTIFY_FLAG" val="#wm#"/>
  <p:tag name="KSO_WM_TEMPLATE_CATEGORY" val="custom"/>
  <p:tag name="KSO_WM_TEMPLATE_INDEX" val="160425"/>
</p:tagLst>
</file>

<file path=ppt/tags/tag16.xml><?xml version="1.0" encoding="utf-8"?>
<p:tagLst xmlns:p="http://schemas.openxmlformats.org/presentationml/2006/main">
  <p:tag name="KSO_WM_BEAUTIFY_FLAG" val="#wm#"/>
  <p:tag name="KSO_WM_TEMPLATE_CATEGORY" val="custom"/>
  <p:tag name="KSO_WM_TEMPLATE_INDEX" val="160425"/>
</p:tagLst>
</file>

<file path=ppt/tags/tag2.xml><?xml version="1.0" encoding="utf-8"?>
<p:tagLst xmlns:p="http://schemas.openxmlformats.org/presentationml/2006/main">
  <p:tag name="KSO_WM_TAG_VERSION" val="1.0"/>
  <p:tag name="KSO_WM_TEMPLATE_CATEGORY" val="custom"/>
  <p:tag name="KSO_WM_TEMPLATE_INDEX" val="160425"/>
</p:tagLst>
</file>

<file path=ppt/tags/tag3.xml><?xml version="1.0" encoding="utf-8"?>
<p:tagLst xmlns:p="http://schemas.openxmlformats.org/presentationml/2006/main">
  <p:tag name="KSO_WM_TAG_VERSION" val="1.0"/>
  <p:tag name="KSO_WM_TEMPLATE_CATEGORY" val="custom"/>
  <p:tag name="KSO_WM_TEMPLATE_INDEX" val="160425"/>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425"/>
  <p:tag name="KSO_WM_UNIT_TYPE" val="a"/>
  <p:tag name="KSO_WM_UNIT_INDEX" val="1"/>
  <p:tag name="KSO_WM_UNIT_ID" val="custom160425_1*a*1"/>
  <p:tag name="KSO_WM_UNIT_CLEAR" val="1"/>
  <p:tag name="KSO_WM_UNIT_LAYERLEVEL" val="1"/>
  <p:tag name="KSO_WM_UNIT_VALUE" val="38"/>
  <p:tag name="KSO_WM_UNIT_ISCONTENTSTITLE" val="0"/>
  <p:tag name="KSO_WM_UNIT_HIGHLIGHT" val="0"/>
  <p:tag name="KSO_WM_UNIT_COMPATIBLE" val="0"/>
  <p:tag name="KSO_WM_UNIT_PRESET_TEXT_INDEX" val="3"/>
  <p:tag name="KSO_WM_UNIT_PRESET_TEXT_LEN" val="17"/>
</p:tagLst>
</file>

<file path=ppt/tags/tag5.xml><?xml version="1.0" encoding="utf-8"?>
<p:tagLst xmlns:p="http://schemas.openxmlformats.org/presentationml/2006/main">
  <p:tag name="KSO_WM_TEMPLATE_THUMBS_INDEX" val="1、9、12、16、20、21、25、28、30"/>
  <p:tag name="KSO_WM_TEMPLATE_CATEGORY" val="custom"/>
  <p:tag name="KSO_WM_TEMPLATE_INDEX" val="160425"/>
  <p:tag name="KSO_WM_TAG_VERSION" val="1.0"/>
  <p:tag name="KSO_WM_SLIDE_ID" val="custom160425_1"/>
  <p:tag name="KSO_WM_SLIDE_INDEX" val="1"/>
  <p:tag name="KSO_WM_SLIDE_ITEM_CNT" val="2"/>
  <p:tag name="KSO_WM_SLIDE_LAYOUT" val="a_b"/>
  <p:tag name="KSO_WM_SLIDE_LAYOUT_CNT" val="1_1"/>
  <p:tag name="KSO_WM_SLIDE_TYPE" val="title"/>
  <p:tag name="KSO_WM_BEAUTIFY_FLAG" val="#wm#"/>
</p:tagLst>
</file>

<file path=ppt/tags/tag6.xml><?xml version="1.0" encoding="utf-8"?>
<p:tagLst xmlns:p="http://schemas.openxmlformats.org/presentationml/2006/main">
  <p:tag name="KSO_WM_BEAUTIFY_FLAG" val="#wm#"/>
  <p:tag name="KSO_WM_TEMPLATE_CATEGORY" val="custom"/>
  <p:tag name="KSO_WM_TEMPLATE_INDEX" val="160425"/>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425"/>
  <p:tag name="KSO_WM_UNIT_TYPE" val="a"/>
  <p:tag name="KSO_WM_UNIT_INDEX" val="1"/>
  <p:tag name="KSO_WM_UNIT_ID" val="custom160425_1*a*1"/>
  <p:tag name="KSO_WM_UNIT_CLEAR" val="1"/>
  <p:tag name="KSO_WM_UNIT_LAYERLEVEL" val="1"/>
  <p:tag name="KSO_WM_UNIT_VALUE" val="38"/>
  <p:tag name="KSO_WM_UNIT_ISCONTENTSTITLE" val="0"/>
  <p:tag name="KSO_WM_UNIT_HIGHLIGHT" val="0"/>
  <p:tag name="KSO_WM_UNIT_COMPATIBLE" val="0"/>
  <p:tag name="KSO_WM_UNIT_PRESET_TEXT_INDEX" val="3"/>
  <p:tag name="KSO_WM_UNIT_PRESET_TEXT_LEN" val="17"/>
</p:tagLst>
</file>

<file path=ppt/tags/tag8.xml><?xml version="1.0" encoding="utf-8"?>
<p:tagLst xmlns:p="http://schemas.openxmlformats.org/presentationml/2006/main">
  <p:tag name="KSO_WM_TEMPLATE_THUMBS_INDEX" val="1、9、12、16、20、21、25、28、30"/>
  <p:tag name="KSO_WM_TEMPLATE_CATEGORY" val="custom"/>
  <p:tag name="KSO_WM_TEMPLATE_INDEX" val="160425"/>
  <p:tag name="KSO_WM_TAG_VERSION" val="1.0"/>
  <p:tag name="KSO_WM_SLIDE_ID" val="custom160425_1"/>
  <p:tag name="KSO_WM_SLIDE_INDEX" val="1"/>
  <p:tag name="KSO_WM_SLIDE_ITEM_CNT" val="2"/>
  <p:tag name="KSO_WM_SLIDE_LAYOUT" val="a_b"/>
  <p:tag name="KSO_WM_SLIDE_LAYOUT_CNT" val="1_1"/>
  <p:tag name="KSO_WM_SLIDE_TYPE" val="title"/>
  <p:tag name="KSO_WM_BEAUTIFY_FLAG" val="#wm#"/>
</p:tagLst>
</file>

<file path=ppt/tags/tag9.xml><?xml version="1.0" encoding="utf-8"?>
<p:tagLst xmlns:p="http://schemas.openxmlformats.org/presentationml/2006/main">
  <p:tag name="KSO_WM_BEAUTIFY_FLAG" val="#wm#"/>
  <p:tag name="KSO_WM_TEMPLATE_CATEGORY" val="custom"/>
  <p:tag name="KSO_WM_TEMPLATE_INDEX" val="160425"/>
</p:tagLst>
</file>

<file path=ppt/theme/theme1.xml><?xml version="1.0" encoding="utf-8"?>
<a:theme xmlns:a="http://schemas.openxmlformats.org/drawingml/2006/main" name="1_A000120140530A99PPBG">
  <a:themeElements>
    <a:clrScheme name="yinvnyjtetj">
      <a:dk1>
        <a:srgbClr val="6D6F71"/>
      </a:dk1>
      <a:lt1>
        <a:srgbClr val="FFFFFF"/>
      </a:lt1>
      <a:dk2>
        <a:srgbClr val="6D6F71"/>
      </a:dk2>
      <a:lt2>
        <a:srgbClr val="FFFFFF"/>
      </a:lt2>
      <a:accent1>
        <a:srgbClr val="007FCD"/>
      </a:accent1>
      <a:accent2>
        <a:srgbClr val="628EE3"/>
      </a:accent2>
      <a:accent3>
        <a:srgbClr val="2BC3B5"/>
      </a:accent3>
      <a:accent4>
        <a:srgbClr val="92D050"/>
      </a:accent4>
      <a:accent5>
        <a:srgbClr val="F2B800"/>
      </a:accent5>
      <a:accent6>
        <a:srgbClr val="82C836"/>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1978</Words>
  <Application>WPS 演示</Application>
  <PresentationFormat>宽屏</PresentationFormat>
  <Paragraphs>163</Paragraphs>
  <Slides>19</Slides>
  <Notes>0</Notes>
  <HiddenSlides>0</HiddenSlides>
  <MMClips>2</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42" baseType="lpstr">
      <vt:lpstr>Arial</vt:lpstr>
      <vt:lpstr>宋体</vt:lpstr>
      <vt:lpstr>Wingdings</vt:lpstr>
      <vt:lpstr>黑体</vt:lpstr>
      <vt:lpstr>Webdings</vt:lpstr>
      <vt:lpstr>幼圆</vt:lpstr>
      <vt:lpstr>Bell MT</vt:lpstr>
      <vt:lpstr>Times New Roman</vt:lpstr>
      <vt:lpstr>微软雅黑</vt:lpstr>
      <vt:lpstr>华文彩云</vt:lpstr>
      <vt:lpstr>华文中宋</vt:lpstr>
      <vt:lpstr>华文新魏</vt:lpstr>
      <vt:lpstr>隶书</vt:lpstr>
      <vt:lpstr>_x000B__x000C_</vt:lpstr>
      <vt:lpstr>Arial Narrow</vt:lpstr>
      <vt:lpstr>华文行楷</vt:lpstr>
      <vt:lpstr>华文隶书</vt:lpstr>
      <vt:lpstr>Arial Unicode MS</vt:lpstr>
      <vt:lpstr>Calibri</vt:lpstr>
      <vt:lpstr>Monotype Corsiva</vt:lpstr>
      <vt:lpstr>Segoe Print</vt:lpstr>
      <vt:lpstr>1_A000120140530A99PPBG</vt:lpstr>
      <vt:lpstr>Paint.Picture</vt:lpstr>
      <vt:lpstr>第11课 开辟新时代的宣言</vt:lpstr>
      <vt:lpstr>PowerPoint 演示文稿</vt:lpstr>
      <vt:lpstr>PowerPoint 演示文稿</vt:lpstr>
      <vt:lpstr>第11课 开辟新时代的宣言</vt:lpstr>
      <vt:lpstr>PowerPoint 演示文稿</vt:lpstr>
      <vt:lpstr>PowerPoint 演示文稿</vt:lpstr>
      <vt:lpstr>工业革命后的工人地位</vt:lpstr>
      <vt:lpstr>PowerPoint 演示文稿</vt:lpstr>
      <vt:lpstr>空想社会主义</vt:lpstr>
      <vt:lpstr>PowerPoint 演示文稿</vt:lpstr>
      <vt:lpstr>PowerPoint 演示文稿</vt:lpstr>
      <vt:lpstr>PowerPoint 演示文稿</vt:lpstr>
      <vt:lpstr>《共产党宣言》1848.2           The Communist Manifesto</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song lishi</dc:creator>
  <cp:lastModifiedBy>liaoliao57</cp:lastModifiedBy>
  <cp:revision>53</cp:revision>
  <dcterms:created xsi:type="dcterms:W3CDTF">2015-05-05T08:02:00Z</dcterms:created>
  <dcterms:modified xsi:type="dcterms:W3CDTF">2017-10-19T00:58:26Z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