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5" r:id="rId2"/>
    <p:sldId id="314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42" r:id="rId13"/>
  </p:sldIdLst>
  <p:sldSz cx="9144000" cy="6858000" type="screen4x3"/>
  <p:notesSz cx="6799263" cy="9929813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81F"/>
    <a:srgbClr val="000000"/>
    <a:srgbClr val="CC3300"/>
    <a:srgbClr val="7CD10E"/>
    <a:srgbClr val="D43636"/>
    <a:srgbClr val="FFFFFF"/>
    <a:srgbClr val="E0E4D0"/>
    <a:srgbClr val="CCE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966" autoAdjust="0"/>
  </p:normalViewPr>
  <p:slideViewPr>
    <p:cSldViewPr>
      <p:cViewPr varScale="1">
        <p:scale>
          <a:sx n="102" d="100"/>
          <a:sy n="102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2A392DB-BD59-4F59-9961-474E28F449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15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51979C4-73A9-4BEC-8EBA-722CDAAB42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3736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86ACCA8A-2B8A-4A58-AE85-E0A5B8A64EA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charset="0"/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D43636"/>
                </a:solidFill>
                <a:latin typeface="Arial Black" pitchFamily="34" charset="0"/>
                <a:ea typeface="宋体" charset="-122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D68367-1861-4AA8-82CA-F5FC617CBB8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2930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5ABBAF-AF55-4782-8F28-FD44AFEE3F5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5798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1D5DFD3-546A-43E2-854F-B618B5975BC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6095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05E6E682-FFF0-43C8-A6E9-3B06487588F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04553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1629D8-C304-44E9-82D8-92850774544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7235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BC429E-8D7E-4D00-9A62-4EE39757ECE0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1822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C5C8A0-1521-4317-9D07-C720A5BBF04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5076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DB4EF0-AAC5-492C-9408-CA4BA91CAE6A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06182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FEAF2-F7FF-49FA-B9A0-BADAB456D6B4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8178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D32B2-28CA-4590-991B-6F6E2E3FD02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95827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51B7DB-B53E-40F4-931C-E2A70615506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5901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E42143-27D7-4ABE-8E5C-4FEECAB0191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01537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zh-CN" alt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  <a:ea typeface="宋体" charset="-122"/>
              </a:defRPr>
            </a:lvl1pPr>
          </a:lstStyle>
          <a:p>
            <a:fld id="{F4564103-7A3D-4F0B-AECD-E7D9DB566E2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132856"/>
            <a:ext cx="8964488" cy="990600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altLang="zh-CN" sz="5400" dirty="0" smtClean="0">
                <a:solidFill>
                  <a:srgbClr val="C00000"/>
                </a:solidFill>
                <a:ea typeface="宋体" charset="-122"/>
              </a:rPr>
              <a:t>Students try Mars farming</a:t>
            </a:r>
            <a:endParaRPr lang="en-US" altLang="zh-CN" sz="5400" dirty="0">
              <a:solidFill>
                <a:srgbClr val="C00000"/>
              </a:solidFill>
              <a:ea typeface="宋体" charset="-122"/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7010400" cy="381000"/>
          </a:xfrm>
        </p:spPr>
        <p:txBody>
          <a:bodyPr/>
          <a:lstStyle/>
          <a:p>
            <a:r>
              <a:rPr lang="en-US" altLang="zh-CN" sz="2800" b="1" dirty="0" smtClean="0"/>
              <a:t>Shi </a:t>
            </a:r>
            <a:r>
              <a:rPr lang="en-US" altLang="zh-CN" sz="2800" b="1" dirty="0" err="1" smtClean="0"/>
              <a:t>Yunyu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dirty="0" smtClean="0">
                <a:solidFill>
                  <a:srgbClr val="FF0000"/>
                </a:solidFill>
              </a:rPr>
              <a:t>When conducting(</a:t>
            </a:r>
            <a:r>
              <a:rPr lang="zh-CN" altLang="en-US" sz="2400" b="0" dirty="0" smtClean="0">
                <a:solidFill>
                  <a:srgbClr val="FF0000"/>
                </a:solidFill>
              </a:rPr>
              <a:t>实施</a:t>
            </a:r>
            <a:r>
              <a:rPr lang="en-US" altLang="zh-CN" sz="2400" b="0" dirty="0" smtClean="0">
                <a:solidFill>
                  <a:srgbClr val="FF0000"/>
                </a:solidFill>
              </a:rPr>
              <a:t>) a case study or a scientific research, we should consider:</a:t>
            </a:r>
            <a:endParaRPr lang="zh-CN" alt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07504" y="1971553"/>
            <a:ext cx="2483768" cy="350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Environment on Mars?</a:t>
            </a: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</a:t>
            </a:r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tudents live?</a:t>
            </a: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grow?</a:t>
            </a: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to grow?</a:t>
            </a:r>
            <a:endParaRPr lang="en-US" altLang="zh-CN" sz="2400" b="0" kern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2699792" y="1972904"/>
            <a:ext cx="3076872" cy="4176464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Conditions(</a:t>
            </a:r>
            <a:r>
              <a:rPr lang="zh-CN" altLang="en-US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条件</a:t>
            </a:r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Conductor(</a:t>
            </a:r>
            <a:r>
              <a:rPr lang="zh-CN" altLang="en-US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实施者</a:t>
            </a:r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Approaches(</a:t>
            </a:r>
            <a:r>
              <a:rPr lang="zh-CN" altLang="en-US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方式）</a:t>
            </a:r>
            <a:endParaRPr lang="en-US" altLang="zh-CN" sz="2400" b="0" kern="0" dirty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Possible results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5885184" y="1992805"/>
            <a:ext cx="3076872" cy="41764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Solar energy; glass house; …</a:t>
            </a:r>
          </a:p>
          <a:p>
            <a:pPr marL="0" indent="0">
              <a:buNone/>
            </a:pPr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Ability; survive; …</a:t>
            </a:r>
          </a:p>
          <a:p>
            <a:endParaRPr lang="en-US" altLang="zh-CN" sz="2400" b="0" kern="0" dirty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Spaceship to take tools, seeds ...</a:t>
            </a:r>
          </a:p>
          <a:p>
            <a:endParaRPr lang="en-US" altLang="zh-CN" sz="2400" b="0" kern="0" dirty="0" smtClean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sz="2400" b="0" kern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Proper choice &amp; results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1520" y="1222770"/>
            <a:ext cx="252028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0070C0"/>
                </a:solidFill>
              </a:rPr>
              <a:t>Raise questions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3848" y="1222770"/>
            <a:ext cx="227798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0070C0"/>
                </a:solidFill>
              </a:rPr>
              <a:t>Analysis(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分析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)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8056" y="1222770"/>
            <a:ext cx="163914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rgbClr val="0070C0"/>
                </a:solidFill>
              </a:rPr>
              <a:t>Solutions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build="p" animBg="1"/>
      <p:bldP spid="7" grpId="0" build="p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44824"/>
            <a:ext cx="8352928" cy="2232248"/>
          </a:xfrm>
        </p:spPr>
        <p:txBody>
          <a:bodyPr/>
          <a:lstStyle/>
          <a:p>
            <a:r>
              <a:rPr lang="en-US" altLang="zh-CN" sz="3200" b="0" dirty="0" smtClean="0">
                <a:latin typeface="Franklin Gothic Medium" panose="020B06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“I am not teaching about growing food on Mars,” Allen said. “I’m teaching about living with choices. </a:t>
            </a:r>
            <a:r>
              <a:rPr lang="en-US" altLang="zh-CN" sz="3200" b="0" dirty="0" smtClean="0">
                <a:solidFill>
                  <a:srgbClr val="D7181F"/>
                </a:solidFill>
                <a:latin typeface="Franklin Gothic Medium" panose="020B06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I’m teaching about problem solving.</a:t>
            </a:r>
            <a:r>
              <a:rPr lang="en-US" altLang="zh-CN" sz="3200" b="0" dirty="0" smtClean="0">
                <a:latin typeface="Franklin Gothic Medium" panose="020B06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”</a:t>
            </a:r>
            <a:endParaRPr lang="zh-CN" altLang="en-US" sz="3200" b="0" dirty="0">
              <a:latin typeface="Franklin Gothic Medium" panose="020B0603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181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438400"/>
            <a:ext cx="7010400" cy="1219200"/>
          </a:xfrm>
        </p:spPr>
        <p:txBody>
          <a:bodyPr/>
          <a:lstStyle/>
          <a:p>
            <a:r>
              <a:rPr lang="en-US" altLang="zh-CN" sz="6000">
                <a:ea typeface="宋体" charset="-122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24936" cy="1080120"/>
          </a:xfrm>
        </p:spPr>
        <p:txBody>
          <a:bodyPr/>
          <a:lstStyle/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According to the title “</a:t>
            </a:r>
            <a:r>
              <a:rPr lang="en-US" altLang="zh-CN" b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Students try Mars farming</a:t>
            </a:r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”, what do you think the passage may tell us?</a:t>
            </a:r>
            <a:endParaRPr lang="en-US" altLang="zh-CN" b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697360" y="2152193"/>
            <a:ext cx="6877272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rgbClr val="0070C0"/>
                </a:solidFill>
                <a:latin typeface="Book Antiqua" panose="0204060205030503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Students try farming </a:t>
            </a:r>
            <a:r>
              <a:rPr lang="en-US" altLang="zh-CN" kern="0" dirty="0" smtClean="0">
                <a:solidFill>
                  <a:srgbClr val="CC3300"/>
                </a:solidFill>
                <a:latin typeface="Book Antiqua" panose="0204060205030503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on Mars</a:t>
            </a:r>
            <a:r>
              <a:rPr lang="en-US" altLang="zh-CN" kern="0" dirty="0" smtClean="0">
                <a:solidFill>
                  <a:srgbClr val="0070C0"/>
                </a:solidFill>
                <a:latin typeface="Book Antiqua" panose="0204060205030503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en-US" altLang="zh-CN" kern="0" dirty="0">
              <a:solidFill>
                <a:srgbClr val="0070C0"/>
              </a:solidFill>
              <a:latin typeface="Book Antiqua" panose="02040602050305030304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23528" y="2708920"/>
            <a:ext cx="84249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Can students really go to Mars?</a:t>
            </a:r>
            <a:endParaRPr lang="en-US" altLang="zh-CN" b="0" kern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720889" y="3276465"/>
            <a:ext cx="2122919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zh-CN" kern="0" dirty="0" smtClean="0">
                <a:solidFill>
                  <a:srgbClr val="0070C0"/>
                </a:solidFill>
                <a:latin typeface="Book Antiqua" panose="02040602050305030304" pitchFamily="18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Not really. </a:t>
            </a:r>
            <a:endParaRPr lang="en-US" altLang="zh-CN" kern="0" dirty="0">
              <a:solidFill>
                <a:srgbClr val="0070C0"/>
              </a:solidFill>
              <a:latin typeface="Book Antiqua" panose="02040602050305030304" pitchFamily="18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720889" y="3941440"/>
            <a:ext cx="8171591" cy="6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zh-CN" b="0" kern="0" dirty="0" smtClean="0">
                <a:solidFill>
                  <a:srgbClr val="C00000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an experiment, or a case study, or a research. </a:t>
            </a:r>
            <a:endParaRPr lang="en-US" altLang="zh-CN" b="0" kern="0" dirty="0">
              <a:solidFill>
                <a:srgbClr val="C00000"/>
              </a:solidFill>
              <a:latin typeface="Franklin Gothic Demi" panose="020B0703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323528" y="4725144"/>
            <a:ext cx="817159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altLang="zh-CN" sz="3200" b="0" kern="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a case study helping </a:t>
            </a:r>
            <a:r>
              <a:rPr lang="en-US" altLang="zh-CN" sz="3200" b="0" kern="0" dirty="0" smtClean="0">
                <a:solidFill>
                  <a:srgbClr val="D7181F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students</a:t>
            </a:r>
            <a:r>
              <a:rPr lang="en-US" altLang="zh-CN" sz="3200" b="0" kern="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 figure out </a:t>
            </a:r>
            <a:r>
              <a:rPr lang="en-US" altLang="zh-CN" sz="3200" b="0" kern="0" dirty="0" smtClean="0">
                <a:solidFill>
                  <a:schemeClr val="accent2">
                    <a:lumMod val="75000"/>
                  </a:schemeClr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how to grow crops </a:t>
            </a:r>
            <a:r>
              <a:rPr lang="en-US" altLang="zh-CN" sz="3200" b="0" kern="0" dirty="0" smtClean="0">
                <a:solidFill>
                  <a:srgbClr val="7030A0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on Mars</a:t>
            </a:r>
            <a:r>
              <a:rPr lang="en-US" altLang="zh-CN" sz="3200" b="0" kern="0" dirty="0" smtClean="0">
                <a:solidFill>
                  <a:srgbClr val="0070C0"/>
                </a:solidFill>
                <a:latin typeface="Franklin Gothic Demi" panose="020B07030201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.</a:t>
            </a:r>
            <a:endParaRPr lang="en-US" altLang="zh-CN" sz="3200" b="0" kern="0" dirty="0">
              <a:solidFill>
                <a:srgbClr val="0070C0"/>
              </a:solidFill>
              <a:latin typeface="Franklin Gothic Demi" panose="020B07030201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640960" cy="3600400"/>
          </a:xfrm>
        </p:spPr>
        <p:txBody>
          <a:bodyPr/>
          <a:lstStyle/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the environment on Mars suitable to grow crops?</a:t>
            </a:r>
          </a:p>
          <a:p>
            <a:endParaRPr lang="en-US" altLang="zh-CN" b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can the students live on Mars?</a:t>
            </a:r>
          </a:p>
          <a:p>
            <a:endParaRPr lang="en-US" altLang="zh-CN" b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do we need to grow crops?</a:t>
            </a:r>
          </a:p>
          <a:p>
            <a:endParaRPr lang="en-US" altLang="zh-CN" b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kind of crops can be grown on Mars?</a:t>
            </a:r>
            <a:endParaRPr lang="en-US" altLang="zh-CN" b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92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071526"/>
            <a:ext cx="8640960" cy="4104456"/>
          </a:xfrm>
        </p:spPr>
        <p:txBody>
          <a:bodyPr/>
          <a:lstStyle/>
          <a:p>
            <a:r>
              <a:rPr lang="en-US" altLang="zh-CN" b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Soil: carbon, nitrogen (protein), water turns into gas</a:t>
            </a: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24h 40m day-night circle</a:t>
            </a: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Sunlight is about 44% as long as on earth.</a:t>
            </a: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Enough carbon dioxide(</a:t>
            </a:r>
            <a:r>
              <a:rPr lang="zh-CN" altLang="en-US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二氧化碳）</a:t>
            </a:r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and water for use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Air pressure is at most 1% that at Earth’s surface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Almost no oxygen(</a:t>
            </a:r>
            <a:r>
              <a:rPr lang="zh-CN" altLang="en-US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氧气</a:t>
            </a:r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Low temperature: -123〫to 0 〫</a:t>
            </a:r>
            <a:endParaRPr lang="en-US" altLang="zh-CN" b="0" i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046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dirty="0" smtClean="0">
                <a:solidFill>
                  <a:srgbClr val="D43636"/>
                </a:solidFill>
              </a:rPr>
              <a:t>Mars: a different ecosystem </a:t>
            </a:r>
            <a:endParaRPr lang="zh-CN" altLang="en-US" sz="3600" b="1" dirty="0">
              <a:solidFill>
                <a:srgbClr val="D43636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87" y="5229200"/>
            <a:ext cx="8217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Is the environment on Mars suitable to grow crops?</a:t>
            </a:r>
          </a:p>
        </p:txBody>
      </p:sp>
      <p:sp>
        <p:nvSpPr>
          <p:cNvPr id="5" name="矩形 4"/>
          <p:cNvSpPr/>
          <p:nvPr/>
        </p:nvSpPr>
        <p:spPr>
          <a:xfrm>
            <a:off x="1888977" y="5752420"/>
            <a:ext cx="4124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solution?</a:t>
            </a:r>
            <a:endParaRPr lang="zh-CN" alt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5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960" cy="2952328"/>
          </a:xfrm>
        </p:spPr>
        <p:txBody>
          <a:bodyPr/>
          <a:lstStyle/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Food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House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Breathe ---- Oxygen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Water (ice)</a:t>
            </a: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… …</a:t>
            </a:r>
            <a:endParaRPr lang="en-US" altLang="zh-CN" b="0" dirty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7381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How can the students live on Mars?</a:t>
            </a:r>
          </a:p>
        </p:txBody>
      </p:sp>
      <p:sp>
        <p:nvSpPr>
          <p:cNvPr id="5" name="矩形 4"/>
          <p:cNvSpPr/>
          <p:nvPr/>
        </p:nvSpPr>
        <p:spPr>
          <a:xfrm rot="20788364">
            <a:off x="3458240" y="2995096"/>
            <a:ext cx="501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solution?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0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640960" cy="3960440"/>
          </a:xfrm>
        </p:spPr>
        <p:txBody>
          <a:bodyPr/>
          <a:lstStyle/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Seeds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Tools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Water (ice)</a:t>
            </a:r>
            <a:endParaRPr lang="en-US" altLang="zh-CN" b="0" i="1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Sunshine</a:t>
            </a:r>
          </a:p>
          <a:p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Fertilizer (</a:t>
            </a:r>
            <a:r>
              <a:rPr lang="zh-CN" altLang="en-US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肥料</a:t>
            </a:r>
            <a:r>
              <a:rPr lang="en-US" altLang="zh-CN" b="0" i="1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r>
              <a:rPr lang="en-US" altLang="zh-CN" b="0" dirty="0" smtClean="0">
                <a:solidFill>
                  <a:srgbClr val="7030A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… …</a:t>
            </a:r>
            <a:endParaRPr lang="en-US" altLang="zh-CN" b="0" dirty="0">
              <a:solidFill>
                <a:srgbClr val="7030A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543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do we need to grow crops?</a:t>
            </a:r>
          </a:p>
        </p:txBody>
      </p:sp>
      <p:sp>
        <p:nvSpPr>
          <p:cNvPr id="3" name="矩形 2"/>
          <p:cNvSpPr/>
          <p:nvPr/>
        </p:nvSpPr>
        <p:spPr>
          <a:xfrm rot="20788364">
            <a:off x="2070293" y="4797152"/>
            <a:ext cx="5019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 solution?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6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58" y="490237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What kind of crops can be grown?</a:t>
            </a:r>
            <a:endParaRPr lang="en-US" altLang="zh-CN" sz="3600" b="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058" y="1340768"/>
            <a:ext cx="7129785" cy="4160311"/>
          </a:xfrm>
        </p:spPr>
        <p:txBody>
          <a:bodyPr/>
          <a:lstStyle/>
          <a:p>
            <a:r>
              <a:rPr lang="en-US" altLang="zh-CN" sz="2400" b="0" dirty="0" smtClean="0">
                <a:solidFill>
                  <a:srgbClr val="000000"/>
                </a:solidFill>
              </a:rPr>
              <a:t>Feed the students there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Water usage 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耗水量）</a:t>
            </a:r>
            <a:endParaRPr lang="en-US" altLang="zh-CN" sz="2400" b="0" dirty="0" smtClean="0">
              <a:solidFill>
                <a:srgbClr val="000000"/>
              </a:solidFill>
            </a:endParaRP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Fertilizer(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肥料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) usage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Yield 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产量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Time to grow to harvest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Calories content 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热量含量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Protein content 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蛋白质含量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Fat content (</a:t>
            </a:r>
            <a:r>
              <a:rPr lang="zh-CN" altLang="en-US" sz="2400" b="0" dirty="0" smtClean="0">
                <a:solidFill>
                  <a:srgbClr val="000000"/>
                </a:solidFill>
              </a:rPr>
              <a:t>脂肪含量</a:t>
            </a:r>
            <a:r>
              <a:rPr lang="en-US" altLang="zh-CN" sz="2400" b="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zh-CN" sz="2400" b="0" dirty="0" smtClean="0">
                <a:solidFill>
                  <a:srgbClr val="000000"/>
                </a:solidFill>
              </a:rPr>
              <a:t>… …</a:t>
            </a:r>
          </a:p>
        </p:txBody>
      </p:sp>
      <p:sp>
        <p:nvSpPr>
          <p:cNvPr id="5" name="矩形 4"/>
          <p:cNvSpPr/>
          <p:nvPr/>
        </p:nvSpPr>
        <p:spPr>
          <a:xfrm>
            <a:off x="1962871" y="5683359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Criteria</a:t>
            </a:r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（标准）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1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382000" cy="1008112"/>
          </a:xfrm>
        </p:spPr>
        <p:txBody>
          <a:bodyPr/>
          <a:lstStyle/>
          <a:p>
            <a:r>
              <a:rPr lang="en-US" altLang="zh-CN" b="0" dirty="0" smtClean="0"/>
              <a:t>Students use </a:t>
            </a:r>
            <a:r>
              <a:rPr lang="en-US" altLang="zh-CN" b="0" dirty="0" smtClean="0">
                <a:solidFill>
                  <a:srgbClr val="0070C0"/>
                </a:solidFill>
              </a:rPr>
              <a:t>a scoring system </a:t>
            </a:r>
            <a:r>
              <a:rPr lang="en-US" altLang="zh-CN" b="0" dirty="0" smtClean="0"/>
              <a:t>to select </a:t>
            </a:r>
            <a:r>
              <a:rPr lang="en-US" altLang="zh-CN" b="0" dirty="0" smtClean="0">
                <a:solidFill>
                  <a:srgbClr val="FF0000"/>
                </a:solidFill>
              </a:rPr>
              <a:t>three foods </a:t>
            </a:r>
            <a:r>
              <a:rPr lang="en-US" altLang="zh-CN" b="0" dirty="0" smtClean="0"/>
              <a:t>to plant on Mars.</a:t>
            </a:r>
            <a:endParaRPr lang="zh-CN" altLang="en-US" b="0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gray">
          <a:xfrm>
            <a:off x="395536" y="2852936"/>
            <a:ext cx="8382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There are 100 students going to Mars to grow crops. Besides the equipment and tools, everyone can just take food with them, which is just enough for 3 months. Otherwise, the spaceship would be overloaded(</a:t>
            </a:r>
            <a:r>
              <a:rPr lang="zh-CN" altLang="en-US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超载</a:t>
            </a:r>
            <a:r>
              <a:rPr lang="en-US" altLang="zh-CN" sz="2400" b="0" kern="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).</a:t>
            </a:r>
            <a:endParaRPr lang="zh-CN" altLang="en-US" sz="2400" b="0" kern="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59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2746" y="188640"/>
            <a:ext cx="7239000" cy="56356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Select three crops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976893"/>
              </p:ext>
            </p:extLst>
          </p:nvPr>
        </p:nvGraphicFramePr>
        <p:xfrm>
          <a:off x="1" y="1052739"/>
          <a:ext cx="8964490" cy="5222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623"/>
                <a:gridCol w="1008112"/>
                <a:gridCol w="1296144"/>
                <a:gridCol w="1080120"/>
                <a:gridCol w="1074260"/>
                <a:gridCol w="1229996"/>
                <a:gridCol w="1080120"/>
                <a:gridCol w="1008115"/>
              </a:tblGrid>
              <a:tr h="720077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Water</a:t>
                      </a:r>
                      <a:r>
                        <a:rPr lang="en-US" altLang="zh-CN" sz="2000" b="1" baseline="0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 usage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Fertilizer usage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Yield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Time to grow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Calories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Protein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  <a:latin typeface="Book Antiqua" panose="02040602050305030304" pitchFamily="18" charset="0"/>
                        </a:rPr>
                        <a:t>Fat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Wheat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Potatoes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Peanuts</a:t>
                      </a:r>
                      <a:endParaRPr lang="zh-CN" altLang="en-US" b="1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 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</a:tr>
              <a:tr h="750417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solidFill>
                            <a:srgbClr val="002060"/>
                          </a:solidFill>
                          <a:latin typeface="Franklin Gothic Demi" panose="020B0703020102020204" pitchFamily="34" charset="0"/>
                        </a:rPr>
                        <a:t>Soy-beans</a:t>
                      </a:r>
                      <a:endParaRPr lang="zh-CN" altLang="en-US" b="1" dirty="0">
                        <a:solidFill>
                          <a:srgbClr val="002060"/>
                        </a:solidFill>
                        <a:latin typeface="Franklin Gothic Demi" panose="020B07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Low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High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7CD1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rgbClr val="000000"/>
                          </a:solidFill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Medium</a:t>
                      </a:r>
                      <a:endParaRPr lang="zh-CN" altLang="en-US" sz="1800" b="1" kern="1200" dirty="0" smtClean="0">
                        <a:solidFill>
                          <a:srgbClr val="000000"/>
                        </a:solidFill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5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绿叶背景动态模板-大杨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绿叶背景动态模板-大杨</Template>
  <TotalTime>556</TotalTime>
  <Words>517</Words>
  <Application>Microsoft Office PowerPoint</Application>
  <PresentationFormat>全屏显示(4:3)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 Unicode MS</vt:lpstr>
      <vt:lpstr>Franklin Gothic Demi</vt:lpstr>
      <vt:lpstr>宋体</vt:lpstr>
      <vt:lpstr>Arial</vt:lpstr>
      <vt:lpstr>Arial Black</vt:lpstr>
      <vt:lpstr>Book Antiqua</vt:lpstr>
      <vt:lpstr>Franklin Gothic Medium</vt:lpstr>
      <vt:lpstr>Verdana</vt:lpstr>
      <vt:lpstr>Wingdings</vt:lpstr>
      <vt:lpstr>绿叶背景动态模板-大杨</vt:lpstr>
      <vt:lpstr>Students try Mars farming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Select three crops</vt:lpstr>
      <vt:lpstr>When conducting(实施) a case study or a scientific research, we should consider:</vt:lpstr>
      <vt:lpstr>PowerPoint 演示文稿</vt:lpstr>
      <vt:lpstr>Thank You!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User</dc:creator>
  <cp:lastModifiedBy>syy</cp:lastModifiedBy>
  <cp:revision>28</cp:revision>
  <cp:lastPrinted>2015-12-01T02:08:49Z</cp:lastPrinted>
  <dcterms:created xsi:type="dcterms:W3CDTF">2015-11-30T13:44:18Z</dcterms:created>
  <dcterms:modified xsi:type="dcterms:W3CDTF">2015-12-01T06:23:06Z</dcterms:modified>
</cp:coreProperties>
</file>