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4" r:id="rId2"/>
    <p:sldId id="256" r:id="rId3"/>
    <p:sldId id="257" r:id="rId4"/>
    <p:sldId id="258" r:id="rId5"/>
    <p:sldId id="262" r:id="rId6"/>
    <p:sldId id="260" r:id="rId7"/>
    <p:sldId id="261" r:id="rId8"/>
    <p:sldId id="265" r:id="rId9"/>
    <p:sldId id="266" r:id="rId10"/>
    <p:sldId id="294" r:id="rId11"/>
    <p:sldId id="273" r:id="rId12"/>
    <p:sldId id="310" r:id="rId13"/>
    <p:sldId id="275" r:id="rId14"/>
    <p:sldId id="312" r:id="rId15"/>
    <p:sldId id="296" r:id="rId16"/>
    <p:sldId id="308" r:id="rId17"/>
    <p:sldId id="301" r:id="rId18"/>
    <p:sldId id="300" r:id="rId19"/>
    <p:sldId id="272" r:id="rId20"/>
    <p:sldId id="304" r:id="rId21"/>
    <p:sldId id="277" r:id="rId22"/>
    <p:sldId id="289" r:id="rId23"/>
    <p:sldId id="278" r:id="rId24"/>
    <p:sldId id="279" r:id="rId25"/>
    <p:sldId id="313" r:id="rId26"/>
    <p:sldId id="307" r:id="rId27"/>
    <p:sldId id="295" r:id="rId28"/>
    <p:sldId id="268" r:id="rId29"/>
    <p:sldId id="270" r:id="rId30"/>
    <p:sldId id="305" r:id="rId31"/>
    <p:sldId id="291" r:id="rId32"/>
    <p:sldId id="292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66"/>
    <a:srgbClr val="46D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0074" autoAdjust="0"/>
  </p:normalViewPr>
  <p:slideViewPr>
    <p:cSldViewPr snapToGrid="0">
      <p:cViewPr varScale="1">
        <p:scale>
          <a:sx n="60" d="100"/>
          <a:sy n="60" d="100"/>
        </p:scale>
        <p:origin x="-123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EBDD2-6FBA-4A5F-948E-DC8F197115B6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364C6-1739-419E-8A8A-618B14A033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44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2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45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648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2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32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7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08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743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2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23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64C6-1739-419E-8A8A-618B14A03336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37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71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0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84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3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13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21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54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0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7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5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E3E3F-0892-46D4-BB40-9ED23E26C4A5}" type="datetimeFigureOut">
              <a:rPr lang="zh-CN" altLang="en-US" smtClean="0"/>
              <a:pPr/>
              <a:t>2018/4/17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EADEF-A1B2-4D2E-B891-CE2DAE7C39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38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file:///C:\Users\A10\Desktop\&#20029;&#22768;&#38405;&#35835;\&#22823;&#22618;&#24859;%20(&#12362;&#12362;&#12388;&#12363;%20&#12354;&#12356;)%20-%20&#24112;&#12426;&#36947;%20(Instrumental).mp3" TargetMode="External"/><Relationship Id="rId1" Type="http://schemas.microsoft.com/office/2007/relationships/media" Target="file:///C:\Users\A10\Desktop\&#20029;&#22768;&#38405;&#35835;\&#22823;&#22618;&#24859;%20(&#12362;&#12362;&#12388;&#12363;%20&#12354;&#12356;)%20-%20&#24112;&#12426;&#36947;%20(Instrumental).mp3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file:///C:\Users\A10\Desktop\&#20029;&#22768;&#38405;&#35835;\&#22823;&#22618;&#24859;%20(&#12362;&#12362;&#12388;&#12363;%20&#12354;&#12356;)%20-%20&#24112;&#12426;&#36947;%20(Instrumental).mp3" TargetMode="External"/><Relationship Id="rId16" Type="http://schemas.openxmlformats.org/officeDocument/2006/relationships/image" Target="../media/image32.png"/><Relationship Id="rId1" Type="http://schemas.microsoft.com/office/2007/relationships/media" Target="file:///C:\Users\A10\Desktop\&#20029;&#22768;&#38405;&#35835;\&#22823;&#22618;&#24859;%20(&#12362;&#12362;&#12388;&#12363;%20&#12354;&#12356;)%20-%20&#24112;&#12426;&#36947;%20(Instrumental).mp3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gif"/><Relationship Id="rId2" Type="http://schemas.openxmlformats.org/officeDocument/2006/relationships/audio" Target="file:///C:\Users\A10\Desktop\&#20029;&#22768;&#38405;&#35835;\&#26102;&#38047;.mp3" TargetMode="External"/><Relationship Id="rId1" Type="http://schemas.microsoft.com/office/2007/relationships/media" Target="file:///C:\Users\A10\Desktop\&#20029;&#22768;&#38405;&#35835;\&#26102;&#38047;.mp3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file:///C:\Users\A10\Desktop\&#20029;&#22768;&#38405;&#35835;\&#22823;&#22618;&#24859;%20(&#12362;&#12362;&#12388;&#12363;%20&#12354;&#12356;)%20-%20&#24112;&#12426;&#36947;%20(Instrumental).mp3" TargetMode="External"/><Relationship Id="rId1" Type="http://schemas.microsoft.com/office/2007/relationships/media" Target="file:///C:\Users\A10\Desktop\&#20029;&#22768;&#38405;&#35835;\&#22823;&#22618;&#24859;%20(&#12362;&#12362;&#12388;&#12363;%20&#12354;&#12356;)%20-%20&#24112;&#12426;&#36947;%20(Instrumental).mp3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7390">
            <a:off x="5360711" y="352864"/>
            <a:ext cx="3753767" cy="21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2849">
            <a:off x="4268486" y="3035608"/>
            <a:ext cx="2733753" cy="284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77" y="490668"/>
            <a:ext cx="4498848" cy="614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89797">
            <a:off x="3230959" y="382935"/>
            <a:ext cx="2376073" cy="235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32521" y="5046900"/>
            <a:ext cx="3023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劲松三小   </a:t>
            </a:r>
            <a:endParaRPr lang="en-US" altLang="zh-CN" sz="54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ctr"/>
            <a:r>
              <a:rPr lang="zh-CN" altLang="en-US" sz="5400" b="1" dirty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普歌</a:t>
            </a:r>
            <a:endParaRPr lang="en-US" altLang="zh-CN" sz="5400" b="1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339" y="4584560"/>
            <a:ext cx="46853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9600" b="1" i="1" spc="51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run--ran</a:t>
            </a:r>
            <a:endParaRPr lang="zh-CN" altLang="en-US" sz="9600" b="1" i="1" spc="51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 descr="u=1287863366,4099741807&amp;fm=214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339" y="310192"/>
            <a:ext cx="4438661" cy="32309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63AB04C-09AF-45E5-8B56-794DF78EE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5794" y="2901141"/>
            <a:ext cx="3337589" cy="30511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64B7BCC-68CC-4BA0-98B2-D2397B324D48}"/>
              </a:ext>
            </a:extLst>
          </p:cNvPr>
          <p:cNvSpPr/>
          <p:nvPr/>
        </p:nvSpPr>
        <p:spPr>
          <a:xfrm>
            <a:off x="5051628" y="438540"/>
            <a:ext cx="39590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96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ran out</a:t>
            </a:r>
            <a:endParaRPr lang="zh-CN" altLang="en-US" sz="96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35" y="3390959"/>
            <a:ext cx="3138571" cy="307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5501" y="114956"/>
            <a:ext cx="2800224" cy="2662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 rot="20616085">
            <a:off x="-69676" y="2197705"/>
            <a:ext cx="29209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9600" b="1" i="1" dirty="0">
                <a:ln w="11430"/>
                <a:solidFill>
                  <a:srgbClr val="46DF3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stairs</a:t>
            </a:r>
            <a:endParaRPr lang="zh-CN" altLang="en-US" sz="9600" b="1" i="1" dirty="0">
              <a:ln w="11430"/>
              <a:solidFill>
                <a:srgbClr val="46DF3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2C9C060-5C57-4A61-8806-A1026FF7B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9216" y="704254"/>
            <a:ext cx="3503257" cy="33638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6D3C122-2EB2-40D4-B7EC-A5AE4560A77E}"/>
              </a:ext>
            </a:extLst>
          </p:cNvPr>
          <p:cNvSpPr/>
          <p:nvPr/>
        </p:nvSpPr>
        <p:spPr>
          <a:xfrm>
            <a:off x="4300005" y="4147763"/>
            <a:ext cx="46612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88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ran down</a:t>
            </a:r>
            <a:endParaRPr lang="zh-CN" altLang="en-US" sz="88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7995">
            <a:off x="5300368" y="834846"/>
            <a:ext cx="3364911" cy="2691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 rot="665995">
            <a:off x="5849368" y="4370881"/>
            <a:ext cx="258968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11500" b="1" i="1" spc="51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hall</a:t>
            </a:r>
            <a:endParaRPr lang="zh-CN" altLang="en-US" sz="11500" b="1" i="1" spc="51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230B21D5-9685-4DCD-A213-D0D02ACDC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268" y="3313291"/>
            <a:ext cx="3772895" cy="2907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1776CD3-3916-43D4-887F-673889FE3EFC}"/>
              </a:ext>
            </a:extLst>
          </p:cNvPr>
          <p:cNvSpPr/>
          <p:nvPr/>
        </p:nvSpPr>
        <p:spPr>
          <a:xfrm>
            <a:off x="0" y="853862"/>
            <a:ext cx="43070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96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ran into</a:t>
            </a:r>
            <a:endParaRPr lang="zh-CN" altLang="en-US" sz="96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73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03" y="773395"/>
            <a:ext cx="3867088" cy="276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 rot="21189908">
            <a:off x="32726" y="4271027"/>
            <a:ext cx="5095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8000" b="1" i="1" spc="51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playground</a:t>
            </a:r>
            <a:endParaRPr lang="zh-CN" altLang="en-US" sz="8000" b="1" i="1" spc="51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9BD808B-1272-4700-81C6-4A44E6AB4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9315" y="2369241"/>
            <a:ext cx="3498918" cy="30145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EE3D85B-C56A-4583-B9D6-F58A7EB4A419}"/>
              </a:ext>
            </a:extLst>
          </p:cNvPr>
          <p:cNvSpPr/>
          <p:nvPr/>
        </p:nvSpPr>
        <p:spPr>
          <a:xfrm>
            <a:off x="4897011" y="290352"/>
            <a:ext cx="43070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96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ran into</a:t>
            </a:r>
            <a:endParaRPr lang="zh-CN" altLang="en-US" sz="96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562" y="515653"/>
            <a:ext cx="4157438" cy="30438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8FC072B6-1105-4A98-8C03-65B543A1B718}"/>
              </a:ext>
            </a:extLst>
          </p:cNvPr>
          <p:cNvSpPr/>
          <p:nvPr/>
        </p:nvSpPr>
        <p:spPr>
          <a:xfrm rot="665995">
            <a:off x="4961803" y="1235687"/>
            <a:ext cx="362227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11500" b="1" i="1" spc="51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tree</a:t>
            </a:r>
            <a:endParaRPr lang="zh-CN" altLang="en-US" sz="11500" b="1" i="1" spc="51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F953EFC2-C749-43E8-8DC8-E4FCCB3F1A9A}"/>
              </a:ext>
            </a:extLst>
          </p:cNvPr>
          <p:cNvSpPr/>
          <p:nvPr/>
        </p:nvSpPr>
        <p:spPr>
          <a:xfrm>
            <a:off x="-2243814" y="4099269"/>
            <a:ext cx="98096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115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ran up</a:t>
            </a:r>
            <a:endParaRPr lang="zh-CN" altLang="en-US" sz="115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7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F0071BC7-145B-42A1-AAA1-6CAE0ECFF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045800"/>
              </p:ext>
            </p:extLst>
          </p:nvPr>
        </p:nvGraphicFramePr>
        <p:xfrm>
          <a:off x="0" y="0"/>
          <a:ext cx="9144001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865">
                  <a:extLst>
                    <a:ext uri="{9D8B030D-6E8A-4147-A177-3AD203B41FA5}">
                      <a16:colId xmlns:a16="http://schemas.microsoft.com/office/drawing/2014/main" xmlns="" val="2286939379"/>
                    </a:ext>
                  </a:extLst>
                </a:gridCol>
                <a:gridCol w="1920852">
                  <a:extLst>
                    <a:ext uri="{9D8B030D-6E8A-4147-A177-3AD203B41FA5}">
                      <a16:colId xmlns:a16="http://schemas.microsoft.com/office/drawing/2014/main" xmlns="" val="3223773317"/>
                    </a:ext>
                  </a:extLst>
                </a:gridCol>
                <a:gridCol w="1811446">
                  <a:extLst>
                    <a:ext uri="{9D8B030D-6E8A-4147-A177-3AD203B41FA5}">
                      <a16:colId xmlns:a16="http://schemas.microsoft.com/office/drawing/2014/main" xmlns="" val="3759323627"/>
                    </a:ext>
                  </a:extLst>
                </a:gridCol>
                <a:gridCol w="2890838">
                  <a:extLst>
                    <a:ext uri="{9D8B030D-6E8A-4147-A177-3AD203B41FA5}">
                      <a16:colId xmlns:a16="http://schemas.microsoft.com/office/drawing/2014/main" xmlns="" val="409224987"/>
                    </a:ext>
                  </a:extLst>
                </a:gridCol>
              </a:tblGrid>
              <a:tr h="853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</a:t>
                      </a:r>
                      <a:endParaRPr lang="zh-CN" altLang="en-US" sz="4400" i="1" dirty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who</a:t>
                      </a:r>
                      <a:endParaRPr lang="zh-CN" altLang="en-US" sz="4400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said</a:t>
                      </a:r>
                      <a:endParaRPr lang="zh-CN" altLang="en-US" sz="4400" i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</a:t>
                      </a:r>
                      <a:endParaRPr lang="zh-CN" altLang="en-US" sz="44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4701717"/>
                  </a:ext>
                </a:extLst>
              </a:tr>
              <a:tr h="122661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</a:t>
                      </a:r>
                      <a:r>
                        <a:rPr lang="en-US" altLang="zh-CN" sz="32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 </a:t>
                      </a:r>
                      <a:r>
                        <a:rPr lang="en-US" altLang="zh-CN" sz="3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32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door</a:t>
                      </a:r>
                      <a:endParaRPr lang="en-US" altLang="zh-CN" sz="3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0276231"/>
                  </a:ext>
                </a:extLst>
              </a:tr>
              <a:tr h="1194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down </a:t>
                      </a: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stairs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4923984"/>
                  </a:ext>
                </a:extLst>
              </a:tr>
              <a:tr h="1194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into </a:t>
                      </a: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hall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274318"/>
                  </a:ext>
                </a:extLst>
              </a:tr>
              <a:tr h="1194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into </a:t>
                      </a: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playground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1872897"/>
                  </a:ext>
                </a:extLst>
              </a:tr>
              <a:tr h="1194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up to </a:t>
                      </a: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tree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54178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无标题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879" y="3021855"/>
            <a:ext cx="3799303" cy="5062571"/>
          </a:xfrm>
          <a:prstGeom prst="rect">
            <a:avLst/>
          </a:prstGeom>
        </p:spPr>
      </p:pic>
      <p:pic>
        <p:nvPicPr>
          <p:cNvPr id="3" name="图片 2" descr="无标题_副本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7826" y="0"/>
            <a:ext cx="2899122" cy="3863081"/>
          </a:xfrm>
          <a:prstGeom prst="rect">
            <a:avLst/>
          </a:prstGeom>
        </p:spPr>
      </p:pic>
      <p:pic>
        <p:nvPicPr>
          <p:cNvPr id="4" name="图片 3" descr="无标题_副本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4657" y="3429000"/>
            <a:ext cx="3454122" cy="40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F0071BC7-145B-42A1-AAA1-6CAE0ECFF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58931"/>
              </p:ext>
            </p:extLst>
          </p:nvPr>
        </p:nvGraphicFramePr>
        <p:xfrm>
          <a:off x="1" y="0"/>
          <a:ext cx="9143999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358">
                  <a:extLst>
                    <a:ext uri="{9D8B030D-6E8A-4147-A177-3AD203B41FA5}">
                      <a16:colId xmlns:a16="http://schemas.microsoft.com/office/drawing/2014/main" xmlns="" val="2286939379"/>
                    </a:ext>
                  </a:extLst>
                </a:gridCol>
                <a:gridCol w="1968564">
                  <a:extLst>
                    <a:ext uri="{9D8B030D-6E8A-4147-A177-3AD203B41FA5}">
                      <a16:colId xmlns:a16="http://schemas.microsoft.com/office/drawing/2014/main" xmlns="" val="3223773317"/>
                    </a:ext>
                  </a:extLst>
                </a:gridCol>
                <a:gridCol w="1856437">
                  <a:extLst>
                    <a:ext uri="{9D8B030D-6E8A-4147-A177-3AD203B41FA5}">
                      <a16:colId xmlns:a16="http://schemas.microsoft.com/office/drawing/2014/main" xmlns="" val="3759323627"/>
                    </a:ext>
                  </a:extLst>
                </a:gridCol>
                <a:gridCol w="2962640">
                  <a:extLst>
                    <a:ext uri="{9D8B030D-6E8A-4147-A177-3AD203B41FA5}">
                      <a16:colId xmlns:a16="http://schemas.microsoft.com/office/drawing/2014/main" xmlns="" val="409224987"/>
                    </a:ext>
                  </a:extLst>
                </a:gridCol>
              </a:tblGrid>
              <a:tr h="7910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</a:t>
                      </a:r>
                      <a:endParaRPr lang="zh-CN" altLang="en-US" sz="4400" i="1" dirty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who</a:t>
                      </a:r>
                      <a:endParaRPr lang="zh-CN" altLang="en-US" sz="4400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said</a:t>
                      </a:r>
                      <a:endParaRPr lang="zh-CN" altLang="en-US" sz="4400" i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</a:t>
                      </a:r>
                      <a:endParaRPr lang="zh-CN" altLang="en-US" sz="44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4701717"/>
                  </a:ext>
                </a:extLst>
              </a:tr>
              <a:tr h="11074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</a:t>
                      </a:r>
                      <a:r>
                        <a:rPr lang="en-US" altLang="zh-CN" sz="32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 </a:t>
                      </a:r>
                      <a:r>
                        <a:rPr lang="en-US" altLang="zh-CN" sz="32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32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door</a:t>
                      </a:r>
                      <a:endParaRPr lang="en-US" altLang="zh-CN" sz="3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0276231"/>
                  </a:ext>
                </a:extLst>
              </a:tr>
              <a:tr h="11074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down the stairs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4923984"/>
                  </a:ext>
                </a:extLst>
              </a:tr>
              <a:tr h="1186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into the hall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dinner lady</a:t>
                      </a:r>
                      <a:endParaRPr lang="zh-CN" altLang="en-US" sz="3200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274318"/>
                  </a:ext>
                </a:extLst>
              </a:tr>
              <a:tr h="15583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into the playground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cat</a:t>
                      </a:r>
                      <a:endParaRPr lang="zh-CN" altLang="en-US" sz="3200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1872897"/>
                  </a:ext>
                </a:extLst>
              </a:tr>
              <a:tr h="11074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up to a tree</a:t>
                      </a:r>
                      <a:endParaRPr kumimoji="0" lang="zh-CN" alt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big bird</a:t>
                      </a:r>
                      <a:endParaRPr lang="zh-CN" altLang="en-US" sz="3200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54178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F0071BC7-145B-42A1-AAA1-6CAE0ECFF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356162"/>
              </p:ext>
            </p:extLst>
          </p:nvPr>
        </p:nvGraphicFramePr>
        <p:xfrm>
          <a:off x="0" y="0"/>
          <a:ext cx="9143999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864">
                  <a:extLst>
                    <a:ext uri="{9D8B030D-6E8A-4147-A177-3AD203B41FA5}">
                      <a16:colId xmlns:a16="http://schemas.microsoft.com/office/drawing/2014/main" xmlns="" val="2286939379"/>
                    </a:ext>
                  </a:extLst>
                </a:gridCol>
                <a:gridCol w="1920853">
                  <a:extLst>
                    <a:ext uri="{9D8B030D-6E8A-4147-A177-3AD203B41FA5}">
                      <a16:colId xmlns:a16="http://schemas.microsoft.com/office/drawing/2014/main" xmlns="" val="3223773317"/>
                    </a:ext>
                  </a:extLst>
                </a:gridCol>
                <a:gridCol w="1811445">
                  <a:extLst>
                    <a:ext uri="{9D8B030D-6E8A-4147-A177-3AD203B41FA5}">
                      <a16:colId xmlns:a16="http://schemas.microsoft.com/office/drawing/2014/main" xmlns="" val="3759323627"/>
                    </a:ext>
                  </a:extLst>
                </a:gridCol>
                <a:gridCol w="2890837">
                  <a:extLst>
                    <a:ext uri="{9D8B030D-6E8A-4147-A177-3AD203B41FA5}">
                      <a16:colId xmlns:a16="http://schemas.microsoft.com/office/drawing/2014/main" xmlns="" val="409224987"/>
                    </a:ext>
                  </a:extLst>
                </a:gridCol>
              </a:tblGrid>
              <a:tr h="8304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</a:t>
                      </a:r>
                      <a:endParaRPr lang="zh-CN" altLang="en-US" sz="4400" i="1" dirty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who</a:t>
                      </a:r>
                      <a:endParaRPr lang="zh-CN" altLang="en-US" sz="4400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said</a:t>
                      </a:r>
                      <a:endParaRPr lang="zh-CN" altLang="en-US" sz="4400" i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</a:t>
                      </a:r>
                      <a:endParaRPr lang="zh-CN" altLang="en-US" sz="44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4701717"/>
                  </a:ext>
                </a:extLst>
              </a:tr>
              <a:tr h="10297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 </a:t>
                      </a:r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door</a:t>
                      </a:r>
                      <a:endParaRPr lang="en-US" altLang="zh-CN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4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0276231"/>
                  </a:ext>
                </a:extLst>
              </a:tr>
              <a:tr h="10297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down the stairs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4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4923984"/>
                  </a:ext>
                </a:extLst>
              </a:tr>
              <a:tr h="13226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run into the hall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dinner lady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mouse! </a:t>
                      </a:r>
                    </a:p>
                    <a:p>
                      <a:pPr algn="ctr"/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mouse!</a:t>
                      </a:r>
                      <a:endParaRPr lang="zh-CN" alt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274318"/>
                  </a:ext>
                </a:extLst>
              </a:tr>
              <a:tr h="13226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run into the playground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cat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mouse! </a:t>
                      </a:r>
                    </a:p>
                    <a:p>
                      <a:pPr algn="ctr"/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mouse!</a:t>
                      </a:r>
                      <a:endParaRPr lang="zh-CN" alt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1872897"/>
                  </a:ext>
                </a:extLst>
              </a:tr>
              <a:tr h="13226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run up to a tree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big bird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mouse! </a:t>
                      </a:r>
                    </a:p>
                    <a:p>
                      <a:pPr algn="ctr"/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mouse!</a:t>
                      </a:r>
                      <a:endParaRPr lang="zh-CN" alt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54178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46429" y="4442892"/>
            <a:ext cx="74511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9600" b="1" i="1" spc="51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chase--chased</a:t>
            </a:r>
            <a:endParaRPr lang="zh-CN" altLang="en-US" sz="9600" b="1" i="1" spc="51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118" y="442560"/>
            <a:ext cx="3825752" cy="32279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058" y="538624"/>
            <a:ext cx="3704824" cy="3131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3E3D0F0-8113-4647-BBA3-950AD5B9B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24" y="2525242"/>
            <a:ext cx="2601101" cy="302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3FFBEE4-BB7E-4537-8345-EA84B8858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9" y="306600"/>
            <a:ext cx="2784737" cy="3509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A9602A3-75CE-40F4-9233-3B3612CFE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2613893"/>
            <a:ext cx="2540092" cy="293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FD8D9D4-CB62-4D67-A467-270CBDF70D73}"/>
              </a:ext>
            </a:extLst>
          </p:cNvPr>
          <p:cNvSpPr/>
          <p:nvPr/>
        </p:nvSpPr>
        <p:spPr>
          <a:xfrm>
            <a:off x="6547702" y="-427000"/>
            <a:ext cx="19864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15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  <a:endParaRPr lang="zh-CN" altLang="en-US" sz="138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65DAE48-69FE-422C-B977-E8F9BA1DAECB}"/>
              </a:ext>
            </a:extLst>
          </p:cNvPr>
          <p:cNvSpPr/>
          <p:nvPr/>
        </p:nvSpPr>
        <p:spPr>
          <a:xfrm>
            <a:off x="231683" y="4490158"/>
            <a:ext cx="28736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9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Tiger</a:t>
            </a:r>
            <a:endParaRPr lang="zh-CN" altLang="en-US" sz="96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2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DFEEE6B-0EFF-431C-AA27-22975AAD8F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456" y="544596"/>
            <a:ext cx="3216793" cy="31686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8326D578-BB21-4657-B146-C36CA23F870A}"/>
              </a:ext>
            </a:extLst>
          </p:cNvPr>
          <p:cNvSpPr/>
          <p:nvPr/>
        </p:nvSpPr>
        <p:spPr>
          <a:xfrm>
            <a:off x="184409" y="4293469"/>
            <a:ext cx="41338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9600" b="1" i="1" spc="51" dirty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get--got</a:t>
            </a:r>
            <a:endParaRPr lang="zh-CN" altLang="en-US" sz="9600" b="1" i="1" spc="51" dirty="0">
              <a:ln w="11430"/>
              <a:solidFill>
                <a:srgbClr val="ED7D31">
                  <a:lumMod val="50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078" y="3166325"/>
            <a:ext cx="3345466" cy="289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455008" y="974087"/>
            <a:ext cx="44818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9600" b="1" i="1" spc="5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fly--flew</a:t>
            </a:r>
            <a:endParaRPr lang="zh-CN" altLang="en-US" sz="9600" b="1" i="1" spc="5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B4FDF93-377A-4E15-B503-6CBC477F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8457" y="1344002"/>
            <a:ext cx="4525579" cy="3865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08FC0D9-4752-421B-A8A0-87E02A635758}"/>
              </a:ext>
            </a:extLst>
          </p:cNvPr>
          <p:cNvSpPr/>
          <p:nvPr/>
        </p:nvSpPr>
        <p:spPr>
          <a:xfrm>
            <a:off x="1808100" y="5209600"/>
            <a:ext cx="51862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88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off </a:t>
            </a:r>
            <a:r>
              <a:rPr lang="en-US" altLang="zh-CN" sz="8800" b="1" i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altLang="zh-CN" sz="88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flew</a:t>
            </a:r>
            <a:endParaRPr lang="zh-CN" altLang="en-US" sz="88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08FC0D9-4752-421B-A8A0-87E02A635758}"/>
              </a:ext>
            </a:extLst>
          </p:cNvPr>
          <p:cNvSpPr/>
          <p:nvPr/>
        </p:nvSpPr>
        <p:spPr>
          <a:xfrm>
            <a:off x="1207104" y="-206318"/>
            <a:ext cx="67297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88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got </a:t>
            </a:r>
            <a:r>
              <a:rPr lang="en-US" altLang="zh-CN" sz="8800" b="1" i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mouse</a:t>
            </a:r>
            <a:endParaRPr lang="zh-CN" altLang="en-US" sz="8800" b="1" i="1" spc="51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9171"/>
            <a:ext cx="4793673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673" y="914400"/>
            <a:ext cx="4350328" cy="590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009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Q: What happen to the little mouse?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192" y="2616318"/>
            <a:ext cx="1551623" cy="144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1061" y="2616318"/>
            <a:ext cx="661607" cy="51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35d1d7b9e5ca173bb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0422" y="191262"/>
            <a:ext cx="4384539" cy="2613663"/>
          </a:xfrm>
          <a:prstGeom prst="rect">
            <a:avLst/>
          </a:prstGeom>
        </p:spPr>
      </p:pic>
      <p:pic>
        <p:nvPicPr>
          <p:cNvPr id="3" name="图片 2" descr="mp60475087_1456365976811_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360" y="686562"/>
            <a:ext cx="2845466" cy="2845466"/>
          </a:xfrm>
          <a:prstGeom prst="rect">
            <a:avLst/>
          </a:prstGeom>
        </p:spPr>
      </p:pic>
      <p:pic>
        <p:nvPicPr>
          <p:cNvPr id="4" name="图片 3" descr="2017032614078333833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599" y="3811907"/>
            <a:ext cx="2471167" cy="26359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611733"/>
            <a:ext cx="60853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8000" b="1" i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wind </a:t>
            </a:r>
            <a:r>
              <a:rPr lang="en-US" altLang="zh-CN" sz="80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blew</a:t>
            </a:r>
            <a:endParaRPr lang="zh-CN" altLang="en-US" sz="80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5150"/>
            <a:ext cx="8775824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60883"/>
            <a:ext cx="8860196" cy="577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F0071BC7-145B-42A1-AAA1-6CAE0ECFF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266021"/>
              </p:ext>
            </p:extLst>
          </p:nvPr>
        </p:nvGraphicFramePr>
        <p:xfrm>
          <a:off x="-1" y="0"/>
          <a:ext cx="9144002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864">
                  <a:extLst>
                    <a:ext uri="{9D8B030D-6E8A-4147-A177-3AD203B41FA5}">
                      <a16:colId xmlns:a16="http://schemas.microsoft.com/office/drawing/2014/main" xmlns="" val="2286939379"/>
                    </a:ext>
                  </a:extLst>
                </a:gridCol>
                <a:gridCol w="1920854">
                  <a:extLst>
                    <a:ext uri="{9D8B030D-6E8A-4147-A177-3AD203B41FA5}">
                      <a16:colId xmlns:a16="http://schemas.microsoft.com/office/drawing/2014/main" xmlns="" val="3223773317"/>
                    </a:ext>
                  </a:extLst>
                </a:gridCol>
                <a:gridCol w="1811446">
                  <a:extLst>
                    <a:ext uri="{9D8B030D-6E8A-4147-A177-3AD203B41FA5}">
                      <a16:colId xmlns:a16="http://schemas.microsoft.com/office/drawing/2014/main" xmlns="" val="3759323627"/>
                    </a:ext>
                  </a:extLst>
                </a:gridCol>
                <a:gridCol w="2890838">
                  <a:extLst>
                    <a:ext uri="{9D8B030D-6E8A-4147-A177-3AD203B41FA5}">
                      <a16:colId xmlns:a16="http://schemas.microsoft.com/office/drawing/2014/main" xmlns="" val="409224987"/>
                    </a:ext>
                  </a:extLst>
                </a:gridCol>
              </a:tblGrid>
              <a:tr h="8239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i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</a:t>
                      </a:r>
                      <a:endParaRPr lang="zh-CN" altLang="en-US" sz="4000" i="1" dirty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i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who</a:t>
                      </a:r>
                      <a:endParaRPr lang="zh-CN" altLang="en-US" sz="4000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i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said</a:t>
                      </a:r>
                      <a:endParaRPr lang="zh-CN" altLang="en-US" sz="4000" i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</a:t>
                      </a:r>
                      <a:endParaRPr lang="zh-CN" altLang="en-US" sz="4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4701717"/>
                  </a:ext>
                </a:extLst>
              </a:tr>
              <a:tr h="10167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 </a:t>
                      </a:r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door</a:t>
                      </a:r>
                      <a:endParaRPr lang="en-US" altLang="zh-CN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4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0276231"/>
                  </a:ext>
                </a:extLst>
              </a:tr>
              <a:tr h="1027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down the stairs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4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\</a:t>
                      </a:r>
                      <a:endParaRPr kumimoji="0" lang="zh-CN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4923984"/>
                  </a:ext>
                </a:extLst>
              </a:tr>
              <a:tr h="1027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into the hall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dinner lady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mouse! </a:t>
                      </a:r>
                    </a:p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mouse!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chased</a:t>
                      </a:r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the little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mouse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274318"/>
                  </a:ext>
                </a:extLst>
              </a:tr>
              <a:tr h="1027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into the playground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cat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mouse! </a:t>
                      </a:r>
                    </a:p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mouse!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chased</a:t>
                      </a:r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the little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mouse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1872897"/>
                  </a:ext>
                </a:extLst>
              </a:tr>
              <a:tr h="1935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 up to a tree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big bird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mouse! </a:t>
                      </a:r>
                    </a:p>
                    <a:p>
                      <a:pPr algn="ctr"/>
                      <a:r>
                        <a:rPr lang="en-US" altLang="zh-CN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mouse!</a:t>
                      </a:r>
                      <a:endParaRPr lang="zh-CN" alt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got</a:t>
                      </a: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the mouse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 he </a:t>
                      </a: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dropped</a:t>
                      </a:r>
                      <a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the mouse</a:t>
                      </a:r>
                      <a:endParaRPr kumimoji="0" lang="zh-CN" alt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5417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750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21067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mp54564230_1452810950109_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9575" y="652298"/>
            <a:ext cx="3720084" cy="3720084"/>
          </a:xfrm>
          <a:prstGeom prst="rect">
            <a:avLst/>
          </a:prstGeom>
        </p:spPr>
      </p:pic>
      <p:pic>
        <p:nvPicPr>
          <p:cNvPr id="5" name="图片 4" descr="0197bf57d0e20a0000018c1bc00cb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9" y="3436595"/>
            <a:ext cx="3285744" cy="328574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2BD976A-379D-4365-9A59-C63854657297}"/>
              </a:ext>
            </a:extLst>
          </p:cNvPr>
          <p:cNvSpPr/>
          <p:nvPr/>
        </p:nvSpPr>
        <p:spPr>
          <a:xfrm>
            <a:off x="3526538" y="326900"/>
            <a:ext cx="33361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P6—P18</a:t>
            </a:r>
            <a:endParaRPr lang="zh-CN" altLang="en-US" sz="66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72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 rot="20289028">
            <a:off x="-274377" y="87696"/>
            <a:ext cx="36073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400" b="1" i="1" spc="51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“Poor</a:t>
            </a:r>
          </a:p>
          <a:p>
            <a:pPr algn="ctr"/>
            <a:r>
              <a:rPr lang="en-US" altLang="zh-CN" sz="4400" b="1" i="1" spc="51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little mouse!”</a:t>
            </a:r>
            <a:endParaRPr lang="zh-CN" altLang="en-US" sz="4400" b="1" i="1" spc="51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71933"/>
            <a:ext cx="6374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CN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Why were they </a:t>
            </a:r>
          </a:p>
          <a:p>
            <a:r>
              <a:rPr lang="en-US" altLang="zh-CN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so worried ?</a:t>
            </a:r>
            <a:endParaRPr lang="en-US" altLang="zh-CN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AE7F83-CCC3-46BE-82DA-A0D5327888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9766" y="2752725"/>
            <a:ext cx="4309399" cy="2877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57684"/>
            <a:ext cx="22229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Task3</a:t>
            </a:r>
            <a:endParaRPr lang="zh-CN" altLang="en-US" sz="6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5392" y="180871"/>
            <a:ext cx="791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Read P22—P24.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D90E6A5-A25C-4CFD-B650-9F210485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129" y="30094"/>
            <a:ext cx="1219871" cy="100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907491"/>
            <a:ext cx="11431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Q1: Where did children find him?</a:t>
            </a:r>
          </a:p>
          <a:p>
            <a:endParaRPr lang="en-US" altLang="zh-CN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49923"/>
            <a:ext cx="11431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Q2: Did the little mouse have a name ?  </a:t>
            </a:r>
          </a:p>
          <a:p>
            <a:endParaRPr lang="en-US" altLang="zh-CN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257" y="2464793"/>
            <a:ext cx="4705351" cy="421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2213" y="3229152"/>
            <a:ext cx="3775420" cy="3219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椭圆形标注 8"/>
          <p:cNvSpPr/>
          <p:nvPr/>
        </p:nvSpPr>
        <p:spPr>
          <a:xfrm>
            <a:off x="3488190" y="2586720"/>
            <a:ext cx="1914144" cy="1170432"/>
          </a:xfrm>
          <a:prstGeom prst="wedgeEllipseCallout">
            <a:avLst>
              <a:gd name="adj1" fmla="val -65428"/>
              <a:gd name="adj2" fmla="val 68750"/>
            </a:avLst>
          </a:prstGeom>
          <a:solidFill>
            <a:schemeClr val="bg1"/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hood</a:t>
            </a:r>
            <a:endParaRPr lang="zh-CN" altLang="en-US" sz="4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大塚愛 (おおつか あい) - 帰り道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34064" y="6362908"/>
            <a:ext cx="304800" cy="3048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1696" y="783111"/>
            <a:ext cx="903684" cy="94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1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mute="1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7A4ACD9-C5AC-4BFB-B7F3-5B6534E23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" y="1491649"/>
            <a:ext cx="4332348" cy="552067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A170CAB5-59DC-417D-9E6C-38998236FBEF}"/>
              </a:ext>
            </a:extLst>
          </p:cNvPr>
          <p:cNvSpPr/>
          <p:nvPr/>
        </p:nvSpPr>
        <p:spPr>
          <a:xfrm rot="20520339">
            <a:off x="-111270" y="30239"/>
            <a:ext cx="488013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15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mouse</a:t>
            </a:r>
            <a:endParaRPr lang="zh-CN" altLang="en-US" sz="115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E34FBA4-6751-49DD-8789-003456188E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7604" y="878330"/>
            <a:ext cx="4486410" cy="5583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8445" y="4449917"/>
            <a:ext cx="3011507" cy="1894901"/>
          </a:xfrm>
          <a:prstGeom prst="rect">
            <a:avLst/>
          </a:prstGeom>
          <a:ln w="4762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139986" y="5443550"/>
            <a:ext cx="45747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b="1" i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new school pet</a:t>
            </a:r>
            <a:endParaRPr lang="zh-CN" altLang="en-US" sz="4800" b="1" i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41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YXJ_20171215094206_save_副本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微信图片_20180304160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38" y="364010"/>
            <a:ext cx="3176478" cy="294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微信图片_20180304160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35" y="3714989"/>
            <a:ext cx="3176477" cy="294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9721" y="523512"/>
            <a:ext cx="2889603" cy="3453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0816" y="4639755"/>
            <a:ext cx="3256684" cy="2024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8229" y="364010"/>
            <a:ext cx="2221946" cy="2180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16405" y="2972541"/>
            <a:ext cx="2103770" cy="3590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69" y="5314190"/>
            <a:ext cx="1297060" cy="1350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8.14061E-6 C 0.00039 -0.003 0.00039 -0.00601 0.00105 -0.00878 C 0.00339 -0.01826 0.0099 -0.02335 0.01198 -0.03376 C 0.01381 -0.04324 0.01693 -0.05411 0.02006 -0.06221 C 0.02188 -0.08603 0.0267 -0.10591 0.03399 -0.12604 C 0.0392 -0.14014 0.03021 -0.12233 0.03698 -0.13667 C 0.03959 -0.14222 0.04258 -0.14708 0.04506 -0.15263 C 0.05404 -0.17321 0.04571 -0.15679 0.05105 -0.16697 C 0.05365 -0.17992 0.04987 -0.16258 0.05508 -0.18108 C 0.05834 -0.1931 0.05847 -0.20929 0.06302 -0.22016 C 0.06706 -0.22987 0.07123 -0.24028 0.075 -0.25046 C 0.07826 -0.25901 0.07904 -0.26734 0.08399 -0.27358 C 0.08464 -0.27543 0.08529 -0.27728 0.08607 -0.2789 C 0.08698 -0.28075 0.08816 -0.28214 0.08907 -0.28422 C 0.09258 -0.29255 0.09336 -0.29833 0.09805 -0.30365 C 0.09922 -0.30943 0.10066 -0.31336 0.103 -0.31799 C 0.10508 -0.32839 0.11029 -0.33603 0.11407 -0.34458 C 0.1181 -0.35406 0.12136 -0.3647 0.12709 -0.37118 C 0.1293 -0.37742 0.13151 -0.38135 0.13503 -0.38529 C 0.13829 -0.39431 0.14441 -0.40332 0.15 -0.40679 C 0.15586 -0.41651 0.1625 -0.42206 0.16901 -0.42969 C 0.178 -0.42923 0.18698 -0.42969 0.19597 -0.42807 C 0.19818 -0.42761 0.19909 -0.42252 0.20105 -0.4209 C 0.20378 -0.41836 0.2073 -0.41836 0.21003 -0.41558 C 0.21654 -0.40911 0.21954 -0.40587 0.22709 -0.40309 C 0.23802 -0.39037 0.2543 -0.39338 0.26602 -0.39245 C 0.26954 -0.38945 0.2724 -0.38575 0.27605 -0.38367 C 0.28047 -0.37812 0.28373 -0.37465 0.28907 -0.37303 C 0.29375 -0.36956 0.29831 -0.36702 0.303 -0.36401 C 0.30443 -0.36308 0.3056 -0.36147 0.30704 -0.36054 C 0.30899 -0.35915 0.31302 -0.35684 0.31302 -0.35684 C 0.3224 -0.34458 0.31211 -0.35661 0.32097 -0.3499 C 0.32592 -0.3462 0.3306 -0.33996 0.33607 -0.33741 C 0.33842 -0.33626 0.34167 -0.33579 0.34401 -0.33394 C 0.34792 -0.33094 0.35131 -0.324 0.35508 -0.32146 C 0.35795 -0.31961 0.3612 -0.31984 0.36407 -0.31799 C 0.3681 -0.31544 0.37201 -0.3129 0.37605 -0.31082 C 0.38204 -0.30342 0.38659 -0.30018 0.39401 -0.29833 C 0.40131 -0.29324 0.39753 -0.29671 0.40495 -0.28769 C 0.4073 -0.28492 0.41342 -0.28353 0.41602 -0.28237 C 0.42292 -0.27451 0.43217 -0.27058 0.43998 -0.26641 C 0.45651 -0.2678 0.47253 -0.27173 0.48907 -0.27358 C 0.49011 -0.27474 0.49102 -0.27613 0.49206 -0.27705 C 0.49297 -0.27798 0.49414 -0.27798 0.49506 -0.2789 C 0.49896 -0.28283 0.50183 -0.28885 0.50599 -0.29116 C 0.51081 -0.29972 0.51667 -0.30689 0.52305 -0.31082 C 0.52722 -0.31822 0.53177 -0.32469 0.53607 -0.33209 C 0.53711 -0.33394 0.53776 -0.33626 0.53907 -0.33741 C 0.54245 -0.34042 0.54597 -0.34227 0.54909 -0.3462 C 0.55469 -0.35314 0.55925 -0.36262 0.56407 -0.37118 C 0.56498 -0.3728 0.57162 -0.37742 0.57305 -0.37835 C 0.57943 -0.38274 0.58568 -0.38852 0.59206 -0.39245 C 0.59688 -0.40101 0.60534 -0.41003 0.61198 -0.41373 C 0.61563 -0.42021 0.62006 -0.42344 0.62305 -0.43154 C 0.6237 -0.43339 0.62409 -0.43547 0.625 -0.43686 C 0.62683 -0.43963 0.6293 -0.44102 0.63099 -0.44403 C 0.63412 -0.44935 0.63464 -0.45097 0.63907 -0.45282 C 0.64219 -0.45883 0.64766 -0.46646 0.65209 -0.46877 C 0.65651 -0.4771 0.65131 -0.46854 0.65704 -0.47409 C 0.65912 -0.47617 0.66081 -0.47941 0.66302 -0.48126 C 0.66433 -0.48242 0.66576 -0.48357 0.66706 -0.48473 C 0.66967 -0.48982 0.67357 -0.49606 0.67709 -0.49907 C 0.68269 -0.50393 0.68946 -0.50485 0.69506 -0.50971 C 0.70287 -0.51665 0.69349 -0.5104 0.70105 -0.51503 C 0.70248 -0.51456 0.70873 -0.51364 0.71107 -0.51156 C 0.71875 -0.50462 0.70964 -0.51017 0.71706 -0.50624 C 0.72006 -0.50277 0.72357 -0.50023 0.72605 -0.4956 C 0.72891 -0.49028 0.73164 -0.48519 0.73503 -0.48126 C 0.73933 -0.4697 0.7474 -0.45698 0.75404 -0.44935 C 0.75664 -0.44241 0.76081 -0.43616 0.76407 -0.42969 C 0.76589 -0.42599 0.77006 -0.41905 0.77006 -0.41905 C 0.77136 -0.41119 0.775 -0.40517 0.77709 -0.39777 C 0.77917 -0.39037 0.77969 -0.38251 0.78099 -0.37465 C 0.78269 -0.36424 0.78529 -0.35476 0.78698 -0.34458 C 0.78829 -0.31729 0.78842 -0.27798 0.78503 -0.25208 C 0.7836 -0.24144 0.78034 -0.23334 0.778 -0.22363 C 0.77631 -0.21692 0.77644 -0.21068 0.77409 -0.2042 C 0.7724 -0.19287 0.76758 -0.18223 0.76198 -0.17576 C 0.7599 -0.16998 0.75691 -0.15957 0.75404 -0.15448 C 0.75209 -0.15101 0.74961 -0.14801 0.74805 -0.14384 C 0.74584 -0.13806 0.74454 -0.13135 0.74206 -0.12604 C 0.73633 -0.11355 0.7293 -0.10221 0.72305 -0.09042 C 0.71993 -0.08441 0.71511 -0.08186 0.71198 -0.07631 C 0.70521 -0.06429 0.70834 -0.06845 0.703 -0.06221 C 0.70052 -0.0555 0.69844 -0.05064 0.69401 -0.04787 C 0.69167 -0.04162 0.68763 -0.03792 0.68399 -0.03376 C 0.67982 -0.02243 0.67331 -0.0148 0.66797 -0.00531 C 0.66719 -0.00393 0.66355 0.00324 0.66302 0.00371 C 0.66055 0.00579 0.65821 0.00764 0.65599 0.01064 C 0.64805 0.02221 0.63868 0.0303 0.63008 0.04094 C 0.62448 0.04788 0.61537 0.04903 0.60899 0.05158 C 0.6017 0.05458 0.59427 0.05967 0.58698 0.06222 C 0.58034 0.06453 0.57123 0.06499 0.56498 0.06569 C 0.5487 0.06407 0.53386 0.05736 0.51797 0.05158 C 0.50743 0.05273 0.49831 0.05458 0.48802 0.0569 C 0.48112 0.06129 0.48868 0.0569 0.475 0.06037 C 0.46823 0.06199 0.47357 0.06199 0.46797 0.06407 C 0.46224 0.06638 0.45287 0.06684 0.44805 0.06754 C 0.43542 0.06684 0.42266 0.06684 0.41003 0.06569 C 0.40079 0.06499 0.39206 0.05482 0.38308 0.05158 C 0.36237 0.05227 0.34141 0.04927 0.32097 0.05505 C 0.31055 0.05805 0.30066 0.068 0.28998 0.071 C 0.27162 0.06939 0.25795 0.06522 0.23907 0.06407 C 0.22201 0.06522 0.20508 0.06569 0.18802 0.06754 C 0.18412 0.068 0.18008 0.07193 0.17605 0.07285 C 0.17201 0.07378 0.1681 0.07401 0.16407 0.07471 C 0.16172 0.07517 0.15938 0.07586 0.15704 0.07632 C 0.14818 0.08187 0.15313 0.07933 0.14206 0.08349 C 0.13607 0.08581 0.13099 0.09066 0.125 0.09251 C 0.11967 0.09182 0.11433 0.09159 0.10899 0.09066 C 0.10339 0.08951 0.1 0.08234 0.09206 0.08164 C 0.08138 0.08072 0.07071 0.08049 0.06003 0.08002 C 0.04987 0.07771 0.05404 0.07725 0.04701 0.07285 C 0.04388 0.0673 0.03985 0.06314 0.03698 0.0569 C 0.03412 0.05065 0.03659 0.05158 0.03308 0.05158 " pathEditMode="relative" ptsTypes="ffffffffffffffffffffffffffffffffffffffffffffffffffffffffffffffffffffffffffffffffffffffffffffffffffffffffffffffffffA">
                                      <p:cBhvr>
                                        <p:cTn id="4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10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515" y="430763"/>
            <a:ext cx="3619500" cy="630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1715" y="285750"/>
            <a:ext cx="5261770" cy="644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4182496" y="1020426"/>
            <a:ext cx="46217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Home work</a:t>
            </a:r>
            <a:endParaRPr lang="zh-CN" altLang="en-US" sz="72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6418" y="2427662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Times New Roman" pitchFamily="18" charset="0"/>
                <a:cs typeface="Times New Roman" pitchFamily="18" charset="0"/>
              </a:rPr>
              <a:t>1:Tell this story to your   </a:t>
            </a:r>
          </a:p>
          <a:p>
            <a:r>
              <a:rPr lang="en-US" altLang="zh-CN" sz="3600" b="1" i="1" dirty="0">
                <a:latin typeface="Times New Roman" pitchFamily="18" charset="0"/>
                <a:cs typeface="Times New Roman" pitchFamily="18" charset="0"/>
              </a:rPr>
              <a:t>    parents.</a:t>
            </a:r>
          </a:p>
          <a:p>
            <a:endParaRPr lang="en-US" altLang="zh-CN" sz="3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600" b="1" i="1" dirty="0">
                <a:latin typeface="Times New Roman" pitchFamily="18" charset="0"/>
                <a:cs typeface="Times New Roman" pitchFamily="18" charset="0"/>
              </a:rPr>
              <a:t>2:Finish your new story.</a:t>
            </a:r>
            <a:endParaRPr lang="zh-CN" alt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无标题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720" y="3429002"/>
            <a:ext cx="2949135" cy="3929721"/>
          </a:xfrm>
          <a:prstGeom prst="rect">
            <a:avLst/>
          </a:prstGeom>
        </p:spPr>
      </p:pic>
      <p:pic>
        <p:nvPicPr>
          <p:cNvPr id="3" name="图片 2" descr="无标题_副本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9182" y="2226767"/>
            <a:ext cx="2576403" cy="34330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78399" y="4771294"/>
            <a:ext cx="19232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b="1" i="1" spc="5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cat</a:t>
            </a:r>
            <a:endParaRPr lang="zh-CN" altLang="en-US" sz="4800" b="1" i="1" spc="5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E15CCD6-03FB-47C9-BD6E-F3647AAA0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2" y="-31938"/>
            <a:ext cx="2407640" cy="25805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39179A4-7164-42F2-BB65-001075C419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5" y="-31938"/>
            <a:ext cx="2718129" cy="362190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268C4563-B777-4A53-9960-9F876BB2A345}"/>
              </a:ext>
            </a:extLst>
          </p:cNvPr>
          <p:cNvSpPr/>
          <p:nvPr/>
        </p:nvSpPr>
        <p:spPr>
          <a:xfrm>
            <a:off x="173901" y="2240714"/>
            <a:ext cx="31707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b="1" i="1" spc="51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Miss Green</a:t>
            </a:r>
            <a:endParaRPr lang="zh-CN" altLang="en-US" sz="4800" b="1" i="1" spc="51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4D68FF81-E06C-402E-ADC5-F7E70265E4CC}"/>
              </a:ext>
            </a:extLst>
          </p:cNvPr>
          <p:cNvSpPr/>
          <p:nvPr/>
        </p:nvSpPr>
        <p:spPr>
          <a:xfrm>
            <a:off x="5796267" y="2034226"/>
            <a:ext cx="3324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b="1" i="1" spc="51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children</a:t>
            </a:r>
            <a:endParaRPr lang="zh-CN" altLang="en-US" sz="4800" b="1" i="1" spc="51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84750" y="5127694"/>
            <a:ext cx="621792" cy="9022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无标题_副本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3613" y="3103938"/>
            <a:ext cx="3037533" cy="404751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956877" y="5802470"/>
            <a:ext cx="31709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b="1" i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big bird</a:t>
            </a:r>
            <a:endParaRPr lang="zh-CN" altLang="en-US" sz="4800" b="1" i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0942" y="5848635"/>
            <a:ext cx="41139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b="1" i="1" spc="51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dinner lady</a:t>
            </a:r>
            <a:endParaRPr lang="zh-CN" altLang="en-US" sz="4800" b="1" i="1" spc="51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2" grpId="0" animBg="1"/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8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849" y="0"/>
            <a:ext cx="46491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21" y="0"/>
            <a:ext cx="45188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 rot="550259">
            <a:off x="-73789" y="841436"/>
            <a:ext cx="4797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i="1" spc="51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little white mice</a:t>
            </a:r>
            <a:endParaRPr lang="zh-CN" altLang="en-US" sz="5400" b="1" i="1" spc="51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04433" y="4199076"/>
            <a:ext cx="4522637" cy="1253915"/>
            <a:chOff x="7667739" y="4262388"/>
            <a:chExt cx="4522637" cy="125391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39285" y="4262388"/>
              <a:ext cx="3451091" cy="1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左箭头 13"/>
            <p:cNvSpPr/>
            <p:nvPr/>
          </p:nvSpPr>
          <p:spPr>
            <a:xfrm>
              <a:off x="7667739" y="4748270"/>
              <a:ext cx="969485" cy="50677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2882409" y="3966717"/>
            <a:ext cx="1322024" cy="1718632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3546" y="1819794"/>
            <a:ext cx="1826084" cy="12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1230" y="1819794"/>
            <a:ext cx="1869226" cy="13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190" y="3773004"/>
            <a:ext cx="1722193" cy="124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33803" y="717317"/>
            <a:ext cx="467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Please read P4—P5.</a:t>
            </a:r>
          </a:p>
        </p:txBody>
      </p:sp>
      <p:sp>
        <p:nvSpPr>
          <p:cNvPr id="3" name="矩形 2"/>
          <p:cNvSpPr/>
          <p:nvPr/>
        </p:nvSpPr>
        <p:spPr>
          <a:xfrm>
            <a:off x="6162987" y="-211921"/>
            <a:ext cx="23595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Task1 </a:t>
            </a:r>
            <a:endParaRPr lang="zh-CN" altLang="en-US" sz="6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190" y="43677"/>
            <a:ext cx="658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Q1: How many mice are there?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77510"/>
            <a:ext cx="734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Q2: What are  their names?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1080" y="5228358"/>
            <a:ext cx="1936191" cy="165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0867" y="3222883"/>
            <a:ext cx="1916763" cy="1737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7630" y="4960181"/>
            <a:ext cx="1901625" cy="162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16718" y="3155601"/>
            <a:ext cx="1656732" cy="152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 descr="无标题_副本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044189">
            <a:off x="5797796" y="4382995"/>
            <a:ext cx="3635903" cy="4505911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3D90E6A5-A25C-4CFD-B650-9F210485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64894" y="98260"/>
            <a:ext cx="862221" cy="70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FAC779DE-C670-4856-8F6C-7B83C47E8EFB}"/>
              </a:ext>
            </a:extLst>
          </p:cNvPr>
          <p:cNvCxnSpPr>
            <a:cxnSpLocks/>
          </p:cNvCxnSpPr>
          <p:nvPr/>
        </p:nvCxnSpPr>
        <p:spPr>
          <a:xfrm>
            <a:off x="1096088" y="4746729"/>
            <a:ext cx="352423" cy="9791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7572AA82-AA41-43A8-B205-7F62FFA57B37}"/>
              </a:ext>
            </a:extLst>
          </p:cNvPr>
          <p:cNvCxnSpPr>
            <a:cxnSpLocks/>
          </p:cNvCxnSpPr>
          <p:nvPr/>
        </p:nvCxnSpPr>
        <p:spPr>
          <a:xfrm>
            <a:off x="6445084" y="2757729"/>
            <a:ext cx="398729" cy="8942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BD20CE52-A51B-4E73-A5BE-1956FE452D6E}"/>
              </a:ext>
            </a:extLst>
          </p:cNvPr>
          <p:cNvCxnSpPr>
            <a:cxnSpLocks/>
          </p:cNvCxnSpPr>
          <p:nvPr/>
        </p:nvCxnSpPr>
        <p:spPr>
          <a:xfrm flipV="1">
            <a:off x="2868111" y="2611803"/>
            <a:ext cx="406934" cy="12117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42856" y="3452728"/>
            <a:ext cx="1745986" cy="127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55D35826-CEA6-4F73-9491-4FE03079D7D2}"/>
              </a:ext>
            </a:extLst>
          </p:cNvPr>
          <p:cNvCxnSpPr>
            <a:cxnSpLocks/>
          </p:cNvCxnSpPr>
          <p:nvPr/>
        </p:nvCxnSpPr>
        <p:spPr>
          <a:xfrm flipV="1">
            <a:off x="4497378" y="4266986"/>
            <a:ext cx="283014" cy="21655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63133" y="3423845"/>
            <a:ext cx="1966771" cy="97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xmlns="" id="{9E63F148-976B-4B90-9E83-AE8BC8662F6D}"/>
              </a:ext>
            </a:extLst>
          </p:cNvPr>
          <p:cNvCxnSpPr>
            <a:cxnSpLocks/>
          </p:cNvCxnSpPr>
          <p:nvPr/>
        </p:nvCxnSpPr>
        <p:spPr>
          <a:xfrm>
            <a:off x="8227210" y="4281552"/>
            <a:ext cx="813429" cy="136229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云形标注 28"/>
          <p:cNvSpPr/>
          <p:nvPr/>
        </p:nvSpPr>
        <p:spPr>
          <a:xfrm rot="1247148">
            <a:off x="7160992" y="3285217"/>
            <a:ext cx="2073748" cy="1512510"/>
          </a:xfrm>
          <a:prstGeom prst="cloudCallout">
            <a:avLst>
              <a:gd name="adj1" fmla="val 12042"/>
              <a:gd name="adj2" fmla="val -4905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CFB7CB2-7A8D-4032-9E0E-2A83A174BE4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29630" y="5228358"/>
            <a:ext cx="745490" cy="752426"/>
          </a:xfrm>
          <a:prstGeom prst="rect">
            <a:avLst/>
          </a:prstGeom>
        </p:spPr>
      </p:pic>
      <p:pic>
        <p:nvPicPr>
          <p:cNvPr id="24" name="大塚愛 (おおつか あい) - 帰り道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070978" y="6389915"/>
            <a:ext cx="253777" cy="384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12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3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1838397-4DC5-47EF-BAB7-D79756A601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3994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3C58B7-9A0F-4ECA-ACAC-A94F1D9325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1763" y="4176715"/>
            <a:ext cx="2681288" cy="24479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F122E11-8500-46B8-BA64-1169AFAAB9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5375" y="3305176"/>
            <a:ext cx="447676" cy="8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65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时钟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6809" y="188807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3905" y="1064445"/>
            <a:ext cx="5469827" cy="179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fb9d429329094dbb9c075298bae9748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91017" y="0"/>
            <a:ext cx="1581450" cy="13245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39109" y="1889789"/>
            <a:ext cx="33505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 hour later…</a:t>
            </a:r>
            <a:endParaRPr lang="zh-CN" altLang="en-US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5860" y="-136645"/>
            <a:ext cx="1852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Task2</a:t>
            </a:r>
            <a:endParaRPr lang="zh-CN" altLang="en-US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6506" y="108270"/>
            <a:ext cx="671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Please read &amp; talk P8—P17.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D90E6A5-A25C-4CFD-B650-9F210485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7618" y="0"/>
            <a:ext cx="1194932" cy="98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大塚愛 (おおつか あい) - 帰り道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5381" y="907236"/>
            <a:ext cx="439943" cy="439943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6A41ABBD-6F13-4578-A433-9C48BB45AC5A}"/>
              </a:ext>
            </a:extLst>
          </p:cNvPr>
          <p:cNvSpPr/>
          <p:nvPr/>
        </p:nvSpPr>
        <p:spPr>
          <a:xfrm>
            <a:off x="2507175" y="4564272"/>
            <a:ext cx="2334064" cy="2210886"/>
          </a:xfrm>
          <a:prstGeom prst="ellipse">
            <a:avLst/>
          </a:prstGeom>
          <a:solidFill>
            <a:srgbClr val="00B0F0">
              <a:alpha val="36000"/>
            </a:srgbClr>
          </a:solidFill>
          <a:ln w="635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CN" alt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did they 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say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4ACE337E-EF81-4A70-A9E3-B92B4B5E0A15}"/>
              </a:ext>
            </a:extLst>
          </p:cNvPr>
          <p:cNvSpPr/>
          <p:nvPr/>
        </p:nvSpPr>
        <p:spPr>
          <a:xfrm>
            <a:off x="16639" y="4483926"/>
            <a:ext cx="2374610" cy="2291232"/>
          </a:xfrm>
          <a:prstGeom prst="ellipse">
            <a:avLst/>
          </a:prstGeom>
          <a:solidFill>
            <a:srgbClr val="FF3399">
              <a:alpha val="36000"/>
            </a:srgbClr>
          </a:solidFill>
          <a:ln w="635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4:What did they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40F9421A-4059-40EC-B913-489E1F4BD811}"/>
              </a:ext>
            </a:extLst>
          </p:cNvPr>
          <p:cNvSpPr/>
          <p:nvPr/>
        </p:nvSpPr>
        <p:spPr>
          <a:xfrm>
            <a:off x="0" y="2191298"/>
            <a:ext cx="2334063" cy="2213732"/>
          </a:xfrm>
          <a:prstGeom prst="ellipse">
            <a:avLst/>
          </a:prstGeom>
          <a:solidFill>
            <a:srgbClr val="46DF31">
              <a:alpha val="34000"/>
            </a:srgbClr>
          </a:solidFill>
          <a:ln w="635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altLang="zh-CN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did he go?</a:t>
            </a:r>
            <a:endParaRPr lang="zh-CN" altLang="en-US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A2650754-C9CA-4679-A882-A5DA0A5D4078}"/>
              </a:ext>
            </a:extLst>
          </p:cNvPr>
          <p:cNvSpPr/>
          <p:nvPr/>
        </p:nvSpPr>
        <p:spPr>
          <a:xfrm>
            <a:off x="2602075" y="2064086"/>
            <a:ext cx="2283288" cy="2243796"/>
          </a:xfrm>
          <a:prstGeom prst="ellipse">
            <a:avLst/>
          </a:prstGeom>
          <a:solidFill>
            <a:srgbClr val="FFFF00">
              <a:alpha val="36000"/>
            </a:srgbClr>
          </a:solidFill>
          <a:ln w="635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altLang="zh-CN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Who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found the mouse?</a:t>
            </a:r>
            <a:endParaRPr lang="zh-CN" alt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7E93EDE-FD7B-4B68-AF87-DC3EA94C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2162" y="3500783"/>
            <a:ext cx="1798081" cy="1748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2E7986-4A1B-43CF-906A-20B20A96F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5363" y="1643655"/>
            <a:ext cx="4258637" cy="51060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A5294DD-B21C-4B42-8158-D0B34D0D297C}"/>
              </a:ext>
            </a:extLst>
          </p:cNvPr>
          <p:cNvSpPr txBox="1"/>
          <p:nvPr/>
        </p:nvSpPr>
        <p:spPr>
          <a:xfrm>
            <a:off x="5263887" y="2301146"/>
            <a:ext cx="132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of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666B00E-CC53-4BFD-A27F-295256F1D505}"/>
              </a:ext>
            </a:extLst>
          </p:cNvPr>
          <p:cNvSpPr txBox="1"/>
          <p:nvPr/>
        </p:nvSpPr>
        <p:spPr>
          <a:xfrm>
            <a:off x="5263887" y="2626827"/>
            <a:ext cx="98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12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7" grpId="0"/>
      <p:bldP spid="13" grpId="0" animBg="1"/>
      <p:bldP spid="14" grpId="0" animBg="1"/>
      <p:bldP spid="15" grpId="0" animBg="1"/>
      <p:bldP spid="16" grpId="0" animBg="1"/>
      <p:bldP spid="3" grpId="0"/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1533</TotalTime>
  <Words>382</Words>
  <Application>Microsoft Office PowerPoint</Application>
  <PresentationFormat>全屏显示(4:3)</PresentationFormat>
  <Paragraphs>144</Paragraphs>
  <Slides>33</Slides>
  <Notes>11</Notes>
  <HiddenSlides>1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A10</dc:creator>
  <cp:lastModifiedBy>22</cp:lastModifiedBy>
  <cp:revision>199</cp:revision>
  <dcterms:created xsi:type="dcterms:W3CDTF">2018-03-01T02:17:02Z</dcterms:created>
  <dcterms:modified xsi:type="dcterms:W3CDTF">2018-04-17T11:09:10Z</dcterms:modified>
</cp:coreProperties>
</file>