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1" r:id="rId2"/>
    <p:sldId id="313" r:id="rId3"/>
    <p:sldId id="328" r:id="rId4"/>
    <p:sldId id="314" r:id="rId5"/>
    <p:sldId id="317" r:id="rId6"/>
    <p:sldId id="316" r:id="rId7"/>
    <p:sldId id="315" r:id="rId8"/>
    <p:sldId id="318" r:id="rId9"/>
    <p:sldId id="312" r:id="rId10"/>
    <p:sldId id="322" r:id="rId11"/>
    <p:sldId id="275" r:id="rId12"/>
    <p:sldId id="323" r:id="rId13"/>
    <p:sldId id="324" r:id="rId14"/>
    <p:sldId id="325" r:id="rId15"/>
    <p:sldId id="326" r:id="rId16"/>
    <p:sldId id="297" r:id="rId17"/>
    <p:sldId id="331" r:id="rId18"/>
    <p:sldId id="330" r:id="rId19"/>
    <p:sldId id="333" r:id="rId20"/>
    <p:sldId id="336" r:id="rId21"/>
    <p:sldId id="334" r:id="rId22"/>
    <p:sldId id="335" r:id="rId23"/>
  </p:sldIdLst>
  <p:sldSz cx="9144000" cy="6858000" type="screen4x3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C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85380" autoAdjust="0"/>
  </p:normalViewPr>
  <p:slideViewPr>
    <p:cSldViewPr>
      <p:cViewPr>
        <p:scale>
          <a:sx n="51" d="100"/>
          <a:sy n="51" d="100"/>
        </p:scale>
        <p:origin x="-171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9B65A-98CB-456C-A06C-9BD198E4110C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33436-B8D9-41C8-9479-7C057B4E2C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136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i="1" dirty="0" smtClean="0"/>
              <a:t>I</a:t>
            </a:r>
            <a:r>
              <a:rPr lang="en-US" altLang="zh-CN" i="1" baseline="0" dirty="0" smtClean="0"/>
              <a:t> have some ideas and you tell you what you think of</a:t>
            </a:r>
          </a:p>
          <a:p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33436-B8D9-41C8-9479-7C057B4E2CA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many sounds</a:t>
            </a:r>
            <a:r>
              <a:rPr lang="en-US" altLang="zh-CN" baseline="0" dirty="0" smtClean="0"/>
              <a:t> did you hear?</a:t>
            </a:r>
          </a:p>
          <a:p>
            <a:r>
              <a:rPr lang="en-US" altLang="zh-CN" baseline="0" dirty="0" smtClean="0"/>
              <a:t>What are they?</a:t>
            </a:r>
          </a:p>
          <a:p>
            <a:r>
              <a:rPr lang="en-US" altLang="zh-CN" baseline="0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baseline="0" dirty="0" smtClean="0"/>
              <a:t>? 2</a:t>
            </a:r>
            <a:r>
              <a:rPr lang="en-US" altLang="zh-CN" baseline="30000" dirty="0" smtClean="0"/>
              <a:t>nd</a:t>
            </a:r>
            <a:r>
              <a:rPr lang="en-US" altLang="zh-CN" baseline="0" dirty="0" smtClean="0"/>
              <a:t>? 3</a:t>
            </a:r>
            <a:r>
              <a:rPr lang="en-US" altLang="zh-CN" baseline="30000" dirty="0" smtClean="0"/>
              <a:t>rd</a:t>
            </a:r>
            <a:r>
              <a:rPr lang="en-US" altLang="zh-CN" baseline="0" dirty="0" smtClean="0"/>
              <a:t>?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you </a:t>
            </a:r>
            <a:r>
              <a:rPr lang="en-US" altLang="zh-CN" baseline="0" dirty="0" err="1" smtClean="0"/>
              <a:t>gonna</a:t>
            </a:r>
            <a:r>
              <a:rPr lang="en-US" altLang="zh-CN" baseline="0" dirty="0" smtClean="0"/>
              <a:t> see lots of words with ig and </a:t>
            </a:r>
            <a:r>
              <a:rPr lang="en-US" altLang="zh-CN" baseline="0" dirty="0" err="1" smtClean="0"/>
              <a:t>ag</a:t>
            </a:r>
            <a:r>
              <a:rPr lang="en-US" altLang="zh-CN" baseline="0" dirty="0" smtClean="0"/>
              <a:t> in the story.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33436-B8D9-41C8-9479-7C057B4E2CA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so, it’s very important</a:t>
            </a:r>
            <a:r>
              <a:rPr lang="en-US" altLang="zh-CN" baseline="0" dirty="0" smtClean="0"/>
              <a:t> to read the word with ig and </a:t>
            </a:r>
            <a:r>
              <a:rPr lang="en-US" altLang="zh-CN" baseline="0" dirty="0" err="1" smtClean="0"/>
              <a:t>ag</a:t>
            </a:r>
            <a:r>
              <a:rPr lang="en-US" altLang="zh-CN" baseline="0" dirty="0" smtClean="0"/>
              <a:t> quickly.</a:t>
            </a:r>
          </a:p>
          <a:p>
            <a:r>
              <a:rPr lang="en-US" altLang="zh-CN" baseline="0" dirty="0" smtClean="0"/>
              <a:t>let’s practice.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33436-B8D9-41C8-9479-7C057B4E2CA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33436-B8D9-41C8-9479-7C057B4E2CA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33436-B8D9-41C8-9479-7C057B4E2CA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Can we say Jig is better than </a:t>
            </a:r>
            <a:r>
              <a:rPr lang="en-US" altLang="zh-CN" dirty="0" err="1" smtClean="0"/>
              <a:t>Mag</a:t>
            </a:r>
            <a:r>
              <a:rPr lang="en-US" altLang="zh-CN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Can we say </a:t>
            </a:r>
            <a:r>
              <a:rPr lang="en-US" altLang="zh-CN" dirty="0" err="1" smtClean="0"/>
              <a:t>Mag</a:t>
            </a:r>
            <a:r>
              <a:rPr lang="en-US" altLang="zh-CN" dirty="0" smtClean="0"/>
              <a:t> is better than Jig?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They</a:t>
            </a:r>
            <a:r>
              <a:rPr lang="en-US" altLang="zh-CN" baseline="0" dirty="0" smtClean="0"/>
              <a:t> are all the best.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33436-B8D9-41C8-9479-7C057B4E2CA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 strongly recommend you doing this before writing your book.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33436-B8D9-41C8-9479-7C057B4E2CA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E8E4-5D95-44D5-A93E-F3F050C3122D}" type="datetimeFigureOut">
              <a:rPr lang="zh-CN" altLang="en-US" smtClean="0"/>
              <a:pPr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C15BD-8741-48CF-AE05-96830920D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6" Type="http://schemas.openxmlformats.org/officeDocument/2006/relationships/image" Target="../media/image5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4.png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17.png"/><Relationship Id="rId5" Type="http://schemas.openxmlformats.org/officeDocument/2006/relationships/tags" Target="../tags/tag43.xml"/><Relationship Id="rId10" Type="http://schemas.openxmlformats.org/officeDocument/2006/relationships/image" Target="../media/image16.png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19.png"/><Relationship Id="rId5" Type="http://schemas.openxmlformats.org/officeDocument/2006/relationships/tags" Target="../tags/tag51.xml"/><Relationship Id="rId10" Type="http://schemas.openxmlformats.org/officeDocument/2006/relationships/image" Target="../media/image17.png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4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21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20.png"/><Relationship Id="rId5" Type="http://schemas.openxmlformats.org/officeDocument/2006/relationships/tags" Target="../tags/tag59.xml"/><Relationship Id="rId10" Type="http://schemas.openxmlformats.org/officeDocument/2006/relationships/image" Target="../media/image13.jpeg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5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4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2.jpeg"/><Relationship Id="rId5" Type="http://schemas.openxmlformats.org/officeDocument/2006/relationships/tags" Target="../tags/tag67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23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5.png"/><Relationship Id="rId5" Type="http://schemas.openxmlformats.org/officeDocument/2006/relationships/tags" Target="../tags/tag75.xml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28.jpe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27.jpeg"/><Relationship Id="rId2" Type="http://schemas.openxmlformats.org/officeDocument/2006/relationships/tags" Target="../tags/tag80.xml"/><Relationship Id="rId16" Type="http://schemas.openxmlformats.org/officeDocument/2006/relationships/image" Target="../media/image5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4.png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_\&#23567;&#29482;&#21513;&#26684;&#21644;&#23567;&#29399;&#29595;&#26684;\The%20Big%20Pig%20Song_&#26631;&#28165;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image" Target="../media/image7.jpeg"/><Relationship Id="rId4" Type="http://schemas.openxmlformats.org/officeDocument/2006/relationships/tags" Target="../tags/tag9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imgsa.baidu.com/timg?image&amp;quality=80&amp;size=b10000_10000&amp;sec=1522745473&amp;di=5bcd042e942a64c64908c33c22d3b7a9&amp;src=http%3A%2F%2Fpic32.photophoto.cn%2F20140917%2F0011024034987364_b.jpg"/>
          <p:cNvPicPr>
            <a:picLocks noChangeAspect="1" noChangeArrowheads="1"/>
          </p:cNvPicPr>
          <p:nvPr/>
        </p:nvPicPr>
        <p:blipFill>
          <a:blip r:embed="rId3"/>
          <a:srcRect l="1465" r="6982" b="32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714348" y="3903318"/>
            <a:ext cx="6646325" cy="28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0799" y="2637207"/>
            <a:ext cx="4993167" cy="505098"/>
          </a:xfrm>
          <a:prstGeom prst="parallelogram">
            <a:avLst>
              <a:gd name="adj" fmla="val 20381"/>
            </a:avLst>
          </a:prstGeom>
          <a:solidFill>
            <a:srgbClr val="E66858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What can Jig/</a:t>
            </a:r>
            <a:r>
              <a:rPr lang="en-US" altLang="zh-CN" sz="2800" b="1" dirty="0" err="1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Mag</a:t>
            </a:r>
            <a:r>
              <a:rPr lang="en-US" altLang="zh-CN" sz="2800" b="1" dirty="0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 do?</a:t>
            </a:r>
            <a:endParaRPr lang="da-DK" altLang="zh-CN" sz="2800" b="1" dirty="0">
              <a:solidFill>
                <a:srgbClr val="FFFFFF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3076" name="MH_Other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68693" y="1938926"/>
            <a:ext cx="1142655" cy="15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altLang="zh-CN" sz="8800" b="1" i="1" dirty="0">
                <a:solidFill>
                  <a:srgbClr val="E56858"/>
                </a:solidFill>
                <a:latin typeface="Century Gothic" pitchFamily="34" charset="0"/>
                <a:cs typeface="Aharoni" pitchFamily="2" charset="-79"/>
              </a:rPr>
              <a:t>1</a:t>
            </a:r>
            <a:endParaRPr lang="zh-CN" altLang="en-US" sz="8800" b="1" i="1" dirty="0">
              <a:solidFill>
                <a:srgbClr val="E56858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077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35" y="3814362"/>
            <a:ext cx="4991181" cy="503085"/>
          </a:xfrm>
          <a:prstGeom prst="parallelogram">
            <a:avLst>
              <a:gd name="adj" fmla="val 20454"/>
            </a:avLst>
          </a:prstGeom>
          <a:solidFill>
            <a:srgbClr val="F9AA3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/>
            <a:r>
              <a:rPr lang="da-DK" altLang="zh-CN" sz="2800" b="1" dirty="0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How many matches?</a:t>
            </a:r>
            <a:endParaRPr lang="da-DK" altLang="zh-CN" sz="2800" b="1" dirty="0">
              <a:solidFill>
                <a:srgbClr val="FFFFFF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3078" name="MH_Other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4165" y="3122118"/>
            <a:ext cx="1142655" cy="15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altLang="zh-CN" sz="8800" b="1" i="1">
                <a:solidFill>
                  <a:srgbClr val="F9AA33"/>
                </a:solidFill>
                <a:latin typeface="Century Gothic" pitchFamily="34" charset="0"/>
                <a:cs typeface="Aharoni" pitchFamily="2" charset="-79"/>
              </a:rPr>
              <a:t>2</a:t>
            </a:r>
            <a:endParaRPr lang="zh-CN" altLang="en-US" sz="8800" b="1" i="1">
              <a:solidFill>
                <a:srgbClr val="F9AA33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079" name="MH_SubTitle_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42962" y="4949386"/>
            <a:ext cx="4991181" cy="505096"/>
          </a:xfrm>
          <a:prstGeom prst="parallelogram">
            <a:avLst>
              <a:gd name="adj" fmla="val 20373"/>
            </a:avLst>
          </a:prstGeom>
          <a:solidFill>
            <a:srgbClr val="30BEA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/>
            <a:r>
              <a:rPr lang="da-DK" altLang="zh-CN" sz="3200" b="1" dirty="0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Who did win?</a:t>
            </a:r>
            <a:endParaRPr lang="da-DK" altLang="zh-CN" sz="3200" b="1" dirty="0">
              <a:solidFill>
                <a:srgbClr val="FFFFFF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3080" name="MH_Other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14480" y="4286256"/>
            <a:ext cx="1142655" cy="15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altLang="zh-CN" sz="8800" b="1" i="1" dirty="0">
                <a:solidFill>
                  <a:srgbClr val="31BEA6"/>
                </a:solidFill>
                <a:latin typeface="Century Gothic" pitchFamily="34" charset="0"/>
                <a:cs typeface="Aharoni" pitchFamily="2" charset="-79"/>
              </a:rPr>
              <a:t>3</a:t>
            </a:r>
            <a:endParaRPr lang="zh-CN" altLang="en-US" sz="8800" b="1" i="1" dirty="0">
              <a:solidFill>
                <a:srgbClr val="31BEA6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1" name="Picture 2" descr="https://timgsa.baidu.com/timg?image&amp;quality=80&amp;size=b9999_10000&amp;sec=1522816494416&amp;di=15edd3ddd5614e2f02b97739598d63fe&amp;imgtype=0&amp;src=http%3A%2F%2Fimgsrc.baidu.com%2Fimgad%2Fpic%2Fitem%2F86d6277f9e2f07086318dd26e224b899a901f2f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86" t="6949" r="15901" b="9554"/>
          <a:stretch>
            <a:fillRect/>
          </a:stretch>
        </p:blipFill>
        <p:spPr bwMode="auto">
          <a:xfrm>
            <a:off x="6008253" y="4481516"/>
            <a:ext cx="1357322" cy="1611820"/>
          </a:xfrm>
          <a:prstGeom prst="rect">
            <a:avLst/>
          </a:prstGeom>
          <a:noFill/>
        </p:spPr>
      </p:pic>
      <p:sp>
        <p:nvSpPr>
          <p:cNvPr id="12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2910" y="1300051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Read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Other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2910" y="1300051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4" name="MH_Text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25868" y="1000132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&amp; Think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Other_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786050" y="1744211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MH_Other_3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828008" y="1744211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357158" y="428604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6202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0" name="Picture 2" descr="http://www.booksicals.com/wp-content/uploads/2016/03/kids-read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30018"/>
            <a:ext cx="9143999" cy="3699378"/>
          </a:xfrm>
          <a:prstGeom prst="rect">
            <a:avLst/>
          </a:prstGeom>
          <a:noFill/>
        </p:spPr>
      </p:pic>
      <p:pic>
        <p:nvPicPr>
          <p:cNvPr id="32772" name="Picture 4" descr="https://anewhouseformouse.wikispaces.com/file/view/lets.png/328043328/618x249/le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537210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93609" y="2565769"/>
            <a:ext cx="4993167" cy="505098"/>
          </a:xfrm>
          <a:prstGeom prst="parallelogram">
            <a:avLst>
              <a:gd name="adj" fmla="val 20381"/>
            </a:avLst>
          </a:prstGeom>
          <a:solidFill>
            <a:srgbClr val="E66858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What can Jig/</a:t>
            </a:r>
            <a:r>
              <a:rPr lang="en-US" altLang="zh-CN" sz="2800" b="1" dirty="0" err="1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Mag</a:t>
            </a:r>
            <a:r>
              <a:rPr lang="en-US" altLang="zh-CN" sz="2800" b="1" dirty="0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 do?</a:t>
            </a:r>
            <a:endParaRPr lang="da-DK" altLang="zh-CN" sz="2800" b="1" dirty="0">
              <a:solidFill>
                <a:srgbClr val="FFFFFF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3076" name="MH_Other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1503" y="1867488"/>
            <a:ext cx="1142655" cy="15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altLang="zh-CN" sz="8800" b="1" i="1">
                <a:solidFill>
                  <a:srgbClr val="E56858"/>
                </a:solidFill>
                <a:latin typeface="Elephant" pitchFamily="18" charset="0"/>
                <a:cs typeface="Aharoni" pitchFamily="2" charset="-79"/>
              </a:rPr>
              <a:t>1</a:t>
            </a:r>
            <a:endParaRPr lang="zh-CN" altLang="en-US" sz="8800" b="1" i="1">
              <a:solidFill>
                <a:srgbClr val="E56858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12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Read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Other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4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25868" y="1017576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&amp; Think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Other_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MH_Other_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3357562"/>
            <a:ext cx="3214710" cy="223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3643314"/>
            <a:ext cx="30869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30091" y="4214818"/>
            <a:ext cx="2556355" cy="18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428596" y="500018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6202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2445" y="2885668"/>
            <a:ext cx="4991181" cy="503085"/>
          </a:xfrm>
          <a:prstGeom prst="parallelogram">
            <a:avLst>
              <a:gd name="adj" fmla="val 20454"/>
            </a:avLst>
          </a:prstGeom>
          <a:solidFill>
            <a:srgbClr val="F9AA3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/>
            <a:r>
              <a:rPr lang="da-DK" altLang="zh-CN" sz="3200" b="1" dirty="0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How many matches?</a:t>
            </a:r>
            <a:endParaRPr lang="da-DK" altLang="zh-CN" sz="3200" b="1" dirty="0">
              <a:solidFill>
                <a:srgbClr val="FFFFFF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3078" name="MH_Other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6975" y="2193424"/>
            <a:ext cx="1142655" cy="15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altLang="zh-CN" sz="8800" b="1" i="1">
                <a:solidFill>
                  <a:srgbClr val="F9AA33"/>
                </a:solidFill>
                <a:latin typeface="Elephant" pitchFamily="18" charset="0"/>
                <a:cs typeface="Aharoni" pitchFamily="2" charset="-79"/>
              </a:rPr>
              <a:t>2</a:t>
            </a:r>
            <a:endParaRPr lang="zh-CN" altLang="en-US" sz="8800" b="1" i="1">
              <a:solidFill>
                <a:srgbClr val="F9AA33"/>
              </a:solidFill>
              <a:latin typeface="Elephant" pitchFamily="18" charset="0"/>
              <a:cs typeface="Aharoni" pitchFamily="2" charset="-79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3643314"/>
            <a:ext cx="3325946" cy="23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48" y="3571876"/>
            <a:ext cx="3357586" cy="248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Read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9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25868" y="1017576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&amp; Think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Other_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MH_Other_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428596" y="500018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6202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MH_SubTitle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71802" y="2591932"/>
            <a:ext cx="4991181" cy="505096"/>
          </a:xfrm>
          <a:prstGeom prst="parallelogram">
            <a:avLst>
              <a:gd name="adj" fmla="val 20373"/>
            </a:avLst>
          </a:prstGeom>
          <a:solidFill>
            <a:srgbClr val="30BEA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/>
            <a:r>
              <a:rPr lang="da-DK" altLang="zh-CN" sz="3200" b="1" dirty="0" smtClean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Who did win?</a:t>
            </a:r>
            <a:endParaRPr lang="da-DK" altLang="zh-CN" sz="3200" b="1" dirty="0">
              <a:solidFill>
                <a:srgbClr val="FFFFFF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3080" name="MH_Other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43320" y="1928802"/>
            <a:ext cx="1142655" cy="15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altLang="zh-CN" sz="8800" b="1" i="1" dirty="0">
                <a:solidFill>
                  <a:srgbClr val="31BEA6"/>
                </a:solidFill>
                <a:latin typeface="Elephant" pitchFamily="18" charset="0"/>
                <a:cs typeface="Aharoni" pitchFamily="2" charset="-79"/>
              </a:rPr>
              <a:t>3</a:t>
            </a:r>
            <a:endParaRPr lang="zh-CN" altLang="en-US" sz="8800" b="1" i="1" dirty="0">
              <a:solidFill>
                <a:srgbClr val="31BEA6"/>
              </a:solidFill>
              <a:latin typeface="Elephant" pitchFamily="18" charset="0"/>
              <a:cs typeface="Aharoni" pitchFamily="2" charset="-79"/>
            </a:endParaRPr>
          </a:p>
        </p:txBody>
      </p:sp>
      <p:pic>
        <p:nvPicPr>
          <p:cNvPr id="11" name="Picture 2" descr="https://timgsa.baidu.com/timg?image&amp;quality=80&amp;size=b9999_10000&amp;sec=1522816494416&amp;di=15edd3ddd5614e2f02b97739598d63fe&amp;imgtype=0&amp;src=http%3A%2F%2Fimgsrc.baidu.com%2Fimgad%2Fpic%2Fitem%2F86d6277f9e2f07086318dd26e224b899a901f2f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86" t="6949" r="15901" b="9554"/>
          <a:stretch>
            <a:fillRect/>
          </a:stretch>
        </p:blipFill>
        <p:spPr bwMode="auto">
          <a:xfrm>
            <a:off x="6237093" y="2124062"/>
            <a:ext cx="1357322" cy="1611820"/>
          </a:xfrm>
          <a:prstGeom prst="rect">
            <a:avLst/>
          </a:prstGeom>
          <a:noFill/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58" y="3500438"/>
            <a:ext cx="2456883" cy="25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3500438"/>
            <a:ext cx="3296594" cy="255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Read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9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25868" y="1017576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&amp; Think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Other_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MH_Other_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428596" y="500018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6202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-38100" y="1438252"/>
            <a:ext cx="9182100" cy="4919706"/>
          </a:xfrm>
          <a:custGeom>
            <a:avLst/>
            <a:gdLst>
              <a:gd name="connsiteX0" fmla="*/ 0 w 9486900"/>
              <a:gd name="connsiteY0" fmla="*/ 1676400 h 6076950"/>
              <a:gd name="connsiteX1" fmla="*/ 9486900 w 9486900"/>
              <a:gd name="connsiteY1" fmla="*/ 0 h 6076950"/>
              <a:gd name="connsiteX2" fmla="*/ 9486900 w 9486900"/>
              <a:gd name="connsiteY2" fmla="*/ 4876800 h 6076950"/>
              <a:gd name="connsiteX3" fmla="*/ 8401050 w 9486900"/>
              <a:gd name="connsiteY3" fmla="*/ 4610100 h 6076950"/>
              <a:gd name="connsiteX4" fmla="*/ 38100 w 9486900"/>
              <a:gd name="connsiteY4" fmla="*/ 6076950 h 6076950"/>
              <a:gd name="connsiteX5" fmla="*/ 38100 w 9486900"/>
              <a:gd name="connsiteY5" fmla="*/ 1714500 h 6076950"/>
              <a:gd name="connsiteX6" fmla="*/ 76200 w 9486900"/>
              <a:gd name="connsiteY6" fmla="*/ 1714500 h 6076950"/>
              <a:gd name="connsiteX7" fmla="*/ 76200 w 9486900"/>
              <a:gd name="connsiteY7" fmla="*/ 1714500 h 60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86900" h="6076950">
                <a:moveTo>
                  <a:pt x="0" y="1676400"/>
                </a:moveTo>
                <a:lnTo>
                  <a:pt x="9486900" y="0"/>
                </a:lnTo>
                <a:lnTo>
                  <a:pt x="9486900" y="4876800"/>
                </a:lnTo>
                <a:lnTo>
                  <a:pt x="8401050" y="4610100"/>
                </a:lnTo>
                <a:lnTo>
                  <a:pt x="38100" y="6076950"/>
                </a:lnTo>
                <a:lnTo>
                  <a:pt x="38100" y="1714500"/>
                </a:lnTo>
                <a:lnTo>
                  <a:pt x="76200" y="1714500"/>
                </a:lnTo>
                <a:lnTo>
                  <a:pt x="76200" y="1714500"/>
                </a:lnTo>
              </a:path>
            </a:pathLst>
          </a:cu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>
            <a:off x="0" y="4071942"/>
            <a:ext cx="8134350" cy="2286016"/>
          </a:xfrm>
          <a:custGeom>
            <a:avLst/>
            <a:gdLst>
              <a:gd name="connsiteX0" fmla="*/ 0 w 8305800"/>
              <a:gd name="connsiteY0" fmla="*/ 0 h 2857500"/>
              <a:gd name="connsiteX1" fmla="*/ 8305800 w 8305800"/>
              <a:gd name="connsiteY1" fmla="*/ 1466850 h 2857500"/>
              <a:gd name="connsiteX2" fmla="*/ 0 w 8305800"/>
              <a:gd name="connsiteY2" fmla="*/ 2857500 h 2857500"/>
              <a:gd name="connsiteX3" fmla="*/ 0 w 8305800"/>
              <a:gd name="connsiteY3" fmla="*/ 0 h 2857500"/>
              <a:gd name="connsiteX0" fmla="*/ 0 w 8404212"/>
              <a:gd name="connsiteY0" fmla="*/ 0 h 2857500"/>
              <a:gd name="connsiteX1" fmla="*/ 8404212 w 8404212"/>
              <a:gd name="connsiteY1" fmla="*/ 1390650 h 2857500"/>
              <a:gd name="connsiteX2" fmla="*/ 0 w 8404212"/>
              <a:gd name="connsiteY2" fmla="*/ 2857500 h 2857500"/>
              <a:gd name="connsiteX3" fmla="*/ 0 w 8404212"/>
              <a:gd name="connsiteY3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4212" h="2857500">
                <a:moveTo>
                  <a:pt x="0" y="0"/>
                </a:moveTo>
                <a:lnTo>
                  <a:pt x="8404212" y="139065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MH_Other_2"/>
          <p:cNvSpPr/>
          <p:nvPr>
            <p:custDataLst>
              <p:tags r:id="rId3"/>
            </p:custDataLst>
          </p:nvPr>
        </p:nvSpPr>
        <p:spPr>
          <a:xfrm>
            <a:off x="5715008" y="1285860"/>
            <a:ext cx="3441700" cy="1295400"/>
          </a:xfrm>
          <a:custGeom>
            <a:avLst/>
            <a:gdLst>
              <a:gd name="connsiteX0" fmla="*/ 38100 w 3733800"/>
              <a:gd name="connsiteY0" fmla="*/ 647700 h 1295400"/>
              <a:gd name="connsiteX1" fmla="*/ 3733800 w 3733800"/>
              <a:gd name="connsiteY1" fmla="*/ 0 h 1295400"/>
              <a:gd name="connsiteX2" fmla="*/ 3733800 w 3733800"/>
              <a:gd name="connsiteY2" fmla="*/ 1295400 h 1295400"/>
              <a:gd name="connsiteX3" fmla="*/ 0 w 3733800"/>
              <a:gd name="connsiteY3" fmla="*/ 704850 h 1295400"/>
              <a:gd name="connsiteX0" fmla="*/ 17471 w 3713171"/>
              <a:gd name="connsiteY0" fmla="*/ 647700 h 1295400"/>
              <a:gd name="connsiteX1" fmla="*/ 3713171 w 3713171"/>
              <a:gd name="connsiteY1" fmla="*/ 0 h 1295400"/>
              <a:gd name="connsiteX2" fmla="*/ 3713171 w 3713171"/>
              <a:gd name="connsiteY2" fmla="*/ 1295400 h 1295400"/>
              <a:gd name="connsiteX3" fmla="*/ 0 w 3713171"/>
              <a:gd name="connsiteY3" fmla="*/ 647700 h 1295400"/>
              <a:gd name="connsiteX0" fmla="*/ 22628 w 3718328"/>
              <a:gd name="connsiteY0" fmla="*/ 647700 h 1295400"/>
              <a:gd name="connsiteX1" fmla="*/ 3718328 w 3718328"/>
              <a:gd name="connsiteY1" fmla="*/ 0 h 1295400"/>
              <a:gd name="connsiteX2" fmla="*/ 3718328 w 3718328"/>
              <a:gd name="connsiteY2" fmla="*/ 1295400 h 1295400"/>
              <a:gd name="connsiteX3" fmla="*/ 0 w 3718328"/>
              <a:gd name="connsiteY3" fmla="*/ 666750 h 1295400"/>
              <a:gd name="connsiteX0" fmla="*/ 0 w 3726643"/>
              <a:gd name="connsiteY0" fmla="*/ 661987 h 1295400"/>
              <a:gd name="connsiteX1" fmla="*/ 3726643 w 3726643"/>
              <a:gd name="connsiteY1" fmla="*/ 0 h 1295400"/>
              <a:gd name="connsiteX2" fmla="*/ 3726643 w 3726643"/>
              <a:gd name="connsiteY2" fmla="*/ 1295400 h 1295400"/>
              <a:gd name="connsiteX3" fmla="*/ 8315 w 3726643"/>
              <a:gd name="connsiteY3" fmla="*/ 66675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643" h="1295400">
                <a:moveTo>
                  <a:pt x="0" y="661987"/>
                </a:moveTo>
                <a:lnTo>
                  <a:pt x="3726643" y="0"/>
                </a:lnTo>
                <a:lnTo>
                  <a:pt x="3726643" y="1295400"/>
                </a:lnTo>
                <a:lnTo>
                  <a:pt x="8315" y="666750"/>
                </a:lnTo>
              </a:path>
            </a:pathLst>
          </a:custGeom>
          <a:solidFill>
            <a:srgbClr val="EC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Read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Other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6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25868" y="1017576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pair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Other_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MH_Other_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428596" y="500018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6202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034" y="1255451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034" y="1255451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8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82992" y="955532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&amp; Read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MH_Other_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685132" y="1682167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Other_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685132" y="1682167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285720" y="437974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4904213" y="-24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MH_Picture_1"/>
          <p:cNvSpPr/>
          <p:nvPr>
            <p:custDataLst>
              <p:tags r:id="rId6"/>
            </p:custDataLst>
          </p:nvPr>
        </p:nvSpPr>
        <p:spPr>
          <a:xfrm>
            <a:off x="-38068" y="1285860"/>
            <a:ext cx="9182100" cy="5000660"/>
          </a:xfrm>
          <a:custGeom>
            <a:avLst/>
            <a:gdLst>
              <a:gd name="connsiteX0" fmla="*/ 0 w 9486900"/>
              <a:gd name="connsiteY0" fmla="*/ 1676400 h 6076950"/>
              <a:gd name="connsiteX1" fmla="*/ 9486900 w 9486900"/>
              <a:gd name="connsiteY1" fmla="*/ 0 h 6076950"/>
              <a:gd name="connsiteX2" fmla="*/ 9486900 w 9486900"/>
              <a:gd name="connsiteY2" fmla="*/ 4876800 h 6076950"/>
              <a:gd name="connsiteX3" fmla="*/ 8401050 w 9486900"/>
              <a:gd name="connsiteY3" fmla="*/ 4610100 h 6076950"/>
              <a:gd name="connsiteX4" fmla="*/ 38100 w 9486900"/>
              <a:gd name="connsiteY4" fmla="*/ 6076950 h 6076950"/>
              <a:gd name="connsiteX5" fmla="*/ 38100 w 9486900"/>
              <a:gd name="connsiteY5" fmla="*/ 1714500 h 6076950"/>
              <a:gd name="connsiteX6" fmla="*/ 76200 w 9486900"/>
              <a:gd name="connsiteY6" fmla="*/ 1714500 h 6076950"/>
              <a:gd name="connsiteX7" fmla="*/ 76200 w 9486900"/>
              <a:gd name="connsiteY7" fmla="*/ 1714500 h 60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86900" h="6076950">
                <a:moveTo>
                  <a:pt x="0" y="1676400"/>
                </a:moveTo>
                <a:lnTo>
                  <a:pt x="9486900" y="0"/>
                </a:lnTo>
                <a:lnTo>
                  <a:pt x="9486900" y="4876800"/>
                </a:lnTo>
                <a:lnTo>
                  <a:pt x="8401050" y="4610100"/>
                </a:lnTo>
                <a:lnTo>
                  <a:pt x="38100" y="6076950"/>
                </a:lnTo>
                <a:lnTo>
                  <a:pt x="38100" y="1714500"/>
                </a:lnTo>
                <a:lnTo>
                  <a:pt x="76200" y="1714500"/>
                </a:lnTo>
                <a:lnTo>
                  <a:pt x="76200" y="1714500"/>
                </a:lnTo>
              </a:path>
            </a:pathLst>
          </a:cu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MH_Other_1"/>
          <p:cNvSpPr/>
          <p:nvPr>
            <p:custDataLst>
              <p:tags r:id="rId7"/>
            </p:custDataLst>
          </p:nvPr>
        </p:nvSpPr>
        <p:spPr>
          <a:xfrm>
            <a:off x="9550" y="3929066"/>
            <a:ext cx="8134350" cy="2357454"/>
          </a:xfrm>
          <a:custGeom>
            <a:avLst/>
            <a:gdLst>
              <a:gd name="connsiteX0" fmla="*/ 0 w 8305800"/>
              <a:gd name="connsiteY0" fmla="*/ 0 h 2857500"/>
              <a:gd name="connsiteX1" fmla="*/ 8305800 w 8305800"/>
              <a:gd name="connsiteY1" fmla="*/ 1466850 h 2857500"/>
              <a:gd name="connsiteX2" fmla="*/ 0 w 8305800"/>
              <a:gd name="connsiteY2" fmla="*/ 2857500 h 2857500"/>
              <a:gd name="connsiteX3" fmla="*/ 0 w 8305800"/>
              <a:gd name="connsiteY3" fmla="*/ 0 h 2857500"/>
              <a:gd name="connsiteX0" fmla="*/ 0 w 8404212"/>
              <a:gd name="connsiteY0" fmla="*/ 0 h 2857500"/>
              <a:gd name="connsiteX1" fmla="*/ 8404212 w 8404212"/>
              <a:gd name="connsiteY1" fmla="*/ 1390650 h 2857500"/>
              <a:gd name="connsiteX2" fmla="*/ 0 w 8404212"/>
              <a:gd name="connsiteY2" fmla="*/ 2857500 h 2857500"/>
              <a:gd name="connsiteX3" fmla="*/ 0 w 8404212"/>
              <a:gd name="connsiteY3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4212" h="2857500">
                <a:moveTo>
                  <a:pt x="0" y="0"/>
                </a:moveTo>
                <a:lnTo>
                  <a:pt x="8404212" y="139065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MH_Other_2"/>
          <p:cNvSpPr/>
          <p:nvPr>
            <p:custDataLst>
              <p:tags r:id="rId8"/>
            </p:custDataLst>
          </p:nvPr>
        </p:nvSpPr>
        <p:spPr>
          <a:xfrm>
            <a:off x="5702332" y="1142984"/>
            <a:ext cx="3441700" cy="1295400"/>
          </a:xfrm>
          <a:custGeom>
            <a:avLst/>
            <a:gdLst>
              <a:gd name="connsiteX0" fmla="*/ 38100 w 3733800"/>
              <a:gd name="connsiteY0" fmla="*/ 647700 h 1295400"/>
              <a:gd name="connsiteX1" fmla="*/ 3733800 w 3733800"/>
              <a:gd name="connsiteY1" fmla="*/ 0 h 1295400"/>
              <a:gd name="connsiteX2" fmla="*/ 3733800 w 3733800"/>
              <a:gd name="connsiteY2" fmla="*/ 1295400 h 1295400"/>
              <a:gd name="connsiteX3" fmla="*/ 0 w 3733800"/>
              <a:gd name="connsiteY3" fmla="*/ 704850 h 1295400"/>
              <a:gd name="connsiteX0" fmla="*/ 17471 w 3713171"/>
              <a:gd name="connsiteY0" fmla="*/ 647700 h 1295400"/>
              <a:gd name="connsiteX1" fmla="*/ 3713171 w 3713171"/>
              <a:gd name="connsiteY1" fmla="*/ 0 h 1295400"/>
              <a:gd name="connsiteX2" fmla="*/ 3713171 w 3713171"/>
              <a:gd name="connsiteY2" fmla="*/ 1295400 h 1295400"/>
              <a:gd name="connsiteX3" fmla="*/ 0 w 3713171"/>
              <a:gd name="connsiteY3" fmla="*/ 647700 h 1295400"/>
              <a:gd name="connsiteX0" fmla="*/ 22628 w 3718328"/>
              <a:gd name="connsiteY0" fmla="*/ 647700 h 1295400"/>
              <a:gd name="connsiteX1" fmla="*/ 3718328 w 3718328"/>
              <a:gd name="connsiteY1" fmla="*/ 0 h 1295400"/>
              <a:gd name="connsiteX2" fmla="*/ 3718328 w 3718328"/>
              <a:gd name="connsiteY2" fmla="*/ 1295400 h 1295400"/>
              <a:gd name="connsiteX3" fmla="*/ 0 w 3718328"/>
              <a:gd name="connsiteY3" fmla="*/ 666750 h 1295400"/>
              <a:gd name="connsiteX0" fmla="*/ 0 w 3726643"/>
              <a:gd name="connsiteY0" fmla="*/ 661987 h 1295400"/>
              <a:gd name="connsiteX1" fmla="*/ 3726643 w 3726643"/>
              <a:gd name="connsiteY1" fmla="*/ 0 h 1295400"/>
              <a:gd name="connsiteX2" fmla="*/ 3726643 w 3726643"/>
              <a:gd name="connsiteY2" fmla="*/ 1295400 h 1295400"/>
              <a:gd name="connsiteX3" fmla="*/ 8315 w 3726643"/>
              <a:gd name="connsiteY3" fmla="*/ 66675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643" h="1295400">
                <a:moveTo>
                  <a:pt x="0" y="661987"/>
                </a:moveTo>
                <a:lnTo>
                  <a:pt x="3726643" y="0"/>
                </a:lnTo>
                <a:lnTo>
                  <a:pt x="3726643" y="1295400"/>
                </a:lnTo>
                <a:lnTo>
                  <a:pt x="8315" y="666750"/>
                </a:lnTo>
              </a:path>
            </a:pathLst>
          </a:custGeom>
          <a:solidFill>
            <a:srgbClr val="EC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06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i="1" dirty="0" smtClean="0"/>
              <a:t>Everyone has his strong points.</a:t>
            </a:r>
            <a:br>
              <a:rPr lang="en-US" altLang="zh-CN" b="1" i="1" dirty="0" smtClean="0"/>
            </a:br>
            <a:r>
              <a:rPr lang="en-US" altLang="zh-CN" b="1" i="1" dirty="0" smtClean="0"/>
              <a:t>Every dog has its day.</a:t>
            </a:r>
            <a:endParaRPr lang="zh-CN" altLang="en-US" b="1" i="1" dirty="0"/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 b="6679"/>
          <a:stretch>
            <a:fillRect/>
          </a:stretch>
        </p:blipFill>
        <p:spPr bwMode="auto">
          <a:xfrm>
            <a:off x="4786314" y="2571744"/>
            <a:ext cx="3293320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428596" y="5000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尺有所短，寸有所长。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many winners?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71604" y="2214554"/>
            <a:ext cx="2286016" cy="3367097"/>
            <a:chOff x="1571604" y="2214554"/>
            <a:chExt cx="2286016" cy="3367097"/>
          </a:xfrm>
        </p:grpSpPr>
        <p:grpSp>
          <p:nvGrpSpPr>
            <p:cNvPr id="7" name="组合 6"/>
            <p:cNvGrpSpPr/>
            <p:nvPr/>
          </p:nvGrpSpPr>
          <p:grpSpPr>
            <a:xfrm>
              <a:off x="1571604" y="3214686"/>
              <a:ext cx="2286016" cy="2366965"/>
              <a:chOff x="714348" y="2854169"/>
              <a:chExt cx="2654061" cy="2860847"/>
            </a:xfrm>
          </p:grpSpPr>
          <p:pic>
            <p:nvPicPr>
              <p:cNvPr id="1032" name="Picture 8" descr="See the source image"/>
              <p:cNvPicPr>
                <a:picLocks noChangeAspect="1" noChangeArrowheads="1"/>
              </p:cNvPicPr>
              <p:nvPr/>
            </p:nvPicPr>
            <p:blipFill>
              <a:blip r:embed="rId4"/>
              <a:srcRect t="23184" r="11898"/>
              <a:stretch>
                <a:fillRect/>
              </a:stretch>
            </p:blipFill>
            <p:spPr bwMode="auto">
              <a:xfrm>
                <a:off x="714348" y="2854169"/>
                <a:ext cx="2654061" cy="2860847"/>
              </a:xfrm>
              <a:prstGeom prst="rect">
                <a:avLst/>
              </a:prstGeom>
              <a:noFill/>
            </p:spPr>
          </p:pic>
          <p:pic>
            <p:nvPicPr>
              <p:cNvPr id="1034" name="Picture 10" descr="See the source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0784145">
                <a:off x="1776178" y="3919325"/>
                <a:ext cx="1285884" cy="1285885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785918" y="2214554"/>
              <a:ext cx="18573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latin typeface="La Bamba LET" pitchFamily="2" charset="0"/>
                </a:rPr>
                <a:t>win</a:t>
              </a:r>
              <a:endParaRPr lang="zh-CN" altLang="en-US" sz="6600" b="1" dirty="0">
                <a:latin typeface="La Bamba LET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2910" y="1317495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2" name="MH_Text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25868" y="1017576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talk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Other_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Other_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825868" y="1744211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428596" y="500018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6202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MH_Picture_2"/>
          <p:cNvSpPr/>
          <p:nvPr>
            <p:custDataLst>
              <p:tags r:id="rId7"/>
            </p:custDataLst>
          </p:nvPr>
        </p:nvSpPr>
        <p:spPr>
          <a:xfrm>
            <a:off x="1366481" y="3291773"/>
            <a:ext cx="3196396" cy="1775942"/>
          </a:xfrm>
          <a:prstGeom prst="roundRect">
            <a:avLst>
              <a:gd name="adj" fmla="val 12702"/>
            </a:avLst>
          </a:prstGeom>
          <a:blipFill dpi="0" rotWithShape="1">
            <a:blip r:embed="rId17"/>
            <a:srcRect/>
            <a:stretch>
              <a:fillRect/>
            </a:stretch>
          </a:blip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" name="MH_Other_1"/>
          <p:cNvSpPr/>
          <p:nvPr>
            <p:custDataLst>
              <p:tags r:id="rId8"/>
            </p:custDataLst>
          </p:nvPr>
        </p:nvSpPr>
        <p:spPr>
          <a:xfrm>
            <a:off x="1220789" y="3186155"/>
            <a:ext cx="777025" cy="688471"/>
          </a:xfrm>
          <a:custGeom>
            <a:avLst/>
            <a:gdLst>
              <a:gd name="connsiteX0" fmla="*/ 360370 w 838200"/>
              <a:gd name="connsiteY0" fmla="*/ 0 h 838200"/>
              <a:gd name="connsiteX1" fmla="*/ 838200 w 838200"/>
              <a:gd name="connsiteY1" fmla="*/ 0 h 838200"/>
              <a:gd name="connsiteX2" fmla="*/ 838200 w 838200"/>
              <a:gd name="connsiteY2" fmla="*/ 76200 h 838200"/>
              <a:gd name="connsiteX3" fmla="*/ 398462 w 838200"/>
              <a:gd name="connsiteY3" fmla="*/ 76200 h 838200"/>
              <a:gd name="connsiteX4" fmla="*/ 85725 w 838200"/>
              <a:gd name="connsiteY4" fmla="*/ 388937 h 838200"/>
              <a:gd name="connsiteX5" fmla="*/ 85725 w 838200"/>
              <a:gd name="connsiteY5" fmla="*/ 838200 h 838200"/>
              <a:gd name="connsiteX6" fmla="*/ 0 w 838200"/>
              <a:gd name="connsiteY6" fmla="*/ 838200 h 838200"/>
              <a:gd name="connsiteX7" fmla="*/ 0 w 838200"/>
              <a:gd name="connsiteY7" fmla="*/ 360370 h 838200"/>
              <a:gd name="connsiteX8" fmla="*/ 360370 w 838200"/>
              <a:gd name="connsiteY8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" h="838200">
                <a:moveTo>
                  <a:pt x="360370" y="0"/>
                </a:moveTo>
                <a:lnTo>
                  <a:pt x="838200" y="0"/>
                </a:lnTo>
                <a:lnTo>
                  <a:pt x="838200" y="76200"/>
                </a:lnTo>
                <a:lnTo>
                  <a:pt x="398462" y="76200"/>
                </a:lnTo>
                <a:cubicBezTo>
                  <a:pt x="225742" y="76200"/>
                  <a:pt x="85725" y="216217"/>
                  <a:pt x="85725" y="388937"/>
                </a:cubicBezTo>
                <a:lnTo>
                  <a:pt x="85725" y="838200"/>
                </a:lnTo>
                <a:lnTo>
                  <a:pt x="0" y="838200"/>
                </a:lnTo>
                <a:lnTo>
                  <a:pt x="0" y="360370"/>
                </a:lnTo>
                <a:cubicBezTo>
                  <a:pt x="0" y="161343"/>
                  <a:pt x="161343" y="0"/>
                  <a:pt x="360370" y="0"/>
                </a:cubicBezTo>
                <a:close/>
              </a:path>
            </a:pathLst>
          </a:custGeom>
          <a:solidFill>
            <a:srgbClr val="68C6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" name="MH_Text_2"/>
          <p:cNvSpPr/>
          <p:nvPr>
            <p:custDataLst>
              <p:tags r:id="rId9"/>
            </p:custDataLst>
          </p:nvPr>
        </p:nvSpPr>
        <p:spPr>
          <a:xfrm>
            <a:off x="2130261" y="5374885"/>
            <a:ext cx="2227425" cy="625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1C9ED2"/>
                </a:solidFill>
                <a:latin typeface="Arial Black" pitchFamily="34" charset="0"/>
                <a:ea typeface="微软雅黑" panose="020B0503020204020204" pitchFamily="34" charset="-122"/>
              </a:rPr>
              <a:t>I can sing very well.</a:t>
            </a:r>
            <a:endParaRPr lang="en-US" altLang="zh-CN" sz="2800" dirty="0">
              <a:solidFill>
                <a:srgbClr val="1C9ED2"/>
              </a:solidFill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MH_Picture_1"/>
          <p:cNvSpPr/>
          <p:nvPr>
            <p:custDataLst>
              <p:tags r:id="rId10"/>
            </p:custDataLst>
          </p:nvPr>
        </p:nvSpPr>
        <p:spPr>
          <a:xfrm>
            <a:off x="4047804" y="2029577"/>
            <a:ext cx="3196396" cy="1775942"/>
          </a:xfrm>
          <a:prstGeom prst="roundRect">
            <a:avLst>
              <a:gd name="adj" fmla="val 12702"/>
            </a:avLst>
          </a:prstGeom>
          <a:blipFill dpi="0" rotWithShape="1">
            <a:blip r:embed="rId18"/>
            <a:srcRect/>
            <a:stretch>
              <a:fillRect/>
            </a:stretch>
          </a:blip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6" name="MH_Other_2"/>
          <p:cNvSpPr/>
          <p:nvPr>
            <p:custDataLst>
              <p:tags r:id="rId11"/>
            </p:custDataLst>
          </p:nvPr>
        </p:nvSpPr>
        <p:spPr>
          <a:xfrm>
            <a:off x="3893282" y="1916135"/>
            <a:ext cx="777025" cy="688471"/>
          </a:xfrm>
          <a:custGeom>
            <a:avLst/>
            <a:gdLst>
              <a:gd name="connsiteX0" fmla="*/ 360370 w 838200"/>
              <a:gd name="connsiteY0" fmla="*/ 0 h 838200"/>
              <a:gd name="connsiteX1" fmla="*/ 838200 w 838200"/>
              <a:gd name="connsiteY1" fmla="*/ 0 h 838200"/>
              <a:gd name="connsiteX2" fmla="*/ 838200 w 838200"/>
              <a:gd name="connsiteY2" fmla="*/ 76200 h 838200"/>
              <a:gd name="connsiteX3" fmla="*/ 398462 w 838200"/>
              <a:gd name="connsiteY3" fmla="*/ 76200 h 838200"/>
              <a:gd name="connsiteX4" fmla="*/ 85725 w 838200"/>
              <a:gd name="connsiteY4" fmla="*/ 388937 h 838200"/>
              <a:gd name="connsiteX5" fmla="*/ 85725 w 838200"/>
              <a:gd name="connsiteY5" fmla="*/ 838200 h 838200"/>
              <a:gd name="connsiteX6" fmla="*/ 0 w 838200"/>
              <a:gd name="connsiteY6" fmla="*/ 838200 h 838200"/>
              <a:gd name="connsiteX7" fmla="*/ 0 w 838200"/>
              <a:gd name="connsiteY7" fmla="*/ 360370 h 838200"/>
              <a:gd name="connsiteX8" fmla="*/ 360370 w 838200"/>
              <a:gd name="connsiteY8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" h="838200">
                <a:moveTo>
                  <a:pt x="360370" y="0"/>
                </a:moveTo>
                <a:lnTo>
                  <a:pt x="838200" y="0"/>
                </a:lnTo>
                <a:lnTo>
                  <a:pt x="838200" y="76200"/>
                </a:lnTo>
                <a:lnTo>
                  <a:pt x="398462" y="76200"/>
                </a:lnTo>
                <a:cubicBezTo>
                  <a:pt x="225742" y="76200"/>
                  <a:pt x="85725" y="216217"/>
                  <a:pt x="85725" y="388937"/>
                </a:cubicBezTo>
                <a:lnTo>
                  <a:pt x="85725" y="838200"/>
                </a:lnTo>
                <a:lnTo>
                  <a:pt x="0" y="838200"/>
                </a:lnTo>
                <a:lnTo>
                  <a:pt x="0" y="360370"/>
                </a:lnTo>
                <a:cubicBezTo>
                  <a:pt x="0" y="161343"/>
                  <a:pt x="161343" y="0"/>
                  <a:pt x="360370" y="0"/>
                </a:cubicBezTo>
                <a:close/>
              </a:path>
            </a:pathLst>
          </a:custGeom>
          <a:solidFill>
            <a:srgbClr val="68C6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8" name="MH_Other_3"/>
          <p:cNvSpPr/>
          <p:nvPr>
            <p:custDataLst>
              <p:tags r:id="rId12"/>
            </p:custDataLst>
          </p:nvPr>
        </p:nvSpPr>
        <p:spPr>
          <a:xfrm rot="10800000" flipH="1" flipV="1">
            <a:off x="1927175" y="3253959"/>
            <a:ext cx="5462718" cy="2568727"/>
          </a:xfrm>
          <a:custGeom>
            <a:avLst/>
            <a:gdLst>
              <a:gd name="connsiteX0" fmla="*/ 5807923 w 5893648"/>
              <a:gd name="connsiteY0" fmla="*/ 0 h 3126974"/>
              <a:gd name="connsiteX1" fmla="*/ 5893648 w 5893648"/>
              <a:gd name="connsiteY1" fmla="*/ 0 h 3126974"/>
              <a:gd name="connsiteX2" fmla="*/ 5893648 w 5893648"/>
              <a:gd name="connsiteY2" fmla="*/ 477830 h 3126974"/>
              <a:gd name="connsiteX3" fmla="*/ 5533278 w 5893648"/>
              <a:gd name="connsiteY3" fmla="*/ 838200 h 3126974"/>
              <a:gd name="connsiteX4" fmla="*/ 5176948 w 5893648"/>
              <a:gd name="connsiteY4" fmla="*/ 838200 h 3126974"/>
              <a:gd name="connsiteX5" fmla="*/ 5055448 w 5893648"/>
              <a:gd name="connsiteY5" fmla="*/ 838200 h 3126974"/>
              <a:gd name="connsiteX6" fmla="*/ 3740998 w 5893648"/>
              <a:gd name="connsiteY6" fmla="*/ 838200 h 3126974"/>
              <a:gd name="connsiteX7" fmla="*/ 3340948 w 5893648"/>
              <a:gd name="connsiteY7" fmla="*/ 838200 h 3126974"/>
              <a:gd name="connsiteX8" fmla="*/ 3301260 w 5893648"/>
              <a:gd name="connsiteY8" fmla="*/ 838200 h 3126974"/>
              <a:gd name="connsiteX9" fmla="*/ 2988523 w 5893648"/>
              <a:gd name="connsiteY9" fmla="*/ 1150937 h 3126974"/>
              <a:gd name="connsiteX10" fmla="*/ 2988523 w 5893648"/>
              <a:gd name="connsiteY10" fmla="*/ 1526774 h 3126974"/>
              <a:gd name="connsiteX11" fmla="*/ 2990850 w 5893648"/>
              <a:gd name="connsiteY11" fmla="*/ 1526774 h 3126974"/>
              <a:gd name="connsiteX12" fmla="*/ 2990850 w 5893648"/>
              <a:gd name="connsiteY12" fmla="*/ 2004604 h 3126974"/>
              <a:gd name="connsiteX13" fmla="*/ 2630480 w 5893648"/>
              <a:gd name="connsiteY13" fmla="*/ 2364974 h 3126974"/>
              <a:gd name="connsiteX14" fmla="*/ 2274150 w 5893648"/>
              <a:gd name="connsiteY14" fmla="*/ 2364974 h 3126974"/>
              <a:gd name="connsiteX15" fmla="*/ 2152650 w 5893648"/>
              <a:gd name="connsiteY15" fmla="*/ 2364974 h 3126974"/>
              <a:gd name="connsiteX16" fmla="*/ 838200 w 5893648"/>
              <a:gd name="connsiteY16" fmla="*/ 2364974 h 3126974"/>
              <a:gd name="connsiteX17" fmla="*/ 438150 w 5893648"/>
              <a:gd name="connsiteY17" fmla="*/ 2364974 h 3126974"/>
              <a:gd name="connsiteX18" fmla="*/ 398462 w 5893648"/>
              <a:gd name="connsiteY18" fmla="*/ 2364974 h 3126974"/>
              <a:gd name="connsiteX19" fmla="*/ 85725 w 5893648"/>
              <a:gd name="connsiteY19" fmla="*/ 2677711 h 3126974"/>
              <a:gd name="connsiteX20" fmla="*/ 85725 w 5893648"/>
              <a:gd name="connsiteY20" fmla="*/ 3126974 h 3126974"/>
              <a:gd name="connsiteX21" fmla="*/ 0 w 5893648"/>
              <a:gd name="connsiteY21" fmla="*/ 3126974 h 3126974"/>
              <a:gd name="connsiteX22" fmla="*/ 0 w 5893648"/>
              <a:gd name="connsiteY22" fmla="*/ 2649144 h 3126974"/>
              <a:gd name="connsiteX23" fmla="*/ 360370 w 5893648"/>
              <a:gd name="connsiteY23" fmla="*/ 2288774 h 3126974"/>
              <a:gd name="connsiteX24" fmla="*/ 438150 w 5893648"/>
              <a:gd name="connsiteY24" fmla="*/ 2288774 h 3126974"/>
              <a:gd name="connsiteX25" fmla="*/ 838200 w 5893648"/>
              <a:gd name="connsiteY25" fmla="*/ 2288774 h 3126974"/>
              <a:gd name="connsiteX26" fmla="*/ 2152650 w 5893648"/>
              <a:gd name="connsiteY26" fmla="*/ 2288774 h 3126974"/>
              <a:gd name="connsiteX27" fmla="*/ 2274150 w 5893648"/>
              <a:gd name="connsiteY27" fmla="*/ 2288774 h 3126974"/>
              <a:gd name="connsiteX28" fmla="*/ 2592388 w 5893648"/>
              <a:gd name="connsiteY28" fmla="*/ 2288774 h 3126974"/>
              <a:gd name="connsiteX29" fmla="*/ 2905125 w 5893648"/>
              <a:gd name="connsiteY29" fmla="*/ 1976037 h 3126974"/>
              <a:gd name="connsiteX30" fmla="*/ 2905125 w 5893648"/>
              <a:gd name="connsiteY30" fmla="*/ 1600200 h 3126974"/>
              <a:gd name="connsiteX31" fmla="*/ 2902798 w 5893648"/>
              <a:gd name="connsiteY31" fmla="*/ 1600200 h 3126974"/>
              <a:gd name="connsiteX32" fmla="*/ 2902798 w 5893648"/>
              <a:gd name="connsiteY32" fmla="*/ 1122370 h 3126974"/>
              <a:gd name="connsiteX33" fmla="*/ 3263168 w 5893648"/>
              <a:gd name="connsiteY33" fmla="*/ 762000 h 3126974"/>
              <a:gd name="connsiteX34" fmla="*/ 3340948 w 5893648"/>
              <a:gd name="connsiteY34" fmla="*/ 762000 h 3126974"/>
              <a:gd name="connsiteX35" fmla="*/ 3740998 w 5893648"/>
              <a:gd name="connsiteY35" fmla="*/ 762000 h 3126974"/>
              <a:gd name="connsiteX36" fmla="*/ 5055448 w 5893648"/>
              <a:gd name="connsiteY36" fmla="*/ 762000 h 3126974"/>
              <a:gd name="connsiteX37" fmla="*/ 5176948 w 5893648"/>
              <a:gd name="connsiteY37" fmla="*/ 762000 h 3126974"/>
              <a:gd name="connsiteX38" fmla="*/ 5495186 w 5893648"/>
              <a:gd name="connsiteY38" fmla="*/ 762000 h 3126974"/>
              <a:gd name="connsiteX39" fmla="*/ 5807923 w 5893648"/>
              <a:gd name="connsiteY39" fmla="*/ 449263 h 31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93648" h="3126974">
                <a:moveTo>
                  <a:pt x="5807923" y="0"/>
                </a:moveTo>
                <a:lnTo>
                  <a:pt x="5893648" y="0"/>
                </a:lnTo>
                <a:lnTo>
                  <a:pt x="5893648" y="477830"/>
                </a:lnTo>
                <a:cubicBezTo>
                  <a:pt x="5893648" y="676857"/>
                  <a:pt x="5732305" y="838200"/>
                  <a:pt x="5533278" y="838200"/>
                </a:cubicBezTo>
                <a:lnTo>
                  <a:pt x="5176948" y="838200"/>
                </a:lnTo>
                <a:lnTo>
                  <a:pt x="5055448" y="838200"/>
                </a:lnTo>
                <a:lnTo>
                  <a:pt x="3740998" y="838200"/>
                </a:lnTo>
                <a:lnTo>
                  <a:pt x="3340948" y="838200"/>
                </a:lnTo>
                <a:lnTo>
                  <a:pt x="3301260" y="838200"/>
                </a:lnTo>
                <a:cubicBezTo>
                  <a:pt x="3128540" y="838200"/>
                  <a:pt x="2988523" y="978217"/>
                  <a:pt x="2988523" y="1150937"/>
                </a:cubicBezTo>
                <a:lnTo>
                  <a:pt x="2988523" y="1526774"/>
                </a:lnTo>
                <a:lnTo>
                  <a:pt x="2990850" y="1526774"/>
                </a:lnTo>
                <a:lnTo>
                  <a:pt x="2990850" y="2004604"/>
                </a:lnTo>
                <a:cubicBezTo>
                  <a:pt x="2990850" y="2203631"/>
                  <a:pt x="2829507" y="2364974"/>
                  <a:pt x="2630480" y="2364974"/>
                </a:cubicBezTo>
                <a:lnTo>
                  <a:pt x="2274150" y="2364974"/>
                </a:lnTo>
                <a:lnTo>
                  <a:pt x="2152650" y="2364974"/>
                </a:lnTo>
                <a:lnTo>
                  <a:pt x="838200" y="2364974"/>
                </a:lnTo>
                <a:lnTo>
                  <a:pt x="438150" y="2364974"/>
                </a:lnTo>
                <a:lnTo>
                  <a:pt x="398462" y="2364974"/>
                </a:lnTo>
                <a:cubicBezTo>
                  <a:pt x="225742" y="2364974"/>
                  <a:pt x="85725" y="2504991"/>
                  <a:pt x="85725" y="2677711"/>
                </a:cubicBezTo>
                <a:lnTo>
                  <a:pt x="85725" y="3126974"/>
                </a:lnTo>
                <a:lnTo>
                  <a:pt x="0" y="3126974"/>
                </a:lnTo>
                <a:lnTo>
                  <a:pt x="0" y="2649144"/>
                </a:lnTo>
                <a:cubicBezTo>
                  <a:pt x="0" y="2450117"/>
                  <a:pt x="161343" y="2288774"/>
                  <a:pt x="360370" y="2288774"/>
                </a:cubicBezTo>
                <a:lnTo>
                  <a:pt x="438150" y="2288774"/>
                </a:lnTo>
                <a:lnTo>
                  <a:pt x="838200" y="2288774"/>
                </a:lnTo>
                <a:lnTo>
                  <a:pt x="2152650" y="2288774"/>
                </a:lnTo>
                <a:lnTo>
                  <a:pt x="2274150" y="2288774"/>
                </a:lnTo>
                <a:lnTo>
                  <a:pt x="2592388" y="2288774"/>
                </a:lnTo>
                <a:cubicBezTo>
                  <a:pt x="2765108" y="2288774"/>
                  <a:pt x="2905125" y="2148757"/>
                  <a:pt x="2905125" y="1976037"/>
                </a:cubicBezTo>
                <a:lnTo>
                  <a:pt x="2905125" y="1600200"/>
                </a:lnTo>
                <a:lnTo>
                  <a:pt x="2902798" y="1600200"/>
                </a:lnTo>
                <a:lnTo>
                  <a:pt x="2902798" y="1122370"/>
                </a:lnTo>
                <a:cubicBezTo>
                  <a:pt x="2902798" y="923343"/>
                  <a:pt x="3064141" y="762000"/>
                  <a:pt x="3263168" y="762000"/>
                </a:cubicBezTo>
                <a:lnTo>
                  <a:pt x="3340948" y="762000"/>
                </a:lnTo>
                <a:lnTo>
                  <a:pt x="3740998" y="762000"/>
                </a:lnTo>
                <a:lnTo>
                  <a:pt x="5055448" y="762000"/>
                </a:lnTo>
                <a:lnTo>
                  <a:pt x="5176948" y="762000"/>
                </a:lnTo>
                <a:lnTo>
                  <a:pt x="5495186" y="762000"/>
                </a:lnTo>
                <a:cubicBezTo>
                  <a:pt x="5667906" y="762000"/>
                  <a:pt x="5807923" y="621983"/>
                  <a:pt x="5807923" y="449263"/>
                </a:cubicBezTo>
                <a:close/>
              </a:path>
            </a:pathLst>
          </a:custGeom>
          <a:solidFill>
            <a:srgbClr val="68C6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9" name="MH_Text_1"/>
          <p:cNvSpPr/>
          <p:nvPr>
            <p:custDataLst>
              <p:tags r:id="rId13"/>
            </p:custDataLst>
          </p:nvPr>
        </p:nvSpPr>
        <p:spPr>
          <a:xfrm>
            <a:off x="4820413" y="4066843"/>
            <a:ext cx="2537670" cy="1076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altLang="zh-CN" sz="2400" dirty="0" smtClean="0">
                <a:solidFill>
                  <a:srgbClr val="1C9ED2"/>
                </a:solidFill>
                <a:latin typeface="Arial Black" pitchFamily="34" charset="0"/>
                <a:ea typeface="微软雅黑" panose="020B0503020204020204" pitchFamily="34" charset="-122"/>
              </a:rPr>
              <a:t>She cannot, but she can dance </a:t>
            </a:r>
            <a:r>
              <a:rPr lang="en-US" altLang="zh-CN" sz="2400" dirty="0" smtClean="0">
                <a:solidFill>
                  <a:srgbClr val="1C9ED2"/>
                </a:solidFill>
                <a:latin typeface="Arial Black" pitchFamily="34" charset="0"/>
                <a:ea typeface="微软雅黑" panose="020B0503020204020204" pitchFamily="34" charset="-122"/>
              </a:rPr>
              <a:t>well</a:t>
            </a:r>
            <a:r>
              <a:rPr lang="sv-SE" altLang="zh-CN" sz="2400" dirty="0" smtClean="0">
                <a:solidFill>
                  <a:srgbClr val="1C9ED2"/>
                </a:solidFill>
                <a:latin typeface="Arial Black" pitchFamily="34" charset="0"/>
                <a:ea typeface="微软雅黑" panose="020B0503020204020204" pitchFamily="34" charset="-122"/>
              </a:rPr>
              <a:t>.</a:t>
            </a:r>
            <a:endParaRPr lang="zh-CN" altLang="en-US" sz="2400" dirty="0">
              <a:solidFill>
                <a:srgbClr val="1C9ED2"/>
              </a:solidFill>
              <a:latin typeface="Arial Black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14"/>
            <a:ext cx="6357982" cy="60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0" y="1357298"/>
            <a:ext cx="4071966" cy="1971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11500" b="1" dirty="0" smtClean="0">
                <a:latin typeface="Century Gothic" pitchFamily="34" charset="0"/>
                <a:cs typeface="Arial" pitchFamily="34" charset="0"/>
              </a:rPr>
              <a:t>____</a:t>
            </a:r>
            <a:endParaRPr lang="zh-CN" altLang="en-US" sz="115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286380" y="3143248"/>
            <a:ext cx="3217301" cy="28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428596" y="3117500"/>
            <a:ext cx="3429024" cy="28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600604" y="1500182"/>
            <a:ext cx="1114404" cy="1143000"/>
          </a:xfrm>
        </p:spPr>
        <p:txBody>
          <a:bodyPr>
            <a:noAutofit/>
          </a:bodyPr>
          <a:lstStyle/>
          <a:p>
            <a:r>
              <a:rPr lang="en-US" altLang="zh-CN" sz="9600" b="1" dirty="0" smtClean="0">
                <a:latin typeface="Century Gothic" pitchFamily="34" charset="0"/>
                <a:cs typeface="Arial" pitchFamily="34" charset="0"/>
              </a:rPr>
              <a:t>M</a:t>
            </a:r>
            <a:endParaRPr lang="zh-CN" altLang="en-US" sz="96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标题 8"/>
          <p:cNvSpPr txBox="1">
            <a:spLocks/>
          </p:cNvSpPr>
          <p:nvPr/>
        </p:nvSpPr>
        <p:spPr>
          <a:xfrm>
            <a:off x="5672174" y="1500182"/>
            <a:ext cx="1114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dirty="0" smtClean="0">
                <a:latin typeface="Century Gothic" pitchFamily="34" charset="0"/>
                <a:ea typeface="+mj-ea"/>
                <a:cs typeface="Arial" pitchFamily="34" charset="0"/>
              </a:rPr>
              <a:t>a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标题 8"/>
          <p:cNvSpPr txBox="1">
            <a:spLocks/>
          </p:cNvSpPr>
          <p:nvPr/>
        </p:nvSpPr>
        <p:spPr>
          <a:xfrm>
            <a:off x="6672306" y="1500182"/>
            <a:ext cx="1114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itchFamily="34" charset="0"/>
              </a:rPr>
              <a:t>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标题 8"/>
          <p:cNvSpPr txBox="1">
            <a:spLocks/>
          </p:cNvSpPr>
          <p:nvPr/>
        </p:nvSpPr>
        <p:spPr>
          <a:xfrm>
            <a:off x="714348" y="1357298"/>
            <a:ext cx="1114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itchFamily="34" charset="0"/>
              </a:rPr>
              <a:t>J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标题 8"/>
          <p:cNvSpPr txBox="1">
            <a:spLocks/>
          </p:cNvSpPr>
          <p:nvPr/>
        </p:nvSpPr>
        <p:spPr>
          <a:xfrm>
            <a:off x="1785918" y="1428744"/>
            <a:ext cx="1114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dirty="0" err="1" smtClean="0">
                <a:latin typeface="Century Gothic" pitchFamily="34" charset="0"/>
                <a:ea typeface="+mj-ea"/>
                <a:cs typeface="Arial" pitchFamily="34" charset="0"/>
              </a:rPr>
              <a:t>i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标题 8"/>
          <p:cNvSpPr txBox="1">
            <a:spLocks/>
          </p:cNvSpPr>
          <p:nvPr/>
        </p:nvSpPr>
        <p:spPr>
          <a:xfrm>
            <a:off x="2828884" y="1428744"/>
            <a:ext cx="1114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itchFamily="34" charset="0"/>
              </a:rPr>
              <a:t>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85786" y="1357298"/>
            <a:ext cx="4071966" cy="1971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____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2" grpId="0"/>
      <p:bldP spid="13" grpId="0"/>
      <p:bldP spid="13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The Big Pig Song_标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3411" y="285728"/>
            <a:ext cx="7524803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bg1"/>
                </a:solidFill>
                <a:latin typeface="Century Gothic" pitchFamily="34" charset="0"/>
              </a:rPr>
              <a:t>Homework</a:t>
            </a:r>
            <a:endParaRPr lang="zh-CN" alt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500034" y="1857364"/>
            <a:ext cx="8072494" cy="31075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Listen to the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audio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and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read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the book.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Sing the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song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.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endParaRPr lang="en-US" altLang="zh-CN" sz="3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Write your own 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85720" y="285728"/>
            <a:ext cx="4357718" cy="4071966"/>
            <a:chOff x="2317750" y="1690688"/>
            <a:chExt cx="4506913" cy="4373562"/>
          </a:xfrm>
        </p:grpSpPr>
        <p:sp>
          <p:nvSpPr>
            <p:cNvPr id="4" name="MH_SubTitle_5"/>
            <p:cNvSpPr/>
            <p:nvPr>
              <p:custDataLst>
                <p:tags r:id="rId12"/>
              </p:custDataLst>
            </p:nvPr>
          </p:nvSpPr>
          <p:spPr>
            <a:xfrm>
              <a:off x="2317750" y="2757488"/>
              <a:ext cx="1584325" cy="1582737"/>
            </a:xfrm>
            <a:prstGeom prst="ellipse">
              <a:avLst/>
            </a:prstGeom>
            <a:solidFill>
              <a:srgbClr val="FFFFFF"/>
            </a:solidFill>
            <a:ln w="114300" cap="flat" cmpd="sng" algn="ctr">
              <a:solidFill>
                <a:srgbClr val="F46666"/>
              </a:solidFill>
              <a:prstDash val="solid"/>
            </a:ln>
            <a:effectLst/>
          </p:spPr>
          <p:txBody>
            <a:bodyPr lIns="0" tIns="288000" rIns="0" bIns="0" anchor="ctr">
              <a:normAutofit fontScale="85000" lnSpcReduction="10000"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 smtClean="0">
                  <a:solidFill>
                    <a:srgbClr val="2C2C2C"/>
                  </a:solidFill>
                  <a:latin typeface="Century Gothic" pitchFamily="34" charset="0"/>
                  <a:ea typeface="微软雅黑" panose="020B0503020204020204" pitchFamily="34" charset="-122"/>
                </a:rPr>
                <a:t>Like sleeping</a:t>
              </a:r>
              <a:endParaRPr lang="en-US" altLang="zh-CN" sz="2400" b="1" kern="0" dirty="0">
                <a:solidFill>
                  <a:srgbClr val="2C2C2C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MH_SubTitle_1"/>
            <p:cNvSpPr/>
            <p:nvPr>
              <p:custDataLst>
                <p:tags r:id="rId13"/>
              </p:custDataLst>
            </p:nvPr>
          </p:nvSpPr>
          <p:spPr>
            <a:xfrm>
              <a:off x="3775075" y="1690688"/>
              <a:ext cx="1584325" cy="1584325"/>
            </a:xfrm>
            <a:prstGeom prst="ellipse">
              <a:avLst/>
            </a:prstGeom>
            <a:solidFill>
              <a:srgbClr val="FFFFFF"/>
            </a:solidFill>
            <a:ln w="114300" cap="flat" cmpd="sng" algn="ctr">
              <a:solidFill>
                <a:srgbClr val="F46666"/>
              </a:solidFill>
              <a:prstDash val="solid"/>
            </a:ln>
            <a:effectLst/>
          </p:spPr>
          <p:txBody>
            <a:bodyPr lIns="0" tIns="288000" rIns="0" bIns="0" anchor="ctr">
              <a:normAutofit fontScale="92500" lnSpcReduction="20000"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 smtClean="0">
                  <a:solidFill>
                    <a:srgbClr val="2C2C2C"/>
                  </a:solidFill>
                  <a:latin typeface="Century Gothic" pitchFamily="34" charset="0"/>
                  <a:ea typeface="微软雅黑" panose="020B0503020204020204" pitchFamily="34" charset="-122"/>
                </a:rPr>
                <a:t>Eat a lot</a:t>
              </a:r>
              <a:endParaRPr lang="en-US" altLang="zh-CN" sz="2400" b="1" kern="0" dirty="0">
                <a:solidFill>
                  <a:srgbClr val="2C2C2C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MH_Other_1"/>
            <p:cNvSpPr/>
            <p:nvPr>
              <p:custDataLst>
                <p:tags r:id="rId14"/>
              </p:custDataLst>
            </p:nvPr>
          </p:nvSpPr>
          <p:spPr>
            <a:xfrm>
              <a:off x="3900488" y="1768475"/>
              <a:ext cx="1344612" cy="442913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solidFill>
              <a:srgbClr val="F6A48E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7" name="MH_SubTitle_2"/>
            <p:cNvSpPr/>
            <p:nvPr>
              <p:custDataLst>
                <p:tags r:id="rId15"/>
              </p:custDataLst>
            </p:nvPr>
          </p:nvSpPr>
          <p:spPr>
            <a:xfrm>
              <a:off x="5241925" y="2757488"/>
              <a:ext cx="1582738" cy="1582737"/>
            </a:xfrm>
            <a:prstGeom prst="ellipse">
              <a:avLst/>
            </a:prstGeom>
            <a:solidFill>
              <a:srgbClr val="FFFFFF"/>
            </a:solidFill>
            <a:ln w="114300" cap="flat" cmpd="sng" algn="ctr">
              <a:solidFill>
                <a:srgbClr val="F46666"/>
              </a:solidFill>
              <a:prstDash val="solid"/>
            </a:ln>
            <a:effectLst/>
          </p:spPr>
          <p:txBody>
            <a:bodyPr lIns="0" tIns="288000" rIns="0" bIns="0" anchor="ctr">
              <a:norm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kern="0" dirty="0" smtClean="0">
                  <a:solidFill>
                    <a:srgbClr val="2C2C2C"/>
                  </a:solidFill>
                  <a:latin typeface="Century Gothic" pitchFamily="34" charset="0"/>
                  <a:ea typeface="微软雅黑" panose="020B0503020204020204" pitchFamily="34" charset="-122"/>
                </a:rPr>
                <a:t>Fat </a:t>
              </a:r>
              <a:endParaRPr lang="en-US" altLang="zh-CN" sz="2800" b="1" kern="0" dirty="0">
                <a:solidFill>
                  <a:srgbClr val="2C2C2C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MH_Other_2"/>
            <p:cNvSpPr/>
            <p:nvPr>
              <p:custDataLst>
                <p:tags r:id="rId16"/>
              </p:custDataLst>
            </p:nvPr>
          </p:nvSpPr>
          <p:spPr>
            <a:xfrm>
              <a:off x="5367338" y="2833688"/>
              <a:ext cx="1344612" cy="442912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solidFill>
              <a:srgbClr val="F6A48E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9" name="MH_SubTitle_3"/>
            <p:cNvSpPr/>
            <p:nvPr>
              <p:custDataLst>
                <p:tags r:id="rId17"/>
              </p:custDataLst>
            </p:nvPr>
          </p:nvSpPr>
          <p:spPr>
            <a:xfrm>
              <a:off x="4681538" y="4481513"/>
              <a:ext cx="1584325" cy="1582737"/>
            </a:xfrm>
            <a:prstGeom prst="ellipse">
              <a:avLst/>
            </a:prstGeom>
            <a:solidFill>
              <a:srgbClr val="FFFFFF"/>
            </a:solidFill>
            <a:ln w="114300" cap="flat" cmpd="sng" algn="ctr">
              <a:solidFill>
                <a:srgbClr val="F46666"/>
              </a:solidFill>
              <a:prstDash val="solid"/>
            </a:ln>
            <a:effectLst/>
          </p:spPr>
          <p:txBody>
            <a:bodyPr lIns="0" tIns="288000" rIns="0" bIns="0" anchor="ctr">
              <a:normAutofit fontScale="92500"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 smtClean="0">
                  <a:solidFill>
                    <a:srgbClr val="FF0000"/>
                  </a:solidFill>
                  <a:latin typeface="Century Gothic" pitchFamily="34" charset="0"/>
                  <a:ea typeface="微软雅黑" panose="020B0503020204020204" pitchFamily="34" charset="-122"/>
                </a:rPr>
                <a:t>Can run</a:t>
              </a:r>
              <a:endParaRPr lang="en-US" altLang="zh-CN" sz="2400" b="1" kern="0" dirty="0">
                <a:solidFill>
                  <a:srgbClr val="FF0000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MH_Other_3"/>
            <p:cNvSpPr/>
            <p:nvPr>
              <p:custDataLst>
                <p:tags r:id="rId18"/>
              </p:custDataLst>
            </p:nvPr>
          </p:nvSpPr>
          <p:spPr>
            <a:xfrm>
              <a:off x="4806950" y="4557713"/>
              <a:ext cx="1344613" cy="442912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solidFill>
              <a:srgbClr val="F6A48E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11" name="MH_SubTitle_4"/>
            <p:cNvSpPr/>
            <p:nvPr>
              <p:custDataLst>
                <p:tags r:id="rId19"/>
              </p:custDataLst>
            </p:nvPr>
          </p:nvSpPr>
          <p:spPr>
            <a:xfrm>
              <a:off x="2868613" y="4481513"/>
              <a:ext cx="1584325" cy="1582737"/>
            </a:xfrm>
            <a:prstGeom prst="ellipse">
              <a:avLst/>
            </a:prstGeom>
            <a:solidFill>
              <a:srgbClr val="FFFFFF"/>
            </a:solidFill>
            <a:ln w="114300" cap="flat" cmpd="sng" algn="ctr">
              <a:solidFill>
                <a:srgbClr val="F46666"/>
              </a:solidFill>
              <a:prstDash val="solid"/>
            </a:ln>
            <a:effectLst/>
          </p:spPr>
          <p:txBody>
            <a:bodyPr lIns="0" tIns="288000" rIns="0" bIns="0" anchor="ctr">
              <a:normAutofit fontScale="92500"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 smtClean="0">
                  <a:solidFill>
                    <a:srgbClr val="FF0000"/>
                  </a:solidFill>
                  <a:latin typeface="Century Gothic" pitchFamily="34" charset="0"/>
                  <a:ea typeface="微软雅黑" panose="020B0503020204020204" pitchFamily="34" charset="-122"/>
                </a:rPr>
                <a:t>Dig well</a:t>
              </a:r>
              <a:endParaRPr lang="en-US" altLang="zh-CN" sz="2400" b="1" kern="0" dirty="0">
                <a:solidFill>
                  <a:srgbClr val="FF0000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MH_Other_4"/>
            <p:cNvSpPr/>
            <p:nvPr>
              <p:custDataLst>
                <p:tags r:id="rId20"/>
              </p:custDataLst>
            </p:nvPr>
          </p:nvSpPr>
          <p:spPr>
            <a:xfrm>
              <a:off x="2994025" y="4557713"/>
              <a:ext cx="1344613" cy="442912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solidFill>
              <a:srgbClr val="F6A48E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13" name="MH_Other_5"/>
            <p:cNvSpPr/>
            <p:nvPr>
              <p:custDataLst>
                <p:tags r:id="rId21"/>
              </p:custDataLst>
            </p:nvPr>
          </p:nvSpPr>
          <p:spPr>
            <a:xfrm>
              <a:off x="2433638" y="2833688"/>
              <a:ext cx="1344612" cy="442912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solidFill>
              <a:srgbClr val="F6A48E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5</a:t>
              </a:r>
            </a:p>
          </p:txBody>
        </p:sp>
        <p:sp>
          <p:nvSpPr>
            <p:cNvPr id="14" name="MH_Title_1"/>
            <p:cNvSpPr/>
            <p:nvPr>
              <p:custDataLst>
                <p:tags r:id="rId22"/>
              </p:custDataLst>
            </p:nvPr>
          </p:nvSpPr>
          <p:spPr>
            <a:xfrm>
              <a:off x="3600450" y="3035300"/>
              <a:ext cx="1857375" cy="1855788"/>
            </a:xfrm>
            <a:prstGeom prst="ellipse">
              <a:avLst/>
            </a:prstGeom>
            <a:solidFill>
              <a:srgbClr val="F57373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kern="0" dirty="0" smtClean="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</a:rPr>
                <a:t>Pig</a:t>
              </a:r>
              <a:endParaRPr lang="en-US" sz="3600" b="1" kern="0" dirty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00562" y="1928802"/>
            <a:ext cx="4357718" cy="4071966"/>
            <a:chOff x="2317750" y="1690688"/>
            <a:chExt cx="4506913" cy="4373562"/>
          </a:xfrm>
        </p:grpSpPr>
        <p:sp>
          <p:nvSpPr>
            <p:cNvPr id="16" name="MH_SubTitle_5"/>
            <p:cNvSpPr/>
            <p:nvPr>
              <p:custDataLst>
                <p:tags r:id="rId1"/>
              </p:custDataLst>
            </p:nvPr>
          </p:nvSpPr>
          <p:spPr>
            <a:xfrm>
              <a:off x="2317750" y="2757488"/>
              <a:ext cx="1584325" cy="1582737"/>
            </a:xfrm>
            <a:prstGeom prst="ellipse">
              <a:avLst/>
            </a:prstGeom>
            <a:no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288000" rIns="0" bIns="0" anchor="ctr">
              <a:normAutofit fontScale="92500" lnSpcReduction="20000"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 smtClean="0">
                  <a:solidFill>
                    <a:srgbClr val="2C2C2C"/>
                  </a:solidFill>
                  <a:latin typeface="Century Gothic" pitchFamily="34" charset="0"/>
                  <a:ea typeface="微软雅黑" panose="020B0503020204020204" pitchFamily="34" charset="-122"/>
                </a:rPr>
                <a:t>Jump high</a:t>
              </a:r>
              <a:endParaRPr lang="en-US" altLang="zh-CN" sz="2400" b="1" kern="0" dirty="0">
                <a:solidFill>
                  <a:srgbClr val="2C2C2C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MH_SubTitle_1"/>
            <p:cNvSpPr/>
            <p:nvPr>
              <p:custDataLst>
                <p:tags r:id="rId2"/>
              </p:custDataLst>
            </p:nvPr>
          </p:nvSpPr>
          <p:spPr>
            <a:xfrm>
              <a:off x="3775075" y="1690688"/>
              <a:ext cx="1584325" cy="1584325"/>
            </a:xfrm>
            <a:prstGeom prst="ellipse">
              <a:avLst/>
            </a:prstGeom>
            <a:no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288000" rIns="0" bIns="0" anchor="ctr">
              <a:normAutofit fontScale="92500" lnSpcReduction="20000"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 smtClean="0">
                  <a:solidFill>
                    <a:srgbClr val="2C2C2C"/>
                  </a:solidFill>
                  <a:latin typeface="Century Gothic" pitchFamily="34" charset="0"/>
                  <a:ea typeface="微软雅黑" panose="020B0503020204020204" pitchFamily="34" charset="-122"/>
                </a:rPr>
                <a:t>Like bone</a:t>
              </a:r>
              <a:endParaRPr lang="en-US" altLang="zh-CN" sz="2400" b="1" kern="0" dirty="0">
                <a:solidFill>
                  <a:srgbClr val="2C2C2C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MH_Other_1"/>
            <p:cNvSpPr/>
            <p:nvPr>
              <p:custDataLst>
                <p:tags r:id="rId3"/>
              </p:custDataLst>
            </p:nvPr>
          </p:nvSpPr>
          <p:spPr>
            <a:xfrm>
              <a:off x="3900488" y="1768475"/>
              <a:ext cx="1344612" cy="442913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19" name="MH_SubTitle_2"/>
            <p:cNvSpPr/>
            <p:nvPr>
              <p:custDataLst>
                <p:tags r:id="rId4"/>
              </p:custDataLst>
            </p:nvPr>
          </p:nvSpPr>
          <p:spPr>
            <a:xfrm>
              <a:off x="5241925" y="2757488"/>
              <a:ext cx="1582738" cy="1582737"/>
            </a:xfrm>
            <a:prstGeom prst="ellipse">
              <a:avLst/>
            </a:prstGeom>
            <a:no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288000" rIns="0" bIns="0" anchor="ctr">
              <a:normAutofit fontScale="77500" lnSpcReduction="20000"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kern="0" dirty="0" smtClean="0">
                  <a:solidFill>
                    <a:srgbClr val="2C2C2C"/>
                  </a:solidFill>
                  <a:latin typeface="Century Gothic" pitchFamily="34" charset="0"/>
                  <a:ea typeface="微软雅黑" panose="020B0503020204020204" pitchFamily="34" charset="-122"/>
                </a:rPr>
                <a:t>Friendly </a:t>
              </a:r>
              <a:endParaRPr lang="en-US" altLang="zh-CN" sz="2800" b="1" kern="0" dirty="0">
                <a:solidFill>
                  <a:srgbClr val="2C2C2C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MH_Other_2"/>
            <p:cNvSpPr/>
            <p:nvPr>
              <p:custDataLst>
                <p:tags r:id="rId5"/>
              </p:custDataLst>
            </p:nvPr>
          </p:nvSpPr>
          <p:spPr>
            <a:xfrm>
              <a:off x="5367338" y="2833688"/>
              <a:ext cx="1344612" cy="442912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21" name="MH_SubTitle_3"/>
            <p:cNvSpPr/>
            <p:nvPr>
              <p:custDataLst>
                <p:tags r:id="rId6"/>
              </p:custDataLst>
            </p:nvPr>
          </p:nvSpPr>
          <p:spPr>
            <a:xfrm>
              <a:off x="4681538" y="4481513"/>
              <a:ext cx="1584325" cy="1582737"/>
            </a:xfrm>
            <a:prstGeom prst="ellipse">
              <a:avLst/>
            </a:prstGeom>
            <a:no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288000" rIns="0" bIns="0" anchor="ctr">
              <a:normAutofit fontScale="92500"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 smtClean="0">
                  <a:solidFill>
                    <a:srgbClr val="FF0000"/>
                  </a:solidFill>
                  <a:latin typeface="Century Gothic" pitchFamily="34" charset="0"/>
                  <a:ea typeface="微软雅黑" panose="020B0503020204020204" pitchFamily="34" charset="-122"/>
                </a:rPr>
                <a:t>Run fast</a:t>
              </a:r>
              <a:endParaRPr lang="en-US" altLang="zh-CN" sz="2400" b="1" kern="0" dirty="0">
                <a:solidFill>
                  <a:srgbClr val="FF0000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3"/>
            <p:cNvSpPr/>
            <p:nvPr>
              <p:custDataLst>
                <p:tags r:id="rId7"/>
              </p:custDataLst>
            </p:nvPr>
          </p:nvSpPr>
          <p:spPr>
            <a:xfrm>
              <a:off x="4806950" y="4557713"/>
              <a:ext cx="1344613" cy="442912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23" name="MH_SubTitle_4"/>
            <p:cNvSpPr/>
            <p:nvPr>
              <p:custDataLst>
                <p:tags r:id="rId8"/>
              </p:custDataLst>
            </p:nvPr>
          </p:nvSpPr>
          <p:spPr>
            <a:xfrm>
              <a:off x="2868613" y="4481513"/>
              <a:ext cx="1584325" cy="1582737"/>
            </a:xfrm>
            <a:prstGeom prst="ellipse">
              <a:avLst/>
            </a:prstGeom>
            <a:no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288000" rIns="0" bIns="0" anchor="ctr">
              <a:normAutofit fontScale="92500"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 smtClean="0">
                  <a:solidFill>
                    <a:srgbClr val="FF0000"/>
                  </a:solidFill>
                  <a:latin typeface="Century Gothic" pitchFamily="34" charset="0"/>
                  <a:ea typeface="微软雅黑" panose="020B0503020204020204" pitchFamily="34" charset="-122"/>
                </a:rPr>
                <a:t>Can dig</a:t>
              </a:r>
              <a:endParaRPr lang="en-US" altLang="zh-CN" sz="2400" b="1" kern="0" dirty="0">
                <a:solidFill>
                  <a:srgbClr val="FF0000"/>
                </a:solidFill>
                <a:latin typeface="Century Gothic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MH_Other_4"/>
            <p:cNvSpPr/>
            <p:nvPr>
              <p:custDataLst>
                <p:tags r:id="rId9"/>
              </p:custDataLst>
            </p:nvPr>
          </p:nvSpPr>
          <p:spPr>
            <a:xfrm>
              <a:off x="2994025" y="4557713"/>
              <a:ext cx="1344613" cy="442912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25" name="MH_Other_5"/>
            <p:cNvSpPr/>
            <p:nvPr>
              <p:custDataLst>
                <p:tags r:id="rId10"/>
              </p:custDataLst>
            </p:nvPr>
          </p:nvSpPr>
          <p:spPr>
            <a:xfrm>
              <a:off x="2433638" y="2833688"/>
              <a:ext cx="1344612" cy="442912"/>
            </a:xfrm>
            <a:custGeom>
              <a:avLst/>
              <a:gdLst/>
              <a:ahLst/>
              <a:cxnLst/>
              <a:rect l="l" t="t" r="r" b="b"/>
              <a:pathLst>
                <a:path w="1403048" h="461949">
                  <a:moveTo>
                    <a:pt x="701524" y="0"/>
                  </a:moveTo>
                  <a:cubicBezTo>
                    <a:pt x="1016136" y="0"/>
                    <a:pt x="1286342" y="190126"/>
                    <a:pt x="1403048" y="461949"/>
                  </a:cubicBezTo>
                  <a:lnTo>
                    <a:pt x="0" y="461949"/>
                  </a:lnTo>
                  <a:cubicBezTo>
                    <a:pt x="116706" y="190126"/>
                    <a:pt x="386912" y="0"/>
                    <a:pt x="701524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600" b="1">
                  <a:solidFill>
                    <a:srgbClr val="FFFFFF"/>
                  </a:solidFill>
                  <a:latin typeface="Century Gothic" pitchFamily="34" charset="0"/>
                </a:rPr>
                <a:t>5</a:t>
              </a:r>
            </a:p>
          </p:txBody>
        </p:sp>
        <p:sp>
          <p:nvSpPr>
            <p:cNvPr id="26" name="MH_Title_1"/>
            <p:cNvSpPr/>
            <p:nvPr>
              <p:custDataLst>
                <p:tags r:id="rId11"/>
              </p:custDataLst>
            </p:nvPr>
          </p:nvSpPr>
          <p:spPr>
            <a:xfrm>
              <a:off x="3600450" y="3035300"/>
              <a:ext cx="1857375" cy="1855788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kern="0" dirty="0" smtClean="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</a:rPr>
                <a:t>Dog</a:t>
              </a:r>
              <a:endParaRPr lang="en-US" sz="3600" b="1" kern="0" dirty="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9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453" y="1089014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blend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Other_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MH_Other_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357158" y="517510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15095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 21"/>
          <p:cNvSpPr/>
          <p:nvPr/>
        </p:nvSpPr>
        <p:spPr>
          <a:xfrm>
            <a:off x="4286248" y="2571744"/>
            <a:ext cx="2857520" cy="15001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b="1" dirty="0" smtClean="0">
                <a:latin typeface="Century Gothic" pitchFamily="34" charset="0"/>
              </a:rPr>
              <a:t>ig</a:t>
            </a:r>
            <a:endParaRPr lang="zh-CN" altLang="en-US" sz="8000" b="1" dirty="0">
              <a:latin typeface="Century Gothic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28860" y="2571744"/>
            <a:ext cx="928694" cy="15001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b="1" dirty="0" smtClean="0">
                <a:latin typeface="Century Gothic" pitchFamily="34" charset="0"/>
              </a:rPr>
              <a:t>b</a:t>
            </a:r>
            <a:endParaRPr lang="zh-CN" altLang="en-US" sz="8000" b="1" dirty="0">
              <a:latin typeface="Century Gothic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6248" y="4286256"/>
            <a:ext cx="2857520" cy="15001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b="1" dirty="0" err="1" smtClean="0">
                <a:latin typeface="Century Gothic" pitchFamily="34" charset="0"/>
              </a:rPr>
              <a:t>ag</a:t>
            </a:r>
            <a:endParaRPr lang="zh-CN" altLang="en-US" sz="8000" b="1" dirty="0">
              <a:latin typeface="Century Gothic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8860" y="4286256"/>
            <a:ext cx="928694" cy="15001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b="1" dirty="0" smtClean="0">
                <a:latin typeface="Century Gothic" pitchFamily="34" charset="0"/>
              </a:rPr>
              <a:t>b</a:t>
            </a:r>
            <a:endParaRPr lang="zh-CN" altLang="en-US" sz="8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Roll it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9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453" y="1089014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&amp; Read it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Other_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MH_Other_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357158" y="517510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15095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组合 37"/>
          <p:cNvGrpSpPr/>
          <p:nvPr/>
        </p:nvGrpSpPr>
        <p:grpSpPr>
          <a:xfrm>
            <a:off x="4000496" y="1758094"/>
            <a:ext cx="3929090" cy="4314112"/>
            <a:chOff x="4000496" y="1758094"/>
            <a:chExt cx="3929090" cy="4314112"/>
          </a:xfrm>
        </p:grpSpPr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5224486" y="4681556"/>
              <a:ext cx="270510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6" name="组合 35"/>
            <p:cNvGrpSpPr/>
            <p:nvPr/>
          </p:nvGrpSpPr>
          <p:grpSpPr>
            <a:xfrm rot="20320222">
              <a:off x="5600300" y="1758094"/>
              <a:ext cx="2214579" cy="2143140"/>
              <a:chOff x="5357817" y="1928802"/>
              <a:chExt cx="2214579" cy="2143140"/>
            </a:xfrm>
          </p:grpSpPr>
          <p:pic>
            <p:nvPicPr>
              <p:cNvPr id="24" name="Picture 2" descr="https://timgsa.baidu.com/timg?image&amp;quality=80&amp;size=b9999_10000&amp;sec=1523964170897&amp;di=38aa237d79dfce07322c3c46141e8c24&amp;imgtype=0&amp;src=http%3A%2F%2Fpic41.nipic.com%2F20140509%2F18596807_110920579113_2.jpg"/>
              <p:cNvPicPr>
                <a:picLocks noChangeAspect="1" noChangeArrowheads="1"/>
              </p:cNvPicPr>
              <p:nvPr/>
            </p:nvPicPr>
            <p:blipFill>
              <a:blip r:embed="rId10"/>
              <a:srcRect l="47921" b="48730"/>
              <a:stretch>
                <a:fillRect/>
              </a:stretch>
            </p:blipFill>
            <p:spPr bwMode="auto">
              <a:xfrm>
                <a:off x="5357817" y="1928802"/>
                <a:ext cx="2214579" cy="2143140"/>
              </a:xfrm>
              <a:prstGeom prst="rect">
                <a:avLst/>
              </a:prstGeom>
              <a:noFill/>
            </p:spPr>
          </p:pic>
          <p:sp>
            <p:nvSpPr>
              <p:cNvPr id="27" name="矩形 26"/>
              <p:cNvSpPr/>
              <p:nvPr/>
            </p:nvSpPr>
            <p:spPr>
              <a:xfrm rot="21154584">
                <a:off x="6030072" y="2313375"/>
                <a:ext cx="714380" cy="5000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ig</a:t>
                </a:r>
                <a:endParaRPr lang="zh-CN" altLang="en-US" sz="44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 rot="21535233">
                <a:off x="5710383" y="2927128"/>
                <a:ext cx="933140" cy="8051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ig</a:t>
                </a:r>
                <a:endParaRPr lang="zh-CN" altLang="en-US" sz="40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21419616">
                <a:off x="6661752" y="2916630"/>
                <a:ext cx="740860" cy="707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 err="1" smtClean="0">
                    <a:solidFill>
                      <a:schemeClr val="tx1"/>
                    </a:solidFill>
                    <a:latin typeface="Century Gothic" pitchFamily="34" charset="0"/>
                  </a:rPr>
                  <a:t>ag</a:t>
                </a:r>
                <a:endParaRPr lang="zh-CN" altLang="en-US" sz="3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000496" y="2571744"/>
              <a:ext cx="1785950" cy="2114183"/>
              <a:chOff x="3643306" y="2571744"/>
              <a:chExt cx="1785950" cy="2114183"/>
            </a:xfrm>
          </p:grpSpPr>
          <p:pic>
            <p:nvPicPr>
              <p:cNvPr id="21506" name="Picture 2" descr="https://timgsa.baidu.com/timg?image&amp;quality=80&amp;size=b9999_10000&amp;sec=1523964170897&amp;di=38aa237d79dfce07322c3c46141e8c24&amp;imgtype=0&amp;src=http%3A%2F%2Fpic41.nipic.com%2F20140509%2F18596807_110920579113_2.jpg"/>
              <p:cNvPicPr>
                <a:picLocks noChangeAspect="1" noChangeArrowheads="1"/>
              </p:cNvPicPr>
              <p:nvPr/>
            </p:nvPicPr>
            <p:blipFill>
              <a:blip r:embed="rId10"/>
              <a:srcRect t="25260" r="53736" b="22005"/>
              <a:stretch>
                <a:fillRect/>
              </a:stretch>
            </p:blipFill>
            <p:spPr bwMode="auto">
              <a:xfrm>
                <a:off x="3643306" y="2571744"/>
                <a:ext cx="1785950" cy="2114183"/>
              </a:xfrm>
              <a:prstGeom prst="rect">
                <a:avLst/>
              </a:prstGeom>
              <a:noFill/>
            </p:spPr>
          </p:pic>
          <p:sp>
            <p:nvSpPr>
              <p:cNvPr id="28" name="矩形 27"/>
              <p:cNvSpPr/>
              <p:nvPr/>
            </p:nvSpPr>
            <p:spPr>
              <a:xfrm rot="21154584">
                <a:off x="4185498" y="3027755"/>
                <a:ext cx="714380" cy="5000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d</a:t>
                </a:r>
                <a:endParaRPr lang="zh-CN" altLang="en-US" sz="48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21225100">
                <a:off x="3846234" y="3580396"/>
                <a:ext cx="827231" cy="806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m</a:t>
                </a:r>
                <a:endParaRPr lang="zh-CN" altLang="en-US" sz="44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21419616">
                <a:off x="4789362" y="3524378"/>
                <a:ext cx="550275" cy="707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j</a:t>
                </a:r>
                <a:endParaRPr lang="zh-CN" altLang="en-US" sz="3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 rot="2710943">
              <a:off x="5695252" y="3815737"/>
              <a:ext cx="467038" cy="944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5761554">
              <a:off x="6431427" y="3572567"/>
              <a:ext cx="710304" cy="1106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2433643"/>
            <a:ext cx="5782626" cy="36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 l="31955"/>
          <a:stretch>
            <a:fillRect/>
          </a:stretch>
        </p:blipFill>
        <p:spPr bwMode="auto">
          <a:xfrm>
            <a:off x="3571868" y="2433643"/>
            <a:ext cx="3934762" cy="36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What’s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8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453" y="1089014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1st sound?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MH_Other_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Other_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357158" y="517510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15095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2356758"/>
            <a:ext cx="5929354" cy="37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 l="22730"/>
          <a:stretch>
            <a:fillRect/>
          </a:stretch>
        </p:blipFill>
        <p:spPr bwMode="auto">
          <a:xfrm>
            <a:off x="2990840" y="2356758"/>
            <a:ext cx="4581556" cy="37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What’s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8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453" y="1089014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1st sound?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MH_Other_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Other_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357158" y="517510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15095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2305066"/>
            <a:ext cx="5788571" cy="376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/>
          <a:srcRect l="32124"/>
          <a:stretch>
            <a:fillRect/>
          </a:stretch>
        </p:blipFill>
        <p:spPr bwMode="auto">
          <a:xfrm>
            <a:off x="3500462" y="2305066"/>
            <a:ext cx="3929058" cy="376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lIns="0" tIns="0" rIns="43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b="1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What’s</a:t>
            </a:r>
            <a:endParaRPr lang="zh-CN" altLang="en-US" sz="2800" b="1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6495" y="1388933"/>
            <a:ext cx="2783942" cy="6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z="2800">
              <a:solidFill>
                <a:srgbClr val="FFFFFF"/>
              </a:solidFill>
              <a:latin typeface="Arial Black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24" name="MH_Text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29453" y="1089014"/>
            <a:ext cx="3020885" cy="726635"/>
          </a:xfrm>
          <a:prstGeom prst="rect">
            <a:avLst/>
          </a:prstGeom>
          <a:solidFill>
            <a:srgbClr val="83B40D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800" kern="0" dirty="0" smtClean="0">
                <a:solidFill>
                  <a:srgbClr val="FFFFFF"/>
                </a:solidFill>
                <a:latin typeface="Arial Black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1st sound?</a:t>
            </a:r>
            <a:endParaRPr lang="zh-CN" altLang="en-US" sz="2800" kern="0" dirty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MH_Other_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147483646 w 294"/>
              <a:gd name="T1" fmla="*/ 0 h 105"/>
              <a:gd name="T2" fmla="*/ 0 w 294"/>
              <a:gd name="T3" fmla="*/ 0 h 105"/>
              <a:gd name="T4" fmla="*/ 2147483646 w 294"/>
              <a:gd name="T5" fmla="*/ 2147483646 h 105"/>
              <a:gd name="T6" fmla="*/ 2147483646 w 294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zh-CN" altLang="en-US">
              <a:latin typeface="Arial Black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MH_Other_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729453" y="1815649"/>
            <a:ext cx="600984" cy="256029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solidFill>
            <a:srgbClr val="83B40D">
              <a:lumMod val="75000"/>
            </a:srgbClr>
          </a:solidFill>
          <a:ln>
            <a:noFill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 Black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8407"/>
          <a:stretch>
            <a:fillRect/>
          </a:stretch>
        </p:blipFill>
        <p:spPr bwMode="auto">
          <a:xfrm>
            <a:off x="357158" y="517510"/>
            <a:ext cx="1189469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1593"/>
          <a:stretch>
            <a:fillRect/>
          </a:stretch>
        </p:blipFill>
        <p:spPr bwMode="auto">
          <a:xfrm>
            <a:off x="5047089" y="150950"/>
            <a:ext cx="1285884" cy="1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14"/>
            <a:ext cx="6357982" cy="60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000364" y="1928802"/>
            <a:ext cx="3143272" cy="500066"/>
          </a:xfrm>
          <a:prstGeom prst="rect">
            <a:avLst/>
          </a:prstGeom>
          <a:solidFill>
            <a:srgbClr val="AC2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22816494416&amp;di=15edd3ddd5614e2f02b97739598d63fe&amp;imgtype=0&amp;src=http%3A%2F%2Fimgsrc.baidu.com%2Fimgad%2Fpic%2Fitem%2F86d6277f9e2f07086318dd26e224b899a901f2f3.jpg"/>
          <p:cNvPicPr>
            <a:picLocks noChangeAspect="1" noChangeArrowheads="1"/>
          </p:cNvPicPr>
          <p:nvPr/>
        </p:nvPicPr>
        <p:blipFill>
          <a:blip r:embed="rId3"/>
          <a:srcRect l="13786" t="6949" r="15901" b="9554"/>
          <a:stretch>
            <a:fillRect/>
          </a:stretch>
        </p:blipFill>
        <p:spPr bwMode="auto">
          <a:xfrm>
            <a:off x="3380113" y="642918"/>
            <a:ext cx="2406333" cy="28575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497575" y="3286124"/>
            <a:ext cx="6646325" cy="28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Title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80404104106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80404112341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SubTitle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SubTitle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Other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80404112341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SubTitle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Other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80404112341"/>
  <p:tag name="MH_LIBRARY" val="GRAPHI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SubTitle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80404112341"/>
  <p:tag name="MH_LIBRARY" val="GRAPHI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SubTitle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12341"/>
  <p:tag name="MH_LIBRARY" val="GRAPHIC"/>
  <p:tag name="MH_TYPE" val="Other"/>
  <p:tag name="MH_ORDER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0095851"/>
  <p:tag name="MH_LIBRARY" val="GRAPHIC"/>
  <p:tag name="MH_TYPE" val="Pictur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0095851"/>
  <p:tag name="MH_LIBRARY" val="GRAPHIC"/>
  <p:tag name="MH_TYPE" val="Other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0095851"/>
  <p:tag name="MH_LIBRARY" val="GRAPHIC"/>
  <p:tag name="MH_TYPE" val="Other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0095851"/>
  <p:tag name="MH_LIBRARY" val="GRAPHIC"/>
  <p:tag name="MH_TYPE" val="Picture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0095851"/>
  <p:tag name="MH_LIBRARY" val="GRAPHIC"/>
  <p:tag name="MH_TYPE" val="Other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0095851"/>
  <p:tag name="MH_LIBRARY" val="GRAPHIC"/>
  <p:tag name="MH_TYPE" val="Other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Text"/>
  <p:tag name="MH" val="20180404152118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SubTitle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Text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52222"/>
  <p:tag name="MH_LIBRARY" val="GRAPHIC"/>
  <p:tag name="MH_TYPE" val="Picture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52222"/>
  <p:tag name="MH_LIBRARY" val="GRAPHIC"/>
  <p:tag name="MH_TYPE" val="Other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52222"/>
  <p:tag name="MH_LIBRARY" val="GRAPHIC"/>
  <p:tag name="MH_TYPE" val="Text"/>
  <p:tag name="MH_ORDER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52222"/>
  <p:tag name="MH_LIBRARY" val="GRAPHIC"/>
  <p:tag name="MH_TYPE" val="Picture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52222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04106"/>
  <p:tag name="MH_LIBRARY" val="GRAPHIC"/>
  <p:tag name="MH_TYPE" val="Other"/>
  <p:tag name="MH_ORDER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52222"/>
  <p:tag name="MH_LIBRARY" val="GRAPHIC"/>
  <p:tag name="MH_TYPE" val="Other"/>
  <p:tag name="MH_ORDER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04152222"/>
  <p:tag name="MH_LIBRARY" val="GRAPHIC"/>
  <p:tag name="MH_TYPE" val="Text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Other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17113122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275</Words>
  <Application>Microsoft Macintosh PowerPoint</Application>
  <PresentationFormat>全屏显示(4:3)</PresentationFormat>
  <Paragraphs>105</Paragraphs>
  <Slides>22</Slides>
  <Notes>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M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Everyone has his strong points. Every dog has its day.</vt:lpstr>
      <vt:lpstr>幻灯片 18</vt:lpstr>
      <vt:lpstr>幻灯片 19</vt:lpstr>
      <vt:lpstr>幻灯片 20</vt:lpstr>
      <vt:lpstr>Homework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</dc:title>
  <dc:creator>Catherine Ren</dc:creator>
  <cp:lastModifiedBy>Catherine Ren</cp:lastModifiedBy>
  <cp:revision>128</cp:revision>
  <dcterms:created xsi:type="dcterms:W3CDTF">2017-11-10T03:06:06Z</dcterms:created>
  <dcterms:modified xsi:type="dcterms:W3CDTF">2018-04-18T06:32:16Z</dcterms:modified>
</cp:coreProperties>
</file>