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21" r:id="rId2"/>
    <p:sldId id="333" r:id="rId3"/>
    <p:sldId id="334" r:id="rId4"/>
    <p:sldId id="325" r:id="rId5"/>
    <p:sldId id="335" r:id="rId6"/>
    <p:sldId id="326" r:id="rId7"/>
    <p:sldId id="336" r:id="rId8"/>
    <p:sldId id="337" r:id="rId9"/>
    <p:sldId id="328" r:id="rId10"/>
    <p:sldId id="339" r:id="rId11"/>
    <p:sldId id="340" r:id="rId12"/>
    <p:sldId id="341" r:id="rId13"/>
    <p:sldId id="329" r:id="rId14"/>
    <p:sldId id="331" r:id="rId15"/>
    <p:sldId id="332" r:id="rId16"/>
    <p:sldId id="284" r:id="rId17"/>
    <p:sldId id="338" r:id="rId18"/>
    <p:sldId id="342" r:id="rId19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楷体_GB2312" charset="-122"/>
      <p:regular r:id="rId25"/>
    </p:embeddedFont>
    <p:embeddedFont>
      <p:font typeface="楷体" pitchFamily="49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F3FD"/>
    <a:srgbClr val="C0169C"/>
    <a:srgbClr val="0000FF"/>
    <a:srgbClr val="E3F19D"/>
    <a:srgbClr val="EDF6C0"/>
    <a:srgbClr val="DFE9B9"/>
    <a:srgbClr val="EAF5B5"/>
    <a:srgbClr val="F2F1C4"/>
    <a:srgbClr val="EEEDB5"/>
    <a:srgbClr val="E2B8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4" autoAdjust="0"/>
    <p:restoredTop sz="94660"/>
  </p:normalViewPr>
  <p:slideViewPr>
    <p:cSldViewPr>
      <p:cViewPr varScale="1">
        <p:scale>
          <a:sx n="112" d="100"/>
          <a:sy n="112" d="100"/>
        </p:scale>
        <p:origin x="-150" y="-78"/>
      </p:cViewPr>
      <p:guideLst>
        <p:guide orient="horz" pos="230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2018/3/15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二年级下册封面2016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2499742"/>
            <a:ext cx="4176464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认识东、南、西、北</a:t>
            </a:r>
            <a:endParaRPr lang="en-US" altLang="zh-CN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3528" y="627534"/>
            <a:ext cx="1855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小练习</a:t>
            </a:r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：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85167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面朝南面，后面是（      ），右面是（      ），左面是（      ）。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面</a:t>
            </a:r>
            <a:r>
              <a:rPr lang="zh-CN" altLang="en-US" sz="2000" b="1" dirty="0" smtClean="0"/>
              <a:t>朝西面</a:t>
            </a:r>
            <a:r>
              <a:rPr lang="zh-CN" altLang="en-US" sz="2000" b="1" dirty="0" smtClean="0"/>
              <a:t>，后面是（      ），右面是（      ），左面是（      </a:t>
            </a:r>
            <a:r>
              <a:rPr lang="zh-CN" altLang="en-US" sz="2000" b="1" dirty="0" smtClean="0"/>
              <a:t>）。</a:t>
            </a:r>
            <a:endParaRPr lang="en-US" altLang="zh-CN" sz="2000" b="1" dirty="0" smtClean="0"/>
          </a:p>
          <a:p>
            <a:endParaRPr lang="zh-CN" altLang="en-US" sz="2000" b="1" dirty="0" smtClean="0"/>
          </a:p>
          <a:p>
            <a:r>
              <a:rPr lang="zh-CN" altLang="en-US" sz="2000" b="1" dirty="0" smtClean="0"/>
              <a:t>面</a:t>
            </a:r>
            <a:r>
              <a:rPr lang="zh-CN" altLang="en-US" sz="2000" b="1" dirty="0" smtClean="0"/>
              <a:t>朝北面</a:t>
            </a:r>
            <a:r>
              <a:rPr lang="zh-CN" altLang="en-US" sz="2000" b="1" dirty="0" smtClean="0"/>
              <a:t>，后面是（      ），右面是（      ），左面是（      ）。</a:t>
            </a:r>
          </a:p>
          <a:p>
            <a:endParaRPr lang="zh-CN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3528" y="627534"/>
            <a:ext cx="1855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小练习</a:t>
            </a:r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：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85167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面朝南面，后面是（      ），右面是（      ），左面是（      ）。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zh-CN" altLang="en-US" sz="2000" b="1" dirty="0" smtClean="0"/>
              <a:t>面</a:t>
            </a:r>
            <a:r>
              <a:rPr lang="zh-CN" altLang="en-US" sz="2000" b="1" dirty="0" smtClean="0"/>
              <a:t>朝西面</a:t>
            </a:r>
            <a:r>
              <a:rPr lang="zh-CN" altLang="en-US" sz="2000" b="1" dirty="0" smtClean="0"/>
              <a:t>，后面是（      ），右面是（      ），左面是（      </a:t>
            </a:r>
            <a:r>
              <a:rPr lang="zh-CN" altLang="en-US" sz="2000" b="1" dirty="0" smtClean="0"/>
              <a:t>）。</a:t>
            </a:r>
            <a:endParaRPr lang="en-US" altLang="zh-CN" sz="2000" b="1" dirty="0" smtClean="0"/>
          </a:p>
          <a:p>
            <a:endParaRPr lang="zh-CN" altLang="en-US" sz="2000" b="1" dirty="0" smtClean="0"/>
          </a:p>
          <a:p>
            <a:r>
              <a:rPr lang="zh-CN" altLang="en-US" sz="2000" b="1" dirty="0" smtClean="0"/>
              <a:t>面</a:t>
            </a:r>
            <a:r>
              <a:rPr lang="zh-CN" altLang="en-US" sz="2000" b="1" dirty="0" smtClean="0"/>
              <a:t>朝北面</a:t>
            </a:r>
            <a:r>
              <a:rPr lang="zh-CN" altLang="en-US" sz="2000" b="1" dirty="0" smtClean="0"/>
              <a:t>，后面是（      ），右面是（      ），左面是（      ）。</a:t>
            </a:r>
          </a:p>
          <a:p>
            <a:endParaRPr lang="zh-CN" altLang="en-US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60032" y="307580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 东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185167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 东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249974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 东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242773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307580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 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307580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 西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185167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西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249974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 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185167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51520" y="555526"/>
            <a:ext cx="8712968" cy="4032448"/>
          </a:xfrm>
          <a:prstGeom prst="roundRect">
            <a:avLst>
              <a:gd name="adj" fmla="val 5539"/>
            </a:avLst>
          </a:prstGeom>
          <a:solidFill>
            <a:srgbClr val="9FC9AC"/>
          </a:solidFill>
          <a:ln w="12700">
            <a:solidFill>
              <a:srgbClr val="3C8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661421"/>
            <a:ext cx="1728192" cy="4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3"/>
          <p:cNvSpPr>
            <a:spLocks noGrp="1" noChangeArrowheads="1"/>
          </p:cNvSpPr>
          <p:nvPr/>
        </p:nvSpPr>
        <p:spPr bwMode="auto">
          <a:xfrm>
            <a:off x="395536" y="1059582"/>
            <a:ext cx="6408712" cy="12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000"/>
              </a:lnSpc>
            </a:pP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    指南针是我国古代四大发明之一。不论把它平放在什么地方，指针总是一端指向南，另一端指向北。因此，它是辨别方向的工具。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907704" y="2283718"/>
            <a:ext cx="42484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000"/>
              </a:lnSpc>
            </a:pP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    在野外，可以通过观察树的年轮来辨别方向。树的年轮较疏的向着南面，较密的向着北面。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395536" y="3486725"/>
            <a:ext cx="57606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000"/>
              </a:lnSpc>
            </a:pP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    在夜间，还可以通过</a:t>
            </a:r>
            <a:r>
              <a:rPr lang="zh-CN" altLang="en-US" sz="2200" b="1" smtClean="0">
                <a:latin typeface="楷体_GB2312" pitchFamily="49" charset="-122"/>
                <a:ea typeface="楷体_GB2312" pitchFamily="49" charset="-122"/>
              </a:rPr>
              <a:t>观察北斗七星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和北极星来辨别方向。朝着北极星的方向是北面。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图片 5" descr="22-你知道吗-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3F2E7"/>
              </a:clrFrom>
              <a:clrTo>
                <a:srgbClr val="E3F2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1059582"/>
            <a:ext cx="1080120" cy="1095441"/>
          </a:xfrm>
          <a:prstGeom prst="rect">
            <a:avLst/>
          </a:prstGeom>
        </p:spPr>
      </p:pic>
      <p:pic>
        <p:nvPicPr>
          <p:cNvPr id="7" name="图片 6" descr="22-你知道吗-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410800"/>
            <a:ext cx="1466689" cy="89893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96136" y="2283718"/>
            <a:ext cx="3228803" cy="2304256"/>
            <a:chOff x="5796136" y="2283718"/>
            <a:chExt cx="3228803" cy="2304256"/>
          </a:xfrm>
        </p:grpSpPr>
        <p:pic>
          <p:nvPicPr>
            <p:cNvPr id="8" name="图片 7" descr="22－你知道吗－3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96136" y="2283718"/>
              <a:ext cx="3228803" cy="2304256"/>
            </a:xfrm>
            <a:prstGeom prst="rect">
              <a:avLst/>
            </a:prstGeom>
          </p:spPr>
        </p:pic>
        <p:sp>
          <p:nvSpPr>
            <p:cNvPr id="10" name="文本框 10245"/>
            <p:cNvSpPr txBox="1">
              <a:spLocks noChangeArrowheads="1"/>
            </p:cNvSpPr>
            <p:nvPr/>
          </p:nvSpPr>
          <p:spPr bwMode="auto">
            <a:xfrm>
              <a:off x="7380312" y="2787774"/>
              <a:ext cx="1224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latin typeface="楷体_GB2312" pitchFamily="49" charset="-122"/>
                  <a:ea typeface="楷体_GB2312" pitchFamily="49" charset="-122"/>
                </a:rPr>
                <a:t>北斗七星</a:t>
              </a:r>
              <a:endParaRPr lang="zh-CN" altLang="en-US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" name="文本框 10245"/>
            <p:cNvSpPr txBox="1">
              <a:spLocks noChangeArrowheads="1"/>
            </p:cNvSpPr>
            <p:nvPr/>
          </p:nvSpPr>
          <p:spPr bwMode="auto">
            <a:xfrm>
              <a:off x="6156176" y="2787774"/>
              <a:ext cx="10081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smtClean="0">
                  <a:latin typeface="楷体_GB2312" pitchFamily="49" charset="-122"/>
                  <a:ea typeface="楷体_GB2312" pitchFamily="49" charset="-122"/>
                </a:rPr>
                <a:t>北极星</a:t>
              </a:r>
              <a:endParaRPr lang="zh-CN" altLang="en-US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50" y="636535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971600" y="1041580"/>
            <a:ext cx="7290810" cy="9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放学回家，小红的前面是西，她的右面、后面和左面各是什么方向？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521550" y="1066981"/>
            <a:ext cx="504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宋体" charset="-122"/>
              </a:rPr>
              <a:t>.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" name="图片 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8123" y="1897290"/>
            <a:ext cx="5384127" cy="2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1691680" y="3303338"/>
            <a:ext cx="1800200" cy="675075"/>
          </a:xfrm>
          <a:prstGeom prst="wedgeRoundRectCallout">
            <a:avLst>
              <a:gd name="adj1" fmla="val -55239"/>
              <a:gd name="adj2" fmla="val 7917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30" y="835425"/>
            <a:ext cx="1190146" cy="37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873124" y="1251606"/>
            <a:ext cx="31953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小华住的房间窗户朝南。你能说说房间里的东面和西面各有什么吗？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431540" y="1284653"/>
            <a:ext cx="520689" cy="47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1646675" y="3303339"/>
            <a:ext cx="1890210" cy="6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你住的房间是怎样布置的？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" name="图片 6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401620"/>
            <a:ext cx="4788572" cy="2628572"/>
          </a:xfrm>
          <a:prstGeom prst="rect">
            <a:avLst/>
          </a:prstGeom>
        </p:spPr>
      </p:pic>
      <p:pic>
        <p:nvPicPr>
          <p:cNvPr id="8" name="图片 7" descr="玉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16605" y="3303339"/>
            <a:ext cx="554286" cy="708571"/>
          </a:xfrm>
          <a:prstGeom prst="rect">
            <a:avLst/>
          </a:prstGeom>
        </p:spPr>
      </p:pic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4716016" y="2139702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东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8244408" y="2139702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西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6757641" y="1483163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南</a:t>
            </a:r>
            <a:endParaRPr lang="zh-CN" altLang="en-US" sz="2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62" y="1424655"/>
            <a:ext cx="1190146" cy="37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169623" y="1849303"/>
            <a:ext cx="7002777" cy="95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站在操场中间，看看操场的东、南、西、北面各有什么。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719572" y="1890817"/>
            <a:ext cx="520689" cy="47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 noChangeArrowheads="1"/>
          </p:cNvSpPr>
          <p:nvPr/>
        </p:nvSpPr>
        <p:spPr bwMode="auto">
          <a:xfrm>
            <a:off x="1106615" y="1806665"/>
            <a:ext cx="6930770" cy="148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ts val="36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 在教室里面向东站立，右手侧平举，说出右面的方向。再分别面向南、西、北，说说右面各是什么方向。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615" y="1311610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559" y="1106763"/>
            <a:ext cx="1190146" cy="37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1151620" y="1556813"/>
            <a:ext cx="7020780" cy="141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和你的好朋友在教室里面对面站立，先分别指一指各自的前、后、左、右，再指出东、南、西、北四个方向。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701569" y="1624549"/>
            <a:ext cx="520689" cy="47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" name="图片 4" descr="白菜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6685" y="3102553"/>
            <a:ext cx="544762" cy="693333"/>
          </a:xfrm>
          <a:prstGeom prst="rect">
            <a:avLst/>
          </a:prstGeom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2501770" y="3282573"/>
            <a:ext cx="1935215" cy="360000"/>
          </a:xfrm>
          <a:prstGeom prst="wedgeRoundRectCallout">
            <a:avLst>
              <a:gd name="adj1" fmla="val -57936"/>
              <a:gd name="adj2" fmla="val 14000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2456765" y="3247061"/>
            <a:ext cx="2250250" cy="40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你有什么发现？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3528" y="627534"/>
            <a:ext cx="1855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小游</a:t>
            </a:r>
            <a:r>
              <a:rPr lang="zh-CN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戏</a:t>
            </a:r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：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163564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向前点点头，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向</a:t>
            </a:r>
            <a:r>
              <a:rPr lang="zh-CN" altLang="en-US" sz="2400" b="1" dirty="0" smtClean="0"/>
              <a:t>后指一指，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向左弯弯腰，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向</a:t>
            </a:r>
            <a:r>
              <a:rPr lang="zh-CN" altLang="en-US" sz="2400" b="1" dirty="0" smtClean="0"/>
              <a:t>右拍拍手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3528" y="627534"/>
            <a:ext cx="1855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小游</a:t>
            </a:r>
            <a:r>
              <a:rPr lang="zh-CN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戏</a:t>
            </a:r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：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163564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向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前</a:t>
            </a:r>
            <a:r>
              <a:rPr lang="zh-CN" altLang="en-US" sz="2400" b="1" dirty="0" smtClean="0"/>
              <a:t>点点头，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向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后</a:t>
            </a:r>
            <a:r>
              <a:rPr lang="zh-CN" altLang="en-US" sz="2400" b="1" dirty="0" smtClean="0"/>
              <a:t>指一指，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向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左</a:t>
            </a:r>
            <a:r>
              <a:rPr lang="zh-CN" altLang="en-US" sz="2400" b="1" dirty="0" smtClean="0"/>
              <a:t>弯弯腰，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向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右</a:t>
            </a:r>
            <a:r>
              <a:rPr lang="zh-CN" altLang="en-US" sz="2400" b="1" dirty="0" smtClean="0"/>
              <a:t>拍拍手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0131" y="726545"/>
            <a:ext cx="5623738" cy="2990505"/>
          </a:xfrm>
          <a:prstGeom prst="rect">
            <a:avLst/>
          </a:prstGeom>
        </p:spPr>
      </p:pic>
      <p:pic>
        <p:nvPicPr>
          <p:cNvPr id="3" name="图片 2" descr="茄子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2330" y="3696875"/>
            <a:ext cx="612000" cy="689143"/>
          </a:xfrm>
          <a:prstGeom prst="rect">
            <a:avLst/>
          </a:prstGeom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3851920" y="3923930"/>
            <a:ext cx="3465385" cy="346229"/>
          </a:xfrm>
          <a:prstGeom prst="wedgeRoundRectCallout">
            <a:avLst>
              <a:gd name="adj1" fmla="val 59587"/>
              <a:gd name="adj2" fmla="val 6602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3806915" y="3921900"/>
            <a:ext cx="3420380" cy="3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太阳是从哪个方向升起的？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7624" y="681540"/>
            <a:ext cx="360000" cy="380282"/>
            <a:chOff x="719592" y="1018103"/>
            <a:chExt cx="360000" cy="380282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3528" y="627534"/>
            <a:ext cx="1855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儿歌</a:t>
            </a:r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：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1419622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早晨起来，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面向太阳，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前面是东，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后面是西，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左面是北，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右面是南。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 noChangeArrowheads="1"/>
          </p:cNvSpPr>
          <p:nvPr/>
        </p:nvSpPr>
        <p:spPr bwMode="auto">
          <a:xfrm>
            <a:off x="881590" y="628272"/>
            <a:ext cx="3825426" cy="4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早晨，小明面向太阳站立。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1540" y="681540"/>
            <a:ext cx="360000" cy="380282"/>
            <a:chOff x="719592" y="1018103"/>
            <a:chExt cx="360000" cy="380282"/>
          </a:xfrm>
        </p:grpSpPr>
        <p:pic>
          <p:nvPicPr>
            <p:cNvPr id="4" name="Pictur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图片 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2875" y="1417063"/>
            <a:ext cx="3235556" cy="260444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rot="2700000">
            <a:off x="5725504" y="4109641"/>
            <a:ext cx="36004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rot="18900000" flipH="1">
            <a:off x="2305124" y="4109641"/>
            <a:ext cx="36004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rot="18900000" flipV="1">
            <a:off x="5725504" y="1528914"/>
            <a:ext cx="36004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rot="2700000" flipH="1" flipV="1">
            <a:off x="2305124" y="1528914"/>
            <a:ext cx="36004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5940200" y="1014625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东</a:t>
            </a:r>
            <a:endParaRPr lang="zh-CN" altLang="en-US" sz="2400" b="1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5940200" y="4146925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南</a:t>
            </a:r>
            <a:endParaRPr lang="zh-CN" altLang="en-US" sz="2400" b="1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024765" y="1014625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北</a:t>
            </a:r>
            <a:endParaRPr lang="zh-CN" altLang="en-US" sz="2400" b="1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2024765" y="4146925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西</a:t>
            </a:r>
            <a:endParaRPr lang="zh-CN" altLang="en-US" sz="2400" b="1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836585" y="3714925"/>
            <a:ext cx="7875875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前面是东，后面是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）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；左面是北，右面是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）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3605566" y="3714925"/>
            <a:ext cx="516383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西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7405210" y="3714925"/>
            <a:ext cx="49716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南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5596E-7 L 5E-6 -0.0636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3528" y="627534"/>
            <a:ext cx="1855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小练习</a:t>
            </a:r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：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185167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我的前面是东，我的后面是（      ）。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的右面是西，</a:t>
            </a:r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的左面</a:t>
            </a:r>
            <a:r>
              <a:rPr lang="zh-CN" altLang="en-US" sz="2400" b="1" dirty="0" smtClean="0"/>
              <a:t>是</a:t>
            </a:r>
            <a:r>
              <a:rPr lang="zh-CN" altLang="en-US" sz="2400" b="1" dirty="0" smtClean="0"/>
              <a:t>（      ）。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的左面是北，</a:t>
            </a:r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的右面</a:t>
            </a:r>
            <a:r>
              <a:rPr lang="zh-CN" altLang="en-US" sz="2400" b="1" dirty="0" smtClean="0"/>
              <a:t>是</a:t>
            </a:r>
            <a:r>
              <a:rPr lang="zh-CN" altLang="en-US" sz="2400" b="1" dirty="0" smtClean="0"/>
              <a:t>（      ）。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的右面是南，</a:t>
            </a:r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的左面</a:t>
            </a:r>
            <a:r>
              <a:rPr lang="zh-CN" altLang="en-US" sz="2400" b="1" dirty="0" smtClean="0"/>
              <a:t>是</a:t>
            </a:r>
            <a:r>
              <a:rPr lang="zh-CN" altLang="en-US" sz="2400" b="1" dirty="0" smtClean="0"/>
              <a:t>（      ）。</a:t>
            </a:r>
            <a:endParaRPr lang="zh-CN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23528" y="627534"/>
            <a:ext cx="1855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小练习</a:t>
            </a:r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：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185167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我的前面是东，我的后面是（      ）。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的右面是西，</a:t>
            </a:r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的左面</a:t>
            </a:r>
            <a:r>
              <a:rPr lang="zh-CN" altLang="en-US" sz="2400" b="1" dirty="0" smtClean="0"/>
              <a:t>是</a:t>
            </a:r>
            <a:r>
              <a:rPr lang="zh-CN" altLang="en-US" sz="2400" b="1" dirty="0" smtClean="0"/>
              <a:t>（      ）。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的左面是北，</a:t>
            </a:r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的右面</a:t>
            </a:r>
            <a:r>
              <a:rPr lang="zh-CN" altLang="en-US" sz="2400" b="1" dirty="0" smtClean="0"/>
              <a:t>是</a:t>
            </a:r>
            <a:r>
              <a:rPr lang="zh-CN" altLang="en-US" sz="2400" b="1" dirty="0" smtClean="0"/>
              <a:t>（      ）。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的右面是南，</a:t>
            </a:r>
            <a:r>
              <a:rPr lang="zh-CN" altLang="en-US" sz="2400" b="1" dirty="0" smtClean="0"/>
              <a:t>我</a:t>
            </a:r>
            <a:r>
              <a:rPr lang="zh-CN" altLang="en-US" sz="2400" b="1" dirty="0" smtClean="0"/>
              <a:t>的左面</a:t>
            </a:r>
            <a:r>
              <a:rPr lang="zh-CN" altLang="en-US" sz="2400" b="1" dirty="0" smtClean="0"/>
              <a:t>是</a:t>
            </a:r>
            <a:r>
              <a:rPr lang="zh-CN" altLang="en-US" sz="2400" b="1" dirty="0" smtClean="0"/>
              <a:t>（      ）。</a:t>
            </a:r>
            <a:endParaRPr lang="zh-CN" altLang="en-US" sz="24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6109816" y="1770951"/>
            <a:ext cx="5517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西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4168" y="2192546"/>
            <a:ext cx="5517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东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4168" y="2571750"/>
            <a:ext cx="5517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南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84168" y="2931790"/>
            <a:ext cx="5517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北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91530"/>
            <a:ext cx="3438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91530"/>
            <a:ext cx="3524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91530"/>
            <a:ext cx="3657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91530"/>
            <a:ext cx="34956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91530"/>
            <a:ext cx="34385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91530"/>
            <a:ext cx="34385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91530"/>
            <a:ext cx="34385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91530"/>
            <a:ext cx="34385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QQ截图201603061748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635646"/>
            <a:ext cx="10636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1590" y="771550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773</Words>
  <Application>Microsoft Office PowerPoint</Application>
  <PresentationFormat>全屏显示(16:9)</PresentationFormat>
  <Paragraphs>83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Calibri</vt:lpstr>
      <vt:lpstr>楷体_GB2312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277</cp:revision>
  <dcterms:created xsi:type="dcterms:W3CDTF">2015-12-28T01:01:35Z</dcterms:created>
  <dcterms:modified xsi:type="dcterms:W3CDTF">2018-03-15T06:41:45Z</dcterms:modified>
</cp:coreProperties>
</file>