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261" r:id="rId7"/>
    <p:sldId id="262" r:id="rId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-17145"/>
            <a:ext cx="12262485" cy="70173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6705" y="1968500"/>
            <a:ext cx="12106275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zh-CN" altLang="en-US" sz="96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亲子阅读</a:t>
            </a:r>
            <a:endParaRPr lang="zh-CN" altLang="en-US" sz="96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/>
            <a:r>
              <a:rPr lang="zh-CN" altLang="en-US" sz="96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共度美好时光</a:t>
            </a:r>
            <a:endParaRPr lang="zh-CN" altLang="en-US" sz="96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57592e6be96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" y="29210"/>
            <a:ext cx="12155805" cy="6798945"/>
          </a:xfrm>
          <a:prstGeom prst="rect">
            <a:avLst/>
          </a:prstGeom>
        </p:spPr>
      </p:pic>
      <p:pic>
        <p:nvPicPr>
          <p:cNvPr id="9" name="图片 8" descr="书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985" y="986155"/>
            <a:ext cx="4742180" cy="48863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80415" y="499745"/>
            <a:ext cx="459740" cy="31991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873885" y="487045"/>
            <a:ext cx="2336800" cy="5882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/>
              <a:t>富家不用买良田，书中自有千锺粟；安居不用架高堂，书中自黄金屋；      出门莫恨无人随，书中车马多如簇；娶妻莫恨无良媒，书中自有颜如玉；男儿若遂平生志，六经勤向窗前读。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0006824_133035519124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80" y="-8255"/>
            <a:ext cx="12202795" cy="687451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1506220" y="553720"/>
            <a:ext cx="3862070" cy="5149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49795" y="913765"/>
            <a:ext cx="459740" cy="3915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 rot="360000">
            <a:off x="7086600" y="1423670"/>
            <a:ext cx="40589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你或许拥有无限的财富，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一箱箱的珠宝与一柜柜的黄金，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但你永远不会比我富有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——</a:t>
            </a:r>
            <a:r>
              <a:rPr lang="zh-CN" altLang="en-US"/>
              <a:t>因为我有一位读书给我听的妈妈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           吉姆</a:t>
            </a:r>
            <a:r>
              <a:rPr lang="zh-CN" altLang="en-US">
                <a:latin typeface="Arial" panose="020B0604020202020204" pitchFamily="34" charset="0"/>
              </a:rPr>
              <a:t>•崔利斯《朗读手册》</a:t>
            </a:r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320" y="635"/>
            <a:ext cx="12201525" cy="6856730"/>
          </a:xfrm>
          <a:prstGeom prst="rect">
            <a:avLst/>
          </a:prstGeom>
        </p:spPr>
      </p:pic>
      <p:pic>
        <p:nvPicPr>
          <p:cNvPr id="7" name="图片 6" descr="IMG_20180504_200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70" y="1584325"/>
            <a:ext cx="5991860" cy="368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201627-120GFH612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162560"/>
            <a:ext cx="12202795" cy="69392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59100" y="868680"/>
            <a:ext cx="833945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zh-CN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一）读书可以作为消遣，可以作为装饰，也可以增长才干。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　　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　　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（二）孤独寂寞时，阅读可以消遣。高谈阔论时，知识可供装饰。                              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          　　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　　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（三）书籍好比食品。有些只须浅尝，有些可以吞咽，只有少数需要仔细咀嚼，              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          慢慢品味。所以，有的书只要读其中一部分，有的书只须知其梗概，       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          而对于少数好书，则应当通读，细读，反复读。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（四）读书破万卷，胸中无适主，便如暴富儿，颇为用钱苦。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（五）知古不知今，谓之落沉。知今不知古，谓之盲瞽。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（六）书籍是在时代的波涛中航行的思想之船，它小心翼翼地把珍贵的货物运送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          给一代又一代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　　　  　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</a:rPr>
              <a:t> 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01285" y="12382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zh-CN" altLang="en-US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名人名言</a:t>
            </a:r>
            <a:endParaRPr lang="zh-CN" altLang="en-US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0"/>
            <a:ext cx="1221486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WPS 演示</Application>
  <PresentationFormat>宽屏</PresentationFormat>
  <Paragraphs>38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9" baseType="lpstr">
      <vt:lpstr>Arial</vt:lpstr>
      <vt:lpstr>宋体</vt:lpstr>
      <vt:lpstr>Wingdings</vt:lpstr>
      <vt:lpstr>Arial Unicode MS</vt:lpstr>
      <vt:lpstr>Calibri Light</vt:lpstr>
      <vt:lpstr>Courier New</vt:lpstr>
      <vt:lpstr>Calibri</vt:lpstr>
      <vt:lpstr>微软雅黑</vt:lpstr>
      <vt:lpstr>宋体-PUA</vt:lpstr>
      <vt:lpstr>方正兰亭超细黑简体</vt:lpstr>
      <vt:lpstr>楷体_GB2312</vt:lpstr>
      <vt:lpstr>仿宋_GB2312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</cp:revision>
  <dcterms:created xsi:type="dcterms:W3CDTF">2018-05-04T12:08:57Z</dcterms:created>
  <dcterms:modified xsi:type="dcterms:W3CDTF">2018-05-04T13:45:07Z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