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24"/>
  </p:notesMasterIdLst>
  <p:sldIdLst>
    <p:sldId id="367" r:id="rId2"/>
    <p:sldId id="369" r:id="rId3"/>
    <p:sldId id="371" r:id="rId4"/>
    <p:sldId id="372" r:id="rId5"/>
    <p:sldId id="373" r:id="rId6"/>
    <p:sldId id="304" r:id="rId7"/>
    <p:sldId id="305" r:id="rId8"/>
    <p:sldId id="306" r:id="rId9"/>
    <p:sldId id="307" r:id="rId10"/>
    <p:sldId id="324" r:id="rId11"/>
    <p:sldId id="313" r:id="rId12"/>
    <p:sldId id="325" r:id="rId13"/>
    <p:sldId id="326" r:id="rId14"/>
    <p:sldId id="375" r:id="rId15"/>
    <p:sldId id="314" r:id="rId16"/>
    <p:sldId id="316" r:id="rId17"/>
    <p:sldId id="327" r:id="rId18"/>
    <p:sldId id="346" r:id="rId19"/>
    <p:sldId id="374" r:id="rId20"/>
    <p:sldId id="341" r:id="rId21"/>
    <p:sldId id="309" r:id="rId22"/>
    <p:sldId id="310" r:id="rId2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5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3300"/>
    <a:srgbClr val="0000FF"/>
    <a:srgbClr val="FFFFFF"/>
    <a:srgbClr val="FFFF00"/>
    <a:srgbClr val="FF0066"/>
    <a:srgbClr val="FF66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110" autoAdjust="0"/>
    <p:restoredTop sz="94744" autoAdjust="0"/>
  </p:normalViewPr>
  <p:slideViewPr>
    <p:cSldViewPr>
      <p:cViewPr varScale="1">
        <p:scale>
          <a:sx n="63" d="100"/>
          <a:sy n="63" d="100"/>
        </p:scale>
        <p:origin x="1476" y="56"/>
      </p:cViewPr>
      <p:guideLst>
        <p:guide orient="horz" pos="2160"/>
        <p:guide pos="285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F08456-9DC2-439E-9AC7-A123FC0ACDA4}" type="datetimeFigureOut">
              <a:rPr lang="zh-CN" altLang="en-US" smtClean="0"/>
              <a:t>2017/11/23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DA1673-73BE-4B10-84A8-BD5E72E171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60065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>
            <a:extLst>
              <a:ext uri="{FF2B5EF4-FFF2-40B4-BE49-F238E27FC236}">
                <a16:creationId xmlns:a16="http://schemas.microsoft.com/office/drawing/2014/main" id="{E843DBDC-EAE2-4A89-8F37-F48D58EF84C8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B034B1B5-BC80-4CE5-85C0-5E663787F4FE}" type="slidenum">
              <a:rPr lang="zh-CN" altLang="en-US" sz="1200"/>
              <a:pPr algn="r" eaLnBrk="1" hangingPunct="1"/>
              <a:t>19</a:t>
            </a:fld>
            <a:endParaRPr lang="en-US" altLang="zh-CN" sz="1200"/>
          </a:p>
        </p:txBody>
      </p:sp>
      <p:sp>
        <p:nvSpPr>
          <p:cNvPr id="41987" name="Rectangle 2">
            <a:extLst>
              <a:ext uri="{FF2B5EF4-FFF2-40B4-BE49-F238E27FC236}">
                <a16:creationId xmlns:a16="http://schemas.microsoft.com/office/drawing/2014/main" id="{B9F32C34-E3EF-4442-B0B6-EB3C60F1183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>
            <a:extLst>
              <a:ext uri="{FF2B5EF4-FFF2-40B4-BE49-F238E27FC236}">
                <a16:creationId xmlns:a16="http://schemas.microsoft.com/office/drawing/2014/main" id="{A36ED292-0184-43D8-9B74-EB3D403F5CA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2777010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106499">
            <a:extLst>
              <a:ext uri="{FF2B5EF4-FFF2-40B4-BE49-F238E27FC236}">
                <a16:creationId xmlns:a16="http://schemas.microsoft.com/office/drawing/2014/main" id="{30214022-EB06-4EBC-B14B-835A534FBEB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6500">
            <a:extLst>
              <a:ext uri="{FF2B5EF4-FFF2-40B4-BE49-F238E27FC236}">
                <a16:creationId xmlns:a16="http://schemas.microsoft.com/office/drawing/2014/main" id="{8060680F-14DC-4011-8605-2DAA99220A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106501">
            <a:extLst>
              <a:ext uri="{FF2B5EF4-FFF2-40B4-BE49-F238E27FC236}">
                <a16:creationId xmlns:a16="http://schemas.microsoft.com/office/drawing/2014/main" id="{4793D9EC-7607-4402-889E-97AFD3FDC1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B4BFB9-6545-4439-ABD2-9DB6624E2233}" type="slidenum">
              <a:rPr lang="en-US" altLang="zh-CN"/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23258374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6499">
            <a:extLst>
              <a:ext uri="{FF2B5EF4-FFF2-40B4-BE49-F238E27FC236}">
                <a16:creationId xmlns:a16="http://schemas.microsoft.com/office/drawing/2014/main" id="{72E53FE4-208D-4D76-9D4E-8CF754820F6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6500">
            <a:extLst>
              <a:ext uri="{FF2B5EF4-FFF2-40B4-BE49-F238E27FC236}">
                <a16:creationId xmlns:a16="http://schemas.microsoft.com/office/drawing/2014/main" id="{B5F33CD4-47DF-4557-BEFB-9718BDF2AC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106501">
            <a:extLst>
              <a:ext uri="{FF2B5EF4-FFF2-40B4-BE49-F238E27FC236}">
                <a16:creationId xmlns:a16="http://schemas.microsoft.com/office/drawing/2014/main" id="{49E092B6-9229-4580-96F0-3CEEFEFC40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854F0A1-B443-4407-A3C9-B922C6B3922A}" type="slidenum">
              <a:rPr lang="en-US" altLang="zh-CN"/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30782535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6499">
            <a:extLst>
              <a:ext uri="{FF2B5EF4-FFF2-40B4-BE49-F238E27FC236}">
                <a16:creationId xmlns:a16="http://schemas.microsoft.com/office/drawing/2014/main" id="{1BE1B8DD-08EF-4C3E-89DE-998DE57D836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6500">
            <a:extLst>
              <a:ext uri="{FF2B5EF4-FFF2-40B4-BE49-F238E27FC236}">
                <a16:creationId xmlns:a16="http://schemas.microsoft.com/office/drawing/2014/main" id="{4F864E70-5F15-47BB-88C3-1B273FB36D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106501">
            <a:extLst>
              <a:ext uri="{FF2B5EF4-FFF2-40B4-BE49-F238E27FC236}">
                <a16:creationId xmlns:a16="http://schemas.microsoft.com/office/drawing/2014/main" id="{74A65675-7256-42BD-B15B-602E321EFC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F3293FF-A129-44B2-A165-7631402724A7}" type="slidenum">
              <a:rPr lang="en-US" altLang="zh-CN"/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17984165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6499">
            <a:extLst>
              <a:ext uri="{FF2B5EF4-FFF2-40B4-BE49-F238E27FC236}">
                <a16:creationId xmlns:a16="http://schemas.microsoft.com/office/drawing/2014/main" id="{13A3EF84-8BC5-4D25-8D33-B5C3980385F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6500">
            <a:extLst>
              <a:ext uri="{FF2B5EF4-FFF2-40B4-BE49-F238E27FC236}">
                <a16:creationId xmlns:a16="http://schemas.microsoft.com/office/drawing/2014/main" id="{BFC61252-23FC-4E80-B395-CE21A94DFF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106501">
            <a:extLst>
              <a:ext uri="{FF2B5EF4-FFF2-40B4-BE49-F238E27FC236}">
                <a16:creationId xmlns:a16="http://schemas.microsoft.com/office/drawing/2014/main" id="{76C84CD5-9318-4A44-BE11-418901580F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ABA39EA-D381-4AAA-9D18-257B7ACB0EEA}" type="slidenum">
              <a:rPr lang="en-US" altLang="zh-CN"/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18208457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106499">
            <a:extLst>
              <a:ext uri="{FF2B5EF4-FFF2-40B4-BE49-F238E27FC236}">
                <a16:creationId xmlns:a16="http://schemas.microsoft.com/office/drawing/2014/main" id="{7D8C00E0-6D83-4709-9E57-A4B5368E66C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6500">
            <a:extLst>
              <a:ext uri="{FF2B5EF4-FFF2-40B4-BE49-F238E27FC236}">
                <a16:creationId xmlns:a16="http://schemas.microsoft.com/office/drawing/2014/main" id="{230B361E-74F9-4A73-A3E4-9EC52C2DEE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106501">
            <a:extLst>
              <a:ext uri="{FF2B5EF4-FFF2-40B4-BE49-F238E27FC236}">
                <a16:creationId xmlns:a16="http://schemas.microsoft.com/office/drawing/2014/main" id="{6C5BC045-4A6B-4D0B-810E-79FD78031F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F50A8BA-C2A3-4A0D-8605-058FF1CF9AE9}" type="slidenum">
              <a:rPr lang="en-US" altLang="zh-CN"/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7696045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106499">
            <a:extLst>
              <a:ext uri="{FF2B5EF4-FFF2-40B4-BE49-F238E27FC236}">
                <a16:creationId xmlns:a16="http://schemas.microsoft.com/office/drawing/2014/main" id="{07276F19-5438-48B1-859F-450A17AB5A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6500">
            <a:extLst>
              <a:ext uri="{FF2B5EF4-FFF2-40B4-BE49-F238E27FC236}">
                <a16:creationId xmlns:a16="http://schemas.microsoft.com/office/drawing/2014/main" id="{74647259-29DE-4A75-8363-BB48A09AF8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7" name="灯片编号占位符 106501">
            <a:extLst>
              <a:ext uri="{FF2B5EF4-FFF2-40B4-BE49-F238E27FC236}">
                <a16:creationId xmlns:a16="http://schemas.microsoft.com/office/drawing/2014/main" id="{C09592FE-F390-4281-A667-1126363E89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B3877BB-D729-491D-8DE5-DF4CCE408D0E}" type="slidenum">
              <a:rPr lang="en-US" altLang="zh-CN"/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32562778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106499">
            <a:extLst>
              <a:ext uri="{FF2B5EF4-FFF2-40B4-BE49-F238E27FC236}">
                <a16:creationId xmlns:a16="http://schemas.microsoft.com/office/drawing/2014/main" id="{855C456F-C34F-4E2D-AAC7-DAA3E73287C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106500">
            <a:extLst>
              <a:ext uri="{FF2B5EF4-FFF2-40B4-BE49-F238E27FC236}">
                <a16:creationId xmlns:a16="http://schemas.microsoft.com/office/drawing/2014/main" id="{7AE8FEA9-E592-4013-8122-2FBA334E37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9" name="灯片编号占位符 106501">
            <a:extLst>
              <a:ext uri="{FF2B5EF4-FFF2-40B4-BE49-F238E27FC236}">
                <a16:creationId xmlns:a16="http://schemas.microsoft.com/office/drawing/2014/main" id="{08ED094B-35D7-4524-B35A-26445C6B73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AD97669-AACD-43AF-8B30-E0207064EB9E}" type="slidenum">
              <a:rPr lang="en-US" altLang="zh-CN"/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38284599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106499">
            <a:extLst>
              <a:ext uri="{FF2B5EF4-FFF2-40B4-BE49-F238E27FC236}">
                <a16:creationId xmlns:a16="http://schemas.microsoft.com/office/drawing/2014/main" id="{46EF37EF-3617-4F0D-B0D5-92BB00B5474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106500">
            <a:extLst>
              <a:ext uri="{FF2B5EF4-FFF2-40B4-BE49-F238E27FC236}">
                <a16:creationId xmlns:a16="http://schemas.microsoft.com/office/drawing/2014/main" id="{1F5359C5-F856-437E-A1C7-49CA0BFABA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5" name="灯片编号占位符 106501">
            <a:extLst>
              <a:ext uri="{FF2B5EF4-FFF2-40B4-BE49-F238E27FC236}">
                <a16:creationId xmlns:a16="http://schemas.microsoft.com/office/drawing/2014/main" id="{A298E64B-004C-4B2E-B5C3-65FB3BFF23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5AECD60-2A35-4B88-8016-5A6593D6745E}" type="slidenum">
              <a:rPr lang="en-US" altLang="zh-CN"/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24904458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6499">
            <a:extLst>
              <a:ext uri="{FF2B5EF4-FFF2-40B4-BE49-F238E27FC236}">
                <a16:creationId xmlns:a16="http://schemas.microsoft.com/office/drawing/2014/main" id="{74873B22-EE5A-454A-83B5-1F10755EC3A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106500">
            <a:extLst>
              <a:ext uri="{FF2B5EF4-FFF2-40B4-BE49-F238E27FC236}">
                <a16:creationId xmlns:a16="http://schemas.microsoft.com/office/drawing/2014/main" id="{0A0821D7-04F0-430F-8255-22758DC816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4" name="灯片编号占位符 106501">
            <a:extLst>
              <a:ext uri="{FF2B5EF4-FFF2-40B4-BE49-F238E27FC236}">
                <a16:creationId xmlns:a16="http://schemas.microsoft.com/office/drawing/2014/main" id="{B2531D11-3D1D-4493-87A2-3BCEB566A1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2411176-AFC5-484A-88C2-7571E12848E9}" type="slidenum">
              <a:rPr lang="en-US" altLang="zh-CN"/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23766362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6499">
            <a:extLst>
              <a:ext uri="{FF2B5EF4-FFF2-40B4-BE49-F238E27FC236}">
                <a16:creationId xmlns:a16="http://schemas.microsoft.com/office/drawing/2014/main" id="{CA136265-E8D9-4787-BBDF-4BF2B4FD37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6500">
            <a:extLst>
              <a:ext uri="{FF2B5EF4-FFF2-40B4-BE49-F238E27FC236}">
                <a16:creationId xmlns:a16="http://schemas.microsoft.com/office/drawing/2014/main" id="{616AE755-8A99-474A-B858-1EF9D75849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7" name="灯片编号占位符 106501">
            <a:extLst>
              <a:ext uri="{FF2B5EF4-FFF2-40B4-BE49-F238E27FC236}">
                <a16:creationId xmlns:a16="http://schemas.microsoft.com/office/drawing/2014/main" id="{E1817AF4-55F4-400B-B3DA-FA65C3FDB0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CE72260-BEE1-4608-904C-38035FB8F762}" type="slidenum">
              <a:rPr lang="en-US" altLang="zh-CN"/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23329902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6499">
            <a:extLst>
              <a:ext uri="{FF2B5EF4-FFF2-40B4-BE49-F238E27FC236}">
                <a16:creationId xmlns:a16="http://schemas.microsoft.com/office/drawing/2014/main" id="{835E24CC-9CAB-4866-BF84-9A99CB31744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6500">
            <a:extLst>
              <a:ext uri="{FF2B5EF4-FFF2-40B4-BE49-F238E27FC236}">
                <a16:creationId xmlns:a16="http://schemas.microsoft.com/office/drawing/2014/main" id="{1C8B0F9B-C369-4F9B-B9F6-33F0D74F60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7" name="灯片编号占位符 106501">
            <a:extLst>
              <a:ext uri="{FF2B5EF4-FFF2-40B4-BE49-F238E27FC236}">
                <a16:creationId xmlns:a16="http://schemas.microsoft.com/office/drawing/2014/main" id="{47601B47-BBD2-4E1E-8B89-9F74A61237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F5EE8A6-8DA8-4ED5-804A-8CD0E3C4EDEE}" type="slidenum">
              <a:rPr lang="en-US" altLang="zh-CN"/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11909358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6497">
            <a:extLst>
              <a:ext uri="{FF2B5EF4-FFF2-40B4-BE49-F238E27FC236}">
                <a16:creationId xmlns:a16="http://schemas.microsoft.com/office/drawing/2014/main" id="{C9F4A688-49AA-4D8B-BD0F-3915AFB9F042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106498">
            <a:extLst>
              <a:ext uri="{FF2B5EF4-FFF2-40B4-BE49-F238E27FC236}">
                <a16:creationId xmlns:a16="http://schemas.microsoft.com/office/drawing/2014/main" id="{83745105-641E-4DE0-B1A6-0712D2ED6DF3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6500" name="日期占位符 106499">
            <a:extLst>
              <a:ext uri="{FF2B5EF4-FFF2-40B4-BE49-F238E27FC236}">
                <a16:creationId xmlns:a16="http://schemas.microsoft.com/office/drawing/2014/main" id="{039A4DDF-9EA5-4409-99AC-9EC5DB3CC5D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 dirty="0"/>
            </a:lvl1pPr>
          </a:lstStyle>
          <a:p>
            <a:endParaRPr lang="zh-CN" altLang="en-US"/>
          </a:p>
        </p:txBody>
      </p:sp>
      <p:sp>
        <p:nvSpPr>
          <p:cNvPr id="106501" name="页脚占位符 106500">
            <a:extLst>
              <a:ext uri="{FF2B5EF4-FFF2-40B4-BE49-F238E27FC236}">
                <a16:creationId xmlns:a16="http://schemas.microsoft.com/office/drawing/2014/main" id="{209866D4-CC2B-4A34-B36D-0E1DC59FA70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 dirty="0"/>
            </a:lvl1pPr>
          </a:lstStyle>
          <a:p>
            <a:endParaRPr lang="zh-CN"/>
          </a:p>
        </p:txBody>
      </p:sp>
      <p:sp>
        <p:nvSpPr>
          <p:cNvPr id="106502" name="灯片编号占位符 106501">
            <a:extLst>
              <a:ext uri="{FF2B5EF4-FFF2-40B4-BE49-F238E27FC236}">
                <a16:creationId xmlns:a16="http://schemas.microsoft.com/office/drawing/2014/main" id="{50D51CF2-47F2-4863-9134-C4F353DA84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noProof="1" dirty="0">
                <a:cs typeface="+mn-ea"/>
              </a:defRPr>
            </a:lvl1pPr>
          </a:lstStyle>
          <a:p>
            <a:fld id="{B1AC5202-D4F1-4CE6-9905-6D028B22EE88}" type="slidenum">
              <a:rPr lang="en-US" altLang="zh-CN"/>
              <a:pPr/>
              <a:t>‹#›</a:t>
            </a:fld>
            <a:endParaRPr lang="zh-CN"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0" r:id="rId3"/>
    <p:sldLayoutId id="2147483659" r:id="rId4"/>
    <p:sldLayoutId id="2147483658" r:id="rId5"/>
    <p:sldLayoutId id="2147483657" r:id="rId6"/>
    <p:sldLayoutId id="2147483656" r:id="rId7"/>
    <p:sldLayoutId id="2147483655" r:id="rId8"/>
    <p:sldLayoutId id="2147483654" r:id="rId9"/>
    <p:sldLayoutId id="2147483653" r:id="rId10"/>
    <p:sldLayoutId id="2147483652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23697DE-9961-4627-9E22-86FA245A4710}"/>
              </a:ext>
            </a:extLst>
          </p:cNvPr>
          <p:cNvSpPr txBox="1"/>
          <p:nvPr/>
        </p:nvSpPr>
        <p:spPr>
          <a:xfrm>
            <a:off x="0" y="335638"/>
            <a:ext cx="838517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8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每组</a:t>
            </a:r>
            <a:r>
              <a:rPr lang="en-US" altLang="zh-CN" sz="4800" b="1" noProof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16</a:t>
            </a:r>
            <a:r>
              <a:rPr lang="zh-CN" altLang="en-US" sz="48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个数字，</a:t>
            </a:r>
            <a:endParaRPr lang="en-US" altLang="zh-CN" sz="48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+mn-ea"/>
            </a:endParaRPr>
          </a:p>
          <a:p>
            <a:r>
              <a:rPr lang="en-US" altLang="zh-CN" sz="48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10</a:t>
            </a:r>
            <a:r>
              <a:rPr lang="zh-CN" altLang="en-US" sz="48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秒内</a:t>
            </a:r>
            <a:r>
              <a:rPr lang="zh-CN" altLang="en-US" sz="48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看谁记数快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274E543-7D5F-48D8-93F0-807DE88547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289" y="2408238"/>
            <a:ext cx="1694407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 b="1" dirty="0">
                <a:solidFill>
                  <a:srgbClr val="0070C0"/>
                </a:solidFill>
              </a:rPr>
              <a:t>男生：</a:t>
            </a:r>
            <a:endParaRPr lang="en-US" altLang="zh-CN" sz="4400" b="1" dirty="0">
              <a:solidFill>
                <a:srgbClr val="0070C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4B47FE1-EEB9-480E-8D8E-46BB6337EE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575" y="3592513"/>
            <a:ext cx="831532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 b="1" dirty="0">
                <a:solidFill>
                  <a:srgbClr val="FF0000"/>
                </a:solidFill>
              </a:rPr>
              <a:t>女生：</a:t>
            </a:r>
            <a:endParaRPr lang="en-US" altLang="zh-CN" sz="4400" b="1" dirty="0">
              <a:solidFill>
                <a:srgbClr val="FF0000"/>
              </a:solidFill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43A3D284-5C75-47A6-A5D5-058123C86DE2}"/>
              </a:ext>
            </a:extLst>
          </p:cNvPr>
          <p:cNvSpPr/>
          <p:nvPr/>
        </p:nvSpPr>
        <p:spPr>
          <a:xfrm>
            <a:off x="1547664" y="2327573"/>
            <a:ext cx="634019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b="1" dirty="0">
                <a:solidFill>
                  <a:srgbClr val="0070C0"/>
                </a:solidFill>
              </a:rPr>
              <a:t>1727364328947839</a:t>
            </a:r>
            <a:endParaRPr lang="zh-CN" altLang="en-US" sz="54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CF8A266-3172-4F8C-AE51-A37EE66F2970}"/>
              </a:ext>
            </a:extLst>
          </p:cNvPr>
          <p:cNvSpPr/>
          <p:nvPr/>
        </p:nvSpPr>
        <p:spPr>
          <a:xfrm>
            <a:off x="1547664" y="3429000"/>
            <a:ext cx="634019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b="1" dirty="0">
                <a:solidFill>
                  <a:srgbClr val="FF0000"/>
                </a:solidFill>
              </a:rPr>
              <a:t>1717171717171717</a:t>
            </a:r>
            <a:endParaRPr lang="zh-CN" altLang="en-US" sz="5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xit" presetSubtype="8" fill="hold" grpId="1" nodeType="after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2" presetClass="exit" presetSubtype="8" fill="hold" grpId="1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6" grpId="0"/>
      <p:bldP spid="6" grpId="1"/>
      <p:bldP spid="6" grpId="2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图片 88065" descr="1">
            <a:extLst>
              <a:ext uri="{FF2B5EF4-FFF2-40B4-BE49-F238E27FC236}">
                <a16:creationId xmlns:a16="http://schemas.microsoft.com/office/drawing/2014/main" id="{2E10431A-CE18-4D7A-8447-488657A36C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0650"/>
            <a:ext cx="9324975" cy="702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6" name="矩形 88068">
            <a:extLst>
              <a:ext uri="{FF2B5EF4-FFF2-40B4-BE49-F238E27FC236}">
                <a16:creationId xmlns:a16="http://schemas.microsoft.com/office/drawing/2014/main" id="{1FF250BF-3183-43E9-BB0F-2F2029D7F08E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79388" y="3573463"/>
            <a:ext cx="1514475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000" i="1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填一填：</a:t>
            </a:r>
          </a:p>
        </p:txBody>
      </p:sp>
      <p:sp>
        <p:nvSpPr>
          <p:cNvPr id="88110" name="矩形 88109">
            <a:extLst>
              <a:ext uri="{FF2B5EF4-FFF2-40B4-BE49-F238E27FC236}">
                <a16:creationId xmlns:a16="http://schemas.microsoft.com/office/drawing/2014/main" id="{ED875532-94B0-49C5-AF3C-8889CD156B99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0" y="5626953"/>
            <a:ext cx="1514475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000" i="1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想一想：</a:t>
            </a:r>
          </a:p>
        </p:txBody>
      </p:sp>
      <p:sp>
        <p:nvSpPr>
          <p:cNvPr id="88111" name="文本框 88110">
            <a:extLst>
              <a:ext uri="{FF2B5EF4-FFF2-40B4-BE49-F238E27FC236}">
                <a16:creationId xmlns:a16="http://schemas.microsoft.com/office/drawing/2014/main" id="{C4272044-52EC-4341-AF06-526C378D83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3863" y="5346502"/>
            <a:ext cx="6624638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 b="1" dirty="0">
                <a:solidFill>
                  <a:srgbClr val="0000FF"/>
                </a:solidFill>
                <a:ea typeface="黑体" panose="02010609060101010101" pitchFamily="49" charset="-122"/>
              </a:rPr>
              <a:t>为什么同一排两种物体的数量都</a:t>
            </a:r>
            <a:r>
              <a:rPr lang="zh-CN" altLang="en-US" sz="4400" b="1" dirty="0">
                <a:solidFill>
                  <a:srgbClr val="FF0066"/>
                </a:solidFill>
                <a:ea typeface="黑体" panose="02010609060101010101" pitchFamily="49" charset="-122"/>
              </a:rPr>
              <a:t>相差</a:t>
            </a:r>
            <a:r>
              <a:rPr lang="en-US" altLang="zh-CN" sz="4400" b="1" dirty="0">
                <a:solidFill>
                  <a:srgbClr val="FF0066"/>
                </a:solidFill>
                <a:ea typeface="黑体" panose="02010609060101010101" pitchFamily="49" charset="-122"/>
              </a:rPr>
              <a:t>1</a:t>
            </a:r>
            <a:r>
              <a:rPr lang="zh-CN" altLang="en-US" sz="4400" b="1" dirty="0">
                <a:solidFill>
                  <a:srgbClr val="0000FF"/>
                </a:solidFill>
                <a:ea typeface="黑体" panose="02010609060101010101" pitchFamily="49" charset="-122"/>
              </a:rPr>
              <a:t>呢？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9513EBF-25DA-44FD-B5AD-F870D61120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0237" y="4078288"/>
            <a:ext cx="806450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 dirty="0">
                <a:ea typeface="黑体" panose="02010609060101010101" pitchFamily="49" charset="-122"/>
              </a:rPr>
              <a:t>用</a:t>
            </a:r>
            <a:r>
              <a:rPr lang="zh-CN" altLang="en-US" sz="3200" b="1" dirty="0">
                <a:solidFill>
                  <a:srgbClr val="FF0000"/>
                </a:solidFill>
                <a:ea typeface="黑体" panose="02010609060101010101" pitchFamily="49" charset="-122"/>
              </a:rPr>
              <a:t>最快的方法</a:t>
            </a:r>
            <a:r>
              <a:rPr lang="zh-CN" altLang="en-US" sz="3200" b="1" dirty="0">
                <a:ea typeface="黑体" panose="02010609060101010101" pitchFamily="49" charset="-122"/>
              </a:rPr>
              <a:t>把它们记录在本子上，</a:t>
            </a:r>
            <a:endParaRPr lang="en-US" altLang="zh-CN" sz="3200" b="1" dirty="0"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ea typeface="黑体" panose="02010609060101010101" pitchFamily="49" charset="-122"/>
              </a:rPr>
              <a:t>然后数一数它们的数量各是多少？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8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8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8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8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111" grpId="1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矩形 76803">
            <a:extLst>
              <a:ext uri="{FF2B5EF4-FFF2-40B4-BE49-F238E27FC236}">
                <a16:creationId xmlns:a16="http://schemas.microsoft.com/office/drawing/2014/main" id="{62DC08A2-99A0-4A2B-AB73-09C9B3D51F7F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79388" y="0"/>
            <a:ext cx="1514475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000" i="1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分一分：</a:t>
            </a:r>
          </a:p>
        </p:txBody>
      </p:sp>
      <p:sp>
        <p:nvSpPr>
          <p:cNvPr id="12290" name="文本框 76804">
            <a:extLst>
              <a:ext uri="{FF2B5EF4-FFF2-40B4-BE49-F238E27FC236}">
                <a16:creationId xmlns:a16="http://schemas.microsoft.com/office/drawing/2014/main" id="{C456FF00-C4A1-4D64-AA2F-136D9463CB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2494" y="1315701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pic>
        <p:nvPicPr>
          <p:cNvPr id="76807" name="图片 76806" descr="shoupa">
            <a:extLst>
              <a:ext uri="{FF2B5EF4-FFF2-40B4-BE49-F238E27FC236}">
                <a16:creationId xmlns:a16="http://schemas.microsoft.com/office/drawing/2014/main" id="{CD976510-6BE0-4E79-A764-1CB6BCBAA7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51487" y="516552"/>
            <a:ext cx="12246973" cy="31829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93" name="椭圆 76809">
            <a:extLst>
              <a:ext uri="{FF2B5EF4-FFF2-40B4-BE49-F238E27FC236}">
                <a16:creationId xmlns:a16="http://schemas.microsoft.com/office/drawing/2014/main" id="{CC1610CB-BE2D-4B96-B11B-9361F57FC7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06029" y="1758042"/>
            <a:ext cx="770384" cy="879401"/>
          </a:xfrm>
          <a:prstGeom prst="ellipse">
            <a:avLst/>
          </a:prstGeom>
          <a:noFill/>
          <a:ln w="508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76853" name="椭圆 76852">
            <a:extLst>
              <a:ext uri="{FF2B5EF4-FFF2-40B4-BE49-F238E27FC236}">
                <a16:creationId xmlns:a16="http://schemas.microsoft.com/office/drawing/2014/main" id="{BBC13463-587D-49C5-9E93-D64556B05A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56106" y="1716875"/>
            <a:ext cx="767962" cy="879401"/>
          </a:xfrm>
          <a:prstGeom prst="ellipse">
            <a:avLst/>
          </a:prstGeom>
          <a:noFill/>
          <a:ln w="508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76854" name="椭圆 76853">
            <a:extLst>
              <a:ext uri="{FF2B5EF4-FFF2-40B4-BE49-F238E27FC236}">
                <a16:creationId xmlns:a16="http://schemas.microsoft.com/office/drawing/2014/main" id="{F4C0ACDB-3592-4A46-82D4-A4FD247E4E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63960" y="1735275"/>
            <a:ext cx="767962" cy="879401"/>
          </a:xfrm>
          <a:prstGeom prst="ellipse">
            <a:avLst/>
          </a:prstGeom>
          <a:noFill/>
          <a:ln w="508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76855" name="椭圆 76854">
            <a:extLst>
              <a:ext uri="{FF2B5EF4-FFF2-40B4-BE49-F238E27FC236}">
                <a16:creationId xmlns:a16="http://schemas.microsoft.com/office/drawing/2014/main" id="{19A6D474-15CC-43E1-ACEC-32C99121EA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41683" y="1753675"/>
            <a:ext cx="770384" cy="879401"/>
          </a:xfrm>
          <a:prstGeom prst="ellipse">
            <a:avLst/>
          </a:prstGeom>
          <a:noFill/>
          <a:ln w="508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76856" name="椭圆 76855">
            <a:extLst>
              <a:ext uri="{FF2B5EF4-FFF2-40B4-BE49-F238E27FC236}">
                <a16:creationId xmlns:a16="http://schemas.microsoft.com/office/drawing/2014/main" id="{D7A5001C-8595-4351-8ABF-AE61305187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9807" y="1744548"/>
            <a:ext cx="767962" cy="879401"/>
          </a:xfrm>
          <a:prstGeom prst="ellipse">
            <a:avLst/>
          </a:prstGeom>
          <a:noFill/>
          <a:ln w="508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76857" name="椭圆 76856">
            <a:extLst>
              <a:ext uri="{FF2B5EF4-FFF2-40B4-BE49-F238E27FC236}">
                <a16:creationId xmlns:a16="http://schemas.microsoft.com/office/drawing/2014/main" id="{1C1D884E-B395-47C9-B9E5-71AE385CC6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04135" y="1746105"/>
            <a:ext cx="770384" cy="879401"/>
          </a:xfrm>
          <a:prstGeom prst="ellipse">
            <a:avLst/>
          </a:prstGeom>
          <a:noFill/>
          <a:ln w="508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76858" name="椭圆 76857">
            <a:extLst>
              <a:ext uri="{FF2B5EF4-FFF2-40B4-BE49-F238E27FC236}">
                <a16:creationId xmlns:a16="http://schemas.microsoft.com/office/drawing/2014/main" id="{028C6977-419A-456F-805B-C0609608AB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6897" y="1746105"/>
            <a:ext cx="770384" cy="879401"/>
          </a:xfrm>
          <a:prstGeom prst="ellipse">
            <a:avLst/>
          </a:prstGeom>
          <a:noFill/>
          <a:ln w="508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76859" name="椭圆 76858">
            <a:extLst>
              <a:ext uri="{FF2B5EF4-FFF2-40B4-BE49-F238E27FC236}">
                <a16:creationId xmlns:a16="http://schemas.microsoft.com/office/drawing/2014/main" id="{62AE0D70-200C-4A33-9C30-C9DBE8E31D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66666" y="1753676"/>
            <a:ext cx="767962" cy="879401"/>
          </a:xfrm>
          <a:prstGeom prst="ellipse">
            <a:avLst/>
          </a:prstGeom>
          <a:noFill/>
          <a:ln w="508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76860" name="椭圆 76859">
            <a:extLst>
              <a:ext uri="{FF2B5EF4-FFF2-40B4-BE49-F238E27FC236}">
                <a16:creationId xmlns:a16="http://schemas.microsoft.com/office/drawing/2014/main" id="{910DD803-BBB1-401B-915A-A5D276FDCF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10994" y="1744720"/>
            <a:ext cx="770384" cy="879401"/>
          </a:xfrm>
          <a:prstGeom prst="ellipse">
            <a:avLst/>
          </a:prstGeom>
          <a:noFill/>
          <a:ln w="508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2302" name="文本框 76860">
            <a:extLst>
              <a:ext uri="{FF2B5EF4-FFF2-40B4-BE49-F238E27FC236}">
                <a16:creationId xmlns:a16="http://schemas.microsoft.com/office/drawing/2014/main" id="{CA31B39B-2A27-40E3-BD45-A06CF8340C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244" y="3782278"/>
            <a:ext cx="8239125" cy="1661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400" b="1" dirty="0">
                <a:latin typeface="黑体" panose="02010609060101010101" pitchFamily="49" charset="-122"/>
                <a:ea typeface="黑体" panose="02010609060101010101" pitchFamily="49" charset="-122"/>
              </a:rPr>
              <a:t>把（        ）和（        ）看成</a:t>
            </a:r>
            <a:r>
              <a:rPr lang="zh-CN" altLang="en-US" sz="3400" b="1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一组</a:t>
            </a:r>
            <a:r>
              <a:rPr lang="zh-CN" altLang="en-US" sz="3400" b="1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400" b="1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一一对应</a:t>
            </a:r>
            <a:r>
              <a:rPr lang="zh-CN" altLang="en-US" sz="3400" b="1" dirty="0">
                <a:latin typeface="黑体" panose="02010609060101010101" pitchFamily="49" charset="-122"/>
                <a:ea typeface="黑体" panose="02010609060101010101" pitchFamily="49" charset="-122"/>
              </a:rPr>
              <a:t>地分组，共可以分成（    ）组，最后余下一个是（       ）。</a:t>
            </a:r>
          </a:p>
        </p:txBody>
      </p:sp>
      <p:sp>
        <p:nvSpPr>
          <p:cNvPr id="12305" name="文本框 76863">
            <a:extLst>
              <a:ext uri="{FF2B5EF4-FFF2-40B4-BE49-F238E27FC236}">
                <a16:creationId xmlns:a16="http://schemas.microsoft.com/office/drawing/2014/main" id="{DA5B6F0D-B017-4C09-87F4-4BAA300DE3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0056" y="739438"/>
            <a:ext cx="268446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800" b="1">
                <a:solidFill>
                  <a:srgbClr val="000000"/>
                </a:solidFill>
                <a:ea typeface="黑体" panose="02010609060101010101" pitchFamily="49" charset="-122"/>
              </a:rPr>
              <a:t>一、夹子和手帕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2963B990-B10E-4E09-BA8A-5FBF792323D4}"/>
              </a:ext>
            </a:extLst>
          </p:cNvPr>
          <p:cNvSpPr/>
          <p:nvPr/>
        </p:nvSpPr>
        <p:spPr>
          <a:xfrm>
            <a:off x="988923" y="3784699"/>
            <a:ext cx="19351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一个夹子</a:t>
            </a:r>
            <a:endParaRPr lang="zh-CN" altLang="en-US" sz="34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26A1733-DC7C-4BAE-A2BF-D876D81C677D}"/>
              </a:ext>
            </a:extLst>
          </p:cNvPr>
          <p:cNvSpPr/>
          <p:nvPr/>
        </p:nvSpPr>
        <p:spPr>
          <a:xfrm>
            <a:off x="3964350" y="3784699"/>
            <a:ext cx="19351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一块手帕</a:t>
            </a:r>
            <a:endParaRPr lang="zh-CN" altLang="en-US" sz="3400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CE583B1A-C04B-4DAC-9BB4-BB979A0CCC78}"/>
              </a:ext>
            </a:extLst>
          </p:cNvPr>
          <p:cNvSpPr/>
          <p:nvPr/>
        </p:nvSpPr>
        <p:spPr>
          <a:xfrm>
            <a:off x="40710" y="5404232"/>
            <a:ext cx="9103290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400" b="1" dirty="0">
                <a:latin typeface="黑体" panose="02010609060101010101" pitchFamily="49" charset="-122"/>
                <a:ea typeface="黑体" panose="02010609060101010101" pitchFamily="49" charset="-122"/>
              </a:rPr>
              <a:t>我们就可以发现，两端都是（    ）时，</a:t>
            </a:r>
            <a:endParaRPr lang="en-US" altLang="zh-CN" sz="3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400" b="1" dirty="0">
                <a:latin typeface="黑体" panose="02010609060101010101" pitchFamily="49" charset="-122"/>
                <a:ea typeface="黑体" panose="02010609060101010101" pitchFamily="49" charset="-122"/>
              </a:rPr>
              <a:t>（   ）的数量就比中间的（    ）多（  ）个。</a:t>
            </a:r>
            <a:endParaRPr lang="zh-CN" altLang="en-US" sz="3400" dirty="0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6AD6A210-0B49-4A5D-9667-D9830A3F5C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81038" y="4305497"/>
            <a:ext cx="455612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3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</a:p>
        </p:txBody>
      </p:sp>
      <p:sp>
        <p:nvSpPr>
          <p:cNvPr id="76863" name="文本框 76862">
            <a:extLst>
              <a:ext uri="{FF2B5EF4-FFF2-40B4-BE49-F238E27FC236}">
                <a16:creationId xmlns:a16="http://schemas.microsoft.com/office/drawing/2014/main" id="{8A5806A7-5364-4624-8AB4-A48D42BE09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44238" y="5889773"/>
            <a:ext cx="455612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3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</a:p>
        </p:txBody>
      </p:sp>
      <p:sp>
        <p:nvSpPr>
          <p:cNvPr id="76862" name="文本框 76861">
            <a:extLst>
              <a:ext uri="{FF2B5EF4-FFF2-40B4-BE49-F238E27FC236}">
                <a16:creationId xmlns:a16="http://schemas.microsoft.com/office/drawing/2014/main" id="{1F059284-AB6A-49B6-902E-15ACA0CAFB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36897" y="5406653"/>
            <a:ext cx="125294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400" b="1" dirty="0">
                <a:solidFill>
                  <a:srgbClr val="FF0000"/>
                </a:solidFill>
                <a:ea typeface="黑体" panose="02010609060101010101" pitchFamily="49" charset="-122"/>
              </a:rPr>
              <a:t>夹子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1F823A22-A3BD-4DC7-95EC-56C42C4586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43180" y="5880075"/>
            <a:ext cx="125294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400" b="1" dirty="0">
                <a:solidFill>
                  <a:srgbClr val="FF0000"/>
                </a:solidFill>
                <a:ea typeface="黑体" panose="02010609060101010101" pitchFamily="49" charset="-122"/>
              </a:rPr>
              <a:t>手帕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2CE33DA6-42BC-452C-A0FA-9640BCDD80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2453" y="5921465"/>
            <a:ext cx="125294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400" b="1" dirty="0">
                <a:solidFill>
                  <a:srgbClr val="FF0000"/>
                </a:solidFill>
                <a:ea typeface="黑体" panose="02010609060101010101" pitchFamily="49" charset="-122"/>
              </a:rPr>
              <a:t>夹子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1EB05D52-006F-4979-8C7A-3B9A46002B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54829" y="4788679"/>
            <a:ext cx="125294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400" b="1" dirty="0">
                <a:solidFill>
                  <a:srgbClr val="FF0000"/>
                </a:solidFill>
                <a:ea typeface="黑体" panose="02010609060101010101" pitchFamily="49" charset="-122"/>
              </a:rPr>
              <a:t>夹子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6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1000"/>
                                        <p:tgtEl>
                                          <p:spTgt spid="768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1000"/>
                                        <p:tgtEl>
                                          <p:spTgt spid="768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1000"/>
                                        <p:tgtEl>
                                          <p:spTgt spid="768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1000"/>
                                        <p:tgtEl>
                                          <p:spTgt spid="768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1000"/>
                                        <p:tgtEl>
                                          <p:spTgt spid="7685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1000"/>
                                        <p:tgtEl>
                                          <p:spTgt spid="7685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1000"/>
                                        <p:tgtEl>
                                          <p:spTgt spid="7685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5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1000"/>
                                        <p:tgtEl>
                                          <p:spTgt spid="7686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6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76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 animBg="1"/>
      <p:bldP spid="2" grpId="0"/>
      <p:bldP spid="3" grpId="0"/>
      <p:bldP spid="4" grpId="0"/>
      <p:bldP spid="21" grpId="0"/>
      <p:bldP spid="76863" grpId="0"/>
      <p:bldP spid="76862" grpId="0"/>
      <p:bldP spid="22" grpId="0"/>
      <p:bldP spid="23" grpId="0"/>
      <p:bldP spid="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89091" descr="xiaotu">
            <a:extLst>
              <a:ext uri="{FF2B5EF4-FFF2-40B4-BE49-F238E27FC236}">
                <a16:creationId xmlns:a16="http://schemas.microsoft.com/office/drawing/2014/main" id="{DDF16368-4AF2-4A5C-96EB-6E0DF42681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46658" y="508632"/>
            <a:ext cx="11700792" cy="2947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093" name="椭圆 89092">
            <a:extLst>
              <a:ext uri="{FF2B5EF4-FFF2-40B4-BE49-F238E27FC236}">
                <a16:creationId xmlns:a16="http://schemas.microsoft.com/office/drawing/2014/main" id="{4B01BF07-BF8F-4E91-B7FC-30FA9F437192}"/>
              </a:ext>
            </a:extLst>
          </p:cNvPr>
          <p:cNvSpPr>
            <a:spLocks noChangeArrowheads="1"/>
          </p:cNvSpPr>
          <p:nvPr/>
        </p:nvSpPr>
        <p:spPr bwMode="auto">
          <a:xfrm rot="20772328">
            <a:off x="1178694" y="923642"/>
            <a:ext cx="842490" cy="2176668"/>
          </a:xfrm>
          <a:prstGeom prst="ellipse">
            <a:avLst/>
          </a:prstGeom>
          <a:noFill/>
          <a:ln w="508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89094" name="椭圆 89093">
            <a:extLst>
              <a:ext uri="{FF2B5EF4-FFF2-40B4-BE49-F238E27FC236}">
                <a16:creationId xmlns:a16="http://schemas.microsoft.com/office/drawing/2014/main" id="{3FE20B43-BF5C-4438-852E-DAE36FA80A11}"/>
              </a:ext>
            </a:extLst>
          </p:cNvPr>
          <p:cNvSpPr>
            <a:spLocks noChangeArrowheads="1"/>
          </p:cNvSpPr>
          <p:nvPr/>
        </p:nvSpPr>
        <p:spPr bwMode="auto">
          <a:xfrm rot="20760000">
            <a:off x="1998169" y="876141"/>
            <a:ext cx="837778" cy="2198095"/>
          </a:xfrm>
          <a:prstGeom prst="ellipse">
            <a:avLst/>
          </a:prstGeom>
          <a:noFill/>
          <a:ln w="508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3321" name="文本框 89099">
            <a:extLst>
              <a:ext uri="{FF2B5EF4-FFF2-40B4-BE49-F238E27FC236}">
                <a16:creationId xmlns:a16="http://schemas.microsoft.com/office/drawing/2014/main" id="{819C9D43-C070-43CA-8855-2AABAFCC5A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73539" y="497091"/>
            <a:ext cx="268446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800" b="1">
                <a:solidFill>
                  <a:srgbClr val="000000"/>
                </a:solidFill>
                <a:ea typeface="黑体" panose="02010609060101010101" pitchFamily="49" charset="-122"/>
              </a:rPr>
              <a:t>二、小兔和蘑菇</a:t>
            </a: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5A01F565-8106-411C-94FF-4AAD35E18537}"/>
              </a:ext>
            </a:extLst>
          </p:cNvPr>
          <p:cNvSpPr>
            <a:spLocks noChangeArrowheads="1"/>
          </p:cNvSpPr>
          <p:nvPr/>
        </p:nvSpPr>
        <p:spPr bwMode="auto">
          <a:xfrm rot="20772328">
            <a:off x="2872093" y="927915"/>
            <a:ext cx="842490" cy="2176668"/>
          </a:xfrm>
          <a:prstGeom prst="ellipse">
            <a:avLst/>
          </a:prstGeom>
          <a:noFill/>
          <a:ln w="508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F606BE90-3D8A-4D14-9750-D5926DB805A4}"/>
              </a:ext>
            </a:extLst>
          </p:cNvPr>
          <p:cNvSpPr>
            <a:spLocks noChangeArrowheads="1"/>
          </p:cNvSpPr>
          <p:nvPr/>
        </p:nvSpPr>
        <p:spPr bwMode="auto">
          <a:xfrm rot="20760000">
            <a:off x="3691568" y="880414"/>
            <a:ext cx="837778" cy="2198095"/>
          </a:xfrm>
          <a:prstGeom prst="ellipse">
            <a:avLst/>
          </a:prstGeom>
          <a:noFill/>
          <a:ln w="508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94F6257A-C4AE-4712-AEAF-0B574B175DF0}"/>
              </a:ext>
            </a:extLst>
          </p:cNvPr>
          <p:cNvSpPr>
            <a:spLocks noChangeArrowheads="1"/>
          </p:cNvSpPr>
          <p:nvPr/>
        </p:nvSpPr>
        <p:spPr bwMode="auto">
          <a:xfrm rot="20772328">
            <a:off x="4505211" y="923641"/>
            <a:ext cx="842490" cy="2176668"/>
          </a:xfrm>
          <a:prstGeom prst="ellipse">
            <a:avLst/>
          </a:prstGeom>
          <a:noFill/>
          <a:ln w="508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B37E4442-7C61-4F15-BA71-7433489C8CCF}"/>
              </a:ext>
            </a:extLst>
          </p:cNvPr>
          <p:cNvSpPr>
            <a:spLocks noChangeArrowheads="1"/>
          </p:cNvSpPr>
          <p:nvPr/>
        </p:nvSpPr>
        <p:spPr bwMode="auto">
          <a:xfrm rot="20760000">
            <a:off x="5324686" y="876140"/>
            <a:ext cx="837778" cy="2198095"/>
          </a:xfrm>
          <a:prstGeom prst="ellipse">
            <a:avLst/>
          </a:prstGeom>
          <a:noFill/>
          <a:ln w="508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A1F28652-CC14-4CE2-9568-B8607CE42901}"/>
              </a:ext>
            </a:extLst>
          </p:cNvPr>
          <p:cNvSpPr>
            <a:spLocks noChangeArrowheads="1"/>
          </p:cNvSpPr>
          <p:nvPr/>
        </p:nvSpPr>
        <p:spPr bwMode="auto">
          <a:xfrm rot="20772328">
            <a:off x="6196242" y="923641"/>
            <a:ext cx="842490" cy="2176668"/>
          </a:xfrm>
          <a:prstGeom prst="ellipse">
            <a:avLst/>
          </a:prstGeom>
          <a:noFill/>
          <a:ln w="508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5" name="矩形 76803">
            <a:extLst>
              <a:ext uri="{FF2B5EF4-FFF2-40B4-BE49-F238E27FC236}">
                <a16:creationId xmlns:a16="http://schemas.microsoft.com/office/drawing/2014/main" id="{EC1095E3-A149-45DE-B621-C97CEFB89940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79388" y="0"/>
            <a:ext cx="1514475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000" i="1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分一分：</a:t>
            </a:r>
          </a:p>
        </p:txBody>
      </p:sp>
      <p:sp>
        <p:nvSpPr>
          <p:cNvPr id="16" name="文本框 76860">
            <a:extLst>
              <a:ext uri="{FF2B5EF4-FFF2-40B4-BE49-F238E27FC236}">
                <a16:creationId xmlns:a16="http://schemas.microsoft.com/office/drawing/2014/main" id="{05A779C5-40F7-4466-9C6C-E4AC9AB186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244" y="3782278"/>
            <a:ext cx="8239125" cy="1661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400" b="1" dirty="0">
                <a:latin typeface="黑体" panose="02010609060101010101" pitchFamily="49" charset="-122"/>
                <a:ea typeface="黑体" panose="02010609060101010101" pitchFamily="49" charset="-122"/>
              </a:rPr>
              <a:t>把（        ）和（        ）看成</a:t>
            </a:r>
            <a:r>
              <a:rPr lang="zh-CN" altLang="en-US" sz="3400" b="1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一组</a:t>
            </a:r>
            <a:r>
              <a:rPr lang="zh-CN" altLang="en-US" sz="3400" b="1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400" b="1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一一对应</a:t>
            </a:r>
            <a:r>
              <a:rPr lang="zh-CN" altLang="en-US" sz="3400" b="1" dirty="0">
                <a:latin typeface="黑体" panose="02010609060101010101" pitchFamily="49" charset="-122"/>
                <a:ea typeface="黑体" panose="02010609060101010101" pitchFamily="49" charset="-122"/>
              </a:rPr>
              <a:t>地分组，共可以分成（    ）组，最后余下一个是（       ）。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A4C2F0C6-23B7-4FD9-B497-06EC63AEDC5A}"/>
              </a:ext>
            </a:extLst>
          </p:cNvPr>
          <p:cNvSpPr/>
          <p:nvPr/>
        </p:nvSpPr>
        <p:spPr>
          <a:xfrm>
            <a:off x="988923" y="3784699"/>
            <a:ext cx="19351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一只小兔</a:t>
            </a:r>
            <a:endParaRPr lang="zh-CN" altLang="en-US" sz="3400" dirty="0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11305602-83DC-42E4-8C04-8945DB470E42}"/>
              </a:ext>
            </a:extLst>
          </p:cNvPr>
          <p:cNvSpPr/>
          <p:nvPr/>
        </p:nvSpPr>
        <p:spPr>
          <a:xfrm>
            <a:off x="3964350" y="3784699"/>
            <a:ext cx="193835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一个蘑菇</a:t>
            </a:r>
            <a:endParaRPr lang="zh-CN" altLang="en-US" sz="3400" dirty="0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8FAD02F0-2781-47D2-806A-5439B46FEFAE}"/>
              </a:ext>
            </a:extLst>
          </p:cNvPr>
          <p:cNvSpPr/>
          <p:nvPr/>
        </p:nvSpPr>
        <p:spPr>
          <a:xfrm>
            <a:off x="40710" y="5404232"/>
            <a:ext cx="9103290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400" b="1" dirty="0">
                <a:latin typeface="黑体" panose="02010609060101010101" pitchFamily="49" charset="-122"/>
                <a:ea typeface="黑体" panose="02010609060101010101" pitchFamily="49" charset="-122"/>
              </a:rPr>
              <a:t>我们就可以发现，两端都是（    ）时，</a:t>
            </a:r>
            <a:endParaRPr lang="en-US" altLang="zh-CN" sz="3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400" b="1" dirty="0">
                <a:latin typeface="黑体" panose="02010609060101010101" pitchFamily="49" charset="-122"/>
                <a:ea typeface="黑体" panose="02010609060101010101" pitchFamily="49" charset="-122"/>
              </a:rPr>
              <a:t>（   ）的数量就比中间的（    ）多（  ）个。</a:t>
            </a:r>
            <a:endParaRPr lang="zh-CN" altLang="en-US" sz="3400" dirty="0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0F608C53-D44B-417D-B465-B0EBC9DEDC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81038" y="4305497"/>
            <a:ext cx="455612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3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7E211727-4FA7-49D0-890D-86B66707F4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44238" y="5889773"/>
            <a:ext cx="455612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3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325DEA5D-BC0B-4A88-93A4-8F51E510F4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36897" y="5406653"/>
            <a:ext cx="125294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400" b="1" dirty="0">
                <a:solidFill>
                  <a:srgbClr val="FF0000"/>
                </a:solidFill>
                <a:ea typeface="黑体" panose="02010609060101010101" pitchFamily="49" charset="-122"/>
              </a:rPr>
              <a:t>小兔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BF8796BB-AA70-4FCE-BAAB-3799524D34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43180" y="5880075"/>
            <a:ext cx="125294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400" b="1" dirty="0">
                <a:solidFill>
                  <a:srgbClr val="FF0000"/>
                </a:solidFill>
                <a:ea typeface="黑体" panose="02010609060101010101" pitchFamily="49" charset="-122"/>
              </a:rPr>
              <a:t>蘑菇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25853AE5-2BD2-47C8-8B22-4699497902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2453" y="5921465"/>
            <a:ext cx="125294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400" b="1" dirty="0">
                <a:solidFill>
                  <a:srgbClr val="FF0000"/>
                </a:solidFill>
                <a:ea typeface="黑体" panose="02010609060101010101" pitchFamily="49" charset="-122"/>
              </a:rPr>
              <a:t>小兔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6D0B3530-E111-49AC-B2ED-C76A6ABBB3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54829" y="4788679"/>
            <a:ext cx="125294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400" b="1" dirty="0">
                <a:solidFill>
                  <a:srgbClr val="FF0000"/>
                </a:solidFill>
                <a:ea typeface="黑体" panose="02010609060101010101" pitchFamily="49" charset="-122"/>
              </a:rPr>
              <a:t>小兔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90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9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90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90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90115" descr="liba">
            <a:extLst>
              <a:ext uri="{FF2B5EF4-FFF2-40B4-BE49-F238E27FC236}">
                <a16:creationId xmlns:a16="http://schemas.microsoft.com/office/drawing/2014/main" id="{A2C6B3FE-811D-4908-BA02-389121B35F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398" y="608012"/>
            <a:ext cx="9036050" cy="16557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0135" name="组合 90134">
            <a:extLst>
              <a:ext uri="{FF2B5EF4-FFF2-40B4-BE49-F238E27FC236}">
                <a16:creationId xmlns:a16="http://schemas.microsoft.com/office/drawing/2014/main" id="{7A6DD0DA-0BFC-4C87-BC34-8E4EC7DBEE2C}"/>
              </a:ext>
            </a:extLst>
          </p:cNvPr>
          <p:cNvGrpSpPr>
            <a:grpSpLocks/>
          </p:cNvGrpSpPr>
          <p:nvPr/>
        </p:nvGrpSpPr>
        <p:grpSpPr bwMode="auto">
          <a:xfrm>
            <a:off x="157723" y="560387"/>
            <a:ext cx="8688388" cy="1631950"/>
            <a:chOff x="38" y="1268"/>
            <a:chExt cx="5473" cy="1028"/>
          </a:xfrm>
        </p:grpSpPr>
        <p:sp>
          <p:nvSpPr>
            <p:cNvPr id="14339" name="椭圆 90117">
              <a:extLst>
                <a:ext uri="{FF2B5EF4-FFF2-40B4-BE49-F238E27FC236}">
                  <a16:creationId xmlns:a16="http://schemas.microsoft.com/office/drawing/2014/main" id="{3229ABFD-B804-4BDE-94A6-9E5B11BB91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" y="1268"/>
              <a:ext cx="393" cy="756"/>
            </a:xfrm>
            <a:prstGeom prst="ellipse">
              <a:avLst/>
            </a:prstGeom>
            <a:noFill/>
            <a:ln w="508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340" name="椭圆 90118">
              <a:extLst>
                <a:ext uri="{FF2B5EF4-FFF2-40B4-BE49-F238E27FC236}">
                  <a16:creationId xmlns:a16="http://schemas.microsoft.com/office/drawing/2014/main" id="{89FAA15C-4DDD-436E-981B-906857E04E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5" y="1358"/>
              <a:ext cx="414" cy="756"/>
            </a:xfrm>
            <a:prstGeom prst="ellipse">
              <a:avLst/>
            </a:prstGeom>
            <a:noFill/>
            <a:ln w="508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341" name="椭圆 90119">
              <a:extLst>
                <a:ext uri="{FF2B5EF4-FFF2-40B4-BE49-F238E27FC236}">
                  <a16:creationId xmlns:a16="http://schemas.microsoft.com/office/drawing/2014/main" id="{DA430577-3734-4B9B-B02E-98263777BE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9" y="1449"/>
              <a:ext cx="453" cy="756"/>
            </a:xfrm>
            <a:prstGeom prst="ellipse">
              <a:avLst/>
            </a:prstGeom>
            <a:noFill/>
            <a:ln w="508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342" name="椭圆 90120">
              <a:extLst>
                <a:ext uri="{FF2B5EF4-FFF2-40B4-BE49-F238E27FC236}">
                  <a16:creationId xmlns:a16="http://schemas.microsoft.com/office/drawing/2014/main" id="{138EF143-909D-4652-AE50-A0D6DC2166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87" y="1495"/>
              <a:ext cx="491" cy="756"/>
            </a:xfrm>
            <a:prstGeom prst="ellipse">
              <a:avLst/>
            </a:prstGeom>
            <a:noFill/>
            <a:ln w="508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343" name="椭圆 90121">
              <a:extLst>
                <a:ext uri="{FF2B5EF4-FFF2-40B4-BE49-F238E27FC236}">
                  <a16:creationId xmlns:a16="http://schemas.microsoft.com/office/drawing/2014/main" id="{9F812477-F79A-4380-8DCE-525D14D270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46" y="1540"/>
              <a:ext cx="539" cy="756"/>
            </a:xfrm>
            <a:prstGeom prst="ellipse">
              <a:avLst/>
            </a:prstGeom>
            <a:noFill/>
            <a:ln w="508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344" name="椭圆 90122">
              <a:extLst>
                <a:ext uri="{FF2B5EF4-FFF2-40B4-BE49-F238E27FC236}">
                  <a16:creationId xmlns:a16="http://schemas.microsoft.com/office/drawing/2014/main" id="{43121DC0-5DA4-4E1B-9005-A6163BB467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35" y="1540"/>
              <a:ext cx="500" cy="756"/>
            </a:xfrm>
            <a:prstGeom prst="ellipse">
              <a:avLst/>
            </a:prstGeom>
            <a:noFill/>
            <a:ln w="508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345" name="椭圆 90123">
              <a:extLst>
                <a:ext uri="{FF2B5EF4-FFF2-40B4-BE49-F238E27FC236}">
                  <a16:creationId xmlns:a16="http://schemas.microsoft.com/office/drawing/2014/main" id="{DE60F162-8E68-410C-A4A9-508FC6F3A3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0" y="1540"/>
              <a:ext cx="545" cy="756"/>
            </a:xfrm>
            <a:prstGeom prst="ellipse">
              <a:avLst/>
            </a:prstGeom>
            <a:noFill/>
            <a:ln w="508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346" name="椭圆 90124">
              <a:extLst>
                <a:ext uri="{FF2B5EF4-FFF2-40B4-BE49-F238E27FC236}">
                  <a16:creationId xmlns:a16="http://schemas.microsoft.com/office/drawing/2014/main" id="{A2BDEDC6-22BF-480D-BBF2-EE82E4A29A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33" y="1540"/>
              <a:ext cx="453" cy="756"/>
            </a:xfrm>
            <a:prstGeom prst="ellipse">
              <a:avLst/>
            </a:prstGeom>
            <a:noFill/>
            <a:ln w="508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347" name="椭圆 90125">
              <a:extLst>
                <a:ext uri="{FF2B5EF4-FFF2-40B4-BE49-F238E27FC236}">
                  <a16:creationId xmlns:a16="http://schemas.microsoft.com/office/drawing/2014/main" id="{A96F6DC8-C28A-40B0-A142-DB0A434615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34" y="1540"/>
              <a:ext cx="498" cy="756"/>
            </a:xfrm>
            <a:prstGeom prst="ellipse">
              <a:avLst/>
            </a:prstGeom>
            <a:noFill/>
            <a:ln w="508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348" name="椭圆 90126">
              <a:extLst>
                <a:ext uri="{FF2B5EF4-FFF2-40B4-BE49-F238E27FC236}">
                  <a16:creationId xmlns:a16="http://schemas.microsoft.com/office/drawing/2014/main" id="{4CE81D60-E6C0-4E5F-9262-558F97956F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86" y="1540"/>
              <a:ext cx="440" cy="756"/>
            </a:xfrm>
            <a:prstGeom prst="ellipse">
              <a:avLst/>
            </a:prstGeom>
            <a:noFill/>
            <a:ln w="508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349" name="椭圆 90127">
              <a:extLst>
                <a:ext uri="{FF2B5EF4-FFF2-40B4-BE49-F238E27FC236}">
                  <a16:creationId xmlns:a16="http://schemas.microsoft.com/office/drawing/2014/main" id="{E8E44D88-79DB-4CB6-B0F5-817B604E70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0" y="1495"/>
              <a:ext cx="453" cy="756"/>
            </a:xfrm>
            <a:prstGeom prst="ellipse">
              <a:avLst/>
            </a:prstGeom>
            <a:noFill/>
            <a:ln w="508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350" name="椭圆 90128">
              <a:extLst>
                <a:ext uri="{FF2B5EF4-FFF2-40B4-BE49-F238E27FC236}">
                  <a16:creationId xmlns:a16="http://schemas.microsoft.com/office/drawing/2014/main" id="{7F3051E2-7ADD-4BFF-AB26-359978D4DF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84" y="1404"/>
              <a:ext cx="327" cy="756"/>
            </a:xfrm>
            <a:prstGeom prst="ellipse">
              <a:avLst/>
            </a:prstGeom>
            <a:noFill/>
            <a:ln w="508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4351" name="文本框 90129">
            <a:extLst>
              <a:ext uri="{FF2B5EF4-FFF2-40B4-BE49-F238E27FC236}">
                <a16:creationId xmlns:a16="http://schemas.microsoft.com/office/drawing/2014/main" id="{54EBC3F5-B502-452C-B649-5A9F0B8B56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59113" y="620713"/>
            <a:ext cx="31686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800" b="1" dirty="0">
                <a:solidFill>
                  <a:srgbClr val="000000"/>
                </a:solidFill>
                <a:ea typeface="黑体" panose="02010609060101010101" pitchFamily="49" charset="-122"/>
              </a:rPr>
              <a:t>三、木桩和篱笆</a:t>
            </a:r>
          </a:p>
        </p:txBody>
      </p:sp>
      <p:sp>
        <p:nvSpPr>
          <p:cNvPr id="20" name="矩形 76803">
            <a:extLst>
              <a:ext uri="{FF2B5EF4-FFF2-40B4-BE49-F238E27FC236}">
                <a16:creationId xmlns:a16="http://schemas.microsoft.com/office/drawing/2014/main" id="{B70FE46D-CBA5-4828-AEBA-05A7315EB6AB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79388" y="0"/>
            <a:ext cx="1514475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000" i="1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分一分：</a:t>
            </a:r>
          </a:p>
        </p:txBody>
      </p:sp>
      <p:sp>
        <p:nvSpPr>
          <p:cNvPr id="21" name="文本框 76860">
            <a:extLst>
              <a:ext uri="{FF2B5EF4-FFF2-40B4-BE49-F238E27FC236}">
                <a16:creationId xmlns:a16="http://schemas.microsoft.com/office/drawing/2014/main" id="{049D4463-8812-4CE3-AE95-0217286FE4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767" y="3373051"/>
            <a:ext cx="8239125" cy="1661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400" b="1" dirty="0">
                <a:latin typeface="黑体" panose="02010609060101010101" pitchFamily="49" charset="-122"/>
                <a:ea typeface="黑体" panose="02010609060101010101" pitchFamily="49" charset="-122"/>
              </a:rPr>
              <a:t>把（        ）和（        ）看成</a:t>
            </a:r>
            <a:r>
              <a:rPr lang="zh-CN" altLang="en-US" sz="3400" b="1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一组</a:t>
            </a:r>
            <a:r>
              <a:rPr lang="zh-CN" altLang="en-US" sz="3400" b="1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400" b="1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一一对应</a:t>
            </a:r>
            <a:r>
              <a:rPr lang="zh-CN" altLang="en-US" sz="3400" b="1" dirty="0">
                <a:latin typeface="黑体" panose="02010609060101010101" pitchFamily="49" charset="-122"/>
                <a:ea typeface="黑体" panose="02010609060101010101" pitchFamily="49" charset="-122"/>
              </a:rPr>
              <a:t>地分组，共可以分成（    ）组，最后余下一个是（       ）。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26026311-2408-4F47-ADF9-8745CBA26B8A}"/>
              </a:ext>
            </a:extLst>
          </p:cNvPr>
          <p:cNvSpPr/>
          <p:nvPr/>
        </p:nvSpPr>
        <p:spPr>
          <a:xfrm>
            <a:off x="943446" y="3375472"/>
            <a:ext cx="19351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一个木桩</a:t>
            </a:r>
            <a:endParaRPr lang="zh-CN" altLang="en-US" sz="3400" dirty="0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D8A259E3-2AAC-4098-9546-443182DF5A6C}"/>
              </a:ext>
            </a:extLst>
          </p:cNvPr>
          <p:cNvSpPr/>
          <p:nvPr/>
        </p:nvSpPr>
        <p:spPr>
          <a:xfrm>
            <a:off x="3918873" y="3375472"/>
            <a:ext cx="193835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一段篱笆</a:t>
            </a:r>
            <a:endParaRPr lang="zh-CN" altLang="en-US" sz="3400" dirty="0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C235E0AB-BBD3-49EA-8EF1-5D973B87FE2D}"/>
              </a:ext>
            </a:extLst>
          </p:cNvPr>
          <p:cNvSpPr/>
          <p:nvPr/>
        </p:nvSpPr>
        <p:spPr>
          <a:xfrm>
            <a:off x="-4767" y="4995005"/>
            <a:ext cx="9103290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400" b="1" dirty="0">
                <a:latin typeface="黑体" panose="02010609060101010101" pitchFamily="49" charset="-122"/>
                <a:ea typeface="黑体" panose="02010609060101010101" pitchFamily="49" charset="-122"/>
              </a:rPr>
              <a:t>我们就可以发现，两端都是（    ）时，</a:t>
            </a:r>
            <a:endParaRPr lang="en-US" altLang="zh-CN" sz="3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400" b="1" dirty="0">
                <a:latin typeface="黑体" panose="02010609060101010101" pitchFamily="49" charset="-122"/>
                <a:ea typeface="黑体" panose="02010609060101010101" pitchFamily="49" charset="-122"/>
              </a:rPr>
              <a:t>（   ）的数量就比中间的（    ）多（  ）个。</a:t>
            </a:r>
            <a:endParaRPr lang="zh-CN" altLang="en-US" sz="3400" dirty="0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A0E77EA9-392D-4321-8367-5EC149F3AC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6834" y="3885729"/>
            <a:ext cx="702516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3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E16DADD-FA0B-4B0D-9EE4-25624ED68A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8761" y="5480546"/>
            <a:ext cx="455612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3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85C5E5AB-CAC3-4AD1-AA8C-47C4B16CE3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91420" y="4997426"/>
            <a:ext cx="125294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木桩</a:t>
            </a:r>
            <a:endParaRPr lang="zh-CN" altLang="en-US" sz="3400" b="1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3B6FBB8D-79BF-48E5-AB2A-7AA9FF7FCD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97703" y="5470848"/>
            <a:ext cx="125294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篱笆</a:t>
            </a:r>
            <a:endParaRPr lang="zh-CN" altLang="en-US" sz="3400" b="1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956773A9-3970-4D65-8152-E8BE5AF4E3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6976" y="5512238"/>
            <a:ext cx="125294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木桩</a:t>
            </a:r>
            <a:endParaRPr lang="zh-CN" altLang="en-US" sz="3400" b="1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E1D70E14-D809-44FC-B4CD-8B1630F509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09352" y="4379452"/>
            <a:ext cx="125294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木桩</a:t>
            </a:r>
            <a:endParaRPr lang="zh-CN" altLang="en-US" sz="3400" b="1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0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0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76860">
            <a:extLst>
              <a:ext uri="{FF2B5EF4-FFF2-40B4-BE49-F238E27FC236}">
                <a16:creationId xmlns:a16="http://schemas.microsoft.com/office/drawing/2014/main" id="{9FE71EBA-979C-4516-9E4F-4D1F0EBA12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92" y="1700808"/>
            <a:ext cx="8530738" cy="1661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400" b="1" dirty="0">
                <a:latin typeface="黑体" panose="02010609060101010101" pitchFamily="49" charset="-122"/>
                <a:ea typeface="黑体" panose="02010609060101010101" pitchFamily="49" charset="-122"/>
              </a:rPr>
              <a:t>我把（        ）和（        ）看成</a:t>
            </a:r>
            <a:r>
              <a:rPr lang="zh-CN" altLang="en-US" sz="3400" b="1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一组</a:t>
            </a:r>
            <a:r>
              <a:rPr lang="zh-CN" altLang="en-US" sz="3400" b="1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400" b="1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一一对应</a:t>
            </a:r>
            <a:r>
              <a:rPr lang="zh-CN" altLang="en-US" sz="3400" b="1" dirty="0">
                <a:latin typeface="黑体" panose="02010609060101010101" pitchFamily="49" charset="-122"/>
                <a:ea typeface="黑体" panose="02010609060101010101" pitchFamily="49" charset="-122"/>
              </a:rPr>
              <a:t>地分组，共可以分成（    ）组，最后余下一个是（       ）。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2C00FBA0-D531-43AC-A9E4-6727F1CE25CF}"/>
              </a:ext>
            </a:extLst>
          </p:cNvPr>
          <p:cNvSpPr/>
          <p:nvPr/>
        </p:nvSpPr>
        <p:spPr>
          <a:xfrm>
            <a:off x="-5824" y="4114850"/>
            <a:ext cx="9103290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400" b="1" dirty="0">
                <a:latin typeface="黑体" panose="02010609060101010101" pitchFamily="49" charset="-122"/>
                <a:ea typeface="黑体" panose="02010609060101010101" pitchFamily="49" charset="-122"/>
              </a:rPr>
              <a:t>我们就可以发现，两端都是（    ）时，</a:t>
            </a:r>
            <a:endParaRPr lang="en-US" altLang="zh-CN" sz="3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400" b="1" dirty="0">
                <a:latin typeface="黑体" panose="02010609060101010101" pitchFamily="49" charset="-122"/>
                <a:ea typeface="黑体" panose="02010609060101010101" pitchFamily="49" charset="-122"/>
              </a:rPr>
              <a:t>（   ）的数量就比中间的（    ）多（  ）个。</a:t>
            </a:r>
            <a:endParaRPr lang="zh-CN" altLang="en-US" sz="3400" dirty="0"/>
          </a:p>
        </p:txBody>
      </p:sp>
      <p:sp>
        <p:nvSpPr>
          <p:cNvPr id="14" name="矩形 76803">
            <a:extLst>
              <a:ext uri="{FF2B5EF4-FFF2-40B4-BE49-F238E27FC236}">
                <a16:creationId xmlns:a16="http://schemas.microsoft.com/office/drawing/2014/main" id="{C6AFC406-E43B-49E4-9F0C-39FE1B248041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79388" y="0"/>
            <a:ext cx="1514475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000" i="1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说一说：</a:t>
            </a:r>
          </a:p>
        </p:txBody>
      </p:sp>
    </p:spTree>
    <p:extLst>
      <p:ext uri="{BB962C8B-B14F-4D97-AF65-F5344CB8AC3E}">
        <p14:creationId xmlns:p14="http://schemas.microsoft.com/office/powerpoint/2010/main" val="3999668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77827">
            <a:extLst>
              <a:ext uri="{FF2B5EF4-FFF2-40B4-BE49-F238E27FC236}">
                <a16:creationId xmlns:a16="http://schemas.microsoft.com/office/drawing/2014/main" id="{715EC050-5198-4E3A-91A8-D4BCB207E536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539750" y="333375"/>
            <a:ext cx="1514475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000" i="1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算一算：</a:t>
            </a:r>
          </a:p>
        </p:txBody>
      </p:sp>
      <p:sp>
        <p:nvSpPr>
          <p:cNvPr id="15362" name="文本框 77831">
            <a:extLst>
              <a:ext uri="{FF2B5EF4-FFF2-40B4-BE49-F238E27FC236}">
                <a16:creationId xmlns:a16="http://schemas.microsoft.com/office/drawing/2014/main" id="{7FACB6E3-496C-4C62-90BE-5E1D42949D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2836" y="3523297"/>
            <a:ext cx="8640763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只小兔站成一排，</a:t>
            </a:r>
            <a:endParaRPr lang="en-US" altLang="zh-CN" sz="4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7983" name="文本框 77982">
            <a:extLst>
              <a:ext uri="{FF2B5EF4-FFF2-40B4-BE49-F238E27FC236}">
                <a16:creationId xmlns:a16="http://schemas.microsoft.com/office/drawing/2014/main" id="{CE6EE6C8-0445-4351-84CA-02BD979CA2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92592" y="5503229"/>
            <a:ext cx="114786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4400" b="1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19</a:t>
            </a:r>
          </a:p>
        </p:txBody>
      </p:sp>
      <p:pic>
        <p:nvPicPr>
          <p:cNvPr id="74" name="图片 77983" descr="1">
            <a:extLst>
              <a:ext uri="{FF2B5EF4-FFF2-40B4-BE49-F238E27FC236}">
                <a16:creationId xmlns:a16="http://schemas.microsoft.com/office/drawing/2014/main" id="{20DDA0BE-58B0-40E6-BD53-4EB995BB7F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7739" y="2254954"/>
            <a:ext cx="419754" cy="4976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61CF99A8-FFE6-4B79-8FC3-2A309178DDC0}"/>
              </a:ext>
            </a:extLst>
          </p:cNvPr>
          <p:cNvGrpSpPr/>
          <p:nvPr/>
        </p:nvGrpSpPr>
        <p:grpSpPr>
          <a:xfrm>
            <a:off x="401704" y="557821"/>
            <a:ext cx="8919210" cy="3220429"/>
            <a:chOff x="401704" y="557821"/>
            <a:chExt cx="8919210" cy="3220429"/>
          </a:xfrm>
        </p:grpSpPr>
        <p:grpSp>
          <p:nvGrpSpPr>
            <p:cNvPr id="77874" name="组合 77873">
              <a:extLst>
                <a:ext uri="{FF2B5EF4-FFF2-40B4-BE49-F238E27FC236}">
                  <a16:creationId xmlns:a16="http://schemas.microsoft.com/office/drawing/2014/main" id="{BA96177E-3131-43C0-AE25-18FDBC559AD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885845" y="1087087"/>
              <a:ext cx="768421" cy="2691163"/>
              <a:chOff x="295" y="1071"/>
              <a:chExt cx="227" cy="795"/>
            </a:xfrm>
          </p:grpSpPr>
          <p:pic>
            <p:nvPicPr>
              <p:cNvPr id="15367" name="图片 77833" descr="QQ截图2014091421430011">
                <a:extLst>
                  <a:ext uri="{FF2B5EF4-FFF2-40B4-BE49-F238E27FC236}">
                    <a16:creationId xmlns:a16="http://schemas.microsoft.com/office/drawing/2014/main" id="{60340EB1-7B9A-495E-AAE8-E0208C7DD9D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5" y="1071"/>
                <a:ext cx="227" cy="5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5368" name="文本框 77852">
                <a:extLst>
                  <a:ext uri="{FF2B5EF4-FFF2-40B4-BE49-F238E27FC236}">
                    <a16:creationId xmlns:a16="http://schemas.microsoft.com/office/drawing/2014/main" id="{5C0566F1-594F-4562-A4EE-FB95EC065FD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40" y="1616"/>
                <a:ext cx="149" cy="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000" b="1">
                    <a:latin typeface="黑体" panose="02010609060101010101" pitchFamily="49" charset="-122"/>
                    <a:ea typeface="黑体" panose="02010609060101010101" pitchFamily="49" charset="-122"/>
                  </a:rPr>
                  <a:t>2</a:t>
                </a:r>
              </a:p>
            </p:txBody>
          </p:sp>
        </p:grpSp>
        <p:grpSp>
          <p:nvGrpSpPr>
            <p:cNvPr id="77875" name="组合 77874">
              <a:extLst>
                <a:ext uri="{FF2B5EF4-FFF2-40B4-BE49-F238E27FC236}">
                  <a16:creationId xmlns:a16="http://schemas.microsoft.com/office/drawing/2014/main" id="{6A936940-77DA-4A73-92A3-F83A71635FA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59902" y="1087087"/>
              <a:ext cx="768421" cy="2691163"/>
              <a:chOff x="567" y="1071"/>
              <a:chExt cx="227" cy="795"/>
            </a:xfrm>
          </p:grpSpPr>
          <p:pic>
            <p:nvPicPr>
              <p:cNvPr id="15370" name="图片 77832" descr="QQ截图2014091421430011">
                <a:extLst>
                  <a:ext uri="{FF2B5EF4-FFF2-40B4-BE49-F238E27FC236}">
                    <a16:creationId xmlns:a16="http://schemas.microsoft.com/office/drawing/2014/main" id="{A8C0E02A-0E04-4955-BC45-01AA89445D8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67" y="1071"/>
                <a:ext cx="227" cy="5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5371" name="文本框 77853">
                <a:extLst>
                  <a:ext uri="{FF2B5EF4-FFF2-40B4-BE49-F238E27FC236}">
                    <a16:creationId xmlns:a16="http://schemas.microsoft.com/office/drawing/2014/main" id="{80FF545D-3624-4E31-8145-0E16D904E04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12" y="1616"/>
                <a:ext cx="149" cy="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000" b="1">
                    <a:latin typeface="黑体" panose="02010609060101010101" pitchFamily="49" charset="-122"/>
                    <a:ea typeface="黑体" panose="02010609060101010101" pitchFamily="49" charset="-122"/>
                  </a:rPr>
                  <a:t>3</a:t>
                </a:r>
              </a:p>
            </p:txBody>
          </p:sp>
        </p:grpSp>
        <p:grpSp>
          <p:nvGrpSpPr>
            <p:cNvPr id="77891" name="组合 77890">
              <a:extLst>
                <a:ext uri="{FF2B5EF4-FFF2-40B4-BE49-F238E27FC236}">
                  <a16:creationId xmlns:a16="http://schemas.microsoft.com/office/drawing/2014/main" id="{F94ADB16-4991-48B3-9DD4-2B7CB090969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671730" y="949047"/>
              <a:ext cx="968142" cy="2691165"/>
              <a:chOff x="5102" y="1071"/>
              <a:chExt cx="286" cy="795"/>
            </a:xfrm>
          </p:grpSpPr>
          <p:pic>
            <p:nvPicPr>
              <p:cNvPr id="15388" name="图片 77849" descr="QQ截图2014091421430011">
                <a:extLst>
                  <a:ext uri="{FF2B5EF4-FFF2-40B4-BE49-F238E27FC236}">
                    <a16:creationId xmlns:a16="http://schemas.microsoft.com/office/drawing/2014/main" id="{22AABF4D-C1DA-46BB-8DEC-A16AEED6CE9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02" y="1071"/>
                <a:ext cx="227" cy="5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5389" name="文本框 77860">
                <a:extLst>
                  <a:ext uri="{FF2B5EF4-FFF2-40B4-BE49-F238E27FC236}">
                    <a16:creationId xmlns:a16="http://schemas.microsoft.com/office/drawing/2014/main" id="{A3ECC56D-8E17-49D6-8650-669F3C567A3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103" y="1616"/>
                <a:ext cx="285" cy="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000" b="1">
                    <a:latin typeface="黑体" panose="02010609060101010101" pitchFamily="49" charset="-122"/>
                    <a:ea typeface="黑体" panose="02010609060101010101" pitchFamily="49" charset="-122"/>
                  </a:rPr>
                  <a:t>19</a:t>
                </a:r>
              </a:p>
            </p:txBody>
          </p:sp>
        </p:grpSp>
        <p:grpSp>
          <p:nvGrpSpPr>
            <p:cNvPr id="77892" name="组合 77891">
              <a:extLst>
                <a:ext uri="{FF2B5EF4-FFF2-40B4-BE49-F238E27FC236}">
                  <a16:creationId xmlns:a16="http://schemas.microsoft.com/office/drawing/2014/main" id="{B21123BE-719E-4FAD-AFC8-6727B48CED8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169976" y="967825"/>
              <a:ext cx="1150938" cy="2691165"/>
              <a:chOff x="5420" y="1071"/>
              <a:chExt cx="340" cy="795"/>
            </a:xfrm>
          </p:grpSpPr>
          <p:pic>
            <p:nvPicPr>
              <p:cNvPr id="15409" name="图片 77847" descr="QQ截图2014091421430011">
                <a:extLst>
                  <a:ext uri="{FF2B5EF4-FFF2-40B4-BE49-F238E27FC236}">
                    <a16:creationId xmlns:a16="http://schemas.microsoft.com/office/drawing/2014/main" id="{4BA55144-3C9A-4892-B3DE-EEB1F80CD60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420" y="1071"/>
                <a:ext cx="227" cy="5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5410" name="文本框 77868">
                <a:extLst>
                  <a:ext uri="{FF2B5EF4-FFF2-40B4-BE49-F238E27FC236}">
                    <a16:creationId xmlns:a16="http://schemas.microsoft.com/office/drawing/2014/main" id="{96714D16-81C9-45F6-BF08-5F874670AE4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420" y="1616"/>
                <a:ext cx="340" cy="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000" b="1">
                    <a:latin typeface="黑体" panose="02010609060101010101" pitchFamily="49" charset="-122"/>
                    <a:ea typeface="黑体" panose="02010609060101010101" pitchFamily="49" charset="-122"/>
                  </a:rPr>
                  <a:t>20</a:t>
                </a:r>
              </a:p>
            </p:txBody>
          </p:sp>
        </p:grpSp>
        <p:grpSp>
          <p:nvGrpSpPr>
            <p:cNvPr id="15427" name="组合 77872">
              <a:extLst>
                <a:ext uri="{FF2B5EF4-FFF2-40B4-BE49-F238E27FC236}">
                  <a16:creationId xmlns:a16="http://schemas.microsoft.com/office/drawing/2014/main" id="{0E2F3569-EC09-418B-9A87-870D14ABAD4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01704" y="1087086"/>
              <a:ext cx="768421" cy="2691164"/>
              <a:chOff x="0" y="1071"/>
              <a:chExt cx="227" cy="795"/>
            </a:xfrm>
          </p:grpSpPr>
          <p:pic>
            <p:nvPicPr>
              <p:cNvPr id="15428" name="图片 77830" descr="QQ截图2014091421430011">
                <a:extLst>
                  <a:ext uri="{FF2B5EF4-FFF2-40B4-BE49-F238E27FC236}">
                    <a16:creationId xmlns:a16="http://schemas.microsoft.com/office/drawing/2014/main" id="{65414F0A-0432-480A-AB06-84152EFBE64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1071"/>
                <a:ext cx="227" cy="5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5429" name="文本框 77854">
                <a:extLst>
                  <a:ext uri="{FF2B5EF4-FFF2-40B4-BE49-F238E27FC236}">
                    <a16:creationId xmlns:a16="http://schemas.microsoft.com/office/drawing/2014/main" id="{69524018-3FC3-4969-8070-CAAEC895814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8" y="1616"/>
                <a:ext cx="149" cy="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000" b="1">
                    <a:latin typeface="黑体" panose="02010609060101010101" pitchFamily="49" charset="-122"/>
                    <a:ea typeface="黑体" panose="02010609060101010101" pitchFamily="49" charset="-122"/>
                  </a:rPr>
                  <a:t>1</a:t>
                </a:r>
              </a:p>
            </p:txBody>
          </p:sp>
        </p:grp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9BF8AD8B-0ADA-4B5E-B896-9C8C2C671380}"/>
                </a:ext>
              </a:extLst>
            </p:cNvPr>
            <p:cNvSpPr txBox="1"/>
            <p:nvPr/>
          </p:nvSpPr>
          <p:spPr>
            <a:xfrm>
              <a:off x="4001760" y="557821"/>
              <a:ext cx="3179257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800" dirty="0"/>
                <a:t>……</a:t>
              </a:r>
              <a:endParaRPr lang="zh-CN" altLang="en-US" sz="10800" dirty="0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0D638461-6900-4712-AEBA-D1D597F5ADE6}"/>
              </a:ext>
            </a:extLst>
          </p:cNvPr>
          <p:cNvGrpSpPr/>
          <p:nvPr/>
        </p:nvGrpSpPr>
        <p:grpSpPr>
          <a:xfrm>
            <a:off x="2746771" y="2254954"/>
            <a:ext cx="5330152" cy="511382"/>
            <a:chOff x="2746771" y="2254954"/>
            <a:chExt cx="5330152" cy="511382"/>
          </a:xfrm>
        </p:grpSpPr>
        <p:pic>
          <p:nvPicPr>
            <p:cNvPr id="75" name="图片 77983" descr="1">
              <a:extLst>
                <a:ext uri="{FF2B5EF4-FFF2-40B4-BE49-F238E27FC236}">
                  <a16:creationId xmlns:a16="http://schemas.microsoft.com/office/drawing/2014/main" id="{29400E7E-2315-460D-A639-60D07F295D7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46771" y="2254954"/>
              <a:ext cx="419754" cy="4976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7" name="图片 77983" descr="1">
              <a:extLst>
                <a:ext uri="{FF2B5EF4-FFF2-40B4-BE49-F238E27FC236}">
                  <a16:creationId xmlns:a16="http://schemas.microsoft.com/office/drawing/2014/main" id="{A0FCE1E6-3DBD-41FD-ACB5-562EBA1A0A2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57169" y="2254954"/>
              <a:ext cx="419754" cy="4976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8" name="图片 77983" descr="1">
              <a:extLst>
                <a:ext uri="{FF2B5EF4-FFF2-40B4-BE49-F238E27FC236}">
                  <a16:creationId xmlns:a16="http://schemas.microsoft.com/office/drawing/2014/main" id="{7B2C04C9-139D-4DF0-BC65-7933B382744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16343" y="2268725"/>
              <a:ext cx="419754" cy="4976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1" name="文本框 80">
            <a:extLst>
              <a:ext uri="{FF2B5EF4-FFF2-40B4-BE49-F238E27FC236}">
                <a16:creationId xmlns:a16="http://schemas.microsoft.com/office/drawing/2014/main" id="{307EAC24-FB3A-43E5-82E7-1ADF64B6A3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1981" y="3506643"/>
            <a:ext cx="114786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20</a:t>
            </a: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08730E2C-D9F3-4EE7-8D0C-AFE3028328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92591" y="5528926"/>
            <a:ext cx="114786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4400" b="1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99</a:t>
            </a: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0FD47D1B-8041-4322-9B1B-32D2233F77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601" y="3519912"/>
            <a:ext cx="114786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100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AF9D127-4F91-4B3D-B081-CBCE919831ED}"/>
              </a:ext>
            </a:extLst>
          </p:cNvPr>
          <p:cNvSpPr txBox="1"/>
          <p:nvPr/>
        </p:nvSpPr>
        <p:spPr>
          <a:xfrm>
            <a:off x="2730046" y="5503228"/>
            <a:ext cx="87295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/>
              <a:t>80</a:t>
            </a:r>
            <a:endParaRPr lang="zh-CN" altLang="en-US" sz="4400" dirty="0"/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5467DA6F-2F47-49F0-A62A-EFBE85E6C932}"/>
              </a:ext>
            </a:extLst>
          </p:cNvPr>
          <p:cNvSpPr txBox="1"/>
          <p:nvPr/>
        </p:nvSpPr>
        <p:spPr>
          <a:xfrm>
            <a:off x="407100" y="3550215"/>
            <a:ext cx="87295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</a:rPr>
              <a:t>81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6103E3F6-19C5-429B-AA87-56DFFCD498B0}"/>
              </a:ext>
            </a:extLst>
          </p:cNvPr>
          <p:cNvSpPr/>
          <p:nvPr/>
        </p:nvSpPr>
        <p:spPr>
          <a:xfrm>
            <a:off x="148027" y="4438934"/>
            <a:ext cx="753717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每两只小兔中间</a:t>
            </a: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有一个蘑菇，</a:t>
            </a:r>
            <a:endParaRPr lang="en-US" altLang="zh-CN" sz="4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F67E4697-6CD9-4D87-B29E-1C49AF2FBE5A}"/>
              </a:ext>
            </a:extLst>
          </p:cNvPr>
          <p:cNvSpPr/>
          <p:nvPr/>
        </p:nvSpPr>
        <p:spPr>
          <a:xfrm>
            <a:off x="347931" y="5561496"/>
            <a:ext cx="612860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一共有（   ）个蘑菇。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7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779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779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779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77983" grpId="0"/>
      <p:bldP spid="77983" grpId="1"/>
      <p:bldP spid="81" grpId="0"/>
      <p:bldP spid="81" grpId="1"/>
      <p:bldP spid="82" grpId="0"/>
      <p:bldP spid="82" grpId="1"/>
      <p:bldP spid="83" grpId="0"/>
      <p:bldP spid="83" grpId="1"/>
      <p:bldP spid="5" grpId="0"/>
      <p:bldP spid="85" grpId="0"/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矩形 79875">
            <a:extLst>
              <a:ext uri="{FF2B5EF4-FFF2-40B4-BE49-F238E27FC236}">
                <a16:creationId xmlns:a16="http://schemas.microsoft.com/office/drawing/2014/main" id="{FA69AE3E-19B6-421B-B6E5-BCF77F2CE1A3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07505" y="163816"/>
            <a:ext cx="3293396" cy="52888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000" i="1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摆一摆、画一画：</a:t>
            </a:r>
          </a:p>
        </p:txBody>
      </p:sp>
      <p:sp>
        <p:nvSpPr>
          <p:cNvPr id="17410" name="文本框 79876">
            <a:extLst>
              <a:ext uri="{FF2B5EF4-FFF2-40B4-BE49-F238E27FC236}">
                <a16:creationId xmlns:a16="http://schemas.microsoft.com/office/drawing/2014/main" id="{6BB36EFD-8091-48D3-A467-49FD0B6382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536" y="1033462"/>
            <a:ext cx="8856984" cy="415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你能用</a:t>
            </a:r>
            <a:r>
              <a:rPr lang="zh-CN" altLang="en-US" sz="4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五个</a:t>
            </a: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   和一些    ，摆一个间隔排列的图案吗？</a:t>
            </a:r>
            <a:endParaRPr lang="en-US" altLang="zh-CN" sz="4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4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  最少需要几个？最多有几个呢？请你</a:t>
            </a:r>
            <a:r>
              <a:rPr lang="zh-CN" altLang="en-US" sz="4400" b="1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画</a:t>
            </a: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出来。</a:t>
            </a:r>
          </a:p>
        </p:txBody>
      </p:sp>
      <p:sp>
        <p:nvSpPr>
          <p:cNvPr id="17411" name="矩形 79877">
            <a:extLst>
              <a:ext uri="{FF2B5EF4-FFF2-40B4-BE49-F238E27FC236}">
                <a16:creationId xmlns:a16="http://schemas.microsoft.com/office/drawing/2014/main" id="{52736266-3FD1-4F6A-9701-D83168A51C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00900" y="1178103"/>
            <a:ext cx="523027" cy="523027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7412" name="椭圆 79878">
            <a:extLst>
              <a:ext uri="{FF2B5EF4-FFF2-40B4-BE49-F238E27FC236}">
                <a16:creationId xmlns:a16="http://schemas.microsoft.com/office/drawing/2014/main" id="{A4208F6D-8D56-4A75-822D-FCD832C629C2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5898384" y="1105782"/>
            <a:ext cx="689839" cy="667668"/>
          </a:xfrm>
          <a:prstGeom prst="ellipse">
            <a:avLst/>
          </a:prstGeom>
          <a:solidFill>
            <a:srgbClr val="99CC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7413" name="椭圆 79966">
            <a:extLst>
              <a:ext uri="{FF2B5EF4-FFF2-40B4-BE49-F238E27FC236}">
                <a16:creationId xmlns:a16="http://schemas.microsoft.com/office/drawing/2014/main" id="{61043C44-DD33-46FD-A70E-7767436247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536" y="3717032"/>
            <a:ext cx="648072" cy="648072"/>
          </a:xfrm>
          <a:prstGeom prst="ellipse">
            <a:avLst/>
          </a:prstGeom>
          <a:solidFill>
            <a:srgbClr val="99CC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4" name="文本框 92163">
            <a:extLst>
              <a:ext uri="{FF2B5EF4-FFF2-40B4-BE49-F238E27FC236}">
                <a16:creationId xmlns:a16="http://schemas.microsoft.com/office/drawing/2014/main" id="{8E05E4CE-2FED-4E85-8920-F81DA61E47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1560" y="980728"/>
            <a:ext cx="81359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400" b="1" dirty="0">
                <a:ea typeface="黑体" panose="02010609060101010101" pitchFamily="49" charset="-122"/>
              </a:rPr>
              <a:t>一、两端都是</a:t>
            </a:r>
            <a:r>
              <a:rPr lang="zh-CN" altLang="en-US" sz="2400" b="1" u="sng" dirty="0">
                <a:solidFill>
                  <a:srgbClr val="0000FF"/>
                </a:solidFill>
                <a:ea typeface="黑体" panose="02010609060101010101" pitchFamily="49" charset="-122"/>
              </a:rPr>
              <a:t>正方形</a:t>
            </a:r>
            <a:r>
              <a:rPr lang="zh-CN" altLang="en-US" sz="2400" b="1" dirty="0">
                <a:ea typeface="黑体" panose="02010609060101010101" pitchFamily="49" charset="-122"/>
              </a:rPr>
              <a:t>时：正方形的个数就比圆形</a:t>
            </a:r>
            <a:r>
              <a:rPr lang="zh-CN" altLang="en-US" sz="2400" b="1" dirty="0">
                <a:solidFill>
                  <a:srgbClr val="FF0066"/>
                </a:solidFill>
                <a:ea typeface="黑体" panose="02010609060101010101" pitchFamily="49" charset="-122"/>
              </a:rPr>
              <a:t>多一个</a:t>
            </a:r>
          </a:p>
        </p:txBody>
      </p:sp>
      <p:sp>
        <p:nvSpPr>
          <p:cNvPr id="92165" name="文本框 92164">
            <a:extLst>
              <a:ext uri="{FF2B5EF4-FFF2-40B4-BE49-F238E27FC236}">
                <a16:creationId xmlns:a16="http://schemas.microsoft.com/office/drawing/2014/main" id="{BF7D2061-4409-4309-98CE-FCE311F4B6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3209" y="2329064"/>
            <a:ext cx="75612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400" b="1" dirty="0">
                <a:ea typeface="黑体" panose="02010609060101010101" pitchFamily="49" charset="-122"/>
              </a:rPr>
              <a:t>二、两端都是</a:t>
            </a:r>
            <a:r>
              <a:rPr lang="zh-CN" altLang="en-US" sz="2400" b="1" u="sng" dirty="0">
                <a:solidFill>
                  <a:srgbClr val="0000FF"/>
                </a:solidFill>
                <a:ea typeface="黑体" panose="02010609060101010101" pitchFamily="49" charset="-122"/>
              </a:rPr>
              <a:t>圆形</a:t>
            </a:r>
            <a:r>
              <a:rPr lang="zh-CN" altLang="en-US" sz="2400" b="1" dirty="0">
                <a:ea typeface="黑体" panose="02010609060101010101" pitchFamily="49" charset="-122"/>
              </a:rPr>
              <a:t>时：圆形的个数就比正方形</a:t>
            </a:r>
            <a:r>
              <a:rPr lang="zh-CN" altLang="en-US" sz="2400" b="1" dirty="0">
                <a:solidFill>
                  <a:srgbClr val="FF0066"/>
                </a:solidFill>
                <a:ea typeface="黑体" panose="02010609060101010101" pitchFamily="49" charset="-122"/>
              </a:rPr>
              <a:t>多一个</a:t>
            </a:r>
          </a:p>
        </p:txBody>
      </p:sp>
      <p:sp>
        <p:nvSpPr>
          <p:cNvPr id="92166" name="文本框 92165">
            <a:extLst>
              <a:ext uri="{FF2B5EF4-FFF2-40B4-BE49-F238E27FC236}">
                <a16:creationId xmlns:a16="http://schemas.microsoft.com/office/drawing/2014/main" id="{1806AA3C-F804-4BF9-AA18-0842A3CC9B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3209" y="3927754"/>
            <a:ext cx="72739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400" b="1" dirty="0">
                <a:ea typeface="黑体" panose="02010609060101010101" pitchFamily="49" charset="-122"/>
              </a:rPr>
              <a:t>三、两端</a:t>
            </a:r>
            <a:r>
              <a:rPr lang="zh-CN" altLang="en-US" sz="2400" b="1" dirty="0">
                <a:solidFill>
                  <a:srgbClr val="0000FF"/>
                </a:solidFill>
                <a:ea typeface="黑体" panose="02010609060101010101" pitchFamily="49" charset="-122"/>
              </a:rPr>
              <a:t>不同</a:t>
            </a:r>
            <a:r>
              <a:rPr lang="zh-CN" altLang="en-US" sz="2400" b="1" dirty="0">
                <a:ea typeface="黑体" panose="02010609060101010101" pitchFamily="49" charset="-122"/>
              </a:rPr>
              <a:t>时：正方形的个数和圆形的个数</a:t>
            </a:r>
            <a:r>
              <a:rPr lang="zh-CN" altLang="en-US" sz="2400" b="1" dirty="0">
                <a:solidFill>
                  <a:srgbClr val="FF0066"/>
                </a:solidFill>
                <a:ea typeface="黑体" panose="02010609060101010101" pitchFamily="49" charset="-122"/>
              </a:rPr>
              <a:t>相等</a:t>
            </a:r>
          </a:p>
        </p:txBody>
      </p:sp>
      <p:sp>
        <p:nvSpPr>
          <p:cNvPr id="18436" name="椭圆 92240">
            <a:extLst>
              <a:ext uri="{FF2B5EF4-FFF2-40B4-BE49-F238E27FC236}">
                <a16:creationId xmlns:a16="http://schemas.microsoft.com/office/drawing/2014/main" id="{57F7A712-B5EF-47A8-831A-3CFCF70094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7097" y="6884640"/>
            <a:ext cx="914400" cy="9144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6CCEF904-64AB-4E0D-8A6D-54298F7835A6}"/>
              </a:ext>
            </a:extLst>
          </p:cNvPr>
          <p:cNvGrpSpPr/>
          <p:nvPr/>
        </p:nvGrpSpPr>
        <p:grpSpPr>
          <a:xfrm>
            <a:off x="1114847" y="2901265"/>
            <a:ext cx="6787377" cy="586685"/>
            <a:chOff x="971600" y="2325350"/>
            <a:chExt cx="6787377" cy="586685"/>
          </a:xfrm>
        </p:grpSpPr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12260BD9-8326-4EE5-BDF7-668EAEE3B8AE}"/>
                </a:ext>
              </a:extLst>
            </p:cNvPr>
            <p:cNvGrpSpPr/>
            <p:nvPr/>
          </p:nvGrpSpPr>
          <p:grpSpPr>
            <a:xfrm>
              <a:off x="1640013" y="2325350"/>
              <a:ext cx="5449821" cy="480946"/>
              <a:chOff x="1619250" y="981074"/>
              <a:chExt cx="5449821" cy="480946"/>
            </a:xfrm>
          </p:grpSpPr>
          <p:sp>
            <p:nvSpPr>
              <p:cNvPr id="50" name="矩形 92296">
                <a:extLst>
                  <a:ext uri="{FF2B5EF4-FFF2-40B4-BE49-F238E27FC236}">
                    <a16:creationId xmlns:a16="http://schemas.microsoft.com/office/drawing/2014/main" id="{D03B5B00-94A0-4A41-BA87-F5E66264C5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19250" y="981074"/>
                <a:ext cx="480946" cy="480945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51" name="矩形 92297">
                <a:extLst>
                  <a:ext uri="{FF2B5EF4-FFF2-40B4-BE49-F238E27FC236}">
                    <a16:creationId xmlns:a16="http://schemas.microsoft.com/office/drawing/2014/main" id="{9AB1915C-274A-46E7-90EC-A89F6F8DFA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61469" y="981074"/>
                <a:ext cx="480945" cy="480946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2" name="矩形 92298">
                <a:extLst>
                  <a:ext uri="{FF2B5EF4-FFF2-40B4-BE49-F238E27FC236}">
                    <a16:creationId xmlns:a16="http://schemas.microsoft.com/office/drawing/2014/main" id="{3A5B12FE-8012-4552-91B7-6F2484615B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03687" y="981074"/>
                <a:ext cx="480945" cy="480946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3" name="矩形 92299">
                <a:extLst>
                  <a:ext uri="{FF2B5EF4-FFF2-40B4-BE49-F238E27FC236}">
                    <a16:creationId xmlns:a16="http://schemas.microsoft.com/office/drawing/2014/main" id="{1D101C56-65DA-4CA6-ADB0-CBD9D5FEFE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45905" y="981074"/>
                <a:ext cx="480945" cy="480946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4" name="矩形 92300">
                <a:extLst>
                  <a:ext uri="{FF2B5EF4-FFF2-40B4-BE49-F238E27FC236}">
                    <a16:creationId xmlns:a16="http://schemas.microsoft.com/office/drawing/2014/main" id="{70CA8302-BF60-4A21-AB6A-6F3B6A710B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8125" y="981074"/>
                <a:ext cx="480946" cy="480946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54D0F6F7-153E-4B1B-A034-C3AAB39D336A}"/>
                </a:ext>
              </a:extLst>
            </p:cNvPr>
            <p:cNvGrpSpPr/>
            <p:nvPr/>
          </p:nvGrpSpPr>
          <p:grpSpPr>
            <a:xfrm>
              <a:off x="971600" y="2325350"/>
              <a:ext cx="6787377" cy="586685"/>
              <a:chOff x="1006906" y="3130458"/>
              <a:chExt cx="6787377" cy="586685"/>
            </a:xfrm>
          </p:grpSpPr>
          <p:grpSp>
            <p:nvGrpSpPr>
              <p:cNvPr id="3" name="组合 2">
                <a:extLst>
                  <a:ext uri="{FF2B5EF4-FFF2-40B4-BE49-F238E27FC236}">
                    <a16:creationId xmlns:a16="http://schemas.microsoft.com/office/drawing/2014/main" id="{38130357-298A-46B5-B777-F057153AB6C2}"/>
                  </a:ext>
                </a:extLst>
              </p:cNvPr>
              <p:cNvGrpSpPr/>
              <p:nvPr/>
            </p:nvGrpSpPr>
            <p:grpSpPr>
              <a:xfrm>
                <a:off x="2249124" y="3140856"/>
                <a:ext cx="4302941" cy="576287"/>
                <a:chOff x="2192689" y="981074"/>
                <a:chExt cx="4302941" cy="576287"/>
              </a:xfrm>
            </p:grpSpPr>
            <p:sp>
              <p:nvSpPr>
                <p:cNvPr id="18442" name="椭圆 92301">
                  <a:extLst>
                    <a:ext uri="{FF2B5EF4-FFF2-40B4-BE49-F238E27FC236}">
                      <a16:creationId xmlns:a16="http://schemas.microsoft.com/office/drawing/2014/main" id="{74FEA715-1D17-45C5-89BA-A4C04664BFB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192689" y="981074"/>
                  <a:ext cx="576287" cy="576287"/>
                </a:xfrm>
                <a:prstGeom prst="ellipse">
                  <a:avLst/>
                </a:prstGeom>
                <a:solidFill>
                  <a:srgbClr val="99CC00"/>
                </a:solidFill>
                <a:ln w="9525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8443" name="椭圆 92302">
                  <a:extLst>
                    <a:ext uri="{FF2B5EF4-FFF2-40B4-BE49-F238E27FC236}">
                      <a16:creationId xmlns:a16="http://schemas.microsoft.com/office/drawing/2014/main" id="{A81EF23B-0B1A-44D4-BB75-2717EE50A24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434907" y="981074"/>
                  <a:ext cx="576287" cy="576287"/>
                </a:xfrm>
                <a:prstGeom prst="ellipse">
                  <a:avLst/>
                </a:prstGeom>
                <a:solidFill>
                  <a:srgbClr val="99CC00"/>
                </a:solidFill>
                <a:ln w="9525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8444" name="椭圆 92303">
                  <a:extLst>
                    <a:ext uri="{FF2B5EF4-FFF2-40B4-BE49-F238E27FC236}">
                      <a16:creationId xmlns:a16="http://schemas.microsoft.com/office/drawing/2014/main" id="{5470BE75-1DC3-40AE-84A1-13AFC496E00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677125" y="981074"/>
                  <a:ext cx="576287" cy="576287"/>
                </a:xfrm>
                <a:prstGeom prst="ellipse">
                  <a:avLst/>
                </a:prstGeom>
                <a:solidFill>
                  <a:srgbClr val="99CC00"/>
                </a:solidFill>
                <a:ln w="9525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8445" name="椭圆 92304">
                  <a:extLst>
                    <a:ext uri="{FF2B5EF4-FFF2-40B4-BE49-F238E27FC236}">
                      <a16:creationId xmlns:a16="http://schemas.microsoft.com/office/drawing/2014/main" id="{5B31DE72-AFB5-4D83-8051-81BC78B9C8E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919343" y="981074"/>
                  <a:ext cx="576287" cy="576287"/>
                </a:xfrm>
                <a:prstGeom prst="ellipse">
                  <a:avLst/>
                </a:prstGeom>
                <a:solidFill>
                  <a:srgbClr val="99CC00"/>
                </a:solidFill>
                <a:ln w="9525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sp>
            <p:nvSpPr>
              <p:cNvPr id="55" name="椭圆 92304">
                <a:extLst>
                  <a:ext uri="{FF2B5EF4-FFF2-40B4-BE49-F238E27FC236}">
                    <a16:creationId xmlns:a16="http://schemas.microsoft.com/office/drawing/2014/main" id="{9DE3E4A0-A5E1-4927-A487-256DD69EB5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17996" y="3140856"/>
                <a:ext cx="576287" cy="576287"/>
              </a:xfrm>
              <a:prstGeom prst="ellipse">
                <a:avLst/>
              </a:prstGeom>
              <a:solidFill>
                <a:srgbClr val="99CC00"/>
              </a:solidFill>
              <a:ln w="952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6" name="椭圆 92304">
                <a:extLst>
                  <a:ext uri="{FF2B5EF4-FFF2-40B4-BE49-F238E27FC236}">
                    <a16:creationId xmlns:a16="http://schemas.microsoft.com/office/drawing/2014/main" id="{4FA7648B-206E-42DA-BC39-440F99C8D9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6906" y="3130458"/>
                <a:ext cx="576287" cy="576287"/>
              </a:xfrm>
              <a:prstGeom prst="ellipse">
                <a:avLst/>
              </a:prstGeom>
              <a:solidFill>
                <a:srgbClr val="99CC00"/>
              </a:solidFill>
              <a:ln w="952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EC9563E5-FCAF-4A9D-B874-FC4A95BFB627}"/>
              </a:ext>
            </a:extLst>
          </p:cNvPr>
          <p:cNvGrpSpPr/>
          <p:nvPr/>
        </p:nvGrpSpPr>
        <p:grpSpPr>
          <a:xfrm>
            <a:off x="1762497" y="1525165"/>
            <a:ext cx="5449821" cy="576287"/>
            <a:chOff x="1619250" y="949250"/>
            <a:chExt cx="5449821" cy="576287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20356465-C05B-41B5-96E6-00C77998A617}"/>
                </a:ext>
              </a:extLst>
            </p:cNvPr>
            <p:cNvGrpSpPr/>
            <p:nvPr/>
          </p:nvGrpSpPr>
          <p:grpSpPr>
            <a:xfrm>
              <a:off x="1619250" y="981074"/>
              <a:ext cx="5449821" cy="480946"/>
              <a:chOff x="1619250" y="981074"/>
              <a:chExt cx="5449821" cy="480946"/>
            </a:xfrm>
          </p:grpSpPr>
          <p:sp>
            <p:nvSpPr>
              <p:cNvPr id="18437" name="矩形 92296">
                <a:extLst>
                  <a:ext uri="{FF2B5EF4-FFF2-40B4-BE49-F238E27FC236}">
                    <a16:creationId xmlns:a16="http://schemas.microsoft.com/office/drawing/2014/main" id="{8E2847E1-D2F4-4864-905D-5B335DC683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19250" y="981074"/>
                <a:ext cx="480946" cy="480945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18438" name="矩形 92297">
                <a:extLst>
                  <a:ext uri="{FF2B5EF4-FFF2-40B4-BE49-F238E27FC236}">
                    <a16:creationId xmlns:a16="http://schemas.microsoft.com/office/drawing/2014/main" id="{53C1C6F1-F04D-4E49-8758-731AE0FB10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61469" y="981074"/>
                <a:ext cx="480945" cy="480946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439" name="矩形 92298">
                <a:extLst>
                  <a:ext uri="{FF2B5EF4-FFF2-40B4-BE49-F238E27FC236}">
                    <a16:creationId xmlns:a16="http://schemas.microsoft.com/office/drawing/2014/main" id="{38102A57-AB09-4B54-8686-CA1C482C66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03687" y="981074"/>
                <a:ext cx="480945" cy="480946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440" name="矩形 92299">
                <a:extLst>
                  <a:ext uri="{FF2B5EF4-FFF2-40B4-BE49-F238E27FC236}">
                    <a16:creationId xmlns:a16="http://schemas.microsoft.com/office/drawing/2014/main" id="{6A624818-8FE1-4778-AB28-18AD923B70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45905" y="981074"/>
                <a:ext cx="480945" cy="480946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441" name="矩形 92300">
                <a:extLst>
                  <a:ext uri="{FF2B5EF4-FFF2-40B4-BE49-F238E27FC236}">
                    <a16:creationId xmlns:a16="http://schemas.microsoft.com/office/drawing/2014/main" id="{D223754F-8081-41D0-AD3E-71E7DD1F52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8125" y="981074"/>
                <a:ext cx="480946" cy="480946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36E43CA2-4DBE-411E-A0C6-6928DA16AD46}"/>
                </a:ext>
              </a:extLst>
            </p:cNvPr>
            <p:cNvGrpSpPr/>
            <p:nvPr/>
          </p:nvGrpSpPr>
          <p:grpSpPr>
            <a:xfrm>
              <a:off x="2192688" y="949250"/>
              <a:ext cx="4302941" cy="576287"/>
              <a:chOff x="2192689" y="981074"/>
              <a:chExt cx="4302941" cy="576287"/>
            </a:xfrm>
          </p:grpSpPr>
          <p:sp>
            <p:nvSpPr>
              <p:cNvPr id="58" name="椭圆 92301">
                <a:extLst>
                  <a:ext uri="{FF2B5EF4-FFF2-40B4-BE49-F238E27FC236}">
                    <a16:creationId xmlns:a16="http://schemas.microsoft.com/office/drawing/2014/main" id="{80D91F16-1666-4762-84E1-FE667AF685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92689" y="981074"/>
                <a:ext cx="576287" cy="576287"/>
              </a:xfrm>
              <a:prstGeom prst="ellipse">
                <a:avLst/>
              </a:prstGeom>
              <a:solidFill>
                <a:srgbClr val="99CC00"/>
              </a:solidFill>
              <a:ln w="952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" name="椭圆 92302">
                <a:extLst>
                  <a:ext uri="{FF2B5EF4-FFF2-40B4-BE49-F238E27FC236}">
                    <a16:creationId xmlns:a16="http://schemas.microsoft.com/office/drawing/2014/main" id="{0F660723-0986-497D-8783-07D3E4EB78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34907" y="981074"/>
                <a:ext cx="576287" cy="576287"/>
              </a:xfrm>
              <a:prstGeom prst="ellipse">
                <a:avLst/>
              </a:prstGeom>
              <a:solidFill>
                <a:srgbClr val="99CC00"/>
              </a:solidFill>
              <a:ln w="952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" name="椭圆 92303">
                <a:extLst>
                  <a:ext uri="{FF2B5EF4-FFF2-40B4-BE49-F238E27FC236}">
                    <a16:creationId xmlns:a16="http://schemas.microsoft.com/office/drawing/2014/main" id="{2A1A675D-6C49-4BD1-9ED4-1FD8AEA48D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7125" y="981074"/>
                <a:ext cx="576287" cy="576287"/>
              </a:xfrm>
              <a:prstGeom prst="ellipse">
                <a:avLst/>
              </a:prstGeom>
              <a:solidFill>
                <a:srgbClr val="99CC00"/>
              </a:solidFill>
              <a:ln w="952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1" name="椭圆 92304">
                <a:extLst>
                  <a:ext uri="{FF2B5EF4-FFF2-40B4-BE49-F238E27FC236}">
                    <a16:creationId xmlns:a16="http://schemas.microsoft.com/office/drawing/2014/main" id="{22C72D6D-A4D2-4321-8234-3F896CCDED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19343" y="981074"/>
                <a:ext cx="576287" cy="576287"/>
              </a:xfrm>
              <a:prstGeom prst="ellipse">
                <a:avLst/>
              </a:prstGeom>
              <a:solidFill>
                <a:srgbClr val="99CC00"/>
              </a:solidFill>
              <a:ln w="952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D992FF7B-8849-40D5-859C-6DFC79F48646}"/>
              </a:ext>
            </a:extLst>
          </p:cNvPr>
          <p:cNvGrpSpPr/>
          <p:nvPr/>
        </p:nvGrpSpPr>
        <p:grpSpPr>
          <a:xfrm>
            <a:off x="1783260" y="4655465"/>
            <a:ext cx="6097834" cy="576287"/>
            <a:chOff x="1640013" y="4079550"/>
            <a:chExt cx="6097834" cy="576287"/>
          </a:xfrm>
        </p:grpSpPr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2814435E-BD06-40A6-9C45-B9B2E52C8810}"/>
                </a:ext>
              </a:extLst>
            </p:cNvPr>
            <p:cNvGrpSpPr/>
            <p:nvPr/>
          </p:nvGrpSpPr>
          <p:grpSpPr>
            <a:xfrm>
              <a:off x="1640013" y="4160269"/>
              <a:ext cx="5449821" cy="480946"/>
              <a:chOff x="1619250" y="981074"/>
              <a:chExt cx="5449821" cy="480946"/>
            </a:xfrm>
          </p:grpSpPr>
          <p:sp>
            <p:nvSpPr>
              <p:cNvPr id="66" name="矩形 92296">
                <a:extLst>
                  <a:ext uri="{FF2B5EF4-FFF2-40B4-BE49-F238E27FC236}">
                    <a16:creationId xmlns:a16="http://schemas.microsoft.com/office/drawing/2014/main" id="{59DAC507-99E7-453F-88FB-CF6A62C63F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19250" y="981074"/>
                <a:ext cx="480946" cy="480945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67" name="矩形 92297">
                <a:extLst>
                  <a:ext uri="{FF2B5EF4-FFF2-40B4-BE49-F238E27FC236}">
                    <a16:creationId xmlns:a16="http://schemas.microsoft.com/office/drawing/2014/main" id="{4E22ED0F-F3C1-44AD-8D0F-568C77FB83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61469" y="981074"/>
                <a:ext cx="480945" cy="480946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8" name="矩形 92298">
                <a:extLst>
                  <a:ext uri="{FF2B5EF4-FFF2-40B4-BE49-F238E27FC236}">
                    <a16:creationId xmlns:a16="http://schemas.microsoft.com/office/drawing/2014/main" id="{B91CB95D-6BE8-4AB2-9B95-E5C0055DDA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03687" y="981074"/>
                <a:ext cx="480945" cy="480946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9" name="矩形 92299">
                <a:extLst>
                  <a:ext uri="{FF2B5EF4-FFF2-40B4-BE49-F238E27FC236}">
                    <a16:creationId xmlns:a16="http://schemas.microsoft.com/office/drawing/2014/main" id="{0E7113F1-B3BC-4A11-ACAA-EC3E70834B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45905" y="981074"/>
                <a:ext cx="480945" cy="480946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0" name="矩形 92300">
                <a:extLst>
                  <a:ext uri="{FF2B5EF4-FFF2-40B4-BE49-F238E27FC236}">
                    <a16:creationId xmlns:a16="http://schemas.microsoft.com/office/drawing/2014/main" id="{E0E1AD52-79EC-43FD-8622-493DE4BAB2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8125" y="981074"/>
                <a:ext cx="480946" cy="480946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7CB0E718-172A-4852-9BEE-E98643008FAF}"/>
                </a:ext>
              </a:extLst>
            </p:cNvPr>
            <p:cNvGrpSpPr/>
            <p:nvPr/>
          </p:nvGrpSpPr>
          <p:grpSpPr>
            <a:xfrm>
              <a:off x="2192688" y="4079550"/>
              <a:ext cx="5545159" cy="576287"/>
              <a:chOff x="2192688" y="4079550"/>
              <a:chExt cx="5545159" cy="576287"/>
            </a:xfrm>
          </p:grpSpPr>
          <p:sp>
            <p:nvSpPr>
              <p:cNvPr id="63" name="椭圆 92304">
                <a:extLst>
                  <a:ext uri="{FF2B5EF4-FFF2-40B4-BE49-F238E27FC236}">
                    <a16:creationId xmlns:a16="http://schemas.microsoft.com/office/drawing/2014/main" id="{7DA15ECF-BE0A-419E-B8D4-7645C060F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61560" y="4079550"/>
                <a:ext cx="576287" cy="576287"/>
              </a:xfrm>
              <a:prstGeom prst="ellipse">
                <a:avLst/>
              </a:prstGeom>
              <a:solidFill>
                <a:srgbClr val="99CC00"/>
              </a:solidFill>
              <a:ln w="952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grpSp>
            <p:nvGrpSpPr>
              <p:cNvPr id="71" name="组合 70">
                <a:extLst>
                  <a:ext uri="{FF2B5EF4-FFF2-40B4-BE49-F238E27FC236}">
                    <a16:creationId xmlns:a16="http://schemas.microsoft.com/office/drawing/2014/main" id="{D97B5DF8-B360-407A-A08A-D729D07E69BB}"/>
                  </a:ext>
                </a:extLst>
              </p:cNvPr>
              <p:cNvGrpSpPr/>
              <p:nvPr/>
            </p:nvGrpSpPr>
            <p:grpSpPr>
              <a:xfrm>
                <a:off x="2192688" y="4079550"/>
                <a:ext cx="4302941" cy="576287"/>
                <a:chOff x="2192689" y="981074"/>
                <a:chExt cx="4302941" cy="576287"/>
              </a:xfrm>
            </p:grpSpPr>
            <p:sp>
              <p:nvSpPr>
                <p:cNvPr id="72" name="椭圆 92301">
                  <a:extLst>
                    <a:ext uri="{FF2B5EF4-FFF2-40B4-BE49-F238E27FC236}">
                      <a16:creationId xmlns:a16="http://schemas.microsoft.com/office/drawing/2014/main" id="{5A9FBF25-D57F-4543-8B94-5C58DF92E0C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192689" y="981074"/>
                  <a:ext cx="576287" cy="576287"/>
                </a:xfrm>
                <a:prstGeom prst="ellipse">
                  <a:avLst/>
                </a:prstGeom>
                <a:solidFill>
                  <a:srgbClr val="99CC00"/>
                </a:solidFill>
                <a:ln w="9525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73" name="椭圆 92302">
                  <a:extLst>
                    <a:ext uri="{FF2B5EF4-FFF2-40B4-BE49-F238E27FC236}">
                      <a16:creationId xmlns:a16="http://schemas.microsoft.com/office/drawing/2014/main" id="{14C890A6-6954-49D1-A387-F30A543F084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434907" y="981074"/>
                  <a:ext cx="576287" cy="576287"/>
                </a:xfrm>
                <a:prstGeom prst="ellipse">
                  <a:avLst/>
                </a:prstGeom>
                <a:solidFill>
                  <a:srgbClr val="99CC00"/>
                </a:solidFill>
                <a:ln w="9525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74" name="椭圆 92303">
                  <a:extLst>
                    <a:ext uri="{FF2B5EF4-FFF2-40B4-BE49-F238E27FC236}">
                      <a16:creationId xmlns:a16="http://schemas.microsoft.com/office/drawing/2014/main" id="{6FDF69C4-D81D-465A-B2AF-AD960D31D54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677125" y="981074"/>
                  <a:ext cx="576287" cy="576287"/>
                </a:xfrm>
                <a:prstGeom prst="ellipse">
                  <a:avLst/>
                </a:prstGeom>
                <a:solidFill>
                  <a:srgbClr val="99CC00"/>
                </a:solidFill>
                <a:ln w="9525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75" name="椭圆 92304">
                  <a:extLst>
                    <a:ext uri="{FF2B5EF4-FFF2-40B4-BE49-F238E27FC236}">
                      <a16:creationId xmlns:a16="http://schemas.microsoft.com/office/drawing/2014/main" id="{A904AD92-6DC1-420B-B01B-D5D2F41D86E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919343" y="981074"/>
                  <a:ext cx="576287" cy="576287"/>
                </a:xfrm>
                <a:prstGeom prst="ellipse">
                  <a:avLst/>
                </a:prstGeom>
                <a:solidFill>
                  <a:srgbClr val="99CC00"/>
                </a:solidFill>
                <a:ln w="9525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</p:grp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20F2228E-A27E-49F1-96A1-FC8B75A35106}"/>
              </a:ext>
            </a:extLst>
          </p:cNvPr>
          <p:cNvGrpSpPr/>
          <p:nvPr/>
        </p:nvGrpSpPr>
        <p:grpSpPr>
          <a:xfrm>
            <a:off x="1096014" y="5537544"/>
            <a:ext cx="6137067" cy="619331"/>
            <a:chOff x="971599" y="5299077"/>
            <a:chExt cx="6137067" cy="619331"/>
          </a:xfrm>
        </p:grpSpPr>
        <p:grpSp>
          <p:nvGrpSpPr>
            <p:cNvPr id="77" name="组合 76">
              <a:extLst>
                <a:ext uri="{FF2B5EF4-FFF2-40B4-BE49-F238E27FC236}">
                  <a16:creationId xmlns:a16="http://schemas.microsoft.com/office/drawing/2014/main" id="{65BA72DF-2DD6-429A-995F-765CB27805E9}"/>
                </a:ext>
              </a:extLst>
            </p:cNvPr>
            <p:cNvGrpSpPr/>
            <p:nvPr/>
          </p:nvGrpSpPr>
          <p:grpSpPr>
            <a:xfrm>
              <a:off x="1658845" y="5307700"/>
              <a:ext cx="5449821" cy="480946"/>
              <a:chOff x="1619250" y="981074"/>
              <a:chExt cx="5449821" cy="480946"/>
            </a:xfrm>
          </p:grpSpPr>
          <p:sp>
            <p:nvSpPr>
              <p:cNvPr id="78" name="矩形 92296">
                <a:extLst>
                  <a:ext uri="{FF2B5EF4-FFF2-40B4-BE49-F238E27FC236}">
                    <a16:creationId xmlns:a16="http://schemas.microsoft.com/office/drawing/2014/main" id="{DFACD2A7-92A8-488A-ACC0-9E1663C211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19250" y="981074"/>
                <a:ext cx="480946" cy="480945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79" name="矩形 92297">
                <a:extLst>
                  <a:ext uri="{FF2B5EF4-FFF2-40B4-BE49-F238E27FC236}">
                    <a16:creationId xmlns:a16="http://schemas.microsoft.com/office/drawing/2014/main" id="{11CBA32B-3A61-4486-846B-CB8A4C37FE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61469" y="981074"/>
                <a:ext cx="480945" cy="480946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0" name="矩形 92298">
                <a:extLst>
                  <a:ext uri="{FF2B5EF4-FFF2-40B4-BE49-F238E27FC236}">
                    <a16:creationId xmlns:a16="http://schemas.microsoft.com/office/drawing/2014/main" id="{14FFD127-52C6-472D-A1B9-34334057CE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03687" y="981074"/>
                <a:ext cx="480945" cy="480946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1" name="矩形 92299">
                <a:extLst>
                  <a:ext uri="{FF2B5EF4-FFF2-40B4-BE49-F238E27FC236}">
                    <a16:creationId xmlns:a16="http://schemas.microsoft.com/office/drawing/2014/main" id="{9951FF4A-EF63-4E92-9D9A-E3AB900D55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45905" y="981074"/>
                <a:ext cx="480945" cy="480946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2" name="矩形 92300">
                <a:extLst>
                  <a:ext uri="{FF2B5EF4-FFF2-40B4-BE49-F238E27FC236}">
                    <a16:creationId xmlns:a16="http://schemas.microsoft.com/office/drawing/2014/main" id="{2068553D-1F2A-4859-A14D-D0B1204372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8125" y="981074"/>
                <a:ext cx="480946" cy="480946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4A7D9986-EBB0-4681-9021-2625E1EA657D}"/>
                </a:ext>
              </a:extLst>
            </p:cNvPr>
            <p:cNvGrpSpPr/>
            <p:nvPr/>
          </p:nvGrpSpPr>
          <p:grpSpPr>
            <a:xfrm>
              <a:off x="971599" y="5299077"/>
              <a:ext cx="5550459" cy="619331"/>
              <a:chOff x="971599" y="5299077"/>
              <a:chExt cx="5550459" cy="619331"/>
            </a:xfrm>
          </p:grpSpPr>
          <p:sp>
            <p:nvSpPr>
              <p:cNvPr id="62" name="椭圆 92304">
                <a:extLst>
                  <a:ext uri="{FF2B5EF4-FFF2-40B4-BE49-F238E27FC236}">
                    <a16:creationId xmlns:a16="http://schemas.microsoft.com/office/drawing/2014/main" id="{B0D6ECA1-3125-4AAC-8F42-14A5BA0093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1599" y="5342121"/>
                <a:ext cx="576287" cy="576287"/>
              </a:xfrm>
              <a:prstGeom prst="ellipse">
                <a:avLst/>
              </a:prstGeom>
              <a:solidFill>
                <a:srgbClr val="99CC00"/>
              </a:solidFill>
              <a:ln w="952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grpSp>
            <p:nvGrpSpPr>
              <p:cNvPr id="83" name="组合 82">
                <a:extLst>
                  <a:ext uri="{FF2B5EF4-FFF2-40B4-BE49-F238E27FC236}">
                    <a16:creationId xmlns:a16="http://schemas.microsoft.com/office/drawing/2014/main" id="{4FD60240-4989-4521-B70E-7BA19779C513}"/>
                  </a:ext>
                </a:extLst>
              </p:cNvPr>
              <p:cNvGrpSpPr/>
              <p:nvPr/>
            </p:nvGrpSpPr>
            <p:grpSpPr>
              <a:xfrm>
                <a:off x="2219117" y="5299077"/>
                <a:ext cx="4302941" cy="576287"/>
                <a:chOff x="2192689" y="981074"/>
                <a:chExt cx="4302941" cy="576287"/>
              </a:xfrm>
            </p:grpSpPr>
            <p:sp>
              <p:nvSpPr>
                <p:cNvPr id="84" name="椭圆 92301">
                  <a:extLst>
                    <a:ext uri="{FF2B5EF4-FFF2-40B4-BE49-F238E27FC236}">
                      <a16:creationId xmlns:a16="http://schemas.microsoft.com/office/drawing/2014/main" id="{0A6FFFDD-3917-4413-82B8-BECEF7CA5B6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192689" y="981074"/>
                  <a:ext cx="576287" cy="576287"/>
                </a:xfrm>
                <a:prstGeom prst="ellipse">
                  <a:avLst/>
                </a:prstGeom>
                <a:solidFill>
                  <a:srgbClr val="99CC00"/>
                </a:solidFill>
                <a:ln w="9525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5" name="椭圆 92302">
                  <a:extLst>
                    <a:ext uri="{FF2B5EF4-FFF2-40B4-BE49-F238E27FC236}">
                      <a16:creationId xmlns:a16="http://schemas.microsoft.com/office/drawing/2014/main" id="{BCCE400F-6654-49C6-BDBF-49D924B3E6B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434907" y="981074"/>
                  <a:ext cx="576287" cy="576287"/>
                </a:xfrm>
                <a:prstGeom prst="ellipse">
                  <a:avLst/>
                </a:prstGeom>
                <a:solidFill>
                  <a:srgbClr val="99CC00"/>
                </a:solidFill>
                <a:ln w="9525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6" name="椭圆 92303">
                  <a:extLst>
                    <a:ext uri="{FF2B5EF4-FFF2-40B4-BE49-F238E27FC236}">
                      <a16:creationId xmlns:a16="http://schemas.microsoft.com/office/drawing/2014/main" id="{F2EE223B-C792-4526-9FFB-EE852C896F8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677125" y="981074"/>
                  <a:ext cx="576287" cy="576287"/>
                </a:xfrm>
                <a:prstGeom prst="ellipse">
                  <a:avLst/>
                </a:prstGeom>
                <a:solidFill>
                  <a:srgbClr val="99CC00"/>
                </a:solidFill>
                <a:ln w="9525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7" name="椭圆 92304">
                  <a:extLst>
                    <a:ext uri="{FF2B5EF4-FFF2-40B4-BE49-F238E27FC236}">
                      <a16:creationId xmlns:a16="http://schemas.microsoft.com/office/drawing/2014/main" id="{157CDA9C-B8BD-4D6A-B9D4-66037D104C5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919343" y="981074"/>
                  <a:ext cx="576287" cy="576287"/>
                </a:xfrm>
                <a:prstGeom prst="ellipse">
                  <a:avLst/>
                </a:prstGeom>
                <a:solidFill>
                  <a:srgbClr val="99CC00"/>
                </a:solidFill>
                <a:ln w="9525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</p:grpSp>
      </p:grpSp>
      <p:sp>
        <p:nvSpPr>
          <p:cNvPr id="93" name="矩形 79875">
            <a:extLst>
              <a:ext uri="{FF2B5EF4-FFF2-40B4-BE49-F238E27FC236}">
                <a16:creationId xmlns:a16="http://schemas.microsoft.com/office/drawing/2014/main" id="{17B1E581-3EB3-465D-A0C6-18DEDC4F7D2E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07505" y="163816"/>
            <a:ext cx="655704" cy="70191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6198"/>
              </a:avLst>
            </a:prstTxWarp>
          </a:bodyPr>
          <a:lstStyle/>
          <a:p>
            <a:pPr algn="ctr"/>
            <a:r>
              <a:rPr lang="zh-CN" altLang="en-US" sz="4000" i="1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摆</a:t>
            </a:r>
          </a:p>
        </p:txBody>
      </p:sp>
      <p:sp>
        <p:nvSpPr>
          <p:cNvPr id="94" name="矩形 79875">
            <a:extLst>
              <a:ext uri="{FF2B5EF4-FFF2-40B4-BE49-F238E27FC236}">
                <a16:creationId xmlns:a16="http://schemas.microsoft.com/office/drawing/2014/main" id="{03FBFF3E-8635-41ED-B5CA-EAE7E2DC96F0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718481" y="150166"/>
            <a:ext cx="655704" cy="70191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6198"/>
              </a:avLst>
            </a:prstTxWarp>
          </a:bodyPr>
          <a:lstStyle/>
          <a:p>
            <a:pPr algn="ctr"/>
            <a:r>
              <a:rPr lang="zh-CN" altLang="en-US" sz="4000" i="1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法</a:t>
            </a:r>
          </a:p>
        </p:txBody>
      </p:sp>
      <p:sp>
        <p:nvSpPr>
          <p:cNvPr id="96" name="矩形 79875">
            <a:extLst>
              <a:ext uri="{FF2B5EF4-FFF2-40B4-BE49-F238E27FC236}">
                <a16:creationId xmlns:a16="http://schemas.microsoft.com/office/drawing/2014/main" id="{291BF078-8BA6-491A-A873-1F4CD449BE02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381497" y="144862"/>
            <a:ext cx="655704" cy="70191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6198"/>
              </a:avLst>
            </a:prstTxWarp>
          </a:bodyPr>
          <a:lstStyle/>
          <a:p>
            <a:pPr algn="ctr"/>
            <a:r>
              <a:rPr lang="zh-CN" altLang="en-US" sz="4000" i="1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集</a:t>
            </a:r>
          </a:p>
        </p:txBody>
      </p:sp>
      <p:sp>
        <p:nvSpPr>
          <p:cNvPr id="97" name="矩形 79875">
            <a:extLst>
              <a:ext uri="{FF2B5EF4-FFF2-40B4-BE49-F238E27FC236}">
                <a16:creationId xmlns:a16="http://schemas.microsoft.com/office/drawing/2014/main" id="{1D603512-F512-4AF1-942A-22A28D3BD003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987236" y="155470"/>
            <a:ext cx="655704" cy="70191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6198"/>
              </a:avLst>
            </a:prstTxWarp>
          </a:bodyPr>
          <a:lstStyle/>
          <a:p>
            <a:pPr algn="ctr"/>
            <a:r>
              <a:rPr lang="zh-CN" altLang="en-US" sz="4000" i="1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合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2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2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92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</p:childTnLst>
        </p:cTn>
      </p:par>
    </p:tnLst>
    <p:bldLst>
      <p:bldP spid="92164" grpId="0"/>
      <p:bldP spid="92165" grpId="0"/>
      <p:bldP spid="9216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文本占位符 122893">
            <a:extLst>
              <a:ext uri="{FF2B5EF4-FFF2-40B4-BE49-F238E27FC236}">
                <a16:creationId xmlns:a16="http://schemas.microsoft.com/office/drawing/2014/main" id="{2E3CE4F2-A0C2-493A-BE81-5A7920F4298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37458" y="693738"/>
            <a:ext cx="7389400" cy="602457"/>
          </a:xfrm>
        </p:spPr>
        <p:txBody>
          <a:bodyPr/>
          <a:lstStyle/>
          <a:p>
            <a:pPr>
              <a:spcBef>
                <a:spcPct val="50000"/>
              </a:spcBef>
              <a:buFontTx/>
              <a:buNone/>
            </a:pPr>
            <a:r>
              <a:rPr lang="zh-CN" altLang="en-US" sz="2400" b="1" dirty="0">
                <a:latin typeface="Arial" panose="020B0604020202020204" pitchFamily="34" charset="0"/>
                <a:ea typeface="黑体" panose="02010609060101010101" pitchFamily="49" charset="-122"/>
              </a:rPr>
              <a:t>四、当排成圆形时：正方形的个数和圆形的个数相等</a:t>
            </a:r>
          </a:p>
        </p:txBody>
      </p:sp>
      <p:sp>
        <p:nvSpPr>
          <p:cNvPr id="19458" name="矩形 122894">
            <a:extLst>
              <a:ext uri="{FF2B5EF4-FFF2-40B4-BE49-F238E27FC236}">
                <a16:creationId xmlns:a16="http://schemas.microsoft.com/office/drawing/2014/main" id="{75D19BBF-DFB8-4F79-B0F9-C6A235AB76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63938" y="2781300"/>
            <a:ext cx="360362" cy="3603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9459" name="矩形 122895">
            <a:extLst>
              <a:ext uri="{FF2B5EF4-FFF2-40B4-BE49-F238E27FC236}">
                <a16:creationId xmlns:a16="http://schemas.microsoft.com/office/drawing/2014/main" id="{5F8EB750-F3AA-467B-A1EC-4D3AEE2F3E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43213" y="4221163"/>
            <a:ext cx="360362" cy="360362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9460" name="矩形 122896">
            <a:extLst>
              <a:ext uri="{FF2B5EF4-FFF2-40B4-BE49-F238E27FC236}">
                <a16:creationId xmlns:a16="http://schemas.microsoft.com/office/drawing/2014/main" id="{EC178FAE-D53E-4E78-80B6-E0FDF0E1EA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95738" y="5084763"/>
            <a:ext cx="360362" cy="360362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9461" name="矩形 122897">
            <a:extLst>
              <a:ext uri="{FF2B5EF4-FFF2-40B4-BE49-F238E27FC236}">
                <a16:creationId xmlns:a16="http://schemas.microsoft.com/office/drawing/2014/main" id="{D5A5F71B-A25F-4EE9-BA99-441C775DA9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19700" y="2997200"/>
            <a:ext cx="360363" cy="3603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9462" name="矩形 122898">
            <a:extLst>
              <a:ext uri="{FF2B5EF4-FFF2-40B4-BE49-F238E27FC236}">
                <a16:creationId xmlns:a16="http://schemas.microsoft.com/office/drawing/2014/main" id="{818D8B70-3498-45F9-96F7-928784D256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92725" y="4652963"/>
            <a:ext cx="360363" cy="360362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9463" name="椭圆 122899">
            <a:extLst>
              <a:ext uri="{FF2B5EF4-FFF2-40B4-BE49-F238E27FC236}">
                <a16:creationId xmlns:a16="http://schemas.microsoft.com/office/drawing/2014/main" id="{E690D728-F721-4E74-93A0-DE71DAC66F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43213" y="3357563"/>
            <a:ext cx="431800" cy="431800"/>
          </a:xfrm>
          <a:prstGeom prst="ellipse">
            <a:avLst/>
          </a:prstGeom>
          <a:solidFill>
            <a:srgbClr val="99CC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9464" name="椭圆 122900">
            <a:extLst>
              <a:ext uri="{FF2B5EF4-FFF2-40B4-BE49-F238E27FC236}">
                <a16:creationId xmlns:a16="http://schemas.microsoft.com/office/drawing/2014/main" id="{3FE41938-D3EF-486D-9616-58C745DBD2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3575" y="5013325"/>
            <a:ext cx="431800" cy="431800"/>
          </a:xfrm>
          <a:prstGeom prst="ellipse">
            <a:avLst/>
          </a:prstGeom>
          <a:solidFill>
            <a:srgbClr val="99CC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9465" name="椭圆 122901">
            <a:extLst>
              <a:ext uri="{FF2B5EF4-FFF2-40B4-BE49-F238E27FC236}">
                <a16:creationId xmlns:a16="http://schemas.microsoft.com/office/drawing/2014/main" id="{DAECC042-1D2F-4525-A8FC-E64EADDFD0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16463" y="5013325"/>
            <a:ext cx="431800" cy="431800"/>
          </a:xfrm>
          <a:prstGeom prst="ellipse">
            <a:avLst/>
          </a:prstGeom>
          <a:solidFill>
            <a:srgbClr val="99CC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9466" name="椭圆 122902">
            <a:extLst>
              <a:ext uri="{FF2B5EF4-FFF2-40B4-BE49-F238E27FC236}">
                <a16:creationId xmlns:a16="http://schemas.microsoft.com/office/drawing/2014/main" id="{D4CC33ED-B82E-4C8D-986F-2C110D3086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00563" y="2565400"/>
            <a:ext cx="431800" cy="431800"/>
          </a:xfrm>
          <a:prstGeom prst="ellipse">
            <a:avLst/>
          </a:prstGeom>
          <a:solidFill>
            <a:srgbClr val="99CC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9467" name="椭圆 122903">
            <a:extLst>
              <a:ext uri="{FF2B5EF4-FFF2-40B4-BE49-F238E27FC236}">
                <a16:creationId xmlns:a16="http://schemas.microsoft.com/office/drawing/2014/main" id="{CC3B1624-DF3F-4C68-A1AB-75079245C5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08625" y="3789363"/>
            <a:ext cx="431800" cy="431800"/>
          </a:xfrm>
          <a:prstGeom prst="ellipse">
            <a:avLst/>
          </a:prstGeom>
          <a:solidFill>
            <a:srgbClr val="99CC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2.96296E-6 L -0.13646 -2.96296E-6 C -0.1974 -2.96296E-6 -0.27171 0.09074 -0.27171 0.16505 L -0.27171 0.33079 " pathEditMode="relative" rAng="0" ptsTypes="AAAA">
                                      <p:cBhvr>
                                        <p:cTn id="6" dur="2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594" y="1652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4.81481E-6 L -0.05903 -4.81481E-6 C -0.08611 -4.81481E-6 -0.11806 0.06575 -0.11806 0.11968 L -0.11806 0.23982 " pathEditMode="relative" rAng="0" ptsTypes="AAAA">
                                      <p:cBhvr>
                                        <p:cTn id="8" dur="2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03" y="1199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5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3.33333E-6 L -0.01997 3.33333E-6 C -0.02882 3.33333E-6 -0.03941 0.03264 -0.03941 0.05949 L -0.03941 0.11921 " pathEditMode="relative" rAng="0" ptsTypes="AAAA">
                                      <p:cBhvr>
                                        <p:cTn id="10" dur="2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9" y="5949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5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7 L 0.02951 3.7037E-7 C 0.04271 3.7037E-7 0.0592 0.01736 0.0592 0.03148 L 0.0592 0.06296 " pathEditMode="relative" rAng="0" ptsTypes="AAAA">
                                      <p:cBhvr>
                                        <p:cTn id="12" dur="2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51" y="3148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5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2222E-6 L 0.05903 2.22222E-6 C 0.08559 2.22222E-6 0.11823 0.04907 0.11823 0.08912 L 0.11823 0.17847 " pathEditMode="relative" rAng="0" ptsTypes="AAAA">
                                      <p:cBhvr>
                                        <p:cTn id="14" dur="20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3" y="8912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5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4.44444E-6 L 0.12014 -4.44444E-6 C 0.17396 -4.44444E-6 0.24028 0.08241 0.24028 0.14954 L 0.24028 0.29931 " pathEditMode="relative" rAng="0" ptsTypes="AAAA">
                                      <p:cBhvr>
                                        <p:cTn id="16" dur="2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14" y="14954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5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4.44444E-6 L 0.20139 4.44444E-6 C 0.29167 4.44444E-6 0.40278 0.09838 0.40278 0.17847 L 0.40278 0.35694 " pathEditMode="relative" rAng="0" ptsTypes="AAAA">
                                      <p:cBhvr>
                                        <p:cTn id="18" dur="20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139" y="178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animBg="1"/>
      <p:bldP spid="19459" grpId="0" animBg="1"/>
      <p:bldP spid="19461" grpId="0" animBg="1"/>
      <p:bldP spid="19462" grpId="0" animBg="1"/>
      <p:bldP spid="19463" grpId="0" animBg="1"/>
      <p:bldP spid="19466" grpId="0" animBg="1"/>
      <p:bldP spid="1946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AutoShape 3">
            <a:extLst>
              <a:ext uri="{FF2B5EF4-FFF2-40B4-BE49-F238E27FC236}">
                <a16:creationId xmlns:a16="http://schemas.microsoft.com/office/drawing/2014/main" id="{3BDCBA9B-31B9-4229-8DC8-AD2BD006744D}"/>
              </a:ext>
            </a:extLst>
          </p:cNvPr>
          <p:cNvSpPr>
            <a:spLocks noChangeArrowheads="1"/>
          </p:cNvSpPr>
          <p:nvPr/>
        </p:nvSpPr>
        <p:spPr bwMode="auto">
          <a:xfrm rot="-5400000" flipH="1" flipV="1">
            <a:off x="1050131" y="1536355"/>
            <a:ext cx="436563" cy="860425"/>
          </a:xfrm>
          <a:prstGeom prst="can">
            <a:avLst>
              <a:gd name="adj" fmla="val 60149"/>
            </a:avLst>
          </a:prstGeom>
          <a:solidFill>
            <a:srgbClr val="996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9700" name="AutoShape 4">
            <a:extLst>
              <a:ext uri="{FF2B5EF4-FFF2-40B4-BE49-F238E27FC236}">
                <a16:creationId xmlns:a16="http://schemas.microsoft.com/office/drawing/2014/main" id="{7100E87A-8760-468B-BB80-A0961969C381}"/>
              </a:ext>
            </a:extLst>
          </p:cNvPr>
          <p:cNvSpPr>
            <a:spLocks noChangeArrowheads="1"/>
          </p:cNvSpPr>
          <p:nvPr/>
        </p:nvSpPr>
        <p:spPr bwMode="auto">
          <a:xfrm rot="-5400000" flipH="1" flipV="1">
            <a:off x="1583531" y="1536355"/>
            <a:ext cx="436563" cy="860425"/>
          </a:xfrm>
          <a:prstGeom prst="can">
            <a:avLst>
              <a:gd name="adj" fmla="val 60149"/>
            </a:avLst>
          </a:prstGeom>
          <a:solidFill>
            <a:srgbClr val="996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9701" name="AutoShape 5">
            <a:extLst>
              <a:ext uri="{FF2B5EF4-FFF2-40B4-BE49-F238E27FC236}">
                <a16:creationId xmlns:a16="http://schemas.microsoft.com/office/drawing/2014/main" id="{DFF6A28E-B225-4B1A-81BA-C4F4424A72D5}"/>
              </a:ext>
            </a:extLst>
          </p:cNvPr>
          <p:cNvSpPr>
            <a:spLocks noChangeArrowheads="1"/>
          </p:cNvSpPr>
          <p:nvPr/>
        </p:nvSpPr>
        <p:spPr bwMode="auto">
          <a:xfrm rot="-5400000" flipH="1" flipV="1">
            <a:off x="2116931" y="1536355"/>
            <a:ext cx="436563" cy="860425"/>
          </a:xfrm>
          <a:prstGeom prst="can">
            <a:avLst>
              <a:gd name="adj" fmla="val 60149"/>
            </a:avLst>
          </a:prstGeom>
          <a:solidFill>
            <a:srgbClr val="996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9702" name="AutoShape 6">
            <a:extLst>
              <a:ext uri="{FF2B5EF4-FFF2-40B4-BE49-F238E27FC236}">
                <a16:creationId xmlns:a16="http://schemas.microsoft.com/office/drawing/2014/main" id="{C49831AF-B05D-4BE1-93F4-043A7DF33CEA}"/>
              </a:ext>
            </a:extLst>
          </p:cNvPr>
          <p:cNvSpPr>
            <a:spLocks noChangeArrowheads="1"/>
          </p:cNvSpPr>
          <p:nvPr/>
        </p:nvSpPr>
        <p:spPr bwMode="auto">
          <a:xfrm rot="-5400000" flipH="1" flipV="1">
            <a:off x="2650331" y="1536355"/>
            <a:ext cx="436563" cy="860425"/>
          </a:xfrm>
          <a:prstGeom prst="can">
            <a:avLst>
              <a:gd name="adj" fmla="val 60149"/>
            </a:avLst>
          </a:prstGeom>
          <a:solidFill>
            <a:srgbClr val="996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9703" name="Line 7">
            <a:extLst>
              <a:ext uri="{FF2B5EF4-FFF2-40B4-BE49-F238E27FC236}">
                <a16:creationId xmlns:a16="http://schemas.microsoft.com/office/drawing/2014/main" id="{4A465BFB-3111-42E3-B779-476BF723273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371600" y="1443486"/>
            <a:ext cx="14288" cy="1262063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29704" name="Line 8">
            <a:extLst>
              <a:ext uri="{FF2B5EF4-FFF2-40B4-BE49-F238E27FC236}">
                <a16:creationId xmlns:a16="http://schemas.microsoft.com/office/drawing/2014/main" id="{0F54BA60-BC5C-47C5-89B9-E87C25CF9BC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905000" y="1443486"/>
            <a:ext cx="14288" cy="1262063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29705" name="Line 9">
            <a:extLst>
              <a:ext uri="{FF2B5EF4-FFF2-40B4-BE49-F238E27FC236}">
                <a16:creationId xmlns:a16="http://schemas.microsoft.com/office/drawing/2014/main" id="{A06986ED-D0AD-4BD3-9B3B-EB205582A182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438400" y="1443486"/>
            <a:ext cx="14288" cy="1262063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28682" name="Rectangle 11">
            <a:extLst>
              <a:ext uri="{FF2B5EF4-FFF2-40B4-BE49-F238E27FC236}">
                <a16:creationId xmlns:a16="http://schemas.microsoft.com/office/drawing/2014/main" id="{4815404C-1D26-40D9-87C6-16BBE22EFB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910086"/>
            <a:ext cx="8367713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30000"/>
              </a:spcBef>
            </a:pPr>
            <a:r>
              <a:rPr lang="zh-CN" altLang="en-US" sz="3200" b="1" dirty="0">
                <a:ea typeface="楷体_GB2312" pitchFamily="49" charset="-122"/>
              </a:rPr>
              <a:t>（</a:t>
            </a:r>
            <a:r>
              <a:rPr lang="en-US" altLang="zh-CN" sz="3200" b="1" dirty="0">
                <a:ea typeface="楷体_GB2312" pitchFamily="49" charset="-122"/>
              </a:rPr>
              <a:t>1</a:t>
            </a:r>
            <a:r>
              <a:rPr lang="zh-CN" altLang="en-US" sz="3200" b="1" dirty="0">
                <a:ea typeface="楷体_GB2312" pitchFamily="49" charset="-122"/>
              </a:rPr>
              <a:t>）把一根木料锯</a:t>
            </a:r>
            <a:r>
              <a:rPr lang="en-US" altLang="zh-CN" sz="3200" b="1" dirty="0">
                <a:ea typeface="楷体_GB2312" pitchFamily="49" charset="-122"/>
              </a:rPr>
              <a:t>3</a:t>
            </a:r>
            <a:r>
              <a:rPr lang="zh-CN" altLang="en-US" sz="3200" b="1" dirty="0">
                <a:ea typeface="楷体_GB2312" pitchFamily="49" charset="-122"/>
              </a:rPr>
              <a:t>次，能锯成几段？</a:t>
            </a:r>
          </a:p>
        </p:txBody>
      </p:sp>
      <p:sp>
        <p:nvSpPr>
          <p:cNvPr id="29708" name="Rectangle 12">
            <a:extLst>
              <a:ext uri="{FF2B5EF4-FFF2-40B4-BE49-F238E27FC236}">
                <a16:creationId xmlns:a16="http://schemas.microsoft.com/office/drawing/2014/main" id="{4EBDC7AB-C449-4077-88A7-94B4017471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7072" y="2257071"/>
            <a:ext cx="4027488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30000"/>
              </a:spcBef>
            </a:pPr>
            <a:r>
              <a:rPr lang="zh-CN" altLang="en-US" sz="2400" b="1" dirty="0">
                <a:ea typeface="楷体_GB2312" pitchFamily="49" charset="-122"/>
              </a:rPr>
              <a:t>答：能锯成</a:t>
            </a:r>
            <a:r>
              <a:rPr lang="en-US" altLang="zh-CN" sz="2400" b="1" dirty="0">
                <a:ea typeface="楷体_GB2312" pitchFamily="49" charset="-122"/>
              </a:rPr>
              <a:t>4</a:t>
            </a:r>
            <a:r>
              <a:rPr lang="zh-CN" altLang="en-US" sz="2400" b="1" dirty="0">
                <a:ea typeface="楷体_GB2312" pitchFamily="49" charset="-122"/>
              </a:rPr>
              <a:t>段。</a:t>
            </a:r>
          </a:p>
        </p:txBody>
      </p:sp>
      <p:sp>
        <p:nvSpPr>
          <p:cNvPr id="29709" name="Text Box 13">
            <a:extLst>
              <a:ext uri="{FF2B5EF4-FFF2-40B4-BE49-F238E27FC236}">
                <a16:creationId xmlns:a16="http://schemas.microsoft.com/office/drawing/2014/main" id="{37A333C9-3014-4083-91AA-27C00DC8BC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0087" y="1719719"/>
            <a:ext cx="4303713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defPPr>
              <a:defRPr lang="zh-CN"/>
            </a:defPPr>
            <a:lvl1pPr algn="ctr" eaLnBrk="1" hangingPunct="1">
              <a:defRPr sz="5400" b="1">
                <a:ea typeface="楷体_GB2312" pitchFamily="49" charset="-122"/>
              </a:defRPr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en-US" altLang="zh-CN" sz="3200" dirty="0"/>
              <a:t>3+1</a:t>
            </a:r>
            <a:r>
              <a:rPr lang="zh-CN" altLang="en-US" sz="3200" dirty="0"/>
              <a:t>＝</a:t>
            </a:r>
            <a:r>
              <a:rPr lang="en-US" altLang="zh-CN" sz="3200" dirty="0"/>
              <a:t>4</a:t>
            </a:r>
            <a:r>
              <a:rPr lang="zh-CN" altLang="en-US" sz="3200" dirty="0"/>
              <a:t>（段）</a:t>
            </a:r>
          </a:p>
        </p:txBody>
      </p:sp>
      <p:sp>
        <p:nvSpPr>
          <p:cNvPr id="28686" name="Rectangle 4">
            <a:extLst>
              <a:ext uri="{FF2B5EF4-FFF2-40B4-BE49-F238E27FC236}">
                <a16:creationId xmlns:a16="http://schemas.microsoft.com/office/drawing/2014/main" id="{2B3C26D5-36CA-4C2F-8546-7FC76C50E3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" y="3846186"/>
            <a:ext cx="7264400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30000"/>
              </a:spcBef>
            </a:pPr>
            <a:r>
              <a:rPr lang="zh-CN" altLang="en-US" sz="3200" b="1" dirty="0">
                <a:ea typeface="楷体_GB2312" pitchFamily="49" charset="-122"/>
              </a:rPr>
              <a:t>（</a:t>
            </a:r>
            <a:r>
              <a:rPr lang="en-US" altLang="zh-CN" sz="3200" b="1" dirty="0">
                <a:ea typeface="楷体_GB2312" pitchFamily="49" charset="-122"/>
              </a:rPr>
              <a:t>2</a:t>
            </a:r>
            <a:r>
              <a:rPr lang="zh-CN" altLang="en-US" sz="3200" b="1" dirty="0">
                <a:ea typeface="楷体_GB2312" pitchFamily="49" charset="-122"/>
              </a:rPr>
              <a:t>）如果锯成</a:t>
            </a:r>
            <a:r>
              <a:rPr lang="en-US" altLang="zh-CN" sz="3200" b="1" dirty="0">
                <a:ea typeface="楷体_GB2312" pitchFamily="49" charset="-122"/>
              </a:rPr>
              <a:t>6</a:t>
            </a:r>
            <a:r>
              <a:rPr lang="zh-CN" altLang="en-US" sz="3200" b="1" dirty="0">
                <a:ea typeface="楷体_GB2312" pitchFamily="49" charset="-122"/>
              </a:rPr>
              <a:t>段，需要锯几次？</a:t>
            </a:r>
          </a:p>
        </p:txBody>
      </p:sp>
      <p:sp>
        <p:nvSpPr>
          <p:cNvPr id="15" name="AutoShape 5">
            <a:extLst>
              <a:ext uri="{FF2B5EF4-FFF2-40B4-BE49-F238E27FC236}">
                <a16:creationId xmlns:a16="http://schemas.microsoft.com/office/drawing/2014/main" id="{F3B27FE1-2D1E-4C0D-BD16-1F815DC0054D}"/>
              </a:ext>
            </a:extLst>
          </p:cNvPr>
          <p:cNvSpPr>
            <a:spLocks noChangeArrowheads="1"/>
          </p:cNvSpPr>
          <p:nvPr/>
        </p:nvSpPr>
        <p:spPr bwMode="auto">
          <a:xfrm rot="-5400000" flipH="1" flipV="1">
            <a:off x="676275" y="4312911"/>
            <a:ext cx="436563" cy="874713"/>
          </a:xfrm>
          <a:prstGeom prst="can">
            <a:avLst>
              <a:gd name="adj" fmla="val 61148"/>
            </a:avLst>
          </a:prstGeom>
          <a:solidFill>
            <a:srgbClr val="996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6" name="AutoShape 6">
            <a:extLst>
              <a:ext uri="{FF2B5EF4-FFF2-40B4-BE49-F238E27FC236}">
                <a16:creationId xmlns:a16="http://schemas.microsoft.com/office/drawing/2014/main" id="{37C6B211-CA9F-4A68-A348-D4FFE6CE7CDD}"/>
              </a:ext>
            </a:extLst>
          </p:cNvPr>
          <p:cNvSpPr>
            <a:spLocks noChangeArrowheads="1"/>
          </p:cNvSpPr>
          <p:nvPr/>
        </p:nvSpPr>
        <p:spPr bwMode="auto">
          <a:xfrm rot="-5400000" flipH="1" flipV="1">
            <a:off x="1209675" y="4312911"/>
            <a:ext cx="436563" cy="874713"/>
          </a:xfrm>
          <a:prstGeom prst="can">
            <a:avLst>
              <a:gd name="adj" fmla="val 61148"/>
            </a:avLst>
          </a:prstGeom>
          <a:solidFill>
            <a:srgbClr val="996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7" name="AutoShape 7">
            <a:extLst>
              <a:ext uri="{FF2B5EF4-FFF2-40B4-BE49-F238E27FC236}">
                <a16:creationId xmlns:a16="http://schemas.microsoft.com/office/drawing/2014/main" id="{2475755C-D8AC-45E5-B62D-75124AB11F06}"/>
              </a:ext>
            </a:extLst>
          </p:cNvPr>
          <p:cNvSpPr>
            <a:spLocks noChangeArrowheads="1"/>
          </p:cNvSpPr>
          <p:nvPr/>
        </p:nvSpPr>
        <p:spPr bwMode="auto">
          <a:xfrm rot="-5400000" flipH="1" flipV="1">
            <a:off x="1743075" y="4312911"/>
            <a:ext cx="436563" cy="874713"/>
          </a:xfrm>
          <a:prstGeom prst="can">
            <a:avLst>
              <a:gd name="adj" fmla="val 61148"/>
            </a:avLst>
          </a:prstGeom>
          <a:solidFill>
            <a:srgbClr val="996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8" name="AutoShape 8">
            <a:extLst>
              <a:ext uri="{FF2B5EF4-FFF2-40B4-BE49-F238E27FC236}">
                <a16:creationId xmlns:a16="http://schemas.microsoft.com/office/drawing/2014/main" id="{A1E1C148-C593-4131-B3E8-48DE328D1745}"/>
              </a:ext>
            </a:extLst>
          </p:cNvPr>
          <p:cNvSpPr>
            <a:spLocks noChangeArrowheads="1"/>
          </p:cNvSpPr>
          <p:nvPr/>
        </p:nvSpPr>
        <p:spPr bwMode="auto">
          <a:xfrm rot="-5400000" flipH="1" flipV="1">
            <a:off x="2276475" y="4312911"/>
            <a:ext cx="436563" cy="874713"/>
          </a:xfrm>
          <a:prstGeom prst="can">
            <a:avLst>
              <a:gd name="adj" fmla="val 61148"/>
            </a:avLst>
          </a:prstGeom>
          <a:solidFill>
            <a:srgbClr val="996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9" name="AutoShape 9">
            <a:extLst>
              <a:ext uri="{FF2B5EF4-FFF2-40B4-BE49-F238E27FC236}">
                <a16:creationId xmlns:a16="http://schemas.microsoft.com/office/drawing/2014/main" id="{44AE3D39-045C-403C-9F90-BD4E744B1FE7}"/>
              </a:ext>
            </a:extLst>
          </p:cNvPr>
          <p:cNvSpPr>
            <a:spLocks noChangeArrowheads="1"/>
          </p:cNvSpPr>
          <p:nvPr/>
        </p:nvSpPr>
        <p:spPr bwMode="auto">
          <a:xfrm rot="-5400000" flipH="1" flipV="1">
            <a:off x="2809875" y="4312911"/>
            <a:ext cx="436563" cy="874713"/>
          </a:xfrm>
          <a:prstGeom prst="can">
            <a:avLst>
              <a:gd name="adj" fmla="val 61148"/>
            </a:avLst>
          </a:prstGeom>
          <a:solidFill>
            <a:srgbClr val="996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0" name="AutoShape 10">
            <a:extLst>
              <a:ext uri="{FF2B5EF4-FFF2-40B4-BE49-F238E27FC236}">
                <a16:creationId xmlns:a16="http://schemas.microsoft.com/office/drawing/2014/main" id="{E510C843-26C6-43AB-807F-A8AA60496352}"/>
              </a:ext>
            </a:extLst>
          </p:cNvPr>
          <p:cNvSpPr>
            <a:spLocks noChangeArrowheads="1"/>
          </p:cNvSpPr>
          <p:nvPr/>
        </p:nvSpPr>
        <p:spPr bwMode="auto">
          <a:xfrm rot="-5400000" flipH="1" flipV="1">
            <a:off x="3343275" y="4312911"/>
            <a:ext cx="436563" cy="874713"/>
          </a:xfrm>
          <a:prstGeom prst="can">
            <a:avLst>
              <a:gd name="adj" fmla="val 61148"/>
            </a:avLst>
          </a:prstGeom>
          <a:solidFill>
            <a:srgbClr val="996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1" name="Line 11">
            <a:extLst>
              <a:ext uri="{FF2B5EF4-FFF2-40B4-BE49-F238E27FC236}">
                <a16:creationId xmlns:a16="http://schemas.microsoft.com/office/drawing/2014/main" id="{7EAF84EC-8581-44C2-998A-9EA14D90C68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066800" y="4303386"/>
            <a:ext cx="14288" cy="1262063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22" name="Line 12">
            <a:extLst>
              <a:ext uri="{FF2B5EF4-FFF2-40B4-BE49-F238E27FC236}">
                <a16:creationId xmlns:a16="http://schemas.microsoft.com/office/drawing/2014/main" id="{95F47DF7-E87C-4EAD-9166-FA39941AB64F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524000" y="4303386"/>
            <a:ext cx="14288" cy="1262063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23" name="Line 13">
            <a:extLst>
              <a:ext uri="{FF2B5EF4-FFF2-40B4-BE49-F238E27FC236}">
                <a16:creationId xmlns:a16="http://schemas.microsoft.com/office/drawing/2014/main" id="{64022CB4-4F1F-423E-BE2C-B956A7C1822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057400" y="4303386"/>
            <a:ext cx="14288" cy="1262063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24" name="Line 14">
            <a:extLst>
              <a:ext uri="{FF2B5EF4-FFF2-40B4-BE49-F238E27FC236}">
                <a16:creationId xmlns:a16="http://schemas.microsoft.com/office/drawing/2014/main" id="{A3943F80-9EA1-4831-AE28-434CBAD52E9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667000" y="4303386"/>
            <a:ext cx="14288" cy="1262063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25" name="Line 15">
            <a:extLst>
              <a:ext uri="{FF2B5EF4-FFF2-40B4-BE49-F238E27FC236}">
                <a16:creationId xmlns:a16="http://schemas.microsoft.com/office/drawing/2014/main" id="{419300C9-3D33-4B79-B089-C9B1436EFA0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200400" y="4227186"/>
            <a:ext cx="14288" cy="1262063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26" name="Text Box 17">
            <a:extLst>
              <a:ext uri="{FF2B5EF4-FFF2-40B4-BE49-F238E27FC236}">
                <a16:creationId xmlns:a16="http://schemas.microsoft.com/office/drawing/2014/main" id="{D807BF84-C4C3-41F5-A58F-2CEC08DBFD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24593" y="4403547"/>
            <a:ext cx="4978398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200" b="1" dirty="0">
                <a:ea typeface="楷体_GB2312" pitchFamily="49" charset="-122"/>
              </a:rPr>
              <a:t>6-1</a:t>
            </a:r>
            <a:r>
              <a:rPr lang="zh-CN" altLang="en-US" sz="3200" b="1" dirty="0">
                <a:ea typeface="楷体_GB2312" pitchFamily="49" charset="-122"/>
              </a:rPr>
              <a:t>＝</a:t>
            </a:r>
            <a:r>
              <a:rPr lang="en-US" altLang="zh-CN" sz="3200" b="1" dirty="0">
                <a:ea typeface="楷体_GB2312" pitchFamily="49" charset="-122"/>
              </a:rPr>
              <a:t>5</a:t>
            </a:r>
            <a:r>
              <a:rPr lang="zh-CN" altLang="en-US" sz="3200" b="1" dirty="0">
                <a:ea typeface="楷体_GB2312" pitchFamily="49" charset="-122"/>
              </a:rPr>
              <a:t>（</a:t>
            </a:r>
            <a:r>
              <a:rPr lang="zh-CN" altLang="en-US" sz="3200" dirty="0">
                <a:ea typeface="楷体_GB2312" pitchFamily="49" charset="-122"/>
              </a:rPr>
              <a:t>次</a:t>
            </a:r>
            <a:r>
              <a:rPr lang="zh-CN" altLang="en-US" sz="3200" b="1" dirty="0">
                <a:ea typeface="楷体_GB2312" pitchFamily="49" charset="-122"/>
              </a:rPr>
              <a:t>）</a:t>
            </a:r>
          </a:p>
        </p:txBody>
      </p:sp>
      <p:sp>
        <p:nvSpPr>
          <p:cNvPr id="27" name="Rectangle 16">
            <a:extLst>
              <a:ext uri="{FF2B5EF4-FFF2-40B4-BE49-F238E27FC236}">
                <a16:creationId xmlns:a16="http://schemas.microsoft.com/office/drawing/2014/main" id="{CF78E248-95EB-4939-B774-2E2B6C2CEF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25386" y="4816612"/>
            <a:ext cx="4748213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30000"/>
              </a:spcBef>
            </a:pPr>
            <a:r>
              <a:rPr lang="zh-CN" altLang="en-US" sz="2400" b="1" dirty="0">
                <a:ea typeface="楷体_GB2312" pitchFamily="49" charset="-122"/>
              </a:rPr>
              <a:t>答：需要锯</a:t>
            </a:r>
            <a:r>
              <a:rPr lang="en-US" altLang="zh-CN" sz="2400" b="1" dirty="0">
                <a:ea typeface="楷体_GB2312" pitchFamily="49" charset="-122"/>
              </a:rPr>
              <a:t>5</a:t>
            </a:r>
            <a:r>
              <a:rPr lang="zh-CN" altLang="en-US" sz="2400" b="1" dirty="0">
                <a:ea typeface="楷体_GB2312" pitchFamily="49" charset="-122"/>
              </a:rPr>
              <a:t>次。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048E4BB-84AD-4960-8714-C016A822D3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0" y="2926537"/>
            <a:ext cx="444500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5400" b="1" dirty="0">
                <a:solidFill>
                  <a:srgbClr val="C00000"/>
                </a:solidFill>
              </a:rPr>
              <a:t>次数</a:t>
            </a:r>
            <a:r>
              <a:rPr lang="en-US" altLang="zh-CN" sz="5400" b="1" dirty="0">
                <a:solidFill>
                  <a:srgbClr val="C00000"/>
                </a:solidFill>
                <a:latin typeface="宋体" panose="02010600030101010101" pitchFamily="2" charset="-122"/>
              </a:rPr>
              <a:t>+1=</a:t>
            </a:r>
            <a:r>
              <a:rPr lang="zh-CN" altLang="en-US" sz="5400" b="1" dirty="0">
                <a:solidFill>
                  <a:srgbClr val="C00000"/>
                </a:solidFill>
                <a:latin typeface="宋体" panose="02010600030101010101" pitchFamily="2" charset="-122"/>
              </a:rPr>
              <a:t>段数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7C31D808-0DD0-46EB-971C-2206692423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9424" y="130466"/>
            <a:ext cx="877309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b="1" dirty="0">
                <a:solidFill>
                  <a:srgbClr val="CC3300"/>
                </a:solidFill>
              </a:rPr>
              <a:t>次数与段数的数量关系是什么？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AA8A8D3-FD86-4139-A503-A06F3834E75B}"/>
              </a:ext>
            </a:extLst>
          </p:cNvPr>
          <p:cNvSpPr/>
          <p:nvPr/>
        </p:nvSpPr>
        <p:spPr>
          <a:xfrm>
            <a:off x="4597400" y="5972653"/>
            <a:ext cx="400554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5400" b="1" dirty="0">
                <a:solidFill>
                  <a:srgbClr val="C00000"/>
                </a:solidFill>
                <a:latin typeface="宋体" panose="02010600030101010101" pitchFamily="2" charset="-122"/>
              </a:rPr>
              <a:t>段数</a:t>
            </a:r>
            <a:r>
              <a:rPr lang="en-US" altLang="zh-CN" sz="5400" b="1" dirty="0">
                <a:solidFill>
                  <a:srgbClr val="C00000"/>
                </a:solidFill>
                <a:latin typeface="宋体" panose="02010600030101010101" pitchFamily="2" charset="-122"/>
              </a:rPr>
              <a:t>-1=</a:t>
            </a:r>
            <a:r>
              <a:rPr lang="zh-CN" altLang="en-US" sz="5400" b="1" dirty="0">
                <a:solidFill>
                  <a:srgbClr val="C00000"/>
                </a:solidFill>
                <a:latin typeface="宋体" panose="02010600030101010101" pitchFamily="2" charset="-122"/>
              </a:rPr>
              <a:t>次数</a:t>
            </a:r>
            <a:endParaRPr lang="zh-CN" altLang="en-US" sz="5400" dirty="0"/>
          </a:p>
        </p:txBody>
      </p:sp>
    </p:spTree>
    <p:extLst>
      <p:ext uri="{BB962C8B-B14F-4D97-AF65-F5344CB8AC3E}">
        <p14:creationId xmlns:p14="http://schemas.microsoft.com/office/powerpoint/2010/main" val="45617570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4.44444E-6 L -0.04428 0.1574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22" y="78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4.44444E-6 L -0.01267 0.1618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2" y="80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" dur="5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95 0.0125 L 0.02014 0.16574 " pathEditMode="relative" rAng="0" ptsTypes="AA">
                                      <p:cBhvr>
                                        <p:cTn id="26" dur="10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1" y="7662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4.44444E-6 L 0.05711 0.15949 " pathEditMode="relative" rAng="0" ptsTypes="AA">
                                      <p:cBhvr>
                                        <p:cTn id="28" dur="10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47" y="79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3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2" dur="1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" dur="1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" dur="10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8" dur="10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500"/>
                                        <p:tgtEl>
                                          <p:spTgt spid="29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5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9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68 -0.00416 L -0.04896 0.15324 " pathEditMode="relative" rAng="0" ptsTypes="AA">
                                      <p:cBhvr>
                                        <p:cTn id="9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22" y="78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7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2.59259E-6 L -0.0158 0.16389 " pathEditMode="relative" rAng="0" ptsTypes="AA">
                                      <p:cBhvr>
                                        <p:cTn id="9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9" y="8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5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08 0.0132 L 0.01667 0.17269 " pathEditMode="relative" rAng="0" ptsTypes="AA">
                                      <p:cBhvr>
                                        <p:cTn id="10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8" y="79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3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2.59259E-6 L 0.05712 0.15949 " pathEditMode="relative" rAng="0" ptsTypes="AA">
                                      <p:cBhvr>
                                        <p:cTn id="1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47" y="79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</p:stCondLst>
                      <p:childTnLst>
                        <p:par>
                          <p:cTn id="1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1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2.59259E-6 L 0.09496 0.15301 " pathEditMode="relative" rAng="0" ptsTypes="AA">
                                      <p:cBhvr>
                                        <p:cTn id="1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40" y="7639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2.59259E-6 L 0.13351 0.1507 " pathEditMode="relative" rAng="0" ptsTypes="AA">
                                      <p:cBhvr>
                                        <p:cTn id="1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67" y="75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 nodeType="clickPar">
                      <p:stCondLst>
                        <p:cond delay="indefinite"/>
                      </p:stCondLst>
                      <p:childTnLst>
                        <p:par>
                          <p:cTn id="1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 nodeType="clickPar">
                      <p:stCondLst>
                        <p:cond delay="indefinite"/>
                      </p:stCondLst>
                      <p:childTnLst>
                        <p:par>
                          <p:cTn id="1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animBg="1"/>
      <p:bldP spid="29699" grpId="1" animBg="1"/>
      <p:bldP spid="29700" grpId="0" animBg="1"/>
      <p:bldP spid="29700" grpId="1" animBg="1"/>
      <p:bldP spid="29701" grpId="0" animBg="1"/>
      <p:bldP spid="29701" grpId="1" animBg="1"/>
      <p:bldP spid="29702" grpId="0" animBg="1"/>
      <p:bldP spid="29702" grpId="1" animBg="1"/>
      <p:bldP spid="29708" grpId="0"/>
      <p:bldP spid="29709" grpId="0"/>
      <p:bldP spid="28686" grpId="0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6" grpId="0"/>
      <p:bldP spid="27" grpId="0"/>
      <p:bldP spid="29" grpId="0"/>
      <p:bldP spid="52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文本框 1">
            <a:extLst>
              <a:ext uri="{FF2B5EF4-FFF2-40B4-BE49-F238E27FC236}">
                <a16:creationId xmlns:a16="http://schemas.microsoft.com/office/drawing/2014/main" id="{DC3D3FEE-3DEF-49DB-B3D3-0E82214DDA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6724" y="311150"/>
            <a:ext cx="770567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solidFill>
                  <a:srgbClr val="CC3300"/>
                </a:solidFill>
              </a:rPr>
              <a:t>猜猜方框里的是什么图形？你是怎么想的？</a:t>
            </a: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88C585D0-BBFB-4477-8BE3-1C55BB22A34D}"/>
              </a:ext>
            </a:extLst>
          </p:cNvPr>
          <p:cNvSpPr/>
          <p:nvPr/>
        </p:nvSpPr>
        <p:spPr>
          <a:xfrm>
            <a:off x="5412101" y="1358320"/>
            <a:ext cx="649288" cy="64770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66CCADAF-DC7A-4019-BF12-88775FE69124}"/>
              </a:ext>
            </a:extLst>
          </p:cNvPr>
          <p:cNvSpPr/>
          <p:nvPr/>
        </p:nvSpPr>
        <p:spPr>
          <a:xfrm>
            <a:off x="6424926" y="1377370"/>
            <a:ext cx="574675" cy="576263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3" name="右箭头 12">
            <a:extLst>
              <a:ext uri="{FF2B5EF4-FFF2-40B4-BE49-F238E27FC236}">
                <a16:creationId xmlns:a16="http://schemas.microsoft.com/office/drawing/2014/main" id="{1807E9B4-1ACD-4897-A4A8-A429914BCEBC}"/>
              </a:ext>
            </a:extLst>
          </p:cNvPr>
          <p:cNvSpPr/>
          <p:nvPr/>
        </p:nvSpPr>
        <p:spPr>
          <a:xfrm>
            <a:off x="3475038" y="3565525"/>
            <a:ext cx="641350" cy="563563"/>
          </a:xfrm>
          <a:prstGeom prst="rightArrow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6" name="左箭头 15">
            <a:extLst>
              <a:ext uri="{FF2B5EF4-FFF2-40B4-BE49-F238E27FC236}">
                <a16:creationId xmlns:a16="http://schemas.microsoft.com/office/drawing/2014/main" id="{AAFA33C2-1776-4F41-8658-F2988A9ED779}"/>
              </a:ext>
            </a:extLst>
          </p:cNvPr>
          <p:cNvSpPr/>
          <p:nvPr/>
        </p:nvSpPr>
        <p:spPr>
          <a:xfrm>
            <a:off x="6470650" y="3490913"/>
            <a:ext cx="719138" cy="647700"/>
          </a:xfrm>
          <a:prstGeom prst="leftArrow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5E308F26-6785-4253-8E4D-B8164F83C5C5}"/>
              </a:ext>
            </a:extLst>
          </p:cNvPr>
          <p:cNvGrpSpPr>
            <a:grpSpLocks/>
          </p:cNvGrpSpPr>
          <p:nvPr/>
        </p:nvGrpSpPr>
        <p:grpSpPr bwMode="auto">
          <a:xfrm>
            <a:off x="570163" y="3283867"/>
            <a:ext cx="7559675" cy="1126878"/>
            <a:chOff x="853" y="5173"/>
            <a:chExt cx="11904" cy="1775"/>
          </a:xfrm>
        </p:grpSpPr>
        <p:sp>
          <p:nvSpPr>
            <p:cNvPr id="10" name="左箭头 9">
              <a:extLst>
                <a:ext uri="{FF2B5EF4-FFF2-40B4-BE49-F238E27FC236}">
                  <a16:creationId xmlns:a16="http://schemas.microsoft.com/office/drawing/2014/main" id="{235FCD0A-B15B-4031-ADA3-6CFD895DAA95}"/>
                </a:ext>
              </a:extLst>
            </p:cNvPr>
            <p:cNvSpPr/>
            <p:nvPr/>
          </p:nvSpPr>
          <p:spPr>
            <a:xfrm>
              <a:off x="853" y="5575"/>
              <a:ext cx="1135" cy="1020"/>
            </a:xfrm>
            <a:prstGeom prst="leftArrow">
              <a:avLst/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1" name="右箭头 10">
              <a:extLst>
                <a:ext uri="{FF2B5EF4-FFF2-40B4-BE49-F238E27FC236}">
                  <a16:creationId xmlns:a16="http://schemas.microsoft.com/office/drawing/2014/main" id="{26C45F89-D040-4FA1-A84C-739A954F72BB}"/>
                </a:ext>
              </a:extLst>
            </p:cNvPr>
            <p:cNvSpPr/>
            <p:nvPr/>
          </p:nvSpPr>
          <p:spPr>
            <a:xfrm>
              <a:off x="2448" y="5642"/>
              <a:ext cx="1010" cy="885"/>
            </a:xfrm>
            <a:prstGeom prst="rightArrow">
              <a:avLst/>
            </a:prstGeom>
            <a:solidFill>
              <a:srgbClr val="FF33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2" name="左箭头 11">
              <a:extLst>
                <a:ext uri="{FF2B5EF4-FFF2-40B4-BE49-F238E27FC236}">
                  <a16:creationId xmlns:a16="http://schemas.microsoft.com/office/drawing/2014/main" id="{57C2BF0E-CA6F-4F7E-83EA-0B5022A87023}"/>
                </a:ext>
              </a:extLst>
            </p:cNvPr>
            <p:cNvSpPr/>
            <p:nvPr/>
          </p:nvSpPr>
          <p:spPr>
            <a:xfrm>
              <a:off x="3913" y="5550"/>
              <a:ext cx="1135" cy="1020"/>
            </a:xfrm>
            <a:prstGeom prst="leftArrow">
              <a:avLst/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4" name="左箭头 13">
              <a:extLst>
                <a:ext uri="{FF2B5EF4-FFF2-40B4-BE49-F238E27FC236}">
                  <a16:creationId xmlns:a16="http://schemas.microsoft.com/office/drawing/2014/main" id="{723EC3D1-FC31-481A-8E37-D7944B641AA5}"/>
                </a:ext>
              </a:extLst>
            </p:cNvPr>
            <p:cNvSpPr/>
            <p:nvPr/>
          </p:nvSpPr>
          <p:spPr>
            <a:xfrm>
              <a:off x="7165" y="5522"/>
              <a:ext cx="1132" cy="1023"/>
            </a:xfrm>
            <a:prstGeom prst="leftArrow">
              <a:avLst/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5" name="右箭头 14">
              <a:extLst>
                <a:ext uri="{FF2B5EF4-FFF2-40B4-BE49-F238E27FC236}">
                  <a16:creationId xmlns:a16="http://schemas.microsoft.com/office/drawing/2014/main" id="{7D665F4C-A1E2-4085-B271-37C244C965C5}"/>
                </a:ext>
              </a:extLst>
            </p:cNvPr>
            <p:cNvSpPr/>
            <p:nvPr/>
          </p:nvSpPr>
          <p:spPr>
            <a:xfrm>
              <a:off x="8725" y="5590"/>
              <a:ext cx="1007" cy="885"/>
            </a:xfrm>
            <a:prstGeom prst="rightArrow">
              <a:avLst/>
            </a:prstGeom>
            <a:solidFill>
              <a:srgbClr val="FF33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7" name="右箭头 16">
              <a:extLst>
                <a:ext uri="{FF2B5EF4-FFF2-40B4-BE49-F238E27FC236}">
                  <a16:creationId xmlns:a16="http://schemas.microsoft.com/office/drawing/2014/main" id="{4F76482D-247A-4B5D-A964-DC9FBBF9E3CD}"/>
                </a:ext>
              </a:extLst>
            </p:cNvPr>
            <p:cNvSpPr/>
            <p:nvPr/>
          </p:nvSpPr>
          <p:spPr>
            <a:xfrm>
              <a:off x="11750" y="5565"/>
              <a:ext cx="1007" cy="885"/>
            </a:xfrm>
            <a:prstGeom prst="rightArrow">
              <a:avLst/>
            </a:prstGeom>
            <a:solidFill>
              <a:srgbClr val="FF33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21" name="圆角矩形 20">
              <a:extLst>
                <a:ext uri="{FF2B5EF4-FFF2-40B4-BE49-F238E27FC236}">
                  <a16:creationId xmlns:a16="http://schemas.microsoft.com/office/drawing/2014/main" id="{651EC81B-0E72-458F-8404-66E22207D5F5}"/>
                </a:ext>
              </a:extLst>
            </p:cNvPr>
            <p:cNvSpPr/>
            <p:nvPr/>
          </p:nvSpPr>
          <p:spPr>
            <a:xfrm>
              <a:off x="5383" y="5173"/>
              <a:ext cx="1257" cy="1750"/>
            </a:xfrm>
            <a:prstGeom prst="roundRect">
              <a:avLst/>
            </a:prstGeom>
            <a:noFill/>
            <a:ln w="38100"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22" name="圆角矩形 21">
              <a:extLst>
                <a:ext uri="{FF2B5EF4-FFF2-40B4-BE49-F238E27FC236}">
                  <a16:creationId xmlns:a16="http://schemas.microsoft.com/office/drawing/2014/main" id="{08A67880-D9DA-42C6-B015-DDC55095810A}"/>
                </a:ext>
              </a:extLst>
            </p:cNvPr>
            <p:cNvSpPr/>
            <p:nvPr/>
          </p:nvSpPr>
          <p:spPr>
            <a:xfrm>
              <a:off x="10148" y="5198"/>
              <a:ext cx="1257" cy="1750"/>
            </a:xfrm>
            <a:prstGeom prst="roundRect">
              <a:avLst/>
            </a:prstGeom>
            <a:noFill/>
            <a:ln w="38100"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748E1724-83F2-4C5C-B4D4-313D79F2F1BD}"/>
              </a:ext>
            </a:extLst>
          </p:cNvPr>
          <p:cNvGrpSpPr/>
          <p:nvPr/>
        </p:nvGrpSpPr>
        <p:grpSpPr>
          <a:xfrm>
            <a:off x="344288" y="1142420"/>
            <a:ext cx="6780664" cy="1095588"/>
            <a:chOff x="344288" y="1142420"/>
            <a:chExt cx="6780664" cy="1095588"/>
          </a:xfrm>
        </p:grpSpPr>
        <p:sp>
          <p:nvSpPr>
            <p:cNvPr id="19" name="圆角矩形 18">
              <a:extLst>
                <a:ext uri="{FF2B5EF4-FFF2-40B4-BE49-F238E27FC236}">
                  <a16:creationId xmlns:a16="http://schemas.microsoft.com/office/drawing/2014/main" id="{C353FA42-EA7D-4FBE-92B8-FC6DCB3AB762}"/>
                </a:ext>
              </a:extLst>
            </p:cNvPr>
            <p:cNvSpPr/>
            <p:nvPr/>
          </p:nvSpPr>
          <p:spPr>
            <a:xfrm>
              <a:off x="5333788" y="1142420"/>
              <a:ext cx="792163" cy="1079499"/>
            </a:xfrm>
            <a:prstGeom prst="roundRect">
              <a:avLst/>
            </a:prstGeom>
            <a:noFill/>
            <a:ln w="38100"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20" name="圆角矩形 19">
              <a:extLst>
                <a:ext uri="{FF2B5EF4-FFF2-40B4-BE49-F238E27FC236}">
                  <a16:creationId xmlns:a16="http://schemas.microsoft.com/office/drawing/2014/main" id="{DBA23FE9-8703-4265-A393-A407C2613C2E}"/>
                </a:ext>
              </a:extLst>
            </p:cNvPr>
            <p:cNvSpPr/>
            <p:nvPr/>
          </p:nvSpPr>
          <p:spPr>
            <a:xfrm>
              <a:off x="6332789" y="1158509"/>
              <a:ext cx="792163" cy="1079499"/>
            </a:xfrm>
            <a:prstGeom prst="roundRect">
              <a:avLst/>
            </a:prstGeom>
            <a:noFill/>
            <a:ln w="38100"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07BF1FCE-A53F-4233-B779-5021C1DACCAC}"/>
                </a:ext>
              </a:extLst>
            </p:cNvPr>
            <p:cNvGrpSpPr/>
            <p:nvPr/>
          </p:nvGrpSpPr>
          <p:grpSpPr>
            <a:xfrm>
              <a:off x="344288" y="1339851"/>
              <a:ext cx="4824413" cy="696808"/>
              <a:chOff x="344288" y="1339851"/>
              <a:chExt cx="4824413" cy="696808"/>
            </a:xfrm>
          </p:grpSpPr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id="{41DA3A3F-428B-41A3-B355-39ADEF344F4F}"/>
                  </a:ext>
                </a:extLst>
              </p:cNvPr>
              <p:cNvSpPr/>
              <p:nvPr/>
            </p:nvSpPr>
            <p:spPr>
              <a:xfrm>
                <a:off x="344288" y="1416050"/>
                <a:ext cx="576263" cy="574675"/>
              </a:xfrm>
              <a:prstGeom prst="rect">
                <a:avLst/>
              </a:prstGeom>
              <a:solidFill>
                <a:srgbClr val="0070C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noProof="1"/>
              </a:p>
            </p:txBody>
          </p:sp>
          <p:sp>
            <p:nvSpPr>
              <p:cNvPr id="4" name="椭圆 3">
                <a:extLst>
                  <a:ext uri="{FF2B5EF4-FFF2-40B4-BE49-F238E27FC236}">
                    <a16:creationId xmlns:a16="http://schemas.microsoft.com/office/drawing/2014/main" id="{28027DDD-816F-464A-BF56-F2BDC770FF6D}"/>
                  </a:ext>
                </a:extLst>
              </p:cNvPr>
              <p:cNvSpPr/>
              <p:nvPr/>
            </p:nvSpPr>
            <p:spPr>
              <a:xfrm>
                <a:off x="1001513" y="1388959"/>
                <a:ext cx="647700" cy="647700"/>
              </a:xfrm>
              <a:prstGeom prst="ellipse">
                <a:avLst/>
              </a:prstGeom>
              <a:solidFill>
                <a:srgbClr val="0070C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noProof="1"/>
              </a:p>
            </p:txBody>
          </p:sp>
          <p:sp>
            <p:nvSpPr>
              <p:cNvPr id="5" name="矩形 4">
                <a:extLst>
                  <a:ext uri="{FF2B5EF4-FFF2-40B4-BE49-F238E27FC236}">
                    <a16:creationId xmlns:a16="http://schemas.microsoft.com/office/drawing/2014/main" id="{17E815DA-D55D-4FE8-B5A8-C7D78F49E896}"/>
                  </a:ext>
                </a:extLst>
              </p:cNvPr>
              <p:cNvSpPr/>
              <p:nvPr/>
            </p:nvSpPr>
            <p:spPr>
              <a:xfrm>
                <a:off x="3161863" y="1362075"/>
                <a:ext cx="576263" cy="576262"/>
              </a:xfrm>
              <a:prstGeom prst="rect">
                <a:avLst/>
              </a:prstGeom>
              <a:solidFill>
                <a:srgbClr val="0070C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noProof="1"/>
              </a:p>
            </p:txBody>
          </p:sp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1809D824-BA69-4BE4-9B4D-164AFDBDA351}"/>
                  </a:ext>
                </a:extLst>
              </p:cNvPr>
              <p:cNvSpPr/>
              <p:nvPr/>
            </p:nvSpPr>
            <p:spPr>
              <a:xfrm>
                <a:off x="3832055" y="1358320"/>
                <a:ext cx="649288" cy="649288"/>
              </a:xfrm>
              <a:prstGeom prst="ellipse">
                <a:avLst/>
              </a:prstGeom>
              <a:solidFill>
                <a:srgbClr val="0070C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noProof="1"/>
              </a:p>
            </p:txBody>
          </p:sp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397E3280-4CBE-4674-9272-9FDC3884762E}"/>
                  </a:ext>
                </a:extLst>
              </p:cNvPr>
              <p:cNvSpPr/>
              <p:nvPr/>
            </p:nvSpPr>
            <p:spPr>
              <a:xfrm>
                <a:off x="4592438" y="1339851"/>
                <a:ext cx="576263" cy="576262"/>
              </a:xfrm>
              <a:prstGeom prst="rect">
                <a:avLst/>
              </a:prstGeom>
              <a:solidFill>
                <a:srgbClr val="0070C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noProof="1"/>
              </a:p>
            </p:txBody>
          </p:sp>
          <p:sp>
            <p:nvSpPr>
              <p:cNvPr id="24" name="矩形 23">
                <a:extLst>
                  <a:ext uri="{FF2B5EF4-FFF2-40B4-BE49-F238E27FC236}">
                    <a16:creationId xmlns:a16="http://schemas.microsoft.com/office/drawing/2014/main" id="{D3749FC3-65B6-4AE0-BC08-3A32200536BE}"/>
                  </a:ext>
                </a:extLst>
              </p:cNvPr>
              <p:cNvSpPr/>
              <p:nvPr/>
            </p:nvSpPr>
            <p:spPr>
              <a:xfrm>
                <a:off x="1759559" y="1402080"/>
                <a:ext cx="576263" cy="574675"/>
              </a:xfrm>
              <a:prstGeom prst="rect">
                <a:avLst/>
              </a:prstGeom>
              <a:solidFill>
                <a:srgbClr val="0070C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noProof="1"/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ACA749C7-C2C8-474B-BECE-4B5A52BFB71F}"/>
                  </a:ext>
                </a:extLst>
              </p:cNvPr>
              <p:cNvSpPr/>
              <p:nvPr/>
            </p:nvSpPr>
            <p:spPr>
              <a:xfrm>
                <a:off x="2416784" y="1374989"/>
                <a:ext cx="647700" cy="647700"/>
              </a:xfrm>
              <a:prstGeom prst="ellipse">
                <a:avLst/>
              </a:prstGeom>
              <a:solidFill>
                <a:srgbClr val="0070C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noProof="1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3" grpId="0" animBg="1"/>
      <p:bldP spid="1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0789" name="组合 110788">
            <a:extLst>
              <a:ext uri="{FF2B5EF4-FFF2-40B4-BE49-F238E27FC236}">
                <a16:creationId xmlns:a16="http://schemas.microsoft.com/office/drawing/2014/main" id="{10E14852-5376-41A0-955F-979E57A00BBF}"/>
              </a:ext>
            </a:extLst>
          </p:cNvPr>
          <p:cNvGrpSpPr>
            <a:grpSpLocks/>
          </p:cNvGrpSpPr>
          <p:nvPr/>
        </p:nvGrpSpPr>
        <p:grpSpPr bwMode="auto">
          <a:xfrm>
            <a:off x="-91983" y="235671"/>
            <a:ext cx="8415763" cy="5797118"/>
            <a:chOff x="377" y="2640"/>
            <a:chExt cx="4632" cy="1558"/>
          </a:xfrm>
        </p:grpSpPr>
        <p:sp>
          <p:nvSpPr>
            <p:cNvPr id="20482" name="直接连接符 110774">
              <a:extLst>
                <a:ext uri="{FF2B5EF4-FFF2-40B4-BE49-F238E27FC236}">
                  <a16:creationId xmlns:a16="http://schemas.microsoft.com/office/drawing/2014/main" id="{20C2C573-38F5-4E82-9042-7219AF14115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445" y="3321"/>
              <a:ext cx="0" cy="548"/>
            </a:xfrm>
            <a:prstGeom prst="line">
              <a:avLst/>
            </a:prstGeom>
            <a:noFill/>
            <a:ln w="66675">
              <a:solidFill>
                <a:schemeClr val="tx2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600"/>
            </a:p>
          </p:txBody>
        </p:sp>
        <p:sp>
          <p:nvSpPr>
            <p:cNvPr id="20483" name="直接连接符 110775">
              <a:extLst>
                <a:ext uri="{FF2B5EF4-FFF2-40B4-BE49-F238E27FC236}">
                  <a16:creationId xmlns:a16="http://schemas.microsoft.com/office/drawing/2014/main" id="{A9716B5A-6418-45D0-A5A6-6936C510DFC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380" y="3330"/>
              <a:ext cx="594" cy="188"/>
            </a:xfrm>
            <a:prstGeom prst="line">
              <a:avLst/>
            </a:prstGeom>
            <a:noFill/>
            <a:ln w="66675">
              <a:solidFill>
                <a:schemeClr val="tx2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600"/>
            </a:p>
          </p:txBody>
        </p:sp>
        <p:sp>
          <p:nvSpPr>
            <p:cNvPr id="20484" name="直接连接符 110776">
              <a:extLst>
                <a:ext uri="{FF2B5EF4-FFF2-40B4-BE49-F238E27FC236}">
                  <a16:creationId xmlns:a16="http://schemas.microsoft.com/office/drawing/2014/main" id="{F148E0DF-C86E-453A-9F3F-11E67107993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41" y="3612"/>
              <a:ext cx="318" cy="136"/>
            </a:xfrm>
            <a:prstGeom prst="line">
              <a:avLst/>
            </a:prstGeom>
            <a:noFill/>
            <a:ln w="66675">
              <a:solidFill>
                <a:schemeClr val="tx2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600"/>
            </a:p>
          </p:txBody>
        </p:sp>
        <p:grpSp>
          <p:nvGrpSpPr>
            <p:cNvPr id="20485" name="组合 110777">
              <a:extLst>
                <a:ext uri="{FF2B5EF4-FFF2-40B4-BE49-F238E27FC236}">
                  <a16:creationId xmlns:a16="http://schemas.microsoft.com/office/drawing/2014/main" id="{2FF0E054-AAA5-48F1-AB58-143C3D15827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77" y="2640"/>
              <a:ext cx="4632" cy="1558"/>
              <a:chOff x="252" y="1983"/>
              <a:chExt cx="4632" cy="1558"/>
            </a:xfrm>
          </p:grpSpPr>
          <p:sp>
            <p:nvSpPr>
              <p:cNvPr id="20486" name="文本框 110778">
                <a:extLst>
                  <a:ext uri="{FF2B5EF4-FFF2-40B4-BE49-F238E27FC236}">
                    <a16:creationId xmlns:a16="http://schemas.microsoft.com/office/drawing/2014/main" id="{B5175CFF-6F76-494A-B28E-15F50219AD1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830" y="1983"/>
                <a:ext cx="1622" cy="3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zh-CN" altLang="en-US" sz="3600" dirty="0">
                    <a:ea typeface="黑体" panose="02010609060101010101" pitchFamily="49" charset="-122"/>
                  </a:rPr>
                  <a:t>两种物体</a:t>
                </a:r>
                <a:endParaRPr lang="en-US" altLang="zh-CN" sz="3600" dirty="0">
                  <a:ea typeface="黑体" panose="02010609060101010101" pitchFamily="49" charset="-122"/>
                </a:endParaRPr>
              </a:p>
              <a:p>
                <a:pPr algn="ctr"/>
                <a:r>
                  <a:rPr lang="zh-CN" altLang="en-US" sz="3600" dirty="0">
                    <a:solidFill>
                      <a:srgbClr val="C00000"/>
                    </a:solidFill>
                    <a:ea typeface="黑体" panose="02010609060101010101" pitchFamily="49" charset="-122"/>
                  </a:rPr>
                  <a:t>间隔排列</a:t>
                </a:r>
              </a:p>
            </p:txBody>
          </p:sp>
          <p:sp>
            <p:nvSpPr>
              <p:cNvPr id="20487" name="直接连接符 110779">
                <a:extLst>
                  <a:ext uri="{FF2B5EF4-FFF2-40B4-BE49-F238E27FC236}">
                    <a16:creationId xmlns:a16="http://schemas.microsoft.com/office/drawing/2014/main" id="{429B8917-2D92-48A9-BFA5-9F354A847E0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13" y="2280"/>
                <a:ext cx="1189" cy="253"/>
              </a:xfrm>
              <a:prstGeom prst="line">
                <a:avLst/>
              </a:prstGeom>
              <a:noFill/>
              <a:ln w="69850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600"/>
              </a:p>
            </p:txBody>
          </p:sp>
          <p:sp>
            <p:nvSpPr>
              <p:cNvPr id="20488" name="直接连接符 110780">
                <a:extLst>
                  <a:ext uri="{FF2B5EF4-FFF2-40B4-BE49-F238E27FC236}">
                    <a16:creationId xmlns:a16="http://schemas.microsoft.com/office/drawing/2014/main" id="{0F75CB23-1C16-4AD6-98C4-C346BA9A1A2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770" y="2280"/>
                <a:ext cx="0" cy="477"/>
              </a:xfrm>
              <a:prstGeom prst="line">
                <a:avLst/>
              </a:prstGeom>
              <a:noFill/>
              <a:ln w="69850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600"/>
              </a:p>
            </p:txBody>
          </p:sp>
          <p:sp>
            <p:nvSpPr>
              <p:cNvPr id="20489" name="直接连接符 110781">
                <a:extLst>
                  <a:ext uri="{FF2B5EF4-FFF2-40B4-BE49-F238E27FC236}">
                    <a16:creationId xmlns:a16="http://schemas.microsoft.com/office/drawing/2014/main" id="{6EBEBF4B-84BE-49C7-A0AD-8BC1EC67B03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86" y="2283"/>
                <a:ext cx="1210" cy="315"/>
              </a:xfrm>
              <a:prstGeom prst="line">
                <a:avLst/>
              </a:prstGeom>
              <a:noFill/>
              <a:ln w="69850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600"/>
              </a:p>
            </p:txBody>
          </p:sp>
          <p:sp>
            <p:nvSpPr>
              <p:cNvPr id="20490" name="文本框 110782">
                <a:extLst>
                  <a:ext uri="{FF2B5EF4-FFF2-40B4-BE49-F238E27FC236}">
                    <a16:creationId xmlns:a16="http://schemas.microsoft.com/office/drawing/2014/main" id="{F2553437-C845-46C5-A805-8E5A59D3631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flipH="1">
                <a:off x="754" y="2533"/>
                <a:ext cx="1118" cy="1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zh-CN" altLang="en-US" sz="3600" dirty="0">
                    <a:solidFill>
                      <a:srgbClr val="FF0000"/>
                    </a:solidFill>
                    <a:ea typeface="黑体" panose="02010609060101010101" pitchFamily="49" charset="-122"/>
                  </a:rPr>
                  <a:t>两端相同</a:t>
                </a:r>
              </a:p>
            </p:txBody>
          </p:sp>
          <p:sp>
            <p:nvSpPr>
              <p:cNvPr id="20491" name="文本框 110783">
                <a:extLst>
                  <a:ext uri="{FF2B5EF4-FFF2-40B4-BE49-F238E27FC236}">
                    <a16:creationId xmlns:a16="http://schemas.microsoft.com/office/drawing/2014/main" id="{4561756D-A9B4-4BFB-BC0B-47B90D910D1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168" y="2779"/>
                <a:ext cx="1118" cy="1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zh-CN" altLang="en-US" sz="3600" dirty="0">
                    <a:solidFill>
                      <a:srgbClr val="00B0F0"/>
                    </a:solidFill>
                    <a:ea typeface="黑体" panose="02010609060101010101" pitchFamily="49" charset="-122"/>
                  </a:rPr>
                  <a:t>两端不同</a:t>
                </a:r>
              </a:p>
            </p:txBody>
          </p:sp>
          <p:sp>
            <p:nvSpPr>
              <p:cNvPr id="20492" name="文本框 110784">
                <a:extLst>
                  <a:ext uri="{FF2B5EF4-FFF2-40B4-BE49-F238E27FC236}">
                    <a16:creationId xmlns:a16="http://schemas.microsoft.com/office/drawing/2014/main" id="{83CE7E48-0E10-4801-9FFE-42A73C1AAB6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766" y="2586"/>
                <a:ext cx="1118" cy="1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zh-CN" altLang="en-US" sz="3600" dirty="0">
                    <a:solidFill>
                      <a:srgbClr val="00B0F0"/>
                    </a:solidFill>
                    <a:ea typeface="黑体" panose="02010609060101010101" pitchFamily="49" charset="-122"/>
                  </a:rPr>
                  <a:t>围成一圈</a:t>
                </a:r>
              </a:p>
            </p:txBody>
          </p:sp>
          <p:sp>
            <p:nvSpPr>
              <p:cNvPr id="20493" name="文本框 110785">
                <a:extLst>
                  <a:ext uri="{FF2B5EF4-FFF2-40B4-BE49-F238E27FC236}">
                    <a16:creationId xmlns:a16="http://schemas.microsoft.com/office/drawing/2014/main" id="{792E5AAD-5238-4D69-828A-7496461B447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2" y="3218"/>
                <a:ext cx="2389" cy="3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zh-CN" altLang="en-US" sz="3600" dirty="0">
                    <a:solidFill>
                      <a:srgbClr val="FF0066"/>
                    </a:solidFill>
                    <a:ea typeface="黑体" panose="02010609060101010101" pitchFamily="49" charset="-122"/>
                  </a:rPr>
                  <a:t>两端物体</a:t>
                </a:r>
                <a:endParaRPr lang="en-US" altLang="zh-CN" sz="3600" dirty="0">
                  <a:solidFill>
                    <a:srgbClr val="FF0066"/>
                  </a:solidFill>
                  <a:ea typeface="黑体" panose="02010609060101010101" pitchFamily="49" charset="-122"/>
                </a:endParaRPr>
              </a:p>
              <a:p>
                <a:pPr algn="ctr"/>
                <a:r>
                  <a:rPr lang="zh-CN" altLang="en-US" sz="3600" dirty="0">
                    <a:solidFill>
                      <a:srgbClr val="FF0066"/>
                    </a:solidFill>
                    <a:ea typeface="黑体" panose="02010609060101010101" pitchFamily="49" charset="-122"/>
                  </a:rPr>
                  <a:t>比另一个物体多一个</a:t>
                </a:r>
              </a:p>
            </p:txBody>
          </p:sp>
          <p:sp>
            <p:nvSpPr>
              <p:cNvPr id="20494" name="文本框 110786">
                <a:extLst>
                  <a:ext uri="{FF2B5EF4-FFF2-40B4-BE49-F238E27FC236}">
                    <a16:creationId xmlns:a16="http://schemas.microsoft.com/office/drawing/2014/main" id="{2F202014-60BF-4DD8-A67E-E6A6F6F364A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641" y="3085"/>
                <a:ext cx="2134" cy="1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zh-CN" altLang="en-US" sz="3600" dirty="0">
                    <a:solidFill>
                      <a:srgbClr val="00B0F0"/>
                    </a:solidFill>
                    <a:ea typeface="黑体" panose="02010609060101010101" pitchFamily="49" charset="-122"/>
                  </a:rPr>
                  <a:t>两种物体数量相同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107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1000"/>
                                        <p:tgtEl>
                                          <p:spTgt spid="110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标题 64513">
            <a:extLst>
              <a:ext uri="{FF2B5EF4-FFF2-40B4-BE49-F238E27FC236}">
                <a16:creationId xmlns:a16="http://schemas.microsoft.com/office/drawing/2014/main" id="{D007B0AF-9AC3-4863-8AB2-6D00036FE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5948" y="1484784"/>
            <a:ext cx="8972103" cy="1143000"/>
          </a:xfrm>
        </p:spPr>
        <p:txBody>
          <a:bodyPr/>
          <a:lstStyle/>
          <a:p>
            <a:r>
              <a:rPr lang="en-US" altLang="zh-CN" sz="6000" dirty="0"/>
              <a:t>1</a:t>
            </a:r>
            <a:r>
              <a:rPr lang="zh-CN" altLang="en-US" sz="6000" dirty="0"/>
              <a:t>、</a:t>
            </a:r>
            <a:r>
              <a:rPr lang="en-US" altLang="zh-CN" sz="6000" dirty="0"/>
              <a:t>2</a:t>
            </a:r>
            <a:r>
              <a:rPr lang="zh-CN" altLang="en-US" sz="6000" dirty="0"/>
              <a:t>、</a:t>
            </a:r>
            <a:r>
              <a:rPr lang="en-US" altLang="zh-CN" sz="6000" dirty="0"/>
              <a:t>3</a:t>
            </a:r>
            <a:r>
              <a:rPr lang="zh-CN" altLang="en-US" sz="6000" dirty="0"/>
              <a:t>、</a:t>
            </a:r>
            <a:r>
              <a:rPr lang="en-US" altLang="zh-CN" sz="6000" dirty="0"/>
              <a:t>4</a:t>
            </a:r>
            <a:r>
              <a:rPr lang="zh-CN" altLang="en-US" sz="6000" dirty="0"/>
              <a:t>、</a:t>
            </a:r>
            <a:r>
              <a:rPr lang="en-US" altLang="zh-CN" sz="6000" dirty="0"/>
              <a:t>5</a:t>
            </a:r>
            <a:r>
              <a:rPr lang="zh-CN" altLang="en-US" sz="6000" dirty="0"/>
              <a:t>、</a:t>
            </a:r>
            <a:r>
              <a:rPr lang="en-US" altLang="zh-CN" sz="6000" dirty="0"/>
              <a:t>6……21</a:t>
            </a:r>
          </a:p>
        </p:txBody>
      </p:sp>
      <p:sp>
        <p:nvSpPr>
          <p:cNvPr id="22530" name="文本占位符 64514">
            <a:extLst>
              <a:ext uri="{FF2B5EF4-FFF2-40B4-BE49-F238E27FC236}">
                <a16:creationId xmlns:a16="http://schemas.microsoft.com/office/drawing/2014/main" id="{A3954497-ACAC-4B89-9774-72E9BC3309E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75468" y="2924944"/>
            <a:ext cx="7993062" cy="863600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求这列数中单数多少个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双数多少个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</a:p>
        </p:txBody>
      </p:sp>
      <p:sp>
        <p:nvSpPr>
          <p:cNvPr id="22531" name="文本框 64515">
            <a:extLst>
              <a:ext uri="{FF2B5EF4-FFF2-40B4-BE49-F238E27FC236}">
                <a16:creationId xmlns:a16="http://schemas.microsoft.com/office/drawing/2014/main" id="{498C886E-33D9-4BB5-9975-F54FC1DC95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549275"/>
            <a:ext cx="403383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找一找单数和双数：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标题 65537">
            <a:extLst>
              <a:ext uri="{FF2B5EF4-FFF2-40B4-BE49-F238E27FC236}">
                <a16:creationId xmlns:a16="http://schemas.microsoft.com/office/drawing/2014/main" id="{AE54DD84-8F8D-4F00-8D8E-8A65A1BED63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68313" y="765175"/>
            <a:ext cx="8229600" cy="2808288"/>
          </a:xfrm>
        </p:spPr>
        <p:txBody>
          <a:bodyPr/>
          <a:lstStyle/>
          <a:p>
            <a:pPr algn="l"/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学校有</a:t>
            </a:r>
            <a:r>
              <a:rPr lang="zh-CN" altLang="en-US"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红色彩旗</a:t>
            </a:r>
            <a:r>
              <a:rPr lang="en-US" altLang="zh-CN"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r>
              <a:rPr lang="zh-CN" altLang="en-US"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面</a:t>
            </a:r>
            <a:r>
              <a:rPr lang="en-US" altLang="zh-CN"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黄色彩旗</a:t>
            </a:r>
            <a:r>
              <a:rPr lang="en-US" altLang="zh-CN"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面</a:t>
            </a: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你能帮忙把这些彩旗布置在校门口的两侧吗</a:t>
            </a: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你准备怎么布置</a:t>
            </a: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</a:p>
        </p:txBody>
      </p:sp>
      <p:sp>
        <p:nvSpPr>
          <p:cNvPr id="30722" name="文本框 65539">
            <a:extLst>
              <a:ext uri="{FF2B5EF4-FFF2-40B4-BE49-F238E27FC236}">
                <a16:creationId xmlns:a16="http://schemas.microsoft.com/office/drawing/2014/main" id="{0AA2B4B1-93FE-41E5-81A0-9DF9A84D09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188913"/>
            <a:ext cx="298291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动手设计一下：</a:t>
            </a:r>
          </a:p>
        </p:txBody>
      </p:sp>
      <p:grpSp>
        <p:nvGrpSpPr>
          <p:cNvPr id="30723" name="组合 65542">
            <a:extLst>
              <a:ext uri="{FF2B5EF4-FFF2-40B4-BE49-F238E27FC236}">
                <a16:creationId xmlns:a16="http://schemas.microsoft.com/office/drawing/2014/main" id="{1BE3BE76-F698-4B0E-973F-3B00568C7965}"/>
              </a:ext>
            </a:extLst>
          </p:cNvPr>
          <p:cNvGrpSpPr>
            <a:grpSpLocks/>
          </p:cNvGrpSpPr>
          <p:nvPr/>
        </p:nvGrpSpPr>
        <p:grpSpPr bwMode="auto">
          <a:xfrm>
            <a:off x="827088" y="3500438"/>
            <a:ext cx="433387" cy="863600"/>
            <a:chOff x="657" y="2160"/>
            <a:chExt cx="273" cy="544"/>
          </a:xfrm>
        </p:grpSpPr>
        <p:sp>
          <p:nvSpPr>
            <p:cNvPr id="30724" name="流程图: 资料带 65540">
              <a:extLst>
                <a:ext uri="{FF2B5EF4-FFF2-40B4-BE49-F238E27FC236}">
                  <a16:creationId xmlns:a16="http://schemas.microsoft.com/office/drawing/2014/main" id="{0588F171-3EF7-4CD6-9E3E-CEB3F8C1FC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7" y="2160"/>
              <a:ext cx="273" cy="227"/>
            </a:xfrm>
            <a:prstGeom prst="flowChartPunchedTape">
              <a:avLst/>
            </a:prstGeom>
            <a:solidFill>
              <a:srgbClr val="FF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725" name="直接连接符 65541">
              <a:extLst>
                <a:ext uri="{FF2B5EF4-FFF2-40B4-BE49-F238E27FC236}">
                  <a16:creationId xmlns:a16="http://schemas.microsoft.com/office/drawing/2014/main" id="{671F812A-55E1-4D18-9C3B-45D361FD799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57" y="2160"/>
              <a:ext cx="0" cy="54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726" name="组合 65543">
            <a:extLst>
              <a:ext uri="{FF2B5EF4-FFF2-40B4-BE49-F238E27FC236}">
                <a16:creationId xmlns:a16="http://schemas.microsoft.com/office/drawing/2014/main" id="{F68F2FED-E4CB-4D76-8DBE-CFD252A84152}"/>
              </a:ext>
            </a:extLst>
          </p:cNvPr>
          <p:cNvGrpSpPr>
            <a:grpSpLocks/>
          </p:cNvGrpSpPr>
          <p:nvPr/>
        </p:nvGrpSpPr>
        <p:grpSpPr bwMode="auto">
          <a:xfrm>
            <a:off x="1692275" y="3500438"/>
            <a:ext cx="433388" cy="863600"/>
            <a:chOff x="657" y="2160"/>
            <a:chExt cx="273" cy="544"/>
          </a:xfrm>
        </p:grpSpPr>
        <p:sp>
          <p:nvSpPr>
            <p:cNvPr id="30727" name="流程图: 资料带 65544">
              <a:extLst>
                <a:ext uri="{FF2B5EF4-FFF2-40B4-BE49-F238E27FC236}">
                  <a16:creationId xmlns:a16="http://schemas.microsoft.com/office/drawing/2014/main" id="{80A82209-3527-4A7A-8413-D2ADF4E853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7" y="2160"/>
              <a:ext cx="273" cy="227"/>
            </a:xfrm>
            <a:prstGeom prst="flowChartPunchedTape">
              <a:avLst/>
            </a:prstGeom>
            <a:solidFill>
              <a:srgbClr val="FF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728" name="直接连接符 65545">
              <a:extLst>
                <a:ext uri="{FF2B5EF4-FFF2-40B4-BE49-F238E27FC236}">
                  <a16:creationId xmlns:a16="http://schemas.microsoft.com/office/drawing/2014/main" id="{5A589715-D2C9-40DC-A1C1-FA2613FEABC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57" y="2160"/>
              <a:ext cx="0" cy="54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729" name="组合 65546">
            <a:extLst>
              <a:ext uri="{FF2B5EF4-FFF2-40B4-BE49-F238E27FC236}">
                <a16:creationId xmlns:a16="http://schemas.microsoft.com/office/drawing/2014/main" id="{F08E9075-6C92-4C71-A846-A5C5DA462C9F}"/>
              </a:ext>
            </a:extLst>
          </p:cNvPr>
          <p:cNvGrpSpPr>
            <a:grpSpLocks/>
          </p:cNvGrpSpPr>
          <p:nvPr/>
        </p:nvGrpSpPr>
        <p:grpSpPr bwMode="auto">
          <a:xfrm>
            <a:off x="2555875" y="3500438"/>
            <a:ext cx="433388" cy="863600"/>
            <a:chOff x="657" y="2160"/>
            <a:chExt cx="273" cy="544"/>
          </a:xfrm>
        </p:grpSpPr>
        <p:sp>
          <p:nvSpPr>
            <p:cNvPr id="30730" name="流程图: 资料带 65547">
              <a:extLst>
                <a:ext uri="{FF2B5EF4-FFF2-40B4-BE49-F238E27FC236}">
                  <a16:creationId xmlns:a16="http://schemas.microsoft.com/office/drawing/2014/main" id="{C90CE0DE-6E18-4BE0-BA23-118DB1607D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7" y="2160"/>
              <a:ext cx="273" cy="227"/>
            </a:xfrm>
            <a:prstGeom prst="flowChartPunchedTape">
              <a:avLst/>
            </a:prstGeom>
            <a:solidFill>
              <a:srgbClr val="FF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731" name="直接连接符 65548">
              <a:extLst>
                <a:ext uri="{FF2B5EF4-FFF2-40B4-BE49-F238E27FC236}">
                  <a16:creationId xmlns:a16="http://schemas.microsoft.com/office/drawing/2014/main" id="{9CEA14D2-BA71-4AD7-9BE7-EF374069E8F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57" y="2160"/>
              <a:ext cx="0" cy="54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732" name="组合 65549">
            <a:extLst>
              <a:ext uri="{FF2B5EF4-FFF2-40B4-BE49-F238E27FC236}">
                <a16:creationId xmlns:a16="http://schemas.microsoft.com/office/drawing/2014/main" id="{DC16411F-D685-4036-9136-C9D51787B784}"/>
              </a:ext>
            </a:extLst>
          </p:cNvPr>
          <p:cNvGrpSpPr>
            <a:grpSpLocks/>
          </p:cNvGrpSpPr>
          <p:nvPr/>
        </p:nvGrpSpPr>
        <p:grpSpPr bwMode="auto">
          <a:xfrm>
            <a:off x="3348038" y="3500438"/>
            <a:ext cx="433387" cy="863600"/>
            <a:chOff x="657" y="2160"/>
            <a:chExt cx="273" cy="544"/>
          </a:xfrm>
        </p:grpSpPr>
        <p:sp>
          <p:nvSpPr>
            <p:cNvPr id="30733" name="流程图: 资料带 65550">
              <a:extLst>
                <a:ext uri="{FF2B5EF4-FFF2-40B4-BE49-F238E27FC236}">
                  <a16:creationId xmlns:a16="http://schemas.microsoft.com/office/drawing/2014/main" id="{7BFD05DB-9602-4440-B2F3-CB53ACD6C3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7" y="2160"/>
              <a:ext cx="273" cy="227"/>
            </a:xfrm>
            <a:prstGeom prst="flowChartPunchedTape">
              <a:avLst/>
            </a:prstGeom>
            <a:solidFill>
              <a:srgbClr val="FF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734" name="直接连接符 65551">
              <a:extLst>
                <a:ext uri="{FF2B5EF4-FFF2-40B4-BE49-F238E27FC236}">
                  <a16:creationId xmlns:a16="http://schemas.microsoft.com/office/drawing/2014/main" id="{E166B5AB-0351-47AB-9DE2-E4BBFB90E0F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57" y="2160"/>
              <a:ext cx="0" cy="54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735" name="组合 65552">
            <a:extLst>
              <a:ext uri="{FF2B5EF4-FFF2-40B4-BE49-F238E27FC236}">
                <a16:creationId xmlns:a16="http://schemas.microsoft.com/office/drawing/2014/main" id="{0D84F6D5-DC44-4411-B782-9A5D517BDC68}"/>
              </a:ext>
            </a:extLst>
          </p:cNvPr>
          <p:cNvGrpSpPr>
            <a:grpSpLocks/>
          </p:cNvGrpSpPr>
          <p:nvPr/>
        </p:nvGrpSpPr>
        <p:grpSpPr bwMode="auto">
          <a:xfrm>
            <a:off x="4284663" y="3500438"/>
            <a:ext cx="433387" cy="863600"/>
            <a:chOff x="657" y="2160"/>
            <a:chExt cx="273" cy="544"/>
          </a:xfrm>
        </p:grpSpPr>
        <p:sp>
          <p:nvSpPr>
            <p:cNvPr id="30736" name="流程图: 资料带 65553">
              <a:extLst>
                <a:ext uri="{FF2B5EF4-FFF2-40B4-BE49-F238E27FC236}">
                  <a16:creationId xmlns:a16="http://schemas.microsoft.com/office/drawing/2014/main" id="{D30DAD5A-0E8D-4781-9E73-83E69A8021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7" y="2160"/>
              <a:ext cx="273" cy="227"/>
            </a:xfrm>
            <a:prstGeom prst="flowChartPunchedTape">
              <a:avLst/>
            </a:prstGeom>
            <a:solidFill>
              <a:srgbClr val="FF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737" name="直接连接符 65554">
              <a:extLst>
                <a:ext uri="{FF2B5EF4-FFF2-40B4-BE49-F238E27FC236}">
                  <a16:creationId xmlns:a16="http://schemas.microsoft.com/office/drawing/2014/main" id="{B79ACFF9-3F0E-4B68-B082-D8C34ED814E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57" y="2160"/>
              <a:ext cx="0" cy="54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738" name="组合 65555">
            <a:extLst>
              <a:ext uri="{FF2B5EF4-FFF2-40B4-BE49-F238E27FC236}">
                <a16:creationId xmlns:a16="http://schemas.microsoft.com/office/drawing/2014/main" id="{66890D29-E4F9-4CC9-99AB-EE247425710A}"/>
              </a:ext>
            </a:extLst>
          </p:cNvPr>
          <p:cNvGrpSpPr>
            <a:grpSpLocks/>
          </p:cNvGrpSpPr>
          <p:nvPr/>
        </p:nvGrpSpPr>
        <p:grpSpPr bwMode="auto">
          <a:xfrm>
            <a:off x="5148263" y="3429000"/>
            <a:ext cx="433387" cy="863600"/>
            <a:chOff x="657" y="2160"/>
            <a:chExt cx="273" cy="544"/>
          </a:xfrm>
        </p:grpSpPr>
        <p:sp>
          <p:nvSpPr>
            <p:cNvPr id="30739" name="流程图: 资料带 65556">
              <a:extLst>
                <a:ext uri="{FF2B5EF4-FFF2-40B4-BE49-F238E27FC236}">
                  <a16:creationId xmlns:a16="http://schemas.microsoft.com/office/drawing/2014/main" id="{53A13E8E-1513-4E3B-81AF-5E66EA3DA9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7" y="2160"/>
              <a:ext cx="273" cy="227"/>
            </a:xfrm>
            <a:prstGeom prst="flowChartPunchedTape">
              <a:avLst/>
            </a:prstGeom>
            <a:solidFill>
              <a:srgbClr val="FF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740" name="直接连接符 65557">
              <a:extLst>
                <a:ext uri="{FF2B5EF4-FFF2-40B4-BE49-F238E27FC236}">
                  <a16:creationId xmlns:a16="http://schemas.microsoft.com/office/drawing/2014/main" id="{313218E2-40DE-433D-B264-1EA9D03C5E5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57" y="2160"/>
              <a:ext cx="0" cy="54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741" name="组合 65558">
            <a:extLst>
              <a:ext uri="{FF2B5EF4-FFF2-40B4-BE49-F238E27FC236}">
                <a16:creationId xmlns:a16="http://schemas.microsoft.com/office/drawing/2014/main" id="{351C0C2C-2F8F-43DD-8075-5AED6A4EDBA7}"/>
              </a:ext>
            </a:extLst>
          </p:cNvPr>
          <p:cNvGrpSpPr>
            <a:grpSpLocks/>
          </p:cNvGrpSpPr>
          <p:nvPr/>
        </p:nvGrpSpPr>
        <p:grpSpPr bwMode="auto">
          <a:xfrm>
            <a:off x="5940425" y="3429000"/>
            <a:ext cx="433388" cy="863600"/>
            <a:chOff x="657" y="2160"/>
            <a:chExt cx="273" cy="544"/>
          </a:xfrm>
        </p:grpSpPr>
        <p:sp>
          <p:nvSpPr>
            <p:cNvPr id="30742" name="流程图: 资料带 65559">
              <a:extLst>
                <a:ext uri="{FF2B5EF4-FFF2-40B4-BE49-F238E27FC236}">
                  <a16:creationId xmlns:a16="http://schemas.microsoft.com/office/drawing/2014/main" id="{DF7163DA-9C90-46C1-9E26-03C60AB946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7" y="2160"/>
              <a:ext cx="273" cy="227"/>
            </a:xfrm>
            <a:prstGeom prst="flowChartPunchedTape">
              <a:avLst/>
            </a:prstGeom>
            <a:solidFill>
              <a:srgbClr val="FF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743" name="直接连接符 65560">
              <a:extLst>
                <a:ext uri="{FF2B5EF4-FFF2-40B4-BE49-F238E27FC236}">
                  <a16:creationId xmlns:a16="http://schemas.microsoft.com/office/drawing/2014/main" id="{094E98E6-F057-4FDA-8823-38FBDDE6F20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57" y="2160"/>
              <a:ext cx="0" cy="54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744" name="组合 65561">
            <a:extLst>
              <a:ext uri="{FF2B5EF4-FFF2-40B4-BE49-F238E27FC236}">
                <a16:creationId xmlns:a16="http://schemas.microsoft.com/office/drawing/2014/main" id="{45182D04-D0B3-4406-A7AA-CD29DB08ECAD}"/>
              </a:ext>
            </a:extLst>
          </p:cNvPr>
          <p:cNvGrpSpPr>
            <a:grpSpLocks/>
          </p:cNvGrpSpPr>
          <p:nvPr/>
        </p:nvGrpSpPr>
        <p:grpSpPr bwMode="auto">
          <a:xfrm>
            <a:off x="6732588" y="3429000"/>
            <a:ext cx="433387" cy="863600"/>
            <a:chOff x="657" y="2160"/>
            <a:chExt cx="273" cy="544"/>
          </a:xfrm>
        </p:grpSpPr>
        <p:sp>
          <p:nvSpPr>
            <p:cNvPr id="30745" name="流程图: 资料带 65562">
              <a:extLst>
                <a:ext uri="{FF2B5EF4-FFF2-40B4-BE49-F238E27FC236}">
                  <a16:creationId xmlns:a16="http://schemas.microsoft.com/office/drawing/2014/main" id="{96539E68-82DA-4B20-AABD-F5109A9F93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7" y="2160"/>
              <a:ext cx="273" cy="227"/>
            </a:xfrm>
            <a:prstGeom prst="flowChartPunchedTape">
              <a:avLst/>
            </a:prstGeom>
            <a:solidFill>
              <a:srgbClr val="FF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746" name="直接连接符 65563">
              <a:extLst>
                <a:ext uri="{FF2B5EF4-FFF2-40B4-BE49-F238E27FC236}">
                  <a16:creationId xmlns:a16="http://schemas.microsoft.com/office/drawing/2014/main" id="{34310A69-27C7-48D6-983C-3C6BC5A54F2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57" y="2160"/>
              <a:ext cx="0" cy="54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747" name="组合 65564">
            <a:extLst>
              <a:ext uri="{FF2B5EF4-FFF2-40B4-BE49-F238E27FC236}">
                <a16:creationId xmlns:a16="http://schemas.microsoft.com/office/drawing/2014/main" id="{6358724A-D4DA-49BE-8B23-0B6D29671200}"/>
              </a:ext>
            </a:extLst>
          </p:cNvPr>
          <p:cNvGrpSpPr>
            <a:grpSpLocks/>
          </p:cNvGrpSpPr>
          <p:nvPr/>
        </p:nvGrpSpPr>
        <p:grpSpPr bwMode="auto">
          <a:xfrm>
            <a:off x="7524750" y="3429000"/>
            <a:ext cx="433388" cy="863600"/>
            <a:chOff x="657" y="2160"/>
            <a:chExt cx="273" cy="544"/>
          </a:xfrm>
        </p:grpSpPr>
        <p:sp>
          <p:nvSpPr>
            <p:cNvPr id="30748" name="流程图: 资料带 65565">
              <a:extLst>
                <a:ext uri="{FF2B5EF4-FFF2-40B4-BE49-F238E27FC236}">
                  <a16:creationId xmlns:a16="http://schemas.microsoft.com/office/drawing/2014/main" id="{E5E41852-9D34-419C-9501-E169955A97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7" y="2160"/>
              <a:ext cx="273" cy="227"/>
            </a:xfrm>
            <a:prstGeom prst="flowChartPunchedTape">
              <a:avLst/>
            </a:prstGeom>
            <a:solidFill>
              <a:srgbClr val="FF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749" name="直接连接符 65566">
              <a:extLst>
                <a:ext uri="{FF2B5EF4-FFF2-40B4-BE49-F238E27FC236}">
                  <a16:creationId xmlns:a16="http://schemas.microsoft.com/office/drawing/2014/main" id="{655CA6A6-0A64-4D3C-86D3-FDAB3A0B23E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57" y="2160"/>
              <a:ext cx="0" cy="54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750" name="组合 65567">
            <a:extLst>
              <a:ext uri="{FF2B5EF4-FFF2-40B4-BE49-F238E27FC236}">
                <a16:creationId xmlns:a16="http://schemas.microsoft.com/office/drawing/2014/main" id="{632E48B8-9636-4EED-8C4D-4252F6B41B70}"/>
              </a:ext>
            </a:extLst>
          </p:cNvPr>
          <p:cNvGrpSpPr>
            <a:grpSpLocks/>
          </p:cNvGrpSpPr>
          <p:nvPr/>
        </p:nvGrpSpPr>
        <p:grpSpPr bwMode="auto">
          <a:xfrm>
            <a:off x="8316913" y="3429000"/>
            <a:ext cx="433387" cy="863600"/>
            <a:chOff x="657" y="2160"/>
            <a:chExt cx="273" cy="544"/>
          </a:xfrm>
        </p:grpSpPr>
        <p:sp>
          <p:nvSpPr>
            <p:cNvPr id="30751" name="流程图: 资料带 65568">
              <a:extLst>
                <a:ext uri="{FF2B5EF4-FFF2-40B4-BE49-F238E27FC236}">
                  <a16:creationId xmlns:a16="http://schemas.microsoft.com/office/drawing/2014/main" id="{B7656194-F390-4308-858C-E7F402CA92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7" y="2160"/>
              <a:ext cx="273" cy="227"/>
            </a:xfrm>
            <a:prstGeom prst="flowChartPunchedTape">
              <a:avLst/>
            </a:prstGeom>
            <a:solidFill>
              <a:srgbClr val="FF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752" name="直接连接符 65569">
              <a:extLst>
                <a:ext uri="{FF2B5EF4-FFF2-40B4-BE49-F238E27FC236}">
                  <a16:creationId xmlns:a16="http://schemas.microsoft.com/office/drawing/2014/main" id="{3D004BBA-A28C-4B25-AFC1-7BA07267C2F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57" y="2160"/>
              <a:ext cx="0" cy="54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753" name="组合 65570">
            <a:extLst>
              <a:ext uri="{FF2B5EF4-FFF2-40B4-BE49-F238E27FC236}">
                <a16:creationId xmlns:a16="http://schemas.microsoft.com/office/drawing/2014/main" id="{DD67E380-EA60-44C3-BD51-49D8E34F3499}"/>
              </a:ext>
            </a:extLst>
          </p:cNvPr>
          <p:cNvGrpSpPr>
            <a:grpSpLocks/>
          </p:cNvGrpSpPr>
          <p:nvPr/>
        </p:nvGrpSpPr>
        <p:grpSpPr bwMode="auto">
          <a:xfrm>
            <a:off x="827088" y="4724400"/>
            <a:ext cx="433387" cy="863600"/>
            <a:chOff x="657" y="2160"/>
            <a:chExt cx="273" cy="544"/>
          </a:xfrm>
        </p:grpSpPr>
        <p:sp>
          <p:nvSpPr>
            <p:cNvPr id="30754" name="流程图: 资料带 65571">
              <a:extLst>
                <a:ext uri="{FF2B5EF4-FFF2-40B4-BE49-F238E27FC236}">
                  <a16:creationId xmlns:a16="http://schemas.microsoft.com/office/drawing/2014/main" id="{0A4ABFA0-6890-4F80-8ABE-F4B9941EED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7" y="2160"/>
              <a:ext cx="273" cy="227"/>
            </a:xfrm>
            <a:prstGeom prst="flowChartPunchedTape">
              <a:avLst/>
            </a:prstGeom>
            <a:solidFill>
              <a:srgbClr val="FF99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755" name="直接连接符 65572">
              <a:extLst>
                <a:ext uri="{FF2B5EF4-FFF2-40B4-BE49-F238E27FC236}">
                  <a16:creationId xmlns:a16="http://schemas.microsoft.com/office/drawing/2014/main" id="{A6B0E5E9-C474-4476-AE93-3864D07F4B0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57" y="2160"/>
              <a:ext cx="0" cy="54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756" name="组合 65573">
            <a:extLst>
              <a:ext uri="{FF2B5EF4-FFF2-40B4-BE49-F238E27FC236}">
                <a16:creationId xmlns:a16="http://schemas.microsoft.com/office/drawing/2014/main" id="{8BC6BF5A-1AD4-4D9F-991D-3CB9EA401CA6}"/>
              </a:ext>
            </a:extLst>
          </p:cNvPr>
          <p:cNvGrpSpPr>
            <a:grpSpLocks/>
          </p:cNvGrpSpPr>
          <p:nvPr/>
        </p:nvGrpSpPr>
        <p:grpSpPr bwMode="auto">
          <a:xfrm>
            <a:off x="2555875" y="4724400"/>
            <a:ext cx="433388" cy="863600"/>
            <a:chOff x="657" y="2160"/>
            <a:chExt cx="273" cy="544"/>
          </a:xfrm>
        </p:grpSpPr>
        <p:sp>
          <p:nvSpPr>
            <p:cNvPr id="30757" name="流程图: 资料带 65574">
              <a:extLst>
                <a:ext uri="{FF2B5EF4-FFF2-40B4-BE49-F238E27FC236}">
                  <a16:creationId xmlns:a16="http://schemas.microsoft.com/office/drawing/2014/main" id="{42437E6D-CF91-4474-B572-FEE25293DC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7" y="2160"/>
              <a:ext cx="273" cy="227"/>
            </a:xfrm>
            <a:prstGeom prst="flowChartPunchedTape">
              <a:avLst/>
            </a:prstGeom>
            <a:solidFill>
              <a:srgbClr val="FF99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758" name="直接连接符 65575">
              <a:extLst>
                <a:ext uri="{FF2B5EF4-FFF2-40B4-BE49-F238E27FC236}">
                  <a16:creationId xmlns:a16="http://schemas.microsoft.com/office/drawing/2014/main" id="{F4D8B5F2-205D-44F7-8C48-D1818D2AC42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57" y="2160"/>
              <a:ext cx="0" cy="54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759" name="组合 65576">
            <a:extLst>
              <a:ext uri="{FF2B5EF4-FFF2-40B4-BE49-F238E27FC236}">
                <a16:creationId xmlns:a16="http://schemas.microsoft.com/office/drawing/2014/main" id="{2FE53F63-B59F-482D-A354-E5AC126AF47C}"/>
              </a:ext>
            </a:extLst>
          </p:cNvPr>
          <p:cNvGrpSpPr>
            <a:grpSpLocks/>
          </p:cNvGrpSpPr>
          <p:nvPr/>
        </p:nvGrpSpPr>
        <p:grpSpPr bwMode="auto">
          <a:xfrm>
            <a:off x="1692275" y="4724400"/>
            <a:ext cx="433388" cy="863600"/>
            <a:chOff x="657" y="2160"/>
            <a:chExt cx="273" cy="544"/>
          </a:xfrm>
        </p:grpSpPr>
        <p:sp>
          <p:nvSpPr>
            <p:cNvPr id="30760" name="流程图: 资料带 65577">
              <a:extLst>
                <a:ext uri="{FF2B5EF4-FFF2-40B4-BE49-F238E27FC236}">
                  <a16:creationId xmlns:a16="http://schemas.microsoft.com/office/drawing/2014/main" id="{A6C2B937-CA03-4D86-8AC7-552103F900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7" y="2160"/>
              <a:ext cx="273" cy="227"/>
            </a:xfrm>
            <a:prstGeom prst="flowChartPunchedTape">
              <a:avLst/>
            </a:prstGeom>
            <a:solidFill>
              <a:srgbClr val="FF99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761" name="直接连接符 65578">
              <a:extLst>
                <a:ext uri="{FF2B5EF4-FFF2-40B4-BE49-F238E27FC236}">
                  <a16:creationId xmlns:a16="http://schemas.microsoft.com/office/drawing/2014/main" id="{1BE3A05C-097E-4D3E-B1DB-61EDF720A68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57" y="2160"/>
              <a:ext cx="0" cy="54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762" name="组合 65579">
            <a:extLst>
              <a:ext uri="{FF2B5EF4-FFF2-40B4-BE49-F238E27FC236}">
                <a16:creationId xmlns:a16="http://schemas.microsoft.com/office/drawing/2014/main" id="{C156F00C-A246-45CA-A75D-D492C96067AF}"/>
              </a:ext>
            </a:extLst>
          </p:cNvPr>
          <p:cNvGrpSpPr>
            <a:grpSpLocks/>
          </p:cNvGrpSpPr>
          <p:nvPr/>
        </p:nvGrpSpPr>
        <p:grpSpPr bwMode="auto">
          <a:xfrm>
            <a:off x="3348038" y="4724400"/>
            <a:ext cx="433387" cy="863600"/>
            <a:chOff x="657" y="2160"/>
            <a:chExt cx="273" cy="544"/>
          </a:xfrm>
        </p:grpSpPr>
        <p:sp>
          <p:nvSpPr>
            <p:cNvPr id="30763" name="流程图: 资料带 65580">
              <a:extLst>
                <a:ext uri="{FF2B5EF4-FFF2-40B4-BE49-F238E27FC236}">
                  <a16:creationId xmlns:a16="http://schemas.microsoft.com/office/drawing/2014/main" id="{9D949D66-F054-4ECE-9C2C-EC3AD5C5FA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7" y="2160"/>
              <a:ext cx="273" cy="227"/>
            </a:xfrm>
            <a:prstGeom prst="flowChartPunchedTape">
              <a:avLst/>
            </a:prstGeom>
            <a:solidFill>
              <a:srgbClr val="FF99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764" name="直接连接符 65581">
              <a:extLst>
                <a:ext uri="{FF2B5EF4-FFF2-40B4-BE49-F238E27FC236}">
                  <a16:creationId xmlns:a16="http://schemas.microsoft.com/office/drawing/2014/main" id="{7CA617DB-B98B-4977-91C7-ECDB4DE6EF1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57" y="2160"/>
              <a:ext cx="0" cy="54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765" name="组合 65582">
            <a:extLst>
              <a:ext uri="{FF2B5EF4-FFF2-40B4-BE49-F238E27FC236}">
                <a16:creationId xmlns:a16="http://schemas.microsoft.com/office/drawing/2014/main" id="{F91A3E90-6053-4C33-9B2D-A0BC19A49369}"/>
              </a:ext>
            </a:extLst>
          </p:cNvPr>
          <p:cNvGrpSpPr>
            <a:grpSpLocks/>
          </p:cNvGrpSpPr>
          <p:nvPr/>
        </p:nvGrpSpPr>
        <p:grpSpPr bwMode="auto">
          <a:xfrm>
            <a:off x="5148263" y="4652963"/>
            <a:ext cx="433387" cy="863600"/>
            <a:chOff x="657" y="2160"/>
            <a:chExt cx="273" cy="544"/>
          </a:xfrm>
        </p:grpSpPr>
        <p:sp>
          <p:nvSpPr>
            <p:cNvPr id="30766" name="流程图: 资料带 65583">
              <a:extLst>
                <a:ext uri="{FF2B5EF4-FFF2-40B4-BE49-F238E27FC236}">
                  <a16:creationId xmlns:a16="http://schemas.microsoft.com/office/drawing/2014/main" id="{BCF51088-FBC1-4D40-AC63-739A761C9C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7" y="2160"/>
              <a:ext cx="273" cy="227"/>
            </a:xfrm>
            <a:prstGeom prst="flowChartPunchedTape">
              <a:avLst/>
            </a:prstGeom>
            <a:solidFill>
              <a:srgbClr val="FF99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767" name="直接连接符 65584">
              <a:extLst>
                <a:ext uri="{FF2B5EF4-FFF2-40B4-BE49-F238E27FC236}">
                  <a16:creationId xmlns:a16="http://schemas.microsoft.com/office/drawing/2014/main" id="{4525E273-2CEB-4C2F-891A-ED0BDC7EAE2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57" y="2160"/>
              <a:ext cx="0" cy="54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768" name="组合 65585">
            <a:extLst>
              <a:ext uri="{FF2B5EF4-FFF2-40B4-BE49-F238E27FC236}">
                <a16:creationId xmlns:a16="http://schemas.microsoft.com/office/drawing/2014/main" id="{4DC3830F-7C3A-4629-BB23-1DEE189EF151}"/>
              </a:ext>
            </a:extLst>
          </p:cNvPr>
          <p:cNvGrpSpPr>
            <a:grpSpLocks/>
          </p:cNvGrpSpPr>
          <p:nvPr/>
        </p:nvGrpSpPr>
        <p:grpSpPr bwMode="auto">
          <a:xfrm>
            <a:off x="4284663" y="4724400"/>
            <a:ext cx="433387" cy="863600"/>
            <a:chOff x="657" y="2160"/>
            <a:chExt cx="273" cy="544"/>
          </a:xfrm>
        </p:grpSpPr>
        <p:sp>
          <p:nvSpPr>
            <p:cNvPr id="30769" name="流程图: 资料带 65586">
              <a:extLst>
                <a:ext uri="{FF2B5EF4-FFF2-40B4-BE49-F238E27FC236}">
                  <a16:creationId xmlns:a16="http://schemas.microsoft.com/office/drawing/2014/main" id="{E43CA129-D469-4108-A9B7-EB530B427E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7" y="2160"/>
              <a:ext cx="273" cy="227"/>
            </a:xfrm>
            <a:prstGeom prst="flowChartPunchedTape">
              <a:avLst/>
            </a:prstGeom>
            <a:solidFill>
              <a:srgbClr val="FF99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770" name="直接连接符 65587">
              <a:extLst>
                <a:ext uri="{FF2B5EF4-FFF2-40B4-BE49-F238E27FC236}">
                  <a16:creationId xmlns:a16="http://schemas.microsoft.com/office/drawing/2014/main" id="{595258C1-975F-488D-A378-3B52F89011B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57" y="2160"/>
              <a:ext cx="0" cy="54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771" name="组合 65588">
            <a:extLst>
              <a:ext uri="{FF2B5EF4-FFF2-40B4-BE49-F238E27FC236}">
                <a16:creationId xmlns:a16="http://schemas.microsoft.com/office/drawing/2014/main" id="{18515ECD-3D41-4CB1-8FBE-E497ACC56597}"/>
              </a:ext>
            </a:extLst>
          </p:cNvPr>
          <p:cNvGrpSpPr>
            <a:grpSpLocks/>
          </p:cNvGrpSpPr>
          <p:nvPr/>
        </p:nvGrpSpPr>
        <p:grpSpPr bwMode="auto">
          <a:xfrm>
            <a:off x="6011863" y="4652963"/>
            <a:ext cx="433387" cy="863600"/>
            <a:chOff x="657" y="2160"/>
            <a:chExt cx="273" cy="544"/>
          </a:xfrm>
        </p:grpSpPr>
        <p:sp>
          <p:nvSpPr>
            <p:cNvPr id="30772" name="流程图: 资料带 65589">
              <a:extLst>
                <a:ext uri="{FF2B5EF4-FFF2-40B4-BE49-F238E27FC236}">
                  <a16:creationId xmlns:a16="http://schemas.microsoft.com/office/drawing/2014/main" id="{9A6C78E6-22A1-4380-819D-C539289CAD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7" y="2160"/>
              <a:ext cx="273" cy="227"/>
            </a:xfrm>
            <a:prstGeom prst="flowChartPunchedTape">
              <a:avLst/>
            </a:prstGeom>
            <a:solidFill>
              <a:srgbClr val="FF99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773" name="直接连接符 65590">
              <a:extLst>
                <a:ext uri="{FF2B5EF4-FFF2-40B4-BE49-F238E27FC236}">
                  <a16:creationId xmlns:a16="http://schemas.microsoft.com/office/drawing/2014/main" id="{C1F96508-F4FD-4187-A4A5-9033FDA2463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57" y="2160"/>
              <a:ext cx="0" cy="54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774" name="组合 65594">
            <a:extLst>
              <a:ext uri="{FF2B5EF4-FFF2-40B4-BE49-F238E27FC236}">
                <a16:creationId xmlns:a16="http://schemas.microsoft.com/office/drawing/2014/main" id="{45EE8482-ED82-491C-BD8B-02604F333422}"/>
              </a:ext>
            </a:extLst>
          </p:cNvPr>
          <p:cNvGrpSpPr>
            <a:grpSpLocks/>
          </p:cNvGrpSpPr>
          <p:nvPr/>
        </p:nvGrpSpPr>
        <p:grpSpPr bwMode="auto">
          <a:xfrm>
            <a:off x="6804025" y="4652963"/>
            <a:ext cx="433388" cy="863600"/>
            <a:chOff x="657" y="2160"/>
            <a:chExt cx="273" cy="544"/>
          </a:xfrm>
        </p:grpSpPr>
        <p:sp>
          <p:nvSpPr>
            <p:cNvPr id="30775" name="流程图: 资料带 65595">
              <a:extLst>
                <a:ext uri="{FF2B5EF4-FFF2-40B4-BE49-F238E27FC236}">
                  <a16:creationId xmlns:a16="http://schemas.microsoft.com/office/drawing/2014/main" id="{838D254C-49B2-4923-B3F9-C6DDDDAA0C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7" y="2160"/>
              <a:ext cx="273" cy="227"/>
            </a:xfrm>
            <a:prstGeom prst="flowChartPunchedTape">
              <a:avLst/>
            </a:prstGeom>
            <a:solidFill>
              <a:srgbClr val="FF99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776" name="直接连接符 65596">
              <a:extLst>
                <a:ext uri="{FF2B5EF4-FFF2-40B4-BE49-F238E27FC236}">
                  <a16:creationId xmlns:a16="http://schemas.microsoft.com/office/drawing/2014/main" id="{DE17E9D3-798A-41AB-B9E8-538061DAD1C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57" y="2160"/>
              <a:ext cx="0" cy="54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06" name="组合 23">
            <a:extLst>
              <a:ext uri="{FF2B5EF4-FFF2-40B4-BE49-F238E27FC236}">
                <a16:creationId xmlns:a16="http://schemas.microsoft.com/office/drawing/2014/main" id="{4E7F938B-678C-4DBF-BF86-3942E1277665}"/>
              </a:ext>
            </a:extLst>
          </p:cNvPr>
          <p:cNvGrpSpPr>
            <a:grpSpLocks/>
          </p:cNvGrpSpPr>
          <p:nvPr/>
        </p:nvGrpSpPr>
        <p:grpSpPr bwMode="auto">
          <a:xfrm>
            <a:off x="679529" y="3097136"/>
            <a:ext cx="7559675" cy="696912"/>
            <a:chOff x="853" y="6288"/>
            <a:chExt cx="11904" cy="1098"/>
          </a:xfrm>
        </p:grpSpPr>
        <p:sp>
          <p:nvSpPr>
            <p:cNvPr id="10" name="左箭头 9">
              <a:extLst>
                <a:ext uri="{FF2B5EF4-FFF2-40B4-BE49-F238E27FC236}">
                  <a16:creationId xmlns:a16="http://schemas.microsoft.com/office/drawing/2014/main" id="{AC4E3951-C52B-4260-AC67-AA7D7C1EA698}"/>
                </a:ext>
              </a:extLst>
            </p:cNvPr>
            <p:cNvSpPr/>
            <p:nvPr/>
          </p:nvSpPr>
          <p:spPr>
            <a:xfrm>
              <a:off x="853" y="6366"/>
              <a:ext cx="1135" cy="1020"/>
            </a:xfrm>
            <a:prstGeom prst="leftArrow">
              <a:avLst/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1" name="右箭头 10">
              <a:extLst>
                <a:ext uri="{FF2B5EF4-FFF2-40B4-BE49-F238E27FC236}">
                  <a16:creationId xmlns:a16="http://schemas.microsoft.com/office/drawing/2014/main" id="{F2BB2DB7-217B-4CC0-83D1-FEC247FBC2BE}"/>
                </a:ext>
              </a:extLst>
            </p:cNvPr>
            <p:cNvSpPr/>
            <p:nvPr/>
          </p:nvSpPr>
          <p:spPr>
            <a:xfrm>
              <a:off x="2448" y="6433"/>
              <a:ext cx="1010" cy="885"/>
            </a:xfrm>
            <a:prstGeom prst="rightArrow">
              <a:avLst/>
            </a:prstGeom>
            <a:solidFill>
              <a:srgbClr val="FF33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2" name="左箭头 11">
              <a:extLst>
                <a:ext uri="{FF2B5EF4-FFF2-40B4-BE49-F238E27FC236}">
                  <a16:creationId xmlns:a16="http://schemas.microsoft.com/office/drawing/2014/main" id="{308F7E64-0481-4CA6-A1A6-D64E20ED960A}"/>
                </a:ext>
              </a:extLst>
            </p:cNvPr>
            <p:cNvSpPr/>
            <p:nvPr/>
          </p:nvSpPr>
          <p:spPr>
            <a:xfrm>
              <a:off x="3913" y="6341"/>
              <a:ext cx="1135" cy="1020"/>
            </a:xfrm>
            <a:prstGeom prst="leftArrow">
              <a:avLst/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3" name="右箭头 12">
              <a:extLst>
                <a:ext uri="{FF2B5EF4-FFF2-40B4-BE49-F238E27FC236}">
                  <a16:creationId xmlns:a16="http://schemas.microsoft.com/office/drawing/2014/main" id="{32222C0B-96C6-4212-A9E0-FCA446C93E40}"/>
                </a:ext>
              </a:extLst>
            </p:cNvPr>
            <p:cNvSpPr/>
            <p:nvPr/>
          </p:nvSpPr>
          <p:spPr>
            <a:xfrm>
              <a:off x="5473" y="6408"/>
              <a:ext cx="1010" cy="885"/>
            </a:xfrm>
            <a:prstGeom prst="rightArrow">
              <a:avLst/>
            </a:prstGeom>
            <a:solidFill>
              <a:srgbClr val="FF33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4" name="左箭头 13">
              <a:extLst>
                <a:ext uri="{FF2B5EF4-FFF2-40B4-BE49-F238E27FC236}">
                  <a16:creationId xmlns:a16="http://schemas.microsoft.com/office/drawing/2014/main" id="{F73B97A9-F8F6-4CF0-B104-84C446A198E2}"/>
                </a:ext>
              </a:extLst>
            </p:cNvPr>
            <p:cNvSpPr/>
            <p:nvPr/>
          </p:nvSpPr>
          <p:spPr>
            <a:xfrm>
              <a:off x="7165" y="6313"/>
              <a:ext cx="1132" cy="1023"/>
            </a:xfrm>
            <a:prstGeom prst="leftArrow">
              <a:avLst/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5" name="右箭头 14">
              <a:extLst>
                <a:ext uri="{FF2B5EF4-FFF2-40B4-BE49-F238E27FC236}">
                  <a16:creationId xmlns:a16="http://schemas.microsoft.com/office/drawing/2014/main" id="{CBA330B2-C436-4E02-80C4-250C6A5AECBF}"/>
                </a:ext>
              </a:extLst>
            </p:cNvPr>
            <p:cNvSpPr/>
            <p:nvPr/>
          </p:nvSpPr>
          <p:spPr>
            <a:xfrm>
              <a:off x="8725" y="6381"/>
              <a:ext cx="1007" cy="885"/>
            </a:xfrm>
            <a:prstGeom prst="rightArrow">
              <a:avLst/>
            </a:prstGeom>
            <a:solidFill>
              <a:srgbClr val="FF33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6" name="左箭头 15">
              <a:extLst>
                <a:ext uri="{FF2B5EF4-FFF2-40B4-BE49-F238E27FC236}">
                  <a16:creationId xmlns:a16="http://schemas.microsoft.com/office/drawing/2014/main" id="{B2FBDA2A-CA13-48B3-8D6F-5B2A46DA976D}"/>
                </a:ext>
              </a:extLst>
            </p:cNvPr>
            <p:cNvSpPr/>
            <p:nvPr/>
          </p:nvSpPr>
          <p:spPr>
            <a:xfrm>
              <a:off x="10190" y="6288"/>
              <a:ext cx="1132" cy="1020"/>
            </a:xfrm>
            <a:prstGeom prst="leftArrow">
              <a:avLst/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7" name="右箭头 16">
              <a:extLst>
                <a:ext uri="{FF2B5EF4-FFF2-40B4-BE49-F238E27FC236}">
                  <a16:creationId xmlns:a16="http://schemas.microsoft.com/office/drawing/2014/main" id="{7AACF855-AFC2-41DB-9FD6-876F9A7095FC}"/>
                </a:ext>
              </a:extLst>
            </p:cNvPr>
            <p:cNvSpPr/>
            <p:nvPr/>
          </p:nvSpPr>
          <p:spPr>
            <a:xfrm>
              <a:off x="11750" y="6356"/>
              <a:ext cx="1007" cy="885"/>
            </a:xfrm>
            <a:prstGeom prst="rightArrow">
              <a:avLst/>
            </a:prstGeom>
            <a:solidFill>
              <a:srgbClr val="FF33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sp>
        <p:nvSpPr>
          <p:cNvPr id="4115" name="文本框 17">
            <a:extLst>
              <a:ext uri="{FF2B5EF4-FFF2-40B4-BE49-F238E27FC236}">
                <a16:creationId xmlns:a16="http://schemas.microsoft.com/office/drawing/2014/main" id="{A1CD7F2E-73F5-4516-81EA-39EBDE17E1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4975" y="884658"/>
            <a:ext cx="8709025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6000" b="1" dirty="0">
                <a:solidFill>
                  <a:srgbClr val="FF0000"/>
                </a:solidFill>
              </a:rPr>
              <a:t>171717171717171717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5AE4891-5765-4539-AE08-F8DCD3749B14}"/>
              </a:ext>
            </a:extLst>
          </p:cNvPr>
          <p:cNvGrpSpPr/>
          <p:nvPr/>
        </p:nvGrpSpPr>
        <p:grpSpPr>
          <a:xfrm>
            <a:off x="944392" y="2154448"/>
            <a:ext cx="6527392" cy="942974"/>
            <a:chOff x="915328" y="2472809"/>
            <a:chExt cx="6527392" cy="942974"/>
          </a:xfrm>
        </p:grpSpPr>
        <p:sp>
          <p:nvSpPr>
            <p:cNvPr id="21" name="文本框 117761">
              <a:extLst>
                <a:ext uri="{FF2B5EF4-FFF2-40B4-BE49-F238E27FC236}">
                  <a16:creationId xmlns:a16="http://schemas.microsoft.com/office/drawing/2014/main" id="{0CADB29A-156A-484A-AB60-2E2A49165D9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63315" y="3049071"/>
              <a:ext cx="792163" cy="366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50000"/>
                </a:spcBef>
              </a:pPr>
              <a:endParaRPr lang="zh-CN" altLang="en-US" b="1"/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63581AD6-BB7C-49A3-AEB2-A2BFE6364BBF}"/>
                </a:ext>
              </a:extLst>
            </p:cNvPr>
            <p:cNvSpPr/>
            <p:nvPr/>
          </p:nvSpPr>
          <p:spPr>
            <a:xfrm>
              <a:off x="915328" y="2549008"/>
              <a:ext cx="576263" cy="574675"/>
            </a:xfrm>
            <a:prstGeom prst="rect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F14516C4-385C-4E7B-A858-2C335AD7EBBE}"/>
                </a:ext>
              </a:extLst>
            </p:cNvPr>
            <p:cNvSpPr/>
            <p:nvPr/>
          </p:nvSpPr>
          <p:spPr>
            <a:xfrm>
              <a:off x="1572553" y="2521917"/>
              <a:ext cx="647700" cy="647700"/>
            </a:xfrm>
            <a:prstGeom prst="ellipse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31013FE7-BE37-4A94-B60C-2079B6E940C8}"/>
                </a:ext>
              </a:extLst>
            </p:cNvPr>
            <p:cNvSpPr/>
            <p:nvPr/>
          </p:nvSpPr>
          <p:spPr>
            <a:xfrm>
              <a:off x="3732903" y="2495033"/>
              <a:ext cx="576263" cy="576262"/>
            </a:xfrm>
            <a:prstGeom prst="rect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FC32D5A9-4829-4A69-A4BA-4F6790D753DE}"/>
                </a:ext>
              </a:extLst>
            </p:cNvPr>
            <p:cNvSpPr/>
            <p:nvPr/>
          </p:nvSpPr>
          <p:spPr>
            <a:xfrm>
              <a:off x="4403095" y="2491278"/>
              <a:ext cx="649288" cy="649288"/>
            </a:xfrm>
            <a:prstGeom prst="ellipse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87E71CBA-FA6C-4D74-83D6-DBA626658129}"/>
                </a:ext>
              </a:extLst>
            </p:cNvPr>
            <p:cNvSpPr/>
            <p:nvPr/>
          </p:nvSpPr>
          <p:spPr>
            <a:xfrm>
              <a:off x="5163478" y="2472809"/>
              <a:ext cx="576263" cy="576262"/>
            </a:xfrm>
            <a:prstGeom prst="rect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FFAF983C-E2BB-4F24-8A78-4C977CCFEB67}"/>
                </a:ext>
              </a:extLst>
            </p:cNvPr>
            <p:cNvSpPr/>
            <p:nvPr/>
          </p:nvSpPr>
          <p:spPr>
            <a:xfrm>
              <a:off x="5983141" y="2491278"/>
              <a:ext cx="649288" cy="647700"/>
            </a:xfrm>
            <a:prstGeom prst="ellipse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1042BB61-3349-43ED-81B6-D4EDD4B07867}"/>
                </a:ext>
              </a:extLst>
            </p:cNvPr>
            <p:cNvSpPr/>
            <p:nvPr/>
          </p:nvSpPr>
          <p:spPr>
            <a:xfrm>
              <a:off x="6868045" y="2533450"/>
              <a:ext cx="574675" cy="576263"/>
            </a:xfrm>
            <a:prstGeom prst="rect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A76D69FF-0D03-4052-B8D5-FF6CA1B59AE1}"/>
                </a:ext>
              </a:extLst>
            </p:cNvPr>
            <p:cNvSpPr/>
            <p:nvPr/>
          </p:nvSpPr>
          <p:spPr>
            <a:xfrm>
              <a:off x="2330599" y="2535038"/>
              <a:ext cx="576263" cy="574675"/>
            </a:xfrm>
            <a:prstGeom prst="rect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868A9D94-1570-4ABD-A2F9-0C7A089D7668}"/>
                </a:ext>
              </a:extLst>
            </p:cNvPr>
            <p:cNvSpPr/>
            <p:nvPr/>
          </p:nvSpPr>
          <p:spPr>
            <a:xfrm>
              <a:off x="2987824" y="2507947"/>
              <a:ext cx="647700" cy="647700"/>
            </a:xfrm>
            <a:prstGeom prst="ellipse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236F8EAD-F766-44A0-B208-29455E1644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7056" y="4258136"/>
            <a:ext cx="8424862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600" b="1" dirty="0">
                <a:ea typeface="黑体" panose="02010609060101010101" pitchFamily="49" charset="-122"/>
              </a:rPr>
              <a:t>像上面那样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49" charset="-122"/>
              </a:rPr>
              <a:t>一个物体隔着一个物体排列，</a:t>
            </a:r>
            <a:r>
              <a:rPr lang="zh-CN" altLang="en-US" sz="3600" b="1" dirty="0">
                <a:ea typeface="黑体" panose="02010609060101010101" pitchFamily="49" charset="-122"/>
              </a:rPr>
              <a:t>我们就把这种排列叫  “</a:t>
            </a:r>
            <a:r>
              <a:rPr lang="zh-CN" altLang="en-US" sz="3600" b="1" dirty="0">
                <a:solidFill>
                  <a:srgbClr val="FF0066"/>
                </a:solidFill>
                <a:ea typeface="黑体" panose="02010609060101010101" pitchFamily="49" charset="-122"/>
              </a:rPr>
              <a:t>一一间隔排列</a:t>
            </a:r>
            <a:r>
              <a:rPr lang="zh-CN" altLang="en-US" sz="3600" b="1" dirty="0">
                <a:ea typeface="黑体" panose="02010609060101010101" pitchFamily="49" charset="-122"/>
              </a:rPr>
              <a:t>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DC62F8F6-0294-434D-8E9E-2A433AC452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470" y="-29386"/>
            <a:ext cx="4585334" cy="3436826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FF132F78-4CBD-471C-ABF2-6C6DD3F264F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394"/>
          <a:stretch/>
        </p:blipFill>
        <p:spPr>
          <a:xfrm>
            <a:off x="-15062" y="3355369"/>
            <a:ext cx="4731078" cy="3457319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62AD108E-15DD-464E-AAEA-12CAA3570F4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92" r="4986" b="16083"/>
          <a:stretch/>
        </p:blipFill>
        <p:spPr>
          <a:xfrm>
            <a:off x="4427984" y="3293826"/>
            <a:ext cx="4928737" cy="358040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F914982F-9FD9-4E6E-969E-903062BF909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63" t="20965" r="-1" b="26311"/>
          <a:stretch/>
        </p:blipFill>
        <p:spPr>
          <a:xfrm>
            <a:off x="4436778" y="-129558"/>
            <a:ext cx="4707222" cy="362071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BC9ECE38-FC52-4CDE-BED4-4AB468F076A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1640" y="1772816"/>
            <a:ext cx="3052238" cy="2780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0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14B582E4-DEB0-49DA-B92E-6FAC88EC55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CFCFD"/>
              </a:clrFrom>
              <a:clrTo>
                <a:srgbClr val="FCFC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-99392"/>
            <a:ext cx="6096000" cy="45720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0EEDD965-C0AE-40CF-A0C3-7B2DCC1B89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60648"/>
            <a:ext cx="3476542" cy="350634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72633C69-CBFF-4BB9-B607-8A0AF58EAEE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3861048"/>
            <a:ext cx="4334882" cy="309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64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图片 54273" descr="1">
            <a:extLst>
              <a:ext uri="{FF2B5EF4-FFF2-40B4-BE49-F238E27FC236}">
                <a16:creationId xmlns:a16="http://schemas.microsoft.com/office/drawing/2014/main" id="{2245EDC3-4BE9-4BD5-9BFE-C55088FB51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275" name="文本框 54274">
            <a:extLst>
              <a:ext uri="{FF2B5EF4-FFF2-40B4-BE49-F238E27FC236}">
                <a16:creationId xmlns:a16="http://schemas.microsoft.com/office/drawing/2014/main" id="{E2CD855B-E875-41CE-BADF-86320E7DF9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1520" y="4941168"/>
            <a:ext cx="80645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 dirty="0">
                <a:ea typeface="黑体" panose="02010609060101010101" pitchFamily="49" charset="-122"/>
              </a:rPr>
              <a:t>你能在图中找到</a:t>
            </a:r>
            <a:r>
              <a:rPr lang="zh-CN" altLang="en-US" sz="3200" b="1" dirty="0">
                <a:solidFill>
                  <a:srgbClr val="FF0066"/>
                </a:solidFill>
                <a:ea typeface="黑体" panose="02010609060101010101" pitchFamily="49" charset="-122"/>
              </a:rPr>
              <a:t>一一间隔排列</a:t>
            </a:r>
            <a:r>
              <a:rPr lang="zh-CN" altLang="en-US" sz="3200" b="1" dirty="0">
                <a:ea typeface="黑体" panose="02010609060101010101" pitchFamily="49" charset="-122"/>
              </a:rPr>
              <a:t>的两种物体吗？</a:t>
            </a:r>
          </a:p>
        </p:txBody>
      </p:sp>
      <p:sp>
        <p:nvSpPr>
          <p:cNvPr id="7" name="矩形 88068">
            <a:extLst>
              <a:ext uri="{FF2B5EF4-FFF2-40B4-BE49-F238E27FC236}">
                <a16:creationId xmlns:a16="http://schemas.microsoft.com/office/drawing/2014/main" id="{D0A2C102-4AE5-473B-9346-558D4F07521D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251520" y="4005064"/>
            <a:ext cx="1514475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000" i="1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找一找：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文本框 55317">
            <a:extLst>
              <a:ext uri="{FF2B5EF4-FFF2-40B4-BE49-F238E27FC236}">
                <a16:creationId xmlns:a16="http://schemas.microsoft.com/office/drawing/2014/main" id="{984F7E46-0B4D-4543-9A6E-D118AEF09F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7450" y="5084763"/>
            <a:ext cx="7561263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endParaRPr lang="en-US" altLang="zh-CN" sz="32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b="1"/>
          </a:p>
        </p:txBody>
      </p:sp>
      <p:pic>
        <p:nvPicPr>
          <p:cNvPr id="8194" name="图片 55297" descr="shoupa">
            <a:extLst>
              <a:ext uri="{FF2B5EF4-FFF2-40B4-BE49-F238E27FC236}">
                <a16:creationId xmlns:a16="http://schemas.microsoft.com/office/drawing/2014/main" id="{57A763C7-53C8-4FA5-96BD-164F9B7224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2575"/>
            <a:ext cx="9144000" cy="302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文本框 55298">
            <a:extLst>
              <a:ext uri="{FF2B5EF4-FFF2-40B4-BE49-F238E27FC236}">
                <a16:creationId xmlns:a16="http://schemas.microsoft.com/office/drawing/2014/main" id="{3D7AC97B-3764-4191-A903-47F2AF9E97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6013" y="3429000"/>
            <a:ext cx="7812087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      ）和（      ）一一间隔排列，       并且两端都是（      ）。</a:t>
            </a:r>
          </a:p>
        </p:txBody>
      </p:sp>
      <p:grpSp>
        <p:nvGrpSpPr>
          <p:cNvPr id="55311" name="组合 55310">
            <a:extLst>
              <a:ext uri="{FF2B5EF4-FFF2-40B4-BE49-F238E27FC236}">
                <a16:creationId xmlns:a16="http://schemas.microsoft.com/office/drawing/2014/main" id="{DACB7A4D-8A0D-42A9-9765-D48BA58ECE18}"/>
              </a:ext>
            </a:extLst>
          </p:cNvPr>
          <p:cNvGrpSpPr>
            <a:grpSpLocks/>
          </p:cNvGrpSpPr>
          <p:nvPr/>
        </p:nvGrpSpPr>
        <p:grpSpPr bwMode="auto">
          <a:xfrm>
            <a:off x="1835150" y="3429000"/>
            <a:ext cx="3673475" cy="650875"/>
            <a:chOff x="1292" y="2614"/>
            <a:chExt cx="2314" cy="410"/>
          </a:xfrm>
        </p:grpSpPr>
        <p:sp>
          <p:nvSpPr>
            <p:cNvPr id="8197" name="文本框 55306">
              <a:extLst>
                <a:ext uri="{FF2B5EF4-FFF2-40B4-BE49-F238E27FC236}">
                  <a16:creationId xmlns:a16="http://schemas.microsoft.com/office/drawing/2014/main" id="{7EDCE060-0BAA-47CF-B840-760ACDFA306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92" y="2614"/>
              <a:ext cx="681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3200" b="1">
                  <a:solidFill>
                    <a:srgbClr val="FF0066"/>
                  </a:solidFill>
                  <a:ea typeface="黑体" panose="02010609060101010101" pitchFamily="49" charset="-122"/>
                </a:rPr>
                <a:t>夹子</a:t>
              </a:r>
            </a:p>
          </p:txBody>
        </p:sp>
        <p:sp>
          <p:nvSpPr>
            <p:cNvPr id="8198" name="文本框 55307">
              <a:extLst>
                <a:ext uri="{FF2B5EF4-FFF2-40B4-BE49-F238E27FC236}">
                  <a16:creationId xmlns:a16="http://schemas.microsoft.com/office/drawing/2014/main" id="{3D0ECC44-BE20-4802-AA63-4481E6EAA6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89" y="2659"/>
              <a:ext cx="817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3200" b="1">
                  <a:solidFill>
                    <a:srgbClr val="FF0066"/>
                  </a:solidFill>
                  <a:ea typeface="黑体" panose="02010609060101010101" pitchFamily="49" charset="-122"/>
                </a:rPr>
                <a:t>手帕</a:t>
              </a:r>
            </a:p>
          </p:txBody>
        </p:sp>
      </p:grpSp>
      <p:sp>
        <p:nvSpPr>
          <p:cNvPr id="55309" name="文本框 55308">
            <a:extLst>
              <a:ext uri="{FF2B5EF4-FFF2-40B4-BE49-F238E27FC236}">
                <a16:creationId xmlns:a16="http://schemas.microsoft.com/office/drawing/2014/main" id="{F92F4C8E-7520-4672-B39B-5C2BF70363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4663" y="4005263"/>
            <a:ext cx="1223962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rgbClr val="FF0066"/>
                </a:solidFill>
                <a:ea typeface="黑体" panose="02010609060101010101" pitchFamily="49" charset="-122"/>
              </a:rPr>
              <a:t>夹子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5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5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9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图片 56321" descr="xiaotu">
            <a:extLst>
              <a:ext uri="{FF2B5EF4-FFF2-40B4-BE49-F238E27FC236}">
                <a16:creationId xmlns:a16="http://schemas.microsoft.com/office/drawing/2014/main" id="{2869ABCA-BAD9-4DFD-B882-233507EC9D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765175"/>
            <a:ext cx="9132887" cy="25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8" name="文本框 56329">
            <a:extLst>
              <a:ext uri="{FF2B5EF4-FFF2-40B4-BE49-F238E27FC236}">
                <a16:creationId xmlns:a16="http://schemas.microsoft.com/office/drawing/2014/main" id="{3EBB2FC3-941B-46AC-B344-7ED38A0856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5650" y="4221163"/>
            <a:ext cx="76962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      ）和（      ）一一间隔排列，并且两端都是（      ）。</a:t>
            </a:r>
          </a:p>
        </p:txBody>
      </p:sp>
      <p:grpSp>
        <p:nvGrpSpPr>
          <p:cNvPr id="56334" name="组合 56333">
            <a:extLst>
              <a:ext uri="{FF2B5EF4-FFF2-40B4-BE49-F238E27FC236}">
                <a16:creationId xmlns:a16="http://schemas.microsoft.com/office/drawing/2014/main" id="{93BF10DA-A699-4473-8CBF-12B3113549AA}"/>
              </a:ext>
            </a:extLst>
          </p:cNvPr>
          <p:cNvGrpSpPr>
            <a:grpSpLocks/>
          </p:cNvGrpSpPr>
          <p:nvPr/>
        </p:nvGrpSpPr>
        <p:grpSpPr bwMode="auto">
          <a:xfrm>
            <a:off x="1979613" y="4221163"/>
            <a:ext cx="3600450" cy="579437"/>
            <a:chOff x="1247" y="2659"/>
            <a:chExt cx="2268" cy="365"/>
          </a:xfrm>
        </p:grpSpPr>
        <p:sp>
          <p:nvSpPr>
            <p:cNvPr id="9220" name="文本框 56330">
              <a:extLst>
                <a:ext uri="{FF2B5EF4-FFF2-40B4-BE49-F238E27FC236}">
                  <a16:creationId xmlns:a16="http://schemas.microsoft.com/office/drawing/2014/main" id="{6480EFEF-BEEA-4E20-A61A-2C624E1A51A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47" y="2659"/>
              <a:ext cx="771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3200" b="1">
                  <a:solidFill>
                    <a:srgbClr val="FF0066"/>
                  </a:solidFill>
                  <a:ea typeface="黑体" panose="02010609060101010101" pitchFamily="49" charset="-122"/>
                </a:rPr>
                <a:t>小兔</a:t>
              </a:r>
            </a:p>
          </p:txBody>
        </p:sp>
        <p:sp>
          <p:nvSpPr>
            <p:cNvPr id="9221" name="文本框 56331">
              <a:extLst>
                <a:ext uri="{FF2B5EF4-FFF2-40B4-BE49-F238E27FC236}">
                  <a16:creationId xmlns:a16="http://schemas.microsoft.com/office/drawing/2014/main" id="{3CE0A50F-0BF8-4F23-BFB8-4F6A4EAFD43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44" y="2659"/>
              <a:ext cx="771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3200" b="1">
                  <a:solidFill>
                    <a:srgbClr val="FF0066"/>
                  </a:solidFill>
                  <a:ea typeface="黑体" panose="02010609060101010101" pitchFamily="49" charset="-122"/>
                </a:rPr>
                <a:t>蘑菇</a:t>
              </a:r>
            </a:p>
          </p:txBody>
        </p:sp>
      </p:grpSp>
      <p:sp>
        <p:nvSpPr>
          <p:cNvPr id="56333" name="文本框 56332">
            <a:extLst>
              <a:ext uri="{FF2B5EF4-FFF2-40B4-BE49-F238E27FC236}">
                <a16:creationId xmlns:a16="http://schemas.microsoft.com/office/drawing/2014/main" id="{8D0D317E-6DA1-4AAD-90C1-4074CE75E4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0" y="4724400"/>
            <a:ext cx="11525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rgbClr val="FF0066"/>
                </a:solidFill>
                <a:ea typeface="黑体" panose="02010609060101010101" pitchFamily="49" charset="-122"/>
              </a:rPr>
              <a:t>小兔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6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6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3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图片 57345" descr="liba">
            <a:extLst>
              <a:ext uri="{FF2B5EF4-FFF2-40B4-BE49-F238E27FC236}">
                <a16:creationId xmlns:a16="http://schemas.microsoft.com/office/drawing/2014/main" id="{9DD12DD0-AF2B-4F80-B29A-78AECCF6D7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476250"/>
            <a:ext cx="9132887" cy="316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2" name="文本框 57353">
            <a:extLst>
              <a:ext uri="{FF2B5EF4-FFF2-40B4-BE49-F238E27FC236}">
                <a16:creationId xmlns:a16="http://schemas.microsoft.com/office/drawing/2014/main" id="{A370287A-5182-4FF9-ADBD-6B20B00D17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5650" y="4221163"/>
            <a:ext cx="76962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       ）和（       ）一一间隔排列，并且两端都是（      ）。</a:t>
            </a:r>
          </a:p>
        </p:txBody>
      </p:sp>
      <p:grpSp>
        <p:nvGrpSpPr>
          <p:cNvPr id="57358" name="组合 57357">
            <a:extLst>
              <a:ext uri="{FF2B5EF4-FFF2-40B4-BE49-F238E27FC236}">
                <a16:creationId xmlns:a16="http://schemas.microsoft.com/office/drawing/2014/main" id="{B68802D3-4E11-4638-98A8-DAD01E24EC53}"/>
              </a:ext>
            </a:extLst>
          </p:cNvPr>
          <p:cNvGrpSpPr>
            <a:grpSpLocks/>
          </p:cNvGrpSpPr>
          <p:nvPr/>
        </p:nvGrpSpPr>
        <p:grpSpPr bwMode="auto">
          <a:xfrm>
            <a:off x="1979613" y="4149725"/>
            <a:ext cx="3744912" cy="579438"/>
            <a:chOff x="1247" y="2659"/>
            <a:chExt cx="2088" cy="365"/>
          </a:xfrm>
        </p:grpSpPr>
        <p:sp>
          <p:nvSpPr>
            <p:cNvPr id="10244" name="文本框 57354">
              <a:extLst>
                <a:ext uri="{FF2B5EF4-FFF2-40B4-BE49-F238E27FC236}">
                  <a16:creationId xmlns:a16="http://schemas.microsoft.com/office/drawing/2014/main" id="{C863295D-F32A-4328-88AD-FEF018C0BA1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44" y="2659"/>
              <a:ext cx="591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3200" b="1">
                  <a:solidFill>
                    <a:srgbClr val="FF0066"/>
                  </a:solidFill>
                  <a:ea typeface="黑体" panose="02010609060101010101" pitchFamily="49" charset="-122"/>
                </a:rPr>
                <a:t>篱笆</a:t>
              </a:r>
            </a:p>
          </p:txBody>
        </p:sp>
        <p:sp>
          <p:nvSpPr>
            <p:cNvPr id="10245" name="文本框 57355">
              <a:extLst>
                <a:ext uri="{FF2B5EF4-FFF2-40B4-BE49-F238E27FC236}">
                  <a16:creationId xmlns:a16="http://schemas.microsoft.com/office/drawing/2014/main" id="{DAAE428E-08B7-4F88-8E52-4F10DD550BF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47" y="2659"/>
              <a:ext cx="630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3200" b="1">
                  <a:solidFill>
                    <a:srgbClr val="FF0066"/>
                  </a:solidFill>
                  <a:ea typeface="黑体" panose="02010609060101010101" pitchFamily="49" charset="-122"/>
                </a:rPr>
                <a:t>木桩</a:t>
              </a:r>
            </a:p>
          </p:txBody>
        </p:sp>
      </p:grpSp>
      <p:sp>
        <p:nvSpPr>
          <p:cNvPr id="57357" name="文本框 57356">
            <a:extLst>
              <a:ext uri="{FF2B5EF4-FFF2-40B4-BE49-F238E27FC236}">
                <a16:creationId xmlns:a16="http://schemas.microsoft.com/office/drawing/2014/main" id="{0062F64B-F22C-413A-B27A-8841B37E27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76825" y="4724400"/>
            <a:ext cx="13684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rgbClr val="FF0066"/>
                </a:solidFill>
                <a:ea typeface="黑体" panose="02010609060101010101" pitchFamily="49" charset="-122"/>
              </a:rPr>
              <a:t>木桩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7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7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57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1742</TotalTime>
  <Pages>0</Pages>
  <Words>771</Words>
  <Characters>0</Characters>
  <Application>Microsoft Office PowerPoint</Application>
  <DocSecurity>0</DocSecurity>
  <PresentationFormat>全屏显示(4:3)</PresentationFormat>
  <Lines>0</Lines>
  <Paragraphs>122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8" baseType="lpstr">
      <vt:lpstr>等线</vt:lpstr>
      <vt:lpstr>黑体</vt:lpstr>
      <vt:lpstr>楷体_GB2312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1、2、3、4、5、6……21</vt:lpstr>
      <vt:lpstr>学校有红色彩旗10面,黄色彩旗8面,你能帮忙把这些彩旗布置在校门口的两侧吗?你准备怎么布置?</vt:lpstr>
    </vt:vector>
  </TitlesOfParts>
  <Manager/>
  <Company>zzxx</Company>
  <LinksUpToDate>false</LinksUpToDate>
  <CharactersWithSpaces>0</CharactersWithSpaces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subject/>
  <dc:creator>wql</dc:creator>
  <cp:keywords/>
  <dc:description/>
  <cp:lastModifiedBy>37281508@qq.com</cp:lastModifiedBy>
  <cp:revision>457</cp:revision>
  <dcterms:created xsi:type="dcterms:W3CDTF">2005-09-12T07:18:16Z</dcterms:created>
  <dcterms:modified xsi:type="dcterms:W3CDTF">2017-11-22T23:45:25Z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