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00" r:id="rId3"/>
    <p:sldId id="319" r:id="rId4"/>
    <p:sldId id="258" r:id="rId5"/>
    <p:sldId id="286" r:id="rId6"/>
    <p:sldId id="261" r:id="rId7"/>
    <p:sldId id="266" r:id="rId8"/>
    <p:sldId id="279" r:id="rId9"/>
    <p:sldId id="289" r:id="rId10"/>
    <p:sldId id="268" r:id="rId11"/>
    <p:sldId id="264" r:id="rId12"/>
    <p:sldId id="273" r:id="rId13"/>
    <p:sldId id="287" r:id="rId14"/>
    <p:sldId id="281" r:id="rId16"/>
    <p:sldId id="274" r:id="rId17"/>
    <p:sldId id="288" r:id="rId18"/>
    <p:sldId id="272" r:id="rId19"/>
    <p:sldId id="337" r:id="rId20"/>
    <p:sldId id="275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华文隶书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7"/>
    <p:restoredTop sz="94660"/>
  </p:normalViewPr>
  <p:slideViewPr>
    <p:cSldViewPr showGuides="1">
      <p:cViewPr varScale="1">
        <p:scale>
          <a:sx n="100" d="100"/>
          <a:sy n="100" d="100"/>
        </p:scale>
        <p:origin x="-306" y="-90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C:\Documents%20and%20Settings\Administrator\&#26700;&#38754;\12%20&#36865;&#20320;&#19968;&#20010;&#20070;&#31614;1\&#26376;&#20809;.mp3" TargetMode="External"/><Relationship Id="rId2" Type="http://schemas.openxmlformats.org/officeDocument/2006/relationships/audio" Target="file:///C:\Documents%20and%20Settings\Administrator\&#26700;&#38754;\12%20&#36865;&#20320;&#19968;&#20010;&#20070;&#31614;1\&#26376;&#20809;.mp3" TargetMode="Externa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3.png"/><Relationship Id="rId3" Type="http://schemas.microsoft.com/office/2007/relationships/media" Target="file:///C:\Documents%20and%20Settings\Administrator\&#26700;&#38754;\12%20&#36865;&#20320;&#19968;&#20010;&#20070;&#31614;1\&#26376;&#20809;.mp3" TargetMode="External"/><Relationship Id="rId2" Type="http://schemas.openxmlformats.org/officeDocument/2006/relationships/audio" Target="file:///C:\Documents%20and%20Settings\Administrator\&#26700;&#38754;\12%20&#36865;&#20320;&#19968;&#20010;&#20070;&#31614;1\&#26376;&#20809;.mp3" TargetMode="Externa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C:\Documents%20and%20Settings\Administrator\&#26700;&#38754;\12%20&#36865;&#20320;&#19968;&#20010;&#20070;&#31614;1\&#26376;&#20809;.mp3" TargetMode="External"/><Relationship Id="rId2" Type="http://schemas.openxmlformats.org/officeDocument/2006/relationships/audio" Target="file:///C:\Documents%20and%20Settings\Administrator\&#26700;&#38754;\12%20&#36865;&#20320;&#19968;&#20010;&#20070;&#31614;1\&#26376;&#20809;.mp3" TargetMode="Externa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3" Type="http://schemas.microsoft.com/office/2007/relationships/media" Target="file:///C:\Documents%20and%20Settings\Administrator\&#26700;&#38754;\12%20&#36865;&#20320;&#19968;&#20010;&#20070;&#31614;1\&#26376;&#20809;.mp3" TargetMode="External"/><Relationship Id="rId2" Type="http://schemas.openxmlformats.org/officeDocument/2006/relationships/audio" Target="file:///C:\Documents%20and%20Settings\Administrator\&#26700;&#38754;\12%20&#36865;&#20320;&#19968;&#20010;&#20070;&#31614;1\&#26376;&#20809;.mp3" TargetMode="Externa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3" Type="http://schemas.microsoft.com/office/2007/relationships/media" Target="file:///C:\Users\lenovo\Desktop\&#21253;&#30340;&#19990;&#30028;(&#20108;&#65289;\&#31461;&#24180;.wma" TargetMode="External"/><Relationship Id="rId2" Type="http://schemas.openxmlformats.org/officeDocument/2006/relationships/audio" Target="file:///C:\Users\lenovo\Desktop\&#21253;&#30340;&#19990;&#30028;(&#20108;&#65289;\&#31461;&#24180;.wma" TargetMode="Externa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5" descr="2457331_125922650641_2"/>
          <p:cNvPicPr>
            <a:picLocks noChangeAspect="1"/>
          </p:cNvPicPr>
          <p:nvPr/>
        </p:nvPicPr>
        <p:blipFill>
          <a:blip r:embed="rId1"/>
          <a:srcRect l="25317" r="26318"/>
          <a:stretch>
            <a:fillRect/>
          </a:stretch>
        </p:blipFill>
        <p:spPr>
          <a:xfrm>
            <a:off x="0" y="-1143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d833c895d143ad4b406023f989025aafa40f06b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200" y="-342265"/>
            <a:ext cx="10058400" cy="75431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u=2064869274,3044198562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" y="253365"/>
            <a:ext cx="4481830" cy="6323330"/>
          </a:xfrm>
          <a:prstGeom prst="rect">
            <a:avLst/>
          </a:prstGeom>
        </p:spPr>
      </p:pic>
      <p:pic>
        <p:nvPicPr>
          <p:cNvPr id="3" name="图片 2" descr="0006019086473389_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290" y="320675"/>
            <a:ext cx="3980180" cy="61887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0151126023319245SQK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085" y="382270"/>
            <a:ext cx="7898130" cy="61633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0140927041102QC1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415" y="304165"/>
            <a:ext cx="8405495" cy="63049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art50002000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" y="420370"/>
            <a:ext cx="8522335" cy="58648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-10795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GucnP_U622410T6717596814711841373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" y="389890"/>
            <a:ext cx="4506595" cy="5856605"/>
          </a:xfrm>
          <a:prstGeom prst="rect">
            <a:avLst/>
          </a:prstGeom>
        </p:spPr>
      </p:pic>
      <p:pic>
        <p:nvPicPr>
          <p:cNvPr id="2" name="图片 1" descr="b1970a64ad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055" y="401955"/>
            <a:ext cx="3987800" cy="58445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27940" y="-11430"/>
            <a:ext cx="9088755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zc-15951-4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0" y="429895"/>
            <a:ext cx="3463290" cy="5676265"/>
          </a:xfrm>
          <a:prstGeom prst="rect">
            <a:avLst/>
          </a:prstGeom>
        </p:spPr>
      </p:pic>
      <p:pic>
        <p:nvPicPr>
          <p:cNvPr id="3" name="图片 2" descr="u=384888792,3607486124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665" y="593725"/>
            <a:ext cx="4444365" cy="5511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art00074622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220" y="265430"/>
            <a:ext cx="2994025" cy="3112135"/>
          </a:xfrm>
          <a:prstGeom prst="rect">
            <a:avLst/>
          </a:prstGeom>
        </p:spPr>
      </p:pic>
      <p:pic>
        <p:nvPicPr>
          <p:cNvPr id="3" name="图片 2" descr="mp63529991_1458022848851_1_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395" y="397510"/>
            <a:ext cx="3521710" cy="2980055"/>
          </a:xfrm>
          <a:prstGeom prst="rect">
            <a:avLst/>
          </a:prstGeom>
        </p:spPr>
      </p:pic>
      <p:pic>
        <p:nvPicPr>
          <p:cNvPr id="5" name="图片 4" descr="DSC_0249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20" y="3642360"/>
            <a:ext cx="2993390" cy="2853690"/>
          </a:xfrm>
          <a:prstGeom prst="rect">
            <a:avLst/>
          </a:prstGeom>
        </p:spPr>
      </p:pic>
      <p:pic>
        <p:nvPicPr>
          <p:cNvPr id="6" name="图片 5" descr="11151e65d8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040" y="3642360"/>
            <a:ext cx="4761865" cy="2694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4" descr="2457331_125922650641_2"/>
          <p:cNvPicPr>
            <a:picLocks noChangeAspect="1"/>
          </p:cNvPicPr>
          <p:nvPr/>
        </p:nvPicPr>
        <p:blipFill>
          <a:blip r:embed="rId1"/>
          <a:srcRect r="5511"/>
          <a:stretch>
            <a:fillRect/>
          </a:stretch>
        </p:blipFill>
        <p:spPr>
          <a:xfrm>
            <a:off x="0" y="-1143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 txBox="1"/>
          <p:nvPr/>
        </p:nvSpPr>
        <p:spPr>
          <a:xfrm>
            <a:off x="1431290" y="1568450"/>
            <a:ext cx="6281420" cy="1353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000" dirty="0">
                <a:latin typeface="Arial" panose="020B0604020202020204" pitchFamily="34" charset="0"/>
                <a:ea typeface="华文隶书" pitchFamily="2" charset="-122"/>
              </a:rPr>
              <a:t>1</a:t>
            </a:r>
            <a:r>
              <a:rPr lang="zh-CN" altLang="en-US" sz="4000" dirty="0">
                <a:latin typeface="Arial" panose="020B0604020202020204" pitchFamily="34" charset="0"/>
                <a:ea typeface="华文隶书" pitchFamily="2" charset="-122"/>
              </a:rPr>
              <a:t>、作业内容：</a:t>
            </a:r>
            <a:r>
              <a:rPr lang="zh-CN" altLang="en-US" sz="2800" dirty="0">
                <a:latin typeface="Arial" panose="020B0604020202020204" pitchFamily="34" charset="0"/>
                <a:ea typeface="华文隶书" pitchFamily="2" charset="-122"/>
              </a:rPr>
              <a:t>画一只或多只鹅，  并画出有意境的画面</a:t>
            </a:r>
            <a:r>
              <a:rPr lang="zh-CN" altLang="en-US" sz="4000" dirty="0">
                <a:latin typeface="Arial" panose="020B0604020202020204" pitchFamily="34" charset="0"/>
                <a:ea typeface="华文隶书" pitchFamily="2" charset="-122"/>
              </a:rPr>
              <a:t>。</a:t>
            </a:r>
            <a:endParaRPr lang="zh-CN" altLang="en-US" sz="40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1320165" y="3761105"/>
            <a:ext cx="5663565" cy="11703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000" dirty="0">
                <a:latin typeface="Arial" panose="020B0604020202020204" pitchFamily="34" charset="0"/>
                <a:ea typeface="华文隶书" pitchFamily="2" charset="-122"/>
              </a:rPr>
              <a:t>2</a:t>
            </a:r>
            <a:r>
              <a:rPr lang="zh-CN" altLang="en-US" sz="4000" dirty="0">
                <a:latin typeface="Arial" panose="020B0604020202020204" pitchFamily="34" charset="0"/>
                <a:ea typeface="华文隶书" pitchFamily="2" charset="-122"/>
              </a:rPr>
              <a:t>、作业要求：</a:t>
            </a:r>
            <a:r>
              <a:rPr lang="zh-CN" altLang="en-US" sz="2800" dirty="0">
                <a:latin typeface="Arial" panose="020B0604020202020204" pitchFamily="34" charset="0"/>
                <a:ea typeface="华文隶书" pitchFamily="2" charset="-122"/>
              </a:rPr>
              <a:t>笔墨粗细、浓淡、干湿等变化。</a:t>
            </a:r>
            <a:endParaRPr lang="zh-CN" altLang="en-US" sz="28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5130" name="月光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56388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4756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  <p:bldLst>
      <p:bldP spid="6149" grpId="0"/>
      <p:bldP spid="61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-10795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2" name="矩形 21511"/>
          <p:cNvSpPr/>
          <p:nvPr/>
        </p:nvSpPr>
        <p:spPr>
          <a:xfrm>
            <a:off x="838200" y="1981200"/>
            <a:ext cx="1524000" cy="411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zh-CN" altLang="en-US" sz="88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华文隶书" pitchFamily="2" charset="-122"/>
            </a:endParaRPr>
          </a:p>
          <a:p>
            <a:pPr lvl="0" eaLnBrk="1" hangingPunct="1"/>
            <a:r>
              <a:rPr lang="zh-CN" altLang="en-US" sz="88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华文隶书" pitchFamily="2" charset="-122"/>
              </a:rPr>
              <a:t>再见</a:t>
            </a:r>
            <a:endParaRPr lang="zh-CN" altLang="en-US" sz="88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21513" name="矩形 21512"/>
          <p:cNvSpPr/>
          <p:nvPr/>
        </p:nvSpPr>
        <p:spPr>
          <a:xfrm>
            <a:off x="7239000" y="1066800"/>
            <a:ext cx="1295400" cy="37915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华文隶书" pitchFamily="2" charset="-122"/>
              </a:rPr>
              <a:t>愿同学们课后画出更美的画</a:t>
            </a:r>
            <a:endParaRPr lang="zh-CN" altLang="en-US" sz="40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21514" name="月光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29600" y="5791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鹅舒展-6392909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766445"/>
            <a:ext cx="4062730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charRg st="1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>
                                            <p:txEl>
                                              <p:charRg st="1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>
                                            <p:txEl>
                                              <p:charRg st="1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4756" fill="hold"/>
                                        <p:tgtEl>
                                          <p:spTgt spid="21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4" descr="2457331_125922650641_2"/>
          <p:cNvPicPr>
            <a:picLocks noChangeAspect="1"/>
          </p:cNvPicPr>
          <p:nvPr/>
        </p:nvPicPr>
        <p:blipFill>
          <a:blip r:embed="rId1"/>
          <a:srcRect r="5511"/>
          <a:stretch>
            <a:fillRect/>
          </a:stretch>
        </p:blipFill>
        <p:spPr>
          <a:xfrm>
            <a:off x="0" y="-1143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 txBox="1"/>
          <p:nvPr/>
        </p:nvSpPr>
        <p:spPr>
          <a:xfrm>
            <a:off x="1431290" y="1568450"/>
            <a:ext cx="6281420" cy="1353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000" dirty="0">
                <a:latin typeface="Arial" panose="020B0604020202020204" pitchFamily="34" charset="0"/>
                <a:ea typeface="华文隶书" pitchFamily="2" charset="-122"/>
              </a:rPr>
              <a:t>1</a:t>
            </a:r>
            <a:r>
              <a:rPr lang="zh-CN" altLang="en-US" sz="4000" dirty="0">
                <a:latin typeface="Arial" panose="020B0604020202020204" pitchFamily="34" charset="0"/>
                <a:ea typeface="华文隶书" pitchFamily="2" charset="-122"/>
              </a:rPr>
              <a:t>、看到鹅群，想一想哪首     诗表达最确切？</a:t>
            </a:r>
            <a:endParaRPr lang="zh-CN" altLang="en-US" sz="40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1320165" y="3761105"/>
            <a:ext cx="5663565" cy="74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000" dirty="0">
                <a:latin typeface="Arial" panose="020B0604020202020204" pitchFamily="34" charset="0"/>
                <a:ea typeface="华文隶书" pitchFamily="2" charset="-122"/>
              </a:rPr>
              <a:t>2</a:t>
            </a:r>
            <a:r>
              <a:rPr lang="zh-CN" altLang="en-US" sz="4000" dirty="0">
                <a:latin typeface="Arial" panose="020B0604020202020204" pitchFamily="34" charset="0"/>
                <a:ea typeface="华文隶书" pitchFamily="2" charset="-122"/>
              </a:rPr>
              <a:t>、哪些成语形容鹅的？</a:t>
            </a:r>
            <a:endParaRPr lang="zh-CN" altLang="en-US" sz="40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5130" name="月光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56388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4756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  <p:bldLst>
      <p:bldP spid="6149" grpId="0"/>
      <p:bldP spid="61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4" descr="2457331_125922650641_2"/>
          <p:cNvPicPr>
            <a:picLocks noChangeAspect="1"/>
          </p:cNvPicPr>
          <p:nvPr/>
        </p:nvPicPr>
        <p:blipFill>
          <a:blip r:embed="rId1"/>
          <a:srcRect r="5511"/>
          <a:stretch>
            <a:fillRect/>
          </a:stretch>
        </p:blipFill>
        <p:spPr>
          <a:xfrm>
            <a:off x="97155" y="-10795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 txBox="1"/>
          <p:nvPr/>
        </p:nvSpPr>
        <p:spPr>
          <a:xfrm>
            <a:off x="1361440" y="1581785"/>
            <a:ext cx="5822950" cy="10706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zh-CN" altLang="en-US" sz="6000" dirty="0">
                <a:latin typeface="Arial" panose="020B0604020202020204" pitchFamily="34" charset="0"/>
                <a:ea typeface="华文隶书" pitchFamily="2" charset="-122"/>
              </a:rPr>
              <a:t>水墨画</a:t>
            </a:r>
            <a:r>
              <a:rPr lang="en-US" altLang="zh-CN" sz="6000" dirty="0">
                <a:latin typeface="Arial" panose="020B0604020202020204" pitchFamily="34" charset="0"/>
                <a:ea typeface="华文隶书" pitchFamily="2" charset="-122"/>
              </a:rPr>
              <a:t>--</a:t>
            </a:r>
            <a:r>
              <a:rPr lang="zh-CN" altLang="en-US" sz="6000" dirty="0">
                <a:latin typeface="Arial" panose="020B0604020202020204" pitchFamily="34" charset="0"/>
                <a:ea typeface="华文隶书" pitchFamily="2" charset="-122"/>
              </a:rPr>
              <a:t>鹅</a:t>
            </a:r>
            <a:endParaRPr lang="zh-CN" altLang="en-US" sz="60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2289810" y="5638800"/>
            <a:ext cx="5873750" cy="54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zh-CN" altLang="en-US" sz="2800" dirty="0">
                <a:latin typeface="Arial" panose="020B0604020202020204" pitchFamily="34" charset="0"/>
                <a:ea typeface="华文隶书" pitchFamily="2" charset="-122"/>
              </a:rPr>
              <a:t>武进区礼河实验学校    徐小叶</a:t>
            </a:r>
            <a:endParaRPr lang="zh-CN" altLang="en-US" sz="2800" dirty="0"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5130" name="月光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56388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u=63486399,880938269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9810" y="2653030"/>
            <a:ext cx="3404235" cy="2700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4756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  <p:bldLst>
      <p:bldP spid="6149" grpId="0"/>
      <p:bldP spid="61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-27305" y="-10795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童年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60135" y="5398770"/>
            <a:ext cx="619125" cy="1287145"/>
          </a:xfrm>
          <a:prstGeom prst="rect">
            <a:avLst/>
          </a:prstGeom>
        </p:spPr>
      </p:pic>
      <p:pic>
        <p:nvPicPr>
          <p:cNvPr id="4" name="图片 3" descr="0035035924269584_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845" y="425450"/>
            <a:ext cx="8013065" cy="5640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2173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3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-125730" y="-1143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6330372226393848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" y="412750"/>
            <a:ext cx="9018905" cy="58381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10926858596078456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454025"/>
            <a:ext cx="8654415" cy="5936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-11430"/>
            <a:ext cx="91440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31010098184383728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35" y="464820"/>
            <a:ext cx="8782050" cy="580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Picture 2" descr="2457331_125922650641_2"/>
          <p:cNvPicPr>
            <a:picLocks noChangeAspect="1"/>
          </p:cNvPicPr>
          <p:nvPr/>
        </p:nvPicPr>
        <p:blipFill>
          <a:blip r:embed="rId1"/>
          <a:srcRect l="27890" r="25963"/>
          <a:stretch>
            <a:fillRect/>
          </a:stretch>
        </p:blipFill>
        <p:spPr>
          <a:xfrm>
            <a:off x="0" y="100965"/>
            <a:ext cx="9144000" cy="697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a70f7e77a188583ec265d4cd7b9281d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70" y="670560"/>
            <a:ext cx="8237855" cy="56540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u=89390218,356368128&amp;fm=27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290" y="436880"/>
            <a:ext cx="7334885" cy="61906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WPS 演示</Application>
  <PresentationFormat>在屏幕上显示</PresentationFormat>
  <Paragraphs>16</Paragraphs>
  <Slides>18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宋体</vt:lpstr>
      <vt:lpstr>Wingdings</vt:lpstr>
      <vt:lpstr>华文隶书</vt:lpstr>
      <vt:lpstr>微软雅黑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lenovo</cp:lastModifiedBy>
  <cp:revision>94</cp:revision>
  <dcterms:created xsi:type="dcterms:W3CDTF">2017-11-22T00:38:00Z</dcterms:created>
  <dcterms:modified xsi:type="dcterms:W3CDTF">2017-12-28T23:18:34Z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2052-10.1.0.6395</vt:lpwstr>
  </property>
</Properties>
</file>