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6" r:id="rId6"/>
    <p:sldId id="289" r:id="rId7"/>
    <p:sldId id="269" r:id="rId8"/>
    <p:sldId id="290" r:id="rId9"/>
    <p:sldId id="271" r:id="rId10"/>
    <p:sldId id="265" r:id="rId11"/>
    <p:sldId id="291" r:id="rId12"/>
    <p:sldId id="273" r:id="rId13"/>
    <p:sldId id="274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88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500000"/>
    <a:srgbClr val="FF9933"/>
    <a:srgbClr val="169B15"/>
    <a:srgbClr val="43D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18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AE6A5BC-EF10-496B-A36E-C06BFB421BD0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8DC0319-4C04-4EDC-A67B-9368791B87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D9580D-5145-420C-8BB0-956F886E2F3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5E2DB6-1A9F-4326-B4B7-00F2337F22B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4E13F-E030-430C-8C29-0E413A52C68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23E595-EF5F-4088-99A9-7DDD57FAB13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F007BD-0015-47FD-98C5-08DE686DF6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2C9674-5E03-4769-B564-22587A67F00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4BE72E-FAC9-45DC-BB00-8BB73BD18B8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0E8CA6-789E-4F9A-9EE1-F903F2CB357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C5FEB-F6A2-4132-8374-5B0B77DF574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B4A041-369B-495E-8B6C-E96E8820473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B887C0-1C01-4177-B0D1-E6B5E22F579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4C41-1432-4018-AE09-1F96574AD432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C1CA-E73B-4150-98F1-84ADC8AB50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0422-74A4-45F3-B067-922750F95C8A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D228-3F69-4CD4-A35A-746EBBC8BD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 l="12366" t="10970" r="31299" b="45070"/>
          <a:stretch>
            <a:fillRect/>
          </a:stretch>
        </p:blipFill>
        <p:spPr bwMode="auto">
          <a:xfrm>
            <a:off x="0" y="0"/>
            <a:ext cx="8620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/>
          <a:srcRect t="52388" r="55251"/>
          <a:stretch>
            <a:fillRect/>
          </a:stretch>
        </p:blipFill>
        <p:spPr bwMode="auto">
          <a:xfrm>
            <a:off x="8347075" y="4591050"/>
            <a:ext cx="7969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BF74-6E35-4279-A61E-A1DAC5D0A026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A19D-3B9D-4CC8-A270-DAD8E843DA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82C6-4F17-4F3A-956C-743B589E7D18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FEFC-8276-48D8-AA35-A5E8F08FFA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0505-3926-4860-AE2B-DA8002D3599B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A56B-8D60-444C-B281-25A04CB69F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380-E1BA-460C-814E-BDCB97740AFD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333F-ED01-4C89-A296-9295FB6EED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12F8-53D4-4737-8D11-7AD399E6BCD1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E5AB-47E7-4B79-B7FC-2ADFEF86ED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DB5E-EE48-4C41-9461-69516FC5D090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0448-2B10-4015-B3DC-9EA66815C5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089D-087A-44FF-9A28-5AA2650C3F1F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BE1C-E899-4184-BD19-146E8B704F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1D703C-5C32-49CE-A44E-571B29929CB7}" type="datetimeFigureOut">
              <a:rPr lang="zh-CN" altLang="en-US"/>
              <a:pPr>
                <a:defRPr/>
              </a:pPr>
              <a:t>2018-04-04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3E4231-982D-4D06-BCF0-52C131266E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file:///C:\Users\Administrator\Desktop\2017&#24180;9&#26376;-\&#29983;&#21629;&#25945;&#32946;\&#27178;&#23665;&#26725;&#21021;&#32423;&#20013;&#23398;&#8212;&#8212;&#21697;&#21619;&#26149;&#22825;&#65292;&#24863;&#24735;&#29983;&#21629;\&#32431;&#38899;&#20048;-&#38632;&#30340;&#21360;&#35760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9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2017&#24180;9&#26376;-\&#29983;&#21629;&#25945;&#32946;\&#27178;&#23665;&#26725;&#21021;&#32423;&#20013;&#23398;&#8212;&#8212;&#21697;&#21619;&#26149;&#22825;&#65292;&#24863;&#24735;&#29983;&#21629;\&#24320;&#24515;&#20892;&#22330;_1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esktop\2017&#24180;9&#26376;-\&#29983;&#21629;&#25945;&#32946;\&#27178;&#23665;&#26725;&#21021;&#32423;&#20013;&#23398;&#8212;&#8212;&#21697;&#21619;&#26149;&#22825;&#65292;&#24863;&#24735;&#29983;&#21629;\1522283491149.mp4" TargetMode="External"/><Relationship Id="rId1" Type="http://schemas.openxmlformats.org/officeDocument/2006/relationships/video" Target="file:///C:\Users\Administrator\Desktop\2017&#24180;9&#26376;-\&#29983;&#21629;&#25945;&#32946;\&#27178;&#23665;&#26725;&#21021;&#32423;&#20013;&#23398;&#8212;&#8212;&#21697;&#21619;&#26149;&#22825;&#65292;&#24863;&#24735;&#29983;&#21629;\1522639018084.mp4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2017&#24180;9&#26376;-\&#29983;&#21629;&#25945;&#32946;\&#27178;&#23665;&#26725;&#21021;&#32423;&#20013;&#23398;&#8212;&#8212;&#21697;&#21619;&#26149;&#22825;&#65292;&#24863;&#24735;&#29983;&#21629;\&#24320;&#24515;&#20892;&#22330;_0.av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2017&#24180;9&#26376;-\&#29983;&#21629;&#25945;&#32946;\&#27178;&#23665;&#26725;&#21021;&#32423;&#20013;&#23398;&#8212;&#8212;&#21697;&#21619;&#26149;&#22825;&#65292;&#24863;&#24735;&#29983;&#21629;\&#24320;&#24515;&#20892;&#22330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img.tuku.cn/file_big/201503/8023670152fc4f7ca99497d4ce4b7a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0" y="0"/>
            <a:ext cx="939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881188" y="1597025"/>
            <a:ext cx="6662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pc="600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品味春天，感悟生命</a:t>
            </a:r>
            <a:endParaRPr lang="zh-CN" altLang="en-US" sz="4000" b="1" spc="600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892425" y="2700338"/>
            <a:ext cx="46609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500000"/>
                </a:solidFill>
                <a:latin typeface="华文中宋"/>
                <a:ea typeface="华文中宋"/>
                <a:cs typeface="华文中宋"/>
              </a:rPr>
              <a:t>横山桥初级中学</a:t>
            </a:r>
          </a:p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500000"/>
                </a:solidFill>
                <a:latin typeface="华文中宋"/>
                <a:ea typeface="华文中宋"/>
                <a:cs typeface="华文中宋"/>
              </a:rPr>
              <a:t>郭杰</a:t>
            </a:r>
          </a:p>
        </p:txBody>
      </p:sp>
      <p:pic>
        <p:nvPicPr>
          <p:cNvPr id="9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9188" y="-1566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纯音乐-雨的印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2238" y="4684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audio>
              <p:cMediaNode numSld="25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60388" y="157163"/>
            <a:ext cx="7507287" cy="320675"/>
          </a:xfrm>
          <a:prstGeom prst="rect">
            <a:avLst/>
          </a:prstGeom>
        </p:spPr>
        <p:txBody>
          <a:bodyPr lIns="68576" tIns="34288" rIns="68576" bIns="34288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432000" algn="l" fontAlgn="auto">
              <a:lnSpc>
                <a:spcPct val="150000"/>
              </a:lnSpc>
              <a:defRPr/>
            </a:pPr>
            <a:r>
              <a:rPr lang="zh-CN" altLang="en-US" sz="1800" b="1" dirty="0" smtClean="0">
                <a:solidFill>
                  <a:srgbClr val="500000"/>
                </a:solidFill>
              </a:rPr>
              <a:t>丰收的喜悦，洋溢在每个人的脸上。我们举办了一场义卖活动，把这种喜悦与每个人分享。这可是我们亲手种植的蔬菜哦，纯天然无污染！</a:t>
            </a:r>
            <a:endParaRPr lang="en-US" sz="1800" b="1" i="1" dirty="0">
              <a:solidFill>
                <a:srgbClr val="5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Picture 2" descr="C:\Users\Administrator\Desktop\ppt\新建文件夹\暴风截图20184224115991_看图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1136650"/>
            <a:ext cx="3195638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Users\Administrator\Desktop\ppt\新建文件夹\暴风截图20184224119829_看图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375" y="1157288"/>
            <a:ext cx="3111500" cy="17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C:\Users\Administrator\Desktop\ppt\新建文件夹\暴风截图20184224097942_看图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016250"/>
            <a:ext cx="3159125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C:\Users\Administrator\Desktop\ppt\新建文件夹\暴风截图20184224109158_看图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0463" y="3033713"/>
            <a:ext cx="3178175" cy="179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开心农场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4525" y="346075"/>
            <a:ext cx="8021638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60388" y="157163"/>
            <a:ext cx="7913687" cy="320675"/>
          </a:xfrm>
          <a:prstGeom prst="rect">
            <a:avLst/>
          </a:prstGeom>
        </p:spPr>
        <p:txBody>
          <a:bodyPr lIns="68576" tIns="34288" rIns="68576" bIns="34288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432000" algn="l" fontAlgn="auto">
              <a:lnSpc>
                <a:spcPct val="150000"/>
              </a:lnSpc>
              <a:defRPr/>
            </a:pPr>
            <a:r>
              <a:rPr lang="zh-CN" altLang="en-US" sz="1800" b="1" dirty="0" smtClean="0">
                <a:solidFill>
                  <a:srgbClr val="500000"/>
                </a:solidFill>
              </a:rPr>
              <a:t>今天，我们准备亲手包一顿馄饨大餐，感谢一直以来对我们精心呵护、无私奉献的老师和父母，正是有你们的呵护和引导，我们才能茁壮成长。</a:t>
            </a:r>
            <a:endParaRPr lang="en-US" sz="1800" b="1" i="1" dirty="0">
              <a:solidFill>
                <a:srgbClr val="5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Picture 2" descr="C:\Users\Administrator\Desktop\ppt\DSC0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807" y="1197918"/>
            <a:ext cx="3143273" cy="1768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3" descr="C:\Users\Administrator\Desktop\ppt\DSC00752.JPG"/>
          <p:cNvPicPr>
            <a:picLocks noChangeAspect="1" noChangeArrowheads="1"/>
          </p:cNvPicPr>
          <p:nvPr/>
        </p:nvPicPr>
        <p:blipFill>
          <a:blip r:embed="rId5" cstate="print"/>
          <a:srcRect l="562" t="54" r="642" b="1325"/>
          <a:stretch>
            <a:fillRect/>
          </a:stretch>
        </p:blipFill>
        <p:spPr bwMode="auto">
          <a:xfrm>
            <a:off x="4409440" y="1198880"/>
            <a:ext cx="3129280" cy="1757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 descr="C:\Users\Administrator\Desktop\ppt\DSC00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9848" y="3092436"/>
            <a:ext cx="3295672" cy="1854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4" descr="C:\Users\Administrator\Desktop\ppt\DSC007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0482" y="3108961"/>
            <a:ext cx="3291999" cy="185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6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85825" y="136525"/>
            <a:ext cx="6937375" cy="322263"/>
          </a:xfrm>
          <a:prstGeom prst="rect">
            <a:avLst/>
          </a:prstGeom>
        </p:spPr>
        <p:txBody>
          <a:bodyPr lIns="68576" tIns="34288" rIns="68576" bIns="34288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500000"/>
                </a:solidFill>
              </a:rPr>
              <a:t>在一双双巧手的帮助下，“小耳朵”完美变身</a:t>
            </a:r>
            <a:endParaRPr lang="en-US" sz="2400" b="1" i="1" dirty="0">
              <a:solidFill>
                <a:srgbClr val="5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" name="Picture 3" descr="C:\Users\Administrator\Desktop\ppt\DSC00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4411" y="897940"/>
            <a:ext cx="3333523" cy="1875740"/>
          </a:xfrm>
          <a:prstGeom prst="parallelogram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Administrator\Desktop\ppt\DSC00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480" y="934721"/>
            <a:ext cx="3269225" cy="1839560"/>
          </a:xfrm>
          <a:prstGeom prst="parallelogram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Users\Administrator\Desktop\ppt\DSC00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7084" y="2983534"/>
            <a:ext cx="3346616" cy="1883106"/>
          </a:xfrm>
          <a:prstGeom prst="parallelogram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Users\Administrator\Desktop\ppt\DSC007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6000" y="2977516"/>
            <a:ext cx="3339355" cy="1879022"/>
          </a:xfrm>
          <a:prstGeom prst="parallelogram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45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"/>
          <p:cNvSpPr>
            <a:spLocks noChangeArrowheads="1"/>
          </p:cNvSpPr>
          <p:nvPr/>
        </p:nvSpPr>
        <p:spPr bwMode="auto">
          <a:xfrm>
            <a:off x="1165225" y="236538"/>
            <a:ext cx="6831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500000"/>
                </a:solidFill>
                <a:latin typeface="Calibri" pitchFamily="34" charset="0"/>
              </a:rPr>
              <a:t>哎呀呀，还有不会包的小伙伴。</a:t>
            </a:r>
          </a:p>
        </p:txBody>
      </p:sp>
      <p:pic>
        <p:nvPicPr>
          <p:cNvPr id="3" name="Picture 2" descr="C:\Users\Administrator\Desktop\ppt\DSC0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253" y="1182340"/>
            <a:ext cx="6204591" cy="349126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761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"/>
          <p:cNvSpPr>
            <a:spLocks noChangeArrowheads="1"/>
          </p:cNvSpPr>
          <p:nvPr/>
        </p:nvSpPr>
        <p:spPr bwMode="auto">
          <a:xfrm>
            <a:off x="596900" y="176213"/>
            <a:ext cx="842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500000"/>
                </a:solidFill>
                <a:latin typeface="Calibri" pitchFamily="34" charset="0"/>
              </a:rPr>
              <a:t>不着急不着急，看我们强大的技术指导团队。</a:t>
            </a:r>
          </a:p>
        </p:txBody>
      </p:sp>
      <p:pic>
        <p:nvPicPr>
          <p:cNvPr id="3" name="Picture 2" descr="C:\Users\Administrator\Desktop\ppt\DSC00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876" y="882958"/>
            <a:ext cx="6718590" cy="378048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714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"/>
          <p:cNvSpPr>
            <a:spLocks noChangeArrowheads="1"/>
          </p:cNvSpPr>
          <p:nvPr/>
        </p:nvSpPr>
        <p:spPr bwMode="auto">
          <a:xfrm>
            <a:off x="850900" y="511175"/>
            <a:ext cx="326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500000"/>
                </a:solidFill>
                <a:latin typeface="Calibri" pitchFamily="34" charset="0"/>
              </a:rPr>
              <a:t>温柔的女老师</a:t>
            </a:r>
          </a:p>
        </p:txBody>
      </p:sp>
      <p:pic>
        <p:nvPicPr>
          <p:cNvPr id="3" name="Picture 2" descr="C:\Users\Administrator\Desktop\ppt\DSC0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49" y="1573838"/>
            <a:ext cx="3885271" cy="24606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54575" y="541338"/>
            <a:ext cx="326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500000"/>
                </a:solidFill>
                <a:latin typeface="Calibri" pitchFamily="34" charset="0"/>
              </a:rPr>
              <a:t>严谨的男老师</a:t>
            </a:r>
          </a:p>
        </p:txBody>
      </p:sp>
      <p:pic>
        <p:nvPicPr>
          <p:cNvPr id="5" name="Picture 2" descr="C:\Users\Administrator\Desktop\ppt\DSC0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520" y="1562723"/>
            <a:ext cx="3769360" cy="246097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4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/>
          <p:cNvSpPr>
            <a:spLocks noChangeArrowheads="1"/>
          </p:cNvSpPr>
          <p:nvPr/>
        </p:nvSpPr>
        <p:spPr bwMode="auto">
          <a:xfrm>
            <a:off x="1081088" y="201613"/>
            <a:ext cx="6853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500000"/>
                </a:solidFill>
                <a:latin typeface="Calibri" pitchFamily="34" charset="0"/>
              </a:rPr>
              <a:t>铺上馄饨皮，放上馅料卷一卷</a:t>
            </a:r>
          </a:p>
        </p:txBody>
      </p:sp>
      <p:pic>
        <p:nvPicPr>
          <p:cNvPr id="3" name="Picture 2" descr="C:\Users\Administrator\Desktop\ppt\DSC0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775" y="1172180"/>
            <a:ext cx="6349040" cy="35725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23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1"/>
          <p:cNvSpPr>
            <a:spLocks noChangeArrowheads="1"/>
          </p:cNvSpPr>
          <p:nvPr/>
        </p:nvSpPr>
        <p:spPr bwMode="auto">
          <a:xfrm>
            <a:off x="2624138" y="206375"/>
            <a:ext cx="3775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500000"/>
                </a:solidFill>
                <a:latin typeface="Calibri" pitchFamily="34" charset="0"/>
              </a:rPr>
              <a:t>沾点水，封好口</a:t>
            </a:r>
          </a:p>
        </p:txBody>
      </p:sp>
      <p:pic>
        <p:nvPicPr>
          <p:cNvPr id="3" name="Picture 3" descr="C:\Users\Administrator\Desktop\ppt\DSC00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211" y="973444"/>
            <a:ext cx="6882789" cy="38728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82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"/>
          <p:cNvSpPr>
            <a:spLocks noChangeArrowheads="1"/>
          </p:cNvSpPr>
          <p:nvPr/>
        </p:nvSpPr>
        <p:spPr bwMode="auto">
          <a:xfrm>
            <a:off x="752475" y="282575"/>
            <a:ext cx="759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500000"/>
                </a:solidFill>
                <a:latin typeface="Calibri" pitchFamily="34" charset="0"/>
              </a:rPr>
              <a:t>捏一捏：看，一个馄饨新鲜出炉啦！</a:t>
            </a:r>
          </a:p>
        </p:txBody>
      </p:sp>
      <p:pic>
        <p:nvPicPr>
          <p:cNvPr id="3" name="Picture 2" descr="C:\Users\Administrator\Desktop\ppt\DSC00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228" y="1079598"/>
            <a:ext cx="6693634" cy="3766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372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3" y="592138"/>
            <a:ext cx="18748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图片 11"/>
          <p:cNvPicPr>
            <a:picLocks noChangeAspect="1"/>
          </p:cNvPicPr>
          <p:nvPr/>
        </p:nvPicPr>
        <p:blipFill>
          <a:blip r:embed="rId5"/>
          <a:srcRect t="11382" r="12892"/>
          <a:stretch>
            <a:fillRect/>
          </a:stretch>
        </p:blipFill>
        <p:spPr bwMode="auto">
          <a:xfrm>
            <a:off x="6178550" y="0"/>
            <a:ext cx="29654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istrator\Desktop\ppt\新建文件夹\暴风截图20184223524560_看图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8957" y="318814"/>
            <a:ext cx="3855535" cy="2179449"/>
          </a:xfrm>
          <a:prstGeom prst="wav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Administrator\Desktop\ppt\新建文件夹\暴风截图20184224119829_看图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538" y="2373069"/>
            <a:ext cx="4054191" cy="2291744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Administrator\Desktop\ppt\DSC008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3888" y="2237653"/>
            <a:ext cx="4432968" cy="2494386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669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1"/>
          <p:cNvSpPr>
            <a:spLocks noChangeArrowheads="1"/>
          </p:cNvSpPr>
          <p:nvPr/>
        </p:nvSpPr>
        <p:spPr bwMode="auto">
          <a:xfrm>
            <a:off x="835025" y="188913"/>
            <a:ext cx="74993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500000"/>
                </a:solidFill>
                <a:latin typeface="Calibri" pitchFamily="34" charset="0"/>
              </a:rPr>
              <a:t>你也来帮忙他也来帮忙，大家齐心协力！</a:t>
            </a:r>
          </a:p>
        </p:txBody>
      </p:sp>
      <p:pic>
        <p:nvPicPr>
          <p:cNvPr id="3" name="Picture 3" descr="C:\Users\Administrator\Desktop\ppt\DSC00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454" y="1340476"/>
            <a:ext cx="6121106" cy="344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543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1"/>
          <p:cNvSpPr>
            <a:spLocks noChangeArrowheads="1"/>
          </p:cNvSpPr>
          <p:nvPr/>
        </p:nvSpPr>
        <p:spPr bwMode="auto">
          <a:xfrm>
            <a:off x="2501900" y="233363"/>
            <a:ext cx="4287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500000"/>
                </a:solidFill>
                <a:latin typeface="Calibri" pitchFamily="34" charset="0"/>
              </a:rPr>
              <a:t>看看我的怎么样？</a:t>
            </a:r>
          </a:p>
        </p:txBody>
      </p:sp>
      <p:pic>
        <p:nvPicPr>
          <p:cNvPr id="3" name="Picture 4" descr="C:\Users\Administrator\Desktop\ppt\DSC0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06" y="1256652"/>
            <a:ext cx="6072524" cy="3416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355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1"/>
          <p:cNvSpPr>
            <a:spLocks noChangeArrowheads="1"/>
          </p:cNvSpPr>
          <p:nvPr/>
        </p:nvSpPr>
        <p:spPr bwMode="auto">
          <a:xfrm>
            <a:off x="1754188" y="307975"/>
            <a:ext cx="5314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500000"/>
                </a:solidFill>
                <a:latin typeface="Calibri" pitchFamily="34" charset="0"/>
              </a:rPr>
              <a:t>耐心的等待最后的成熟</a:t>
            </a:r>
          </a:p>
        </p:txBody>
      </p:sp>
      <p:pic>
        <p:nvPicPr>
          <p:cNvPr id="3" name="Picture 2" descr="C:\Users\Administrator\Desktop\ppt\DSC00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38" y="934642"/>
            <a:ext cx="3573517" cy="2010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Administrator\Desktop\ppt\DSC00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012" y="3007293"/>
            <a:ext cx="3520587" cy="1980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dministrator\Desktop\ppt\DSC00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325" y="1046129"/>
            <a:ext cx="3647961" cy="2052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Administrator\Desktop\ppt\DSC00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81" y="2998154"/>
            <a:ext cx="3564194" cy="2005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Administrator\Desktop\ppt\DSC008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2759" y="1928986"/>
            <a:ext cx="3533868" cy="1988472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 advTm="4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>
            <a:spLocks noChangeArrowheads="1"/>
          </p:cNvSpPr>
          <p:nvPr/>
        </p:nvSpPr>
        <p:spPr bwMode="auto">
          <a:xfrm>
            <a:off x="2441575" y="125413"/>
            <a:ext cx="3775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500000"/>
                </a:solidFill>
                <a:latin typeface="Calibri" pitchFamily="34" charset="0"/>
              </a:rPr>
              <a:t>享受劳动的成果</a:t>
            </a:r>
          </a:p>
        </p:txBody>
      </p:sp>
      <p:pic>
        <p:nvPicPr>
          <p:cNvPr id="3" name="Picture 2" descr="C:\Users\Administrator\Desktop\ppt\DSC00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892175"/>
            <a:ext cx="3525838" cy="200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Administrator\Desktop\ppt\DSC00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893763"/>
            <a:ext cx="358775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Administrator\Desktop\ppt\DSC00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875" y="3089275"/>
            <a:ext cx="35210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Administrator\Desktop\ppt\DSC009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3086100"/>
            <a:ext cx="3530600" cy="19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2263901808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17600" y="0"/>
            <a:ext cx="3382963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522283491149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45038" y="0"/>
            <a:ext cx="3181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379663" y="641350"/>
            <a:ext cx="48752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>
                <a:solidFill>
                  <a:srgbClr val="990000"/>
                </a:solidFill>
                <a:latin typeface="Calibri" pitchFamily="34" charset="0"/>
              </a:rPr>
              <a:t>锄禾日当午，</a:t>
            </a:r>
            <a:endParaRPr lang="en-US" altLang="zh-CN" sz="6000" b="1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zh-CN" altLang="en-US" sz="6000" b="1">
                <a:solidFill>
                  <a:srgbClr val="990000"/>
                </a:solidFill>
                <a:latin typeface="Calibri" pitchFamily="34" charset="0"/>
              </a:rPr>
              <a:t>汗滴禾下土。</a:t>
            </a:r>
            <a:endParaRPr lang="en-US" altLang="zh-CN" sz="6000" b="1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zh-CN" altLang="en-US" sz="6000" b="1">
                <a:solidFill>
                  <a:srgbClr val="990000"/>
                </a:solidFill>
                <a:latin typeface="Calibri" pitchFamily="34" charset="0"/>
              </a:rPr>
              <a:t>谁知盘中餐，</a:t>
            </a:r>
            <a:endParaRPr lang="en-US" altLang="zh-CN" sz="6000" b="1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zh-CN" altLang="en-US" sz="6000" b="1">
                <a:solidFill>
                  <a:srgbClr val="990000"/>
                </a:solidFill>
                <a:latin typeface="Calibri" pitchFamily="34" charset="0"/>
              </a:rPr>
              <a:t>粒粒皆辛苦。</a:t>
            </a:r>
          </a:p>
        </p:txBody>
      </p:sp>
    </p:spTree>
  </p:cSld>
  <p:clrMapOvr>
    <a:masterClrMapping/>
  </p:clrMapOvr>
  <p:transition spd="slow" advTm="12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860" y="-3810"/>
            <a:ext cx="4881563" cy="6350318"/>
            <a:chOff x="-48" y="-8"/>
            <a:chExt cx="10250" cy="13334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5" name="平行四边形 4"/>
            <p:cNvSpPr/>
            <p:nvPr/>
          </p:nvSpPr>
          <p:spPr>
            <a:xfrm>
              <a:off x="-48" y="-8"/>
              <a:ext cx="7542" cy="10815"/>
            </a:xfrm>
            <a:prstGeom prst="parallelogram">
              <a:avLst>
                <a:gd name="adj" fmla="val 550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2660" y="2512"/>
              <a:ext cx="7542" cy="10815"/>
            </a:xfrm>
            <a:prstGeom prst="parallelogram">
              <a:avLst>
                <a:gd name="adj" fmla="val 550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/>
            </a:p>
          </p:txBody>
        </p:sp>
      </p:grpSp>
      <p:cxnSp>
        <p:nvCxnSpPr>
          <p:cNvPr id="8" name="直接连接符 7"/>
          <p:cNvCxnSpPr/>
          <p:nvPr/>
        </p:nvCxnSpPr>
        <p:spPr>
          <a:xfrm flipH="1">
            <a:off x="4062413" y="1439863"/>
            <a:ext cx="1539875" cy="4019550"/>
          </a:xfrm>
          <a:prstGeom prst="line">
            <a:avLst/>
          </a:prstGeom>
          <a:ln w="19050">
            <a:solidFill>
              <a:srgbClr val="43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68288" y="73025"/>
            <a:ext cx="1539875" cy="4019550"/>
          </a:xfrm>
          <a:prstGeom prst="line">
            <a:avLst/>
          </a:prstGeom>
          <a:ln w="19050">
            <a:solidFill>
              <a:srgbClr val="169B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521325" y="1287463"/>
            <a:ext cx="176213" cy="176212"/>
          </a:xfrm>
          <a:prstGeom prst="ellipse">
            <a:avLst/>
          </a:prstGeom>
          <a:solidFill>
            <a:srgbClr val="43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11" name="椭圆 10"/>
          <p:cNvSpPr/>
          <p:nvPr/>
        </p:nvSpPr>
        <p:spPr>
          <a:xfrm>
            <a:off x="5222875" y="2155825"/>
            <a:ext cx="176213" cy="176213"/>
          </a:xfrm>
          <a:prstGeom prst="ellipse">
            <a:avLst/>
          </a:prstGeom>
          <a:solidFill>
            <a:srgbClr val="169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12" name="椭圆 11"/>
          <p:cNvSpPr/>
          <p:nvPr/>
        </p:nvSpPr>
        <p:spPr>
          <a:xfrm>
            <a:off x="4875213" y="3060700"/>
            <a:ext cx="176212" cy="176213"/>
          </a:xfrm>
          <a:prstGeom prst="ellipse">
            <a:avLst/>
          </a:prstGeom>
          <a:solidFill>
            <a:srgbClr val="43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13" name="椭圆 12"/>
          <p:cNvSpPr/>
          <p:nvPr/>
        </p:nvSpPr>
        <p:spPr>
          <a:xfrm>
            <a:off x="4505325" y="3886200"/>
            <a:ext cx="176213" cy="176213"/>
          </a:xfrm>
          <a:prstGeom prst="ellipse">
            <a:avLst/>
          </a:prstGeom>
          <a:solidFill>
            <a:srgbClr val="169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662613" y="1185863"/>
            <a:ext cx="1841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43D1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种植蔬菜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765800" y="1571625"/>
            <a:ext cx="248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0A1428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计划、播种、浇水、施肥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253038" y="2033588"/>
            <a:ext cx="1841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169B15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丰收的喜悦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478463" y="2428875"/>
            <a:ext cx="2487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0A1428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三月慢成熟啦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803775" y="2938463"/>
            <a:ext cx="18399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43D1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感恩社会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110163" y="3354388"/>
            <a:ext cx="2487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0A1428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蔬菜义卖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545013" y="3814763"/>
            <a:ext cx="1841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rgbClr val="169B15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感恩父母老师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781550" y="4221163"/>
            <a:ext cx="248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0A1428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包馄饨活动</a:t>
            </a:r>
          </a:p>
        </p:txBody>
      </p:sp>
    </p:spTree>
    <p:custDataLst>
      <p:tags r:id="rId1"/>
    </p:custDataLst>
  </p:cSld>
  <p:clrMapOvr>
    <a:masterClrMapping/>
  </p:clrMapOvr>
  <p:transition spd="slow" advTm="11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70546" y="661035"/>
            <a:ext cx="5487353" cy="3821430"/>
            <a:chOff x="8098" y="-1137"/>
            <a:chExt cx="11522" cy="10883"/>
          </a:xfrm>
          <a:blipFill dpi="0" rotWithShape="0">
            <a:blip r:embed="rId4"/>
            <a:srcRect/>
            <a:stretch>
              <a:fillRect r="-60000"/>
            </a:stretch>
          </a:blipFill>
        </p:grpSpPr>
        <p:sp>
          <p:nvSpPr>
            <p:cNvPr id="5" name="平行四边形 4"/>
            <p:cNvSpPr/>
            <p:nvPr/>
          </p:nvSpPr>
          <p:spPr>
            <a:xfrm>
              <a:off x="9610" y="1624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8098" y="4385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/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9610" y="7146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8098" y="-1137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/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0713" y="2439988"/>
            <a:ext cx="1914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169B15"/>
                </a:solidFill>
                <a:latin typeface="微软雅黑" pitchFamily="34" charset="-122"/>
                <a:ea typeface="微软雅黑" pitchFamily="34" charset="-122"/>
              </a:rPr>
              <a:t>种植蔬菜</a:t>
            </a:r>
            <a:endParaRPr lang="en-US" altLang="zh-CN" sz="3200">
              <a:solidFill>
                <a:srgbClr val="169B1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698500" y="3044825"/>
            <a:ext cx="417671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计划、播种、洒水、施肥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698500" y="3494088"/>
            <a:ext cx="3548063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+mn-lt"/>
                <a:ea typeface="+mn-ea"/>
              </a:rPr>
              <a:t>春天：天地俱生，万物以荣，生而勿杀，予而勿夺，赏而勿罚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44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60388" y="157163"/>
            <a:ext cx="8096250" cy="320675"/>
          </a:xfrm>
          <a:prstGeom prst="rect">
            <a:avLst/>
          </a:prstGeom>
        </p:spPr>
        <p:txBody>
          <a:bodyPr lIns="68576" tIns="34288" rIns="68576" bIns="34288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432000" algn="l" fontAlgn="auto"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rgbClr val="500000"/>
                </a:solidFill>
              </a:rPr>
              <a:t>回想最初的我们，什么都不懂，在老师的指导下，同学们相互合作，有的负责采购，有的负责洒水、施肥，有的负责记录摄影，还有的负责统筹协调。制定好计划，开辟了一片属于我们自己的农场。</a:t>
            </a:r>
            <a:endParaRPr lang="en-US" sz="1600" b="1" i="1" dirty="0">
              <a:solidFill>
                <a:srgbClr val="5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7" name="Picture 2" descr="C:\Users\Administrator\Desktop\ppt\新建文件夹\暴风截图20184223574059_看图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12863"/>
            <a:ext cx="1973263" cy="166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Administrator\Desktop\ppt\新建文件夹\暴风截图20184223578303_看图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4788" y="1243013"/>
            <a:ext cx="1633537" cy="170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Administrator\Desktop\ppt\新建文件夹\暴风截图20184223582780_看图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249363"/>
            <a:ext cx="1590675" cy="1720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Administrator\Desktop\ppt\新建文件夹\暴风截图20184224174445_看图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067050"/>
            <a:ext cx="3743325" cy="1820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Administrator\Desktop\ppt\新建文件夹\暴风截图20184224177097_看图王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3600" y="3046413"/>
            <a:ext cx="3657600" cy="183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C:\Users\Administrator\Desktop\ppt\新建文件夹\暴风截图20184224184710_看图王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9350" y="1311275"/>
            <a:ext cx="2487613" cy="163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8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0" y="233363"/>
            <a:ext cx="7985125" cy="9636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500000"/>
                </a:solidFill>
                <a:latin typeface="+mn-lt"/>
                <a:ea typeface="+mn-ea"/>
              </a:rPr>
              <a:t> 绘画组的同学们为这片农场画上美丽的新衣，时刻提醒着我们的责任</a:t>
            </a:r>
            <a:r>
              <a:rPr lang="en-US" altLang="zh-CN" sz="2000" dirty="0">
                <a:solidFill>
                  <a:srgbClr val="500000"/>
                </a:solidFill>
                <a:latin typeface="+mn-lt"/>
                <a:ea typeface="+mn-ea"/>
              </a:rPr>
              <a:t>——</a:t>
            </a:r>
            <a:r>
              <a:rPr lang="zh-CN" altLang="en-US" sz="2000" dirty="0">
                <a:solidFill>
                  <a:srgbClr val="500000"/>
                </a:solidFill>
                <a:latin typeface="+mn-lt"/>
                <a:ea typeface="+mn-ea"/>
              </a:rPr>
              <a:t>呵护蔬菜的健康成长。</a:t>
            </a:r>
            <a:endParaRPr lang="en-US" sz="2000" i="1" dirty="0">
              <a:solidFill>
                <a:srgbClr val="5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开心农场_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7763" y="1270000"/>
            <a:ext cx="69802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0538" y="157163"/>
            <a:ext cx="7586662" cy="320675"/>
          </a:xfrm>
          <a:prstGeom prst="rect">
            <a:avLst/>
          </a:prstGeom>
        </p:spPr>
        <p:txBody>
          <a:bodyPr lIns="68576" tIns="34288" rIns="68576" bIns="34288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457200" algn="l" fontAlgn="auto">
              <a:lnSpc>
                <a:spcPct val="150000"/>
              </a:lnSpc>
              <a:defRPr/>
            </a:pPr>
            <a:r>
              <a:rPr lang="zh-CN" altLang="en-US" sz="2000" dirty="0" smtClean="0">
                <a:solidFill>
                  <a:srgbClr val="500000"/>
                </a:solidFill>
              </a:rPr>
              <a:t>在这片农场里，我们在阳光下翻土、种植、洒水、施肥、除虫，一步步感悟农民伯伯的艰辛，食物的来之不易</a:t>
            </a:r>
            <a:r>
              <a:rPr lang="zh-CN" altLang="en-US" sz="2000" dirty="0" smtClean="0">
                <a:solidFill>
                  <a:srgbClr val="500000"/>
                </a:solidFill>
                <a:latin typeface="宋体"/>
              </a:rPr>
              <a:t>。</a:t>
            </a:r>
            <a:endParaRPr lang="en-US" sz="2000" i="1" dirty="0">
              <a:solidFill>
                <a:srgbClr val="5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Picture 3" descr="D:\Pictures\暴风截图20184223107445_看图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12" y="1248718"/>
            <a:ext cx="2646068" cy="149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4" descr="C:\Users\Administrator\Desktop\ppt\新建文件夹\暴风截图20184223538944_看图王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82006" y="2936231"/>
            <a:ext cx="3234394" cy="184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C:\Users\Administrator\Desktop\ppt\新建文件夹\暴风截图20184223411818_看图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2304" y="2936232"/>
            <a:ext cx="3316956" cy="18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7" descr="C:\Users\Administrator\Desktop\ppt\新建文件夹\暴风截图20184223524560_看图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9288" y="1290320"/>
            <a:ext cx="2516285" cy="14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Administrator\Desktop\ppt\新建文件夹\暴风截图20184224022188_看图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0759" y="1291909"/>
            <a:ext cx="2605809" cy="1451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8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开心农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33363"/>
            <a:ext cx="7208838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60388" y="157163"/>
            <a:ext cx="7740650" cy="320675"/>
          </a:xfrm>
          <a:prstGeom prst="rect">
            <a:avLst/>
          </a:prstGeom>
        </p:spPr>
        <p:txBody>
          <a:bodyPr lIns="68576" tIns="34288" rIns="68576" bIns="34288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432000" algn="l" fontAlgn="auto">
              <a:lnSpc>
                <a:spcPct val="150000"/>
              </a:lnSpc>
              <a:defRPr/>
            </a:pPr>
            <a:r>
              <a:rPr lang="zh-CN" altLang="en-US" sz="2000" dirty="0" smtClean="0">
                <a:solidFill>
                  <a:srgbClr val="500000"/>
                </a:solidFill>
              </a:rPr>
              <a:t>三月，万物生长，春暖花开的季节，横山桥初中的校园内又开始忙碌起来了，同学们精心种植的青菜三月慢成熟啦。</a:t>
            </a:r>
            <a:endParaRPr lang="en-US" sz="2000" i="1" dirty="0">
              <a:solidFill>
                <a:srgbClr val="5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Picture 1" descr="C:\Users\Administrator\Desktop\ppt\新建文件夹\暴风截图20184223524560_看图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6675" y="1263650"/>
            <a:ext cx="62626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48EDCE0-6BF0-4FF6-BFE4-2BBA5D19A2B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O4+E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zuPhK19lJOykDAACGDAAAJwAAAHVuaXZlcnNhbC9mbGFzaF9wdWJsaXNoaW5nX3NldHRpbmdzLnhtbNVX3W7aMBS+5yksT70saTu6tiihmgpo1VpAhW3tVWViQ6w6dhbbUHq1p9mD7Ul2HAMFtevSH6RNCBGfn+/8n5jw+DYVaMJyzZWM8G51ByMmY0W5HEf4y6C9fYiRNkRSIpRkEZYKo+NGJczsUHCd9JkxIKoRwEhdz0yEE2OyehBMp9Mq11nuuEpYA/i6Gqs0yHKmmTQsDzJBZvBjZhnTeI5QAgC+qZJztUalglDokc4VtYIhTsFzyV1QRLQF0QkOvNiQxDfjXFlJT5RQOcrHwwi/2z9yn4WMh2rylEmXE90AoiObOqGUOy+I6PM7hhLGxwm4e1DDaMqpSSK8V3MoIB08RCmwfejEoZwoyIE0c/iUGUKJIf7o7Rl2a/SC4El0JknK4wFwkIs/ws3B9aerXuvi7LTz+XrQ7Z4NTnveiUInWMcJg3VDITikbB6zpZ2QGEPiBPwGnRERmoXBKmkhNlJyzTl3RkMlIPeFFrRROmS0Q1K2Uo3+DZdtkNzFaASBiFmEP+acCIy4IYLHS2Vth9pwU1S9vSqJAAvak6HzPr4377MTJyTXbNWtBUe7nMeNb8oKimbKIsFvGDIKQfw2haeEodXioFGu0oIK7WOQFhwsTjibMnpc5HQO+CdDV2AitaAJvZoJZryF75bfoSEbqRxwGZlAZwOda49ffRZwRrS+ByULH7f6Z6fN1vVpp9m63HIBEjohMn4mOBScpZnZCD6ZIanMQg/SEROrWVEUymnBKxNb9eVl0Dy1wpf5rYuxAr3BkmzGynMK81cPSptNyKQYRDdcBTSMIIeSeExgxLAuuLSsLGBMJFJSzBCJYa1pN9YTrqwGih9gD61f7qHXR1wWpzGsNrCYU5aXgtzZ3Xtf2/9wcHhUrwa/fvzcflJpvvB7gjhzfuOfPLnyl2v/4TYMA7elH1/aJrf/5s7uXbS+lslrp3U5KFXSVr8UXLeMVPdzGakL/5LprbxgSrkAS2nshwzWkuApN4y+ZYu9oE1e9W73PbaZNtlgzK8Zjf8mZH9aXhPX7oVh8OjF1XFSLnkKiXArcXnbbezXduCm+SirUgG09f8OjcpvUEsDBBQAAgAIADO4+Ep37bxovAIAAFUKAAAhAAAAdW5pdmVyc2FsL2ZsYXNoX3NraW5fc2V0dGluZ3MueG1slVbbbtswDH3fVwTZe91duq6AGqBNM6BAtxZtkXfZZmwhsmRIcrr8/URZjqUkTrwQBSLyHJKiSKZEr5mYfZpMSCa5VG9gDBOFRk2nm7D8dpo2xkhxkUlhQJgLIVVF+XT2+Zf7kMQhz7HkBtRYzopm0Ie5u0IZQ/Exrq5RhgiZrGoqtk+ykBcpzdaFko3Iz6ZWbmtQnIm1RV7eXM8XgwE40+bRQBXltPiJMo5SK9AaMKUfC5SzLE5T4F2kS/cZyelDnb79Hm3DNDOOdvcFZYhW0wLiIl/doAzjhfUev8o1ymmCgb/GQr99RRmEcroFFTt/+I4yyJB1U/9Pj9RKFljQmHP6EXccLmluxw+zukQ5S8ALYaCzr+DL4+76EID813DuCY6rkvwF67q3EPDRUw4zoxogSXdqbbqUH8+NsfMBsxXl2gJCVQ96sUm/0EZ3bmJdj3uFDyby0JfX9JCl5E0F8zbhwF2s7/Hz+b3bFaHTnS7IUMHGK4MUe2WP/GPreoAMlD3yjbMcngXfHmawb2pJ3SPfU/+cp+tvrSCoPebe2p06K0Z6wtHVQape0WEqmcNMYzrvrAJ8N5I4XZtScpATEXTDCmqYFL8Rl27dZTRJ9gy+1453FjHMcDjWcC5Hu6bDcrlz3I/eGjdk+7PQX649T4zd4rdTagzNysr+LOnpxPPsmNjCTJPjDNyTFg7qUaxkwHGxh0gVVWtQ71LysWGENKDHupftcA3BSRLUgCTHq0y8k2PlF02VglrYV2OguyrHyhZYsqLk9s8sGXxAvscYsLZUU1p/grJdXwYK3wRAVVZ2XdseWkvVcMM4bKAb/kDhrjx0N6Jtlw413J15gpUJW85rRvWk3xV9r8Q7JNAfwS9tWpHjPcuItjc01e5m0eR3a7jPJVrM3TrD5gs3mTv7XoocW/thBa0S/538B1BLAwQUAAIACAAzuPhKASoJT/4CAACXCwAAJgAAAHVuaXZlcnNhbC9odG1sX3B1Ymxpc2hpbmdfc2V0dGluZ3MueG1szZZvTxoxGMDf8ymaLr6UU6dTyR1mEYxkToiwTV+Zci13jb321vZAfLVPsw+2T7KnV0CIjp1GloUQ6NM+v+df+7ThyX0m0Jhpw5WM8G59ByMmY0W5TCL8ZXC2fYSRsURSIpRkEZYKo5NmLcyLoeAm7TNrYalBgJGmkdsIp9bmjSCYTCZ1bnLtZpUoLPBNPVZZkGtmmLRMB7kgU/ix05wZPCNUAMA3U3Km1qzVEAo96bOihWCIU/BcchcUEec2Ezjwq4Ykvku0KiQ9VUJppJNhhN8dHLvPfI0ntXjGpEuJaYLQiW2DUMqdE0T0+QNDKeNJCt4e7mM04dSmEd7bdxRYHTyllGwfOXGUUwUpkHaGz5gllFjih96eZffWzAVeRKeSZDwewAxy4Ue4Nbg9v+m1ry46l59uB93uxaDT806UOsEqJwxWDYXgkCp0zBZ2QmItiVPwG3RGRBgWBsui+bKRkivOuTEaKgGpL7UwGoGnYhrhj5oTgRG3RPB4MWuJTpg94wJicLq79ZG0+BHo441Tog1bNjSfMS6LcfObKgRFU1Ugwe8YsgpBREUG/1KGltONRlplpVQQY5ERnDI05mzC6EmZpRnwT4ZuwERWgCZsvlww6y18L/gDGrKR0sBlZAxbFeTceH79ReCcGPMIJXMft/oXnVb7tnPZal9vuQAJHRMZvxAOJWRZbjfCJ1MklZ3rQTpiUhhWFoVyWs5Via3++jIYnhXCl/mti7GE3mBJNmPlJYX5qweVzaZkXB5Ed7hKNBxBDiXxTJiI4bhzWbCqwJhIpKSYIhJDozLuWI+5KgxI/AH2aPN6D70+4rIcJXBzgEVNma6E3Nnde79/8OHw6LhRD379+Lm9VmnWwnuCOHO+h5+ubeKLRv60G4aB653Pt2Gri3/VhXtX7a9VMnXZvh5UKlK7XwnXrbKq+6nKqit/bfSWroxKLkCbSfyxgUYjeMYto2+5aV5R+PX3r98Wb1T4DUaxdvv+v0H40eK5tfK+CoNnH4A1kK8+ppu131BLAwQUAAIACAAzuPhKfj7ye5wBAAAfBgAAHwAAAHVuaXZlcnNhbC9odG1sX3NraW5fc2V0dGluZ3MuanONlE1vwjAMhu/8iiq7Toh9MMZuaDBpEodJ4zbtkBZTKtKkStKODvHfV5cBTeqOxRfy8uR17Cre9YJqsYgFT8Gu/l3v39x9rQFqVudw7eqiQ09RZ0YkS1gkKYhEAvOQ4nj0JO/PBGXMZG0alu9oaxp+TOE/Ky5ME88IC01ohjpcEOAXoW2pw98nsdeo61BTo9Fhbq2S/UhJC9L2pdIprxl29VKvZokerArQF9AVj8AxnQwxusiz43CE0eQilWZclnMVq37Io02sVS6XXfnXZQa6+uSbAzAYj55njp1IjH21kPqJZ48Y3WSmwRj4zfswwyBhwUMQDd9Bvf5AHeN2QR5dJCaxR3pyg9GkMx5Dq0vDMYaLycqr1c0RRpuzsLUH4u4WwyEEL0G3rKb3GA6osjz7xwfMtIqxIy203fMTKhRfJjL+TT3AIDm8LNp2de9caH39KXOekPKe0Jp6fmnX7PBBQ4DWGUvHvMbLO6fsBCVKIociNGpaFfQcsf4cwf1HwLi1PFqn1XiohmPVBq43oBdKier2n5fu6efq7X8AUEsDBBQAAgAIADO4+E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DO4+Eqw7V1XbgAAAHYAAAAcAAAAdW5pdmVyc2FsL2xvY2FsX3NldHRpbmdzLnhtbA3MPQ7CMAxA4b2nsLyXn42haTc2EBLlAFZjUCTHRomF4PZ4e8OnNy3fKvDh1otpwuPugMC6WS76SvhYz+MJoTtpJjHlhGoIyzxMYhvJnd0DdngL/bitXCOcr1RD3hp3ViePM4xwieezcMb9PPw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O4+EoXqeFBbwEAAPsCAAApAAAAdW5pdmVyc2FsL3NraW5fY3VzdG9taXphdGlvbl9zZXR0aW5ncy54bWyNUttq3DAQfc9XiPzAShrdDO6Cbi5+SUKykGd3rRbTRC6WQkvRx1dOsmy22dBqnmbOmTPM6LTp+xTtU8rz4/R7yNMc70LOU/yWthcItfv5YV5ulpBCTptj5X6K4/yzj1/ntVarKQ9xHJbRrmjaYtQ9P6SkVk7VjBlGkWSeeoWc57ZiDbgGbMUcJbbd/CXxoruEfYj5vGq7OUHfN/QxhSX3cQy/tnDKfgudbvB5Gcap8tJWsDXKYWpxbA3ECJfcF6oBQCDLHXG4SNlITZDHjGMoRlGggAjnpBGFSMqhZl0jqgrzjUBMMkZdoZ7WbqS1cdQWCQ0huk7zqrGl64zEGBFCgLnCBXQGo8qGqqFBrQcEBwZE0UYTBaiznelY8c4Ly5GiXmBcmDGA8fG4x+3enutY/e91Duf8h+DZLziLrt7anDFXu39alkrehccfD0MO6MuQQj9+ury59Xf+aqd3/fXV5as3n318YK6GrZt/6O8/UEsDBBQAAgAIADO4+Eo2nLThIQ0AABwiAAAXAAAAdW5pdmVyc2FsL3VuaXZlcnNhbC5wbmftmmtcUlnXwKksrXl1spkyxTSz9J0yL5l3xTIzHRXTMs27qfkGXsYLEiriZGnltaHxMhb+zErwmpqhoBIx6jioVCKoiE5imqKQQ4Cm4nOwZ2a+PB+e3/uZD+ec31rn/Nfae6+91l4fzp3z0HOqu7R2gUAgVTdXZx8QSMkDBNqWoLID0MicjM4Bjy1JPuecQA2D2nOAoBR92vM0CNRU+NVa+HZA3vmD6+UkEEiNJr+29MbjI0EgvSY359MXr4csckPpMaKN3iV0+TjI6iUh8aBhokHCr1ueFE2d8v7+/tSpO85TYdWuMmc3p9E9ynv2fL+LUzEjRYdmVCy2hK46JA0EsS0W4DNN82/6ca2s/joLczZO3MEKYJd1n1z7k26S29j1GbbUrRGqvbzMK9wCjCbl7QfdYaeaO/20W2F/itmhRPNtgHYhC6YfYa1i4ChbjrDTAxQvIQSXxN0egxWOk1BABD0rrPn5AYGXTLonl1bxAX1lXo7rzw/s/OvdnIv8xYI5VQl4HFQxkEunTeUeVW7IPzq120OuuhG2FbjvVvoGuGceLJWrlBSIAlEgCkSBKBAFokAUiAJRIApEgSgQBaJAFIgCUSAK5L9GbppTZJ/5cnUm5v/t6p0rdbq6IiOgY0O2mtsSzTDGYWQr3Re8HBCjhFlfRiMu2mEyzgb4cMREJIkhHkcFMEUmwg7RoAunwyJ2wHxGKFh9jp+lDMTK8rP6pJMYyvWZsugxw7T2mtlABjlQB0AlNKvJ9KRR2dsNa1g5sbg+cOayZ9LYi1m2d+OcLZ1CAEBwfMcbCJUe7CCMQxXw22dxdq/z3ZHjCb1TuSZdbdMS4kQqfOkj7Wvd61N3DI01GZL05Xc5Giz0cB9qfI3ETBa1Xe68GkESdq0KHiXwJIhQdpTwHvZ6Hu0pGdBdMp5NGDiycViGbdbQBIHK8aGPhFeMNEPQ4uGU9mgLTyuhMZ4teYy8P2Jd+oCl5QuMG8fDqzKONbRNhek/B1fEtb3Ldo+rHfEhsntQ7fM1tWrGSbYvqljo2GS2LeV9caCxM/buHl7r/7KDkgbejviKhqMGAofyE8RdeBVvXo8YNQGV6tjc6fW3CD4O52I6S+Br9pNuoxLcNcSk5NA2UFjZ5+0cd5NOZkbJ+BFuM4OESnHr7DFcoTPzs9ykj6G5wKrUWJrCaa3G8G3Py69eAnO4PTGL3qbxj1no+iSMdmi91AbCnNi7120+1eXW3QhxwLD4bhDPAkyN8vAT5jT1em+/jYovOtbY0ZxvTGuW/uatW1UcHhQKjEd03TH+WOkaOO1pLNzkBAgEpYwda19Va4eToioQooVfUuvJUY67qNO3eyq/4u8oGPsDZ5Va0pTTR6kOwaYvHjViRmXXkSASGR5vduPsrRwzT01hzl31dqLretownLzgkMjsxfPFEIcYkjp0hgMdozRFj1nKJ/3Hp9qkwORJXaQ3ca0lDhd8gbPdEAH5hjpd2tMDt4q7RKFWYGiThPxPTRrbOOzOFP3SSHs8X/PA76UZ+6Wjnhj/In+Jjo0gos6OG84QWpMYPMvkQlXQS1kNzTxlpeMIIVBZbvZizkwynfLdX2aLwXUtY64NS1f6KLVpizJ62FsuRt2DxXawBIFW4SVeiWNzLGpdebTfcAVUwKIaKGEjtMCN3LZKtRZ/S8/un2yRzkjBrhe1arVl+sPpalgSWjvlwkxSaT/sc4Kru+asBoHTg1atHQxvnndIHO/1R9oC6ZYZnCgYb5fY8Yz5LBpgvAQtW5ldTPVnY/Z5JPoD+zyZnhTEV8Le1aPLguCxNwuxsWrtevQUZmrDD6Yh5anHXb4lHPRudN9er97qcopAV983g5rPmNntfe8KzrCqe+EZEFCdqomScvsS+vFSZnMKsfFz2evNKUVzME+WEofrcy9bMYztBKFD33oUECwhvdkfTqCsfzVV63bL4eoaVrMQB/70cTmoyTvqk5fQ6tfbhobM8W9/F0FaaQUnVMU10n3NHoVIBRJ5NFe11a8+nG0+OqbtJ0UFPc3Ao1cXie6Oq/Q4E27ENtAzTIHI8CbfLiF1Xcw2ycO8u6VhrCWdSBMeD0G9/7mbbkJJ/7B+nziZsfoKzRSjcD5SX978id4DTwM1gHjRmEmEqAfxYEZTcZUsmO69IWAuB2AQ6JDCJwJiXGNsJgqXfB9hpj2bbnBj5zMEd7bpgqMKo8JxY6NizR1j3F/yUNC0BahWCMFdAXmKVKyqr8VEsqJoJaEZqA/rTBNl+NryRHnaq7VlXqEysXB/0504dD8JpWaebRNw8dfSeDDl40K2VqgZITtgpqljrxdsPz9i+Hyh35D2sDcj+lApKJCN1snxPQO1Ck0h9e4AhWH6qVN42H7w0hOnvnSOioHIJb07vwKoon9I1G1hpULD4RULWKl0Ao+C4//vhBe5Ie7hF38BXQmc5rATPcge+9bxvZ4upr+bnmQJaxDIb8UTH1h9R79ML8HfIm+JG1WdFgMU0l63Nd8HWokR6AWxN5sc5gNZmcZmcc4548OHXTZG+FcK9PUHk3Pm66oCDeVL2U/zn6lSwp5g8Uoh7PDRS6YEqQsRekndI7OeDymk1YTnCY3tNkPmSBLeLq+ptFyA0zrzdvukOTOXUVldlsvuUHNBNXjG1VTyveaso+Zpva+HLvsRoVe59jmEyuJWXODx0EX1ZqPS6aI3Ec6PtGYcLl3l7DJ4EmhYq2JwLF0yGp3bq5O28EdkaQupvgchApXM/we/AZZ53xQXqH5Wt4Phi87npPfnlORx4DSMpdDhhJN7cAEtYb7oZ7OMC1zbMoRI+2l26kREO9ymZDsWZeN+nJ0eKqq0tsjQsVIx2MDSSLyCqkActLtolz5w6IimZKvCUPtPr89otAM7UMNq4jqPevLVTu2GVXu12myzLvLCl5JxHchHjvBOOT58ghbp/GN4zOtCh7Mu9r9Zn6eFg9dFfed731mvlERavqnHAnkUDttPNxsk+2w0hNeVLwlRXdDuYi2XmF8YkyfyxGlvqY8nwFzby2dNdzqufaRNsQLjHW4f8gJi5VPoKFumngTOzSGuxkeiQGRdp5VIWmke2sxUXlUhBEYxjHuU7Qvma3r8bn3/KmQuRpUf84mRVmNk5xEV/NcCNGmLdA5ZxOzxgDF+0YKN2XybT7uXHbsdmxqfzI/cSz3M1DkMpFca2M32H1cjmoiM/xG1LQkTRud0wKDM9UTJwqgEyBCYf2vTxHZsgrWnqv4h5usDP2GlDhIjgp7UZ/QiEbIZ6fCMQR5jC7uIGhnSU3nDtb4iQCNK+8XJYvKVoTZhc36YjxBIIm0X0zImuEutde7Vb0fZwUguNVdGVdb94Xf71YUW5ZyQpvGsryEjGSGWb9A6JQTdoqoAJK+EG7KZQ5S1T0Ne5yDXYARVse+7R1tPeWIxfU+3nuJCnL4PDr2Ka3xxpHdR30Db998Dmv2ZX6U2QOD0TuhZZBidqbkGe8gU2ytFjzPS97/1p/TmnzvTqTHv8Ka+kKZigLUtgz9sOZzlGvuyc2WmXHk+tYAyi0vbh+Qi/MinB9835ioF1a12xDxatW/wcWTO50RaxQ0zbm6WEUdRpdnq483CFOznDVQo/jLjRh+mMhA36mnFfX7905tzJnf1TLqWp46ARxAc+wH9QvvmNskY3KSsYKjyq78Nx52RjoBAC9XyBml9sI1OEpvyZ0aj4juWXMg6rCOlHvIOI9fJdc7ymTsUKR72Iw4lrPC3btHgQ0zKP0AKOV+KOf9JSQiMYiWoiTsA1JAU33XfB1U6d81VDL6hRjoifszMRVSUeCZX9MZ+2AyxeF06qctPN6j2JKoB60aeL4/vusaWn2luSFcosCZWz0T2Bmp9NlzSqZfdJAbdQJa/8Xje7EtMhm2MSMJCMj5QJj86bJGCIPJa+R4PA/Hsj2RsV9fn+VoNywZ+akEjtotVoYGzemXj8JeZ+RGqwBz1U0Fa+iEQiMyfXIak2nwoRrMGWuDQRHIYLywxABkdMEtkyDtJak/4jnu0IMy6OBfoREnc/bN/SgRkYcge5baRWCKXBWyZpsVgPX4Xf3NgmV827nQDPiklme5Qe42EQp7t7OEm6g73UKefF7cjjg09RE60twEJzzF9S7gGxwm6MjFMs5ucZa8agehwgZcSKIy4+HnFgzU6w33vEPtiyR3os/qupWNjm6fk88pKKhtHS7mxBzV1MGtLWddgY79Uk02ATtZYV5z7IjjPgB8nEsBO1kSN9Zh4W6kZRAVSvpvIrlqTtG91fch4rHYWT8878rX9x5fUyl0WUCOgKbd2gA5JFmwtuTNc6fvJX+/d6Ou6vtjK3iflIiepFWDccKxFQ7ky4MF6/T+06g9WFomTY+p//5Mwidno/OefhBV+I2Xsnx8Wujd2pJXJpbVOpJuqMvVxNlB0qh7uBjRhuhfBmrRbYT404Hxqt8bI0u3kzl4a1+zz8ZyuCG9adrzQiMu+hPYUyg24nYU6NziF3fgXUEsDBBQAAgAIADO4+EqV7pF+SwAAAGsAAAAbAAAAdW5pdmVyc2FsL3VuaXZlcnNhbC5wbmcueG1ss7GvyM1RKEstKs7Mz7NVMtQzULK34+WyKShKLctMLVeoAIoBBSFASaESyDVCcMszU0oygEIG5mYIwYzUzPSMElslCwNzuKA+0EwAUEsBAgAAFAACAAgAM7j4ShUOrShkBAAABxEAAB0AAAAAAAAAAQAAAAAAAAAAAHVuaXZlcnNhbC9jb21tb25fbWVzc2FnZXMubG5nUEsBAgAAFAACAAgAM7j4StfZSTspAwAAhgwAACcAAAAAAAAAAQAAAAAAnwQAAHVuaXZlcnNhbC9mbGFzaF9wdWJsaXNoaW5nX3NldHRpbmdzLnhtbFBLAQIAABQAAgAIADO4+Ep37bxovAIAAFUKAAAhAAAAAAAAAAEAAAAAAA0IAAB1bml2ZXJzYWwvZmxhc2hfc2tpbl9zZXR0aW5ncy54bWxQSwECAAAUAAIACAAzuPhKASoJT/4CAACXCwAAJgAAAAAAAAABAAAAAAAICwAAdW5pdmVyc2FsL2h0bWxfcHVibGlzaGluZ19zZXR0aW5ncy54bWxQSwECAAAUAAIACAAzuPhKfj7ye5wBAAAfBgAAHwAAAAAAAAABAAAAAABKDgAAdW5pdmVyc2FsL2h0bWxfc2tpbl9zZXR0aW5ncy5qc1BLAQIAABQAAgAIADO4+Eo9PC/RwQAAAOUBAAAaAAAAAAAAAAEAAAAAACMQAAB1bml2ZXJzYWwvaTE4bl9wcmVzZXRzLnhtbFBLAQIAABQAAgAIADO4+Eqw7V1XbgAAAHYAAAAcAAAAAAAAAAEAAAAAABwRAAB1bml2ZXJzYWwvbG9jYWxfc2V0dGluZ3MueG1sUEsBAgAAFAACAAgARJRXRyO0Tvv7AgAAsAgAABQAAAAAAAAAAQAAAAAAxBEAAHVuaXZlcnNhbC9wbGF5ZXIueG1sUEsBAgAAFAACAAgAM7j4Shep4UFvAQAA+wIAACkAAAAAAAAAAQAAAAAA8RQAAHVuaXZlcnNhbC9za2luX2N1c3RvbWl6YXRpb25fc2V0dGluZ3MueG1sUEsBAgAAFAACAAgAM7j4SjactOEhDQAAHCIAABcAAAAAAAAAAAAAAAAApxYAAHVuaXZlcnNhbC91bml2ZXJzYWwucG5nUEsBAgAAFAACAAgAM7j4SpXukX5LAAAAawAAABsAAAAAAAAAAQAAAAAA/SMAAHVuaXZlcnNhbC91bml2ZXJzYWwucG5nLnhtbFBLBQYAAAAACwALAEkDAACBJAAAAAA="/>
  <p:tag name="ISPRING_PRESENTATION_TITLE" val="绿色春天植物发芽成长动态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1|1.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567</Words>
  <Application>Microsoft Office PowerPoint</Application>
  <PresentationFormat>全屏显示(16:9)</PresentationFormat>
  <Paragraphs>47</Paragraphs>
  <Slides>25</Slides>
  <Notes>11</Notes>
  <HiddenSlides>0</HiddenSlides>
  <MMClips>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Calibri</vt:lpstr>
      <vt:lpstr>宋体</vt:lpstr>
      <vt:lpstr>Arial</vt:lpstr>
      <vt:lpstr>Calibri Light</vt:lpstr>
      <vt:lpstr>华文中宋</vt:lpstr>
      <vt:lpstr>微软雅黑</vt:lpstr>
      <vt:lpstr>+mn-ea</vt:lpstr>
      <vt:lpstr>+mn-lt</vt:lpstr>
      <vt:lpstr>Office 主题</vt:lpstr>
      <vt:lpstr>Office 主题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刘金波</cp:lastModifiedBy>
  <cp:revision>8</cp:revision>
  <dcterms:created xsi:type="dcterms:W3CDTF">2018-03-15T07:27:59Z</dcterms:created>
  <dcterms:modified xsi:type="dcterms:W3CDTF">2018-04-04T05:21:07Z</dcterms:modified>
</cp:coreProperties>
</file>