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57" r:id="rId5"/>
    <p:sldId id="259" r:id="rId6"/>
    <p:sldId id="258" r:id="rId7"/>
    <p:sldId id="260" r:id="rId8"/>
    <p:sldId id="262" r:id="rId9"/>
    <p:sldId id="263" r:id="rId10"/>
    <p:sldId id="264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H:\&#29677;&#20250;\&#32032;&#26448;\&#26041;&#32701;&#25104;&#38899;&#20048;&#24037;&#20316;&#23460;%20-%20&#20859;&#22909;&#20064;&#24815;&#21521;&#26410;&#26469;&#8212;&#8212;&#28467;&#24179;&#24066;&#22478;&#20851;&#23567;&#23398;&#26657;&#27468;.mp3" TargetMode="External"/><Relationship Id="rId2" Type="http://schemas.openxmlformats.org/officeDocument/2006/relationships/audio" Target="file:///H:\&#29677;&#20250;\&#32032;&#26448;\&#26041;&#32701;&#25104;&#38899;&#20048;&#24037;&#20316;&#23460;%20-%20&#20859;&#22909;&#20064;&#24815;&#21521;&#26410;&#26469;&#8212;&#8212;&#28467;&#24179;&#24066;&#22478;&#20851;&#23567;&#23398;&#26657;&#27468;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file:///G:\&#29677;&#20250;\&#23567;&#24433;_20180426zqd1jz3z4w002458.wmv" TargetMode="External"/><Relationship Id="rId2" Type="http://schemas.openxmlformats.org/officeDocument/2006/relationships/video" Target="file:///G:\&#29677;&#20250;\&#23567;&#24433;_20180426zqd1jz3z4w002458.wmv" TargetMode="Externa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43380" y="1628775"/>
            <a:ext cx="9143365" cy="1778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8800" b="1" dirty="0">
                <a:solidFill>
                  <a:srgbClr val="FF0000"/>
                </a:solidFill>
                <a:effectLst/>
                <a:latin typeface="幼圆" panose="02010509060101010101" charset="-122"/>
                <a:ea typeface="幼圆" panose="02010509060101010101" charset="-122"/>
              </a:rPr>
              <a:t>养好习惯向未来</a:t>
            </a:r>
            <a:endParaRPr lang="zh-CN" altLang="en-US" sz="8800" b="1" dirty="0">
              <a:solidFill>
                <a:srgbClr val="FF0000"/>
              </a:solidFill>
              <a:effectLst/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932113"/>
            <a:ext cx="9144000" cy="1655762"/>
          </a:xfrm>
        </p:spPr>
        <p:txBody>
          <a:bodyPr>
            <a:prstTxWarp prst="textInflateTop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dirty="0">
                <a:solidFill>
                  <a:srgbClr val="FF000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演唱者：坂上初级中学初一（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1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）班</a:t>
            </a:r>
            <a:endParaRPr lang="zh-CN" altLang="en-US" sz="4000" dirty="0">
              <a:solidFill>
                <a:srgbClr val="FF0000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4000" dirty="0">
                <a:solidFill>
                  <a:srgbClr val="FF000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        </a:t>
            </a:r>
            <a:r>
              <a:rPr lang="zh-CN" altLang="en-US" sz="4000" dirty="0" smtClean="0">
                <a:solidFill>
                  <a:srgbClr val="FF000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  坂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上初级中学初一（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2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）班</a:t>
            </a:r>
            <a:endParaRPr lang="zh-CN" altLang="en-US" sz="4000" dirty="0">
              <a:solidFill>
                <a:srgbClr val="FF0000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5" name="方羽成音乐工作室 - 养好习惯向未来——漳平市城关小学校歌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870" y="580644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6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" y="103505"/>
            <a:ext cx="10226040" cy="990600"/>
          </a:xfrm>
        </p:spPr>
        <p:txBody>
          <a:bodyPr>
            <a:normAutofit fontScale="90000"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宣誓</a:t>
            </a:r>
            <a:r>
              <a:rPr lang="zh-CN" altLang="en-US" sz="6000">
                <a:solidFill>
                  <a:srgbClr val="FF0000"/>
                </a:solidFill>
                <a:sym typeface="+mn-ea"/>
              </a:rPr>
              <a:t>《养成好习惯》</a:t>
            </a:r>
            <a:endParaRPr lang="zh-CN" altLang="en-US" sz="6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505127"/>
            <a:ext cx="11162852" cy="66986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zh-CN" altLang="en-US" sz="3200" b="1" dirty="0">
              <a:latin typeface="华文行楷" panose="02010800040101010101" charset="-122"/>
            </a:endParaRPr>
          </a:p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1、日常行为规范，学生良师益友。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2、坐卧行走和看书，姿势端正莫疏忽，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、集体荣誉要维护，待人接物有礼貌。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、尊敬师长要做到，团结同学要做好。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、保持校园整洁美，楼内安静莫忘记。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、课前工作准备好，师生同行要礼让。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、上课专心注意听，老师提问要响应。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9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、作业考试不作弊，珍惜时间分秒争。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、遵章守纪要求严，学习知识要全面！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b="1" dirty="0">
              <a:latin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5645" y="693116"/>
            <a:ext cx="10515600" cy="250761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好习惯成就健康人生</a:t>
            </a:r>
            <a:endParaRPr lang="zh-CN" altLang="en-US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3840" y="3437890"/>
            <a:ext cx="10577195" cy="3253740"/>
          </a:xfrm>
        </p:spPr>
        <p:txBody>
          <a:bodyPr/>
          <a:lstStyle/>
          <a:p>
            <a:endParaRPr lang="zh-CN" altLang="en-US" dirty="0">
              <a:solidFill>
                <a:srgbClr val="002060"/>
              </a:solidFill>
            </a:endParaRPr>
          </a:p>
          <a:p>
            <a:endParaRPr lang="zh-CN" altLang="en-US" dirty="0">
              <a:solidFill>
                <a:srgbClr val="002060"/>
              </a:solidFill>
            </a:endParaRPr>
          </a:p>
          <a:p>
            <a:endParaRPr lang="zh-CN" altLang="en-US" dirty="0">
              <a:solidFill>
                <a:srgbClr val="002060"/>
              </a:solidFill>
            </a:endParaRPr>
          </a:p>
          <a:p>
            <a:pPr algn="r"/>
            <a:r>
              <a:rPr lang="zh-CN" altLang="en-US" sz="3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坂上初级中学初一（</a:t>
            </a:r>
            <a:r>
              <a:rPr lang="en-US" altLang="zh-CN" sz="3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）班</a:t>
            </a:r>
            <a:endParaRPr lang="zh-CN" altLang="en-US" sz="36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/>
            <a:r>
              <a:rPr lang="zh-CN" altLang="en-US" sz="3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坂上初级中学初一（</a:t>
            </a:r>
            <a:r>
              <a:rPr lang="en-US" altLang="zh-CN" sz="3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）班</a:t>
            </a:r>
            <a:endParaRPr lang="zh-CN" altLang="en-US" sz="36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小影_20180426zqd1jz3z4w002458">
            <a:hlinkClick r:id="" action="ppaction://media"/>
          </p:cNvPr>
          <p:cNvPicPr/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145" y="385445"/>
            <a:ext cx="11649075" cy="608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班会mmexport1524732026977_副本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0" y="12065"/>
            <a:ext cx="6641465" cy="6924040"/>
          </a:xfrm>
          <a:prstGeom prst="rect">
            <a:avLst/>
          </a:prstGeom>
        </p:spPr>
      </p:pic>
      <p:pic>
        <p:nvPicPr>
          <p:cNvPr id="5" name="图片 4" descr="mmexport1524721797585_mh15247318894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75" y="17780"/>
            <a:ext cx="5548630" cy="691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20180426_124955_副本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5" y="53975"/>
            <a:ext cx="11994515" cy="680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8130" y="1333500"/>
            <a:ext cx="6988810" cy="1193165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自我反思</a:t>
            </a:r>
            <a:endParaRPr lang="zh-CN" altLang="en-US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7295" y="3433445"/>
            <a:ext cx="9281160" cy="1492250"/>
          </a:xfrm>
        </p:spPr>
        <p:txBody>
          <a:bodyPr>
            <a:prstTxWarp prst="textChevron">
              <a:avLst/>
            </a:prstTxWarp>
          </a:bodyPr>
          <a:lstStyle/>
          <a:p>
            <a:pPr marL="0" indent="0">
              <a:buNone/>
            </a:pPr>
            <a:r>
              <a:rPr lang="zh-CN" altLang="en-US" sz="16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吾日三省吾身</a:t>
            </a:r>
            <a:endParaRPr lang="zh-CN" altLang="en-US" sz="16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7145" y="140335"/>
            <a:ext cx="10515600" cy="1325563"/>
          </a:xfrm>
        </p:spPr>
        <p:txBody>
          <a:bodyPr/>
          <a:lstStyle/>
          <a:p>
            <a:r>
              <a:rPr lang="zh-CN" altLang="en-US" sz="88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楷体" panose="02010609060101010101" charset="-122"/>
                <a:ea typeface="楷体" panose="02010609060101010101" charset="-122"/>
              </a:rPr>
              <a:t>优秀学生</a:t>
            </a:r>
            <a:endParaRPr lang="zh-CN" altLang="en-US" sz="880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128905" y="1923415"/>
            <a:ext cx="11933555" cy="273685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0" indent="0" algn="ctr">
              <a:buNone/>
            </a:pPr>
            <a:r>
              <a:rPr lang="zh-CN" altLang="en-US" sz="800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初一（</a:t>
            </a:r>
            <a:r>
              <a:rPr lang="en-US" altLang="zh-CN" sz="800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1</a:t>
            </a:r>
            <a:r>
              <a:rPr lang="zh-CN" altLang="en-US" sz="800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）班、初一（</a:t>
            </a:r>
            <a:r>
              <a:rPr lang="en-US" altLang="zh-CN" sz="800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2</a:t>
            </a:r>
            <a:r>
              <a:rPr lang="zh-CN" altLang="en-US" sz="800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）班优秀同学表彰</a:t>
            </a:r>
            <a:endParaRPr lang="zh-CN" altLang="en-US" sz="800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21221996">
            <a:off x="633700" y="1560864"/>
            <a:ext cx="7031332" cy="1440276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zh-CN" sz="12000" b="1" dirty="0">
                <a:solidFill>
                  <a:srgbClr val="FF0000"/>
                </a:solidFill>
                <a:effectLst/>
                <a:latin typeface="华文隶书" panose="02010800040101010101" charset="-122"/>
                <a:ea typeface="华文隶书" panose="02010800040101010101" charset="-122"/>
              </a:rPr>
              <a:t>畅谈闪光点</a:t>
            </a:r>
            <a:endParaRPr lang="zh-CN" altLang="zh-CN" sz="12000" b="1" dirty="0">
              <a:solidFill>
                <a:srgbClr val="FF0000"/>
              </a:solidFill>
              <a:effectLst/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47090" y="2955404"/>
            <a:ext cx="7624024" cy="1550495"/>
          </a:xfrm>
        </p:spPr>
        <p:txBody>
          <a:bodyPr>
            <a:prstTxWarp prst="textStop">
              <a:avLst/>
            </a:prstTxWarp>
          </a:bodyPr>
          <a:lstStyle/>
          <a:p>
            <a:pPr marL="0" indent="0">
              <a:buNone/>
            </a:pPr>
            <a:r>
              <a:rPr lang="zh-CN" altLang="zh-CN" sz="1600" dirty="0">
                <a:latin typeface="华文行楷" panose="02010800040101010101" charset="-122"/>
                <a:ea typeface="华文行楷" panose="02010800040101010101" charset="-122"/>
              </a:rPr>
              <a:t>见贤思齐焉</a:t>
            </a:r>
            <a:endParaRPr lang="zh-CN" altLang="zh-CN" sz="16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1135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zh-CN" altLang="en-US" sz="720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华文隶书" panose="02010800040101010101" charset="-122"/>
                <a:ea typeface="华文隶书" panose="02010800040101010101" charset="-122"/>
              </a:rPr>
              <a:t>家庭教育</a:t>
            </a:r>
            <a:endParaRPr lang="zh-CN" altLang="en-US" sz="720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618740"/>
            <a:ext cx="10149840" cy="3117215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zh-CN" altLang="en-US" sz="1600" dirty="0">
                <a:latin typeface="华文行楷" panose="02010800040101010101" charset="-122"/>
                <a:ea typeface="华文行楷" panose="02010800040101010101" charset="-122"/>
              </a:rPr>
              <a:t>父母是孩子的第一任老师</a:t>
            </a:r>
            <a:endParaRPr lang="zh-CN" altLang="en-US" sz="1600" dirty="0">
              <a:latin typeface="华文行楷" panose="02010800040101010101" charset="-122"/>
              <a:ea typeface="华文行楷" panose="02010800040101010101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WPS 演示</Application>
  <PresentationFormat>自定义</PresentationFormat>
  <Paragraphs>42</Paragraphs>
  <Slides>10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幼圆</vt:lpstr>
      <vt:lpstr>华文楷体</vt:lpstr>
      <vt:lpstr>楷体</vt:lpstr>
      <vt:lpstr>微软雅黑</vt:lpstr>
      <vt:lpstr>华文隶书</vt:lpstr>
      <vt:lpstr>华文行楷</vt:lpstr>
      <vt:lpstr>Arial Unicode MS</vt:lpstr>
      <vt:lpstr>Calibri Light</vt:lpstr>
      <vt:lpstr>Calibri</vt:lpstr>
      <vt:lpstr>Office 主题</vt:lpstr>
      <vt:lpstr>养好习惯向未来</vt:lpstr>
      <vt:lpstr>好习惯成就健康人生</vt:lpstr>
      <vt:lpstr>PowerPoint 演示文稿</vt:lpstr>
      <vt:lpstr>PowerPoint 演示文稿</vt:lpstr>
      <vt:lpstr>PowerPoint 演示文稿</vt:lpstr>
      <vt:lpstr>自我反思</vt:lpstr>
      <vt:lpstr>优秀学生</vt:lpstr>
      <vt:lpstr>畅谈闪光点</vt:lpstr>
      <vt:lpstr>家庭教育</vt:lpstr>
      <vt:lpstr>宣誓《养成好习惯》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2018-04-26T12:12:00Z</dcterms:created>
  <dcterms:modified xsi:type="dcterms:W3CDTF">2018-05-04T07:12:41Z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