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11" autoAdjust="0"/>
    <p:restoredTop sz="94635" autoAdjust="0"/>
  </p:normalViewPr>
  <p:slideViewPr>
    <p:cSldViewPr>
      <p:cViewPr varScale="1">
        <p:scale>
          <a:sx n="84" d="100"/>
          <a:sy n="84" d="100"/>
        </p:scale>
        <p:origin x="-15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9F13-BB57-4532-BECD-A20C5DD7C037}" type="datetimeFigureOut">
              <a:rPr lang="zh-CN" altLang="en-US" smtClean="0"/>
              <a:pPr/>
              <a:t>2017/12/27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28E8B-7D69-479A-8F21-CFAF036B44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mgsa.baidu.com/timg?image&amp;quality=80&amp;size=b9999_10000&amp;sec=1514334025&amp;di=aef8f7c8f18df4ed74d4c41fd13aba5a&amp;imgtype=jpg&amp;er=1&amp;src=http%3A%2F%2Fpic.nipic.com%2F2007-12-02%2F2007122824538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pic>
        <p:nvPicPr>
          <p:cNvPr id="4" name="Picture 1" descr="D:\用户目录\Documents\Tencent Files\1124617393\Image\C2C\36A8D4788B56B87B969E314C35D24D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6786610" cy="4156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14334025&amp;di=aef8f7c8f18df4ed74d4c41fd13aba5a&amp;imgtype=jpg&amp;er=1&amp;src=http%3A%2F%2Fpic.nipic.com%2F2007-12-02%2F2007122824538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pic>
        <p:nvPicPr>
          <p:cNvPr id="5" name="Picture 1" descr="D:\用户目录\Documents\Tencent Files\1124617393\Image\C2C\694C3BE2FC76650012354E1C716D05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6858048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14334025&amp;di=aef8f7c8f18df4ed74d4c41fd13aba5a&amp;imgtype=jpg&amp;er=1&amp;src=http%3A%2F%2Fpic.nipic.com%2F2007-12-02%2F2007122824538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pic>
        <p:nvPicPr>
          <p:cNvPr id="4" name="Picture 1" descr="D:\用户目录\Documents\Tencent Files\1124617393\Image\C2C\034BF5195117EB8D61FE92ECFC8781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00174"/>
            <a:ext cx="6786610" cy="4125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14334025&amp;di=aef8f7c8f18df4ed74d4c41fd13aba5a&amp;imgtype=jpg&amp;er=1&amp;src=http%3A%2F%2Fpic.nipic.com%2F2007-12-02%2F2007122824538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pic>
        <p:nvPicPr>
          <p:cNvPr id="4" name="Picture 1" descr="D:\用户目录\Documents\Tencent Files\1124617393\Image\C2C\7FE07B7248E9F3D56B7DDE30210533B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643050"/>
            <a:ext cx="685804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timgsa.baidu.com/timg?image&amp;quality=80&amp;size=b9999_10000&amp;sec=1513756426781&amp;di=e5b874892a47e01923a4b789ee77261f&amp;imgtype=0&amp;src=http%3A%2F%2Fs16.sinaimg.cn%2Flarge%2F002ZFcikgy6KGY1wMXR4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514974" y="5786454"/>
          <a:ext cx="3629026" cy="712787"/>
        </p:xfrm>
        <a:graphic>
          <a:graphicData uri="http://schemas.openxmlformats.org/presentationml/2006/ole">
            <p:oleObj spid="_x0000_s2054" name="包装程序外壳对象" showAsIcon="1" r:id="rId4" imgW="3629520" imgH="712440" progId="Package">
              <p:embed/>
            </p:oleObj>
          </a:graphicData>
        </a:graphic>
      </p:graphicFrame>
      <p:pic>
        <p:nvPicPr>
          <p:cNvPr id="6" name="Picture 3" descr="D:\用户目录\Documents\Tencent Files\1124617393\Image\C2C\25124808931B058288A3792CB8D65A8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09541"/>
            <a:ext cx="8072494" cy="5334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0</Words>
  <Application>Microsoft Office PowerPoint</Application>
  <PresentationFormat>全屏显示(4:3)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7" baseType="lpstr">
      <vt:lpstr>Office 主题</vt:lpstr>
      <vt:lpstr>包装程序外壳对象</vt:lpstr>
      <vt:lpstr>幻灯片 1</vt:lpstr>
      <vt:lpstr>幻灯片 2</vt:lpstr>
      <vt:lpstr>幻灯片 3</vt:lpstr>
      <vt:lpstr>幻灯片 4</vt:lpstr>
      <vt:lpstr>幻灯片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Windows 用户</cp:lastModifiedBy>
  <cp:revision>8</cp:revision>
  <dcterms:created xsi:type="dcterms:W3CDTF">2017-12-20T00:19:22Z</dcterms:created>
  <dcterms:modified xsi:type="dcterms:W3CDTF">2017-12-27T07:06:52Z</dcterms:modified>
</cp:coreProperties>
</file>