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5" r:id="rId6"/>
    <p:sldId id="266" r:id="rId7"/>
    <p:sldId id="267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F126-B4BC-4ABC-93FA-1B1D831BC7AC}" type="datetimeFigureOut">
              <a:rPr lang="zh-CN" altLang="en-US" smtClean="0"/>
              <a:pPr/>
              <a:t>2018/5/14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D6FB-109D-4BA8-97FC-9DD9D9714D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F126-B4BC-4ABC-93FA-1B1D831BC7AC}" type="datetimeFigureOut">
              <a:rPr lang="zh-CN" altLang="en-US" smtClean="0"/>
              <a:pPr/>
              <a:t>2018/5/14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D6FB-109D-4BA8-97FC-9DD9D9714D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F126-B4BC-4ABC-93FA-1B1D831BC7AC}" type="datetimeFigureOut">
              <a:rPr lang="zh-CN" altLang="en-US" smtClean="0"/>
              <a:pPr/>
              <a:t>2018/5/14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D6FB-109D-4BA8-97FC-9DD9D9714D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F126-B4BC-4ABC-93FA-1B1D831BC7AC}" type="datetimeFigureOut">
              <a:rPr lang="zh-CN" altLang="en-US" smtClean="0"/>
              <a:pPr/>
              <a:t>2018/5/14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D6FB-109D-4BA8-97FC-9DD9D9714D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F126-B4BC-4ABC-93FA-1B1D831BC7AC}" type="datetimeFigureOut">
              <a:rPr lang="zh-CN" altLang="en-US" smtClean="0"/>
              <a:pPr/>
              <a:t>2018/5/14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D6FB-109D-4BA8-97FC-9DD9D9714D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F126-B4BC-4ABC-93FA-1B1D831BC7AC}" type="datetimeFigureOut">
              <a:rPr lang="zh-CN" altLang="en-US" smtClean="0"/>
              <a:pPr/>
              <a:t>2018/5/14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D6FB-109D-4BA8-97FC-9DD9D9714D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F126-B4BC-4ABC-93FA-1B1D831BC7AC}" type="datetimeFigureOut">
              <a:rPr lang="zh-CN" altLang="en-US" smtClean="0"/>
              <a:pPr/>
              <a:t>2018/5/14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D6FB-109D-4BA8-97FC-9DD9D9714D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F126-B4BC-4ABC-93FA-1B1D831BC7AC}" type="datetimeFigureOut">
              <a:rPr lang="zh-CN" altLang="en-US" smtClean="0"/>
              <a:pPr/>
              <a:t>2018/5/14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D6FB-109D-4BA8-97FC-9DD9D9714D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F126-B4BC-4ABC-93FA-1B1D831BC7AC}" type="datetimeFigureOut">
              <a:rPr lang="zh-CN" altLang="en-US" smtClean="0"/>
              <a:pPr/>
              <a:t>2018/5/14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D6FB-109D-4BA8-97FC-9DD9D9714D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F126-B4BC-4ABC-93FA-1B1D831BC7AC}" type="datetimeFigureOut">
              <a:rPr lang="zh-CN" altLang="en-US" smtClean="0"/>
              <a:pPr/>
              <a:t>2018/5/14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D6FB-109D-4BA8-97FC-9DD9D9714D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F126-B4BC-4ABC-93FA-1B1D831BC7AC}" type="datetimeFigureOut">
              <a:rPr lang="zh-CN" altLang="en-US" smtClean="0"/>
              <a:pPr/>
              <a:t>2018/5/14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D6FB-109D-4BA8-97FC-9DD9D9714D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FF126-B4BC-4ABC-93FA-1B1D831BC7AC}" type="datetimeFigureOut">
              <a:rPr lang="zh-CN" altLang="en-US" smtClean="0"/>
              <a:pPr/>
              <a:t>2018/5/14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5D6FB-109D-4BA8-97FC-9DD9D9714D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ic.58pic.com/58pic/13/32/15/10t58PICASh_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1357298"/>
            <a:ext cx="7830990" cy="110799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武进区坂上初级中学</a:t>
            </a:r>
            <a:endParaRPr lang="zh-CN" alt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7224" y="3000372"/>
            <a:ext cx="741100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b="1" dirty="0" smtClean="0"/>
              <a:t>初二（</a:t>
            </a:r>
            <a:r>
              <a:rPr lang="en-US" altLang="zh-CN" sz="6600" b="1" dirty="0" smtClean="0"/>
              <a:t>4</a:t>
            </a:r>
            <a:r>
              <a:rPr lang="zh-CN" altLang="en-US" sz="6600" b="1" dirty="0" smtClean="0"/>
              <a:t>）班家长会</a:t>
            </a:r>
            <a:endParaRPr lang="zh-CN" altLang="en-US" sz="6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00628" y="4643446"/>
            <a:ext cx="2060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/>
              <a:t>2017.11.16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C:\Users\Administrator\AppData\Roaming\Tencent\Users\1124617393\QQ\WinTemp\RichOle\]ZZ@`E`%(C(]HB0%(N1P6]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5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C:\Users\Administrator\AppData\Roaming\Tencent\Users\1124617393\QQ\WinTemp\RichOle\ZUGG{Q1V$IG]@V%[{`M_1Z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C:\Users\Administrator\AppData\Roaming\Tencent\Users\1124617393\QQ\WinTemp\RichOle\%0@D6~$C)RS2R)U[4FE%]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1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Users\Administrator\AppData\Roaming\Tencent\Users\1124617393\QQ\WinTemp\RichOle\BID~896MBQWD6Z]~4QOK@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36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Administrator\AppData\Roaming\Tencent\Users\1124617393\QQ\WinTemp\RichOle\0MI[BB2)]1I{]1B9(}BD(4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42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1857364"/>
            <a:ext cx="286328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</a:rPr>
              <a:t>何腾飞     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447.5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分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2428868"/>
            <a:ext cx="292895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</a:rPr>
              <a:t>骆传驰     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416.5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分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3000372"/>
            <a:ext cx="28575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</a:rPr>
              <a:t>唐梦琪     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411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分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3643314"/>
            <a:ext cx="286328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</a:rPr>
              <a:t>王梦娜     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404.5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分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4143380"/>
            <a:ext cx="258436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</a:rPr>
              <a:t>殷嘉烨     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401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分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80" y="1857364"/>
            <a:ext cx="314220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</a:rPr>
              <a:t>陈瑜博非    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434.5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分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942" y="2428868"/>
            <a:ext cx="278608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</a:rPr>
              <a:t>许鹏       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412.5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分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4942" y="3000372"/>
            <a:ext cx="286328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</a:rPr>
              <a:t>何书棋     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406.5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分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4942" y="3571876"/>
            <a:ext cx="274786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</a:rPr>
              <a:t>彭梦乐       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402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分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57818" y="4143380"/>
            <a:ext cx="31432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</a:rPr>
              <a:t>张文池    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395.5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分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4546" y="4857760"/>
            <a:ext cx="43540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i="1" dirty="0" smtClean="0">
                <a:solidFill>
                  <a:srgbClr val="FF0000"/>
                </a:solidFill>
              </a:rPr>
              <a:t>本次前七名得同学</a:t>
            </a:r>
            <a:endParaRPr lang="en-US" altLang="zh-CN" sz="3600" b="1" i="1" dirty="0" smtClean="0">
              <a:solidFill>
                <a:srgbClr val="FF0000"/>
              </a:solidFill>
            </a:endParaRPr>
          </a:p>
          <a:p>
            <a:r>
              <a:rPr lang="zh-CN" altLang="en-US" sz="3600" b="1" i="1" dirty="0" smtClean="0">
                <a:solidFill>
                  <a:srgbClr val="FF0000"/>
                </a:solidFill>
              </a:rPr>
              <a:t>进入了年级前二十名</a:t>
            </a:r>
            <a:endParaRPr lang="zh-CN" altLang="en-US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71604" y="214290"/>
            <a:ext cx="57502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看看</a:t>
            </a:r>
            <a:endParaRPr lang="en-US" altLang="zh-CN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zh-CN" alt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孩子们的学习情况</a:t>
            </a:r>
            <a:endParaRPr lang="zh-CN" alt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8728" y="1928802"/>
            <a:ext cx="6445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数学每周一次小测验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85918" y="3714752"/>
            <a:ext cx="5054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英语经常都默写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85852" y="4572008"/>
            <a:ext cx="6445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物理上课时的笔记本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785786" y="5500702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政治提纲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29124" y="5500702"/>
            <a:ext cx="3663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历史默写本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0166" y="2714620"/>
            <a:ext cx="64459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语文几乎每天都默写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C:\Users\Administrator\AppData\Roaming\Tencent\Users\1124617393\QQ\WinTemp\RichOle\}2UXEHB6FS7$[H{59PEWA`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2500306"/>
            <a:ext cx="5747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D60093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3200" b="1" dirty="0" smtClean="0">
                <a:solidFill>
                  <a:srgbClr val="D60093"/>
                </a:solidFill>
                <a:latin typeface="宋体" pitchFamily="2" charset="-122"/>
                <a:ea typeface="宋体" pitchFamily="2" charset="-122"/>
              </a:rPr>
              <a:t>、禁止佩戴项链、手环等饰品</a:t>
            </a:r>
            <a:endParaRPr lang="zh-CN" altLang="en-US" sz="3200" b="1" dirty="0">
              <a:solidFill>
                <a:srgbClr val="D60093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C:\Users\Administrator\AppData\Roaming\Tencent\Users\1124617393\QQ\WinTemp\RichOle\3QGF8U3)S]0~~BYTYDFE8S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699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5357826"/>
            <a:ext cx="83920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i="1" dirty="0" smtClean="0">
                <a:solidFill>
                  <a:srgbClr val="FF0000"/>
                </a:solidFill>
              </a:rPr>
              <a:t>在家中给孩子使用电脑、手机问题</a:t>
            </a:r>
            <a:endParaRPr lang="en-US" altLang="zh-CN" sz="4000" b="1" i="1" dirty="0" smtClean="0">
              <a:solidFill>
                <a:srgbClr val="FF0000"/>
              </a:solidFill>
            </a:endParaRPr>
          </a:p>
          <a:p>
            <a:r>
              <a:rPr lang="zh-CN" altLang="en-US" sz="4000" b="1" i="1" dirty="0" smtClean="0">
                <a:solidFill>
                  <a:srgbClr val="FF0000"/>
                </a:solidFill>
              </a:rPr>
              <a:t>特别严重！要特别重视！严禁使用！</a:t>
            </a:r>
            <a:endParaRPr lang="zh-CN" altLang="en-US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C:\Users\Administrator\AppData\Roaming\Tencent\Users\1124617393\QQ\WinTemp\RichOle\CEB`J6[K2[G6L_6JHNU_1N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C:\Users\Administrator\AppData\Roaming\Tencent\Users\1124617393\QQ\WinTemp\RichOle\}5LN(X8M_RPTDCO]ADJ$[`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768" y="785794"/>
            <a:ext cx="906017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只是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186</Words>
  <Application>Microsoft Office PowerPoint</Application>
  <PresentationFormat>全屏显示(4:3)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Windows 用户</cp:lastModifiedBy>
  <cp:revision>15</cp:revision>
  <dcterms:created xsi:type="dcterms:W3CDTF">2016-11-14T05:57:04Z</dcterms:created>
  <dcterms:modified xsi:type="dcterms:W3CDTF">2018-05-14T06:59:14Z</dcterms:modified>
</cp:coreProperties>
</file>