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DE96-EC28-48D4-8377-15BB8897EA09}" type="datetimeFigureOut">
              <a:rPr lang="zh-CN" altLang="en-US" smtClean="0"/>
              <a:pPr/>
              <a:t>2018/3/28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C638-2A14-42C2-B54D-24EB75FEB5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DE96-EC28-48D4-8377-15BB8897EA09}" type="datetimeFigureOut">
              <a:rPr lang="zh-CN" altLang="en-US" smtClean="0"/>
              <a:pPr/>
              <a:t>2018/3/28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C638-2A14-42C2-B54D-24EB75FEB5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DE96-EC28-48D4-8377-15BB8897EA09}" type="datetimeFigureOut">
              <a:rPr lang="zh-CN" altLang="en-US" smtClean="0"/>
              <a:pPr/>
              <a:t>2018/3/28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C638-2A14-42C2-B54D-24EB75FEB5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DE96-EC28-48D4-8377-15BB8897EA09}" type="datetimeFigureOut">
              <a:rPr lang="zh-CN" altLang="en-US" smtClean="0"/>
              <a:pPr/>
              <a:t>2018/3/28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C638-2A14-42C2-B54D-24EB75FEB5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DE96-EC28-48D4-8377-15BB8897EA09}" type="datetimeFigureOut">
              <a:rPr lang="zh-CN" altLang="en-US" smtClean="0"/>
              <a:pPr/>
              <a:t>2018/3/28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C638-2A14-42C2-B54D-24EB75FEB5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DE96-EC28-48D4-8377-15BB8897EA09}" type="datetimeFigureOut">
              <a:rPr lang="zh-CN" altLang="en-US" smtClean="0"/>
              <a:pPr/>
              <a:t>2018/3/28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C638-2A14-42C2-B54D-24EB75FEB5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DE96-EC28-48D4-8377-15BB8897EA09}" type="datetimeFigureOut">
              <a:rPr lang="zh-CN" altLang="en-US" smtClean="0"/>
              <a:pPr/>
              <a:t>2018/3/28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C638-2A14-42C2-B54D-24EB75FEB5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DE96-EC28-48D4-8377-15BB8897EA09}" type="datetimeFigureOut">
              <a:rPr lang="zh-CN" altLang="en-US" smtClean="0"/>
              <a:pPr/>
              <a:t>2018/3/28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C638-2A14-42C2-B54D-24EB75FEB5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DE96-EC28-48D4-8377-15BB8897EA09}" type="datetimeFigureOut">
              <a:rPr lang="zh-CN" altLang="en-US" smtClean="0"/>
              <a:pPr/>
              <a:t>2018/3/28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C638-2A14-42C2-B54D-24EB75FEB5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DE96-EC28-48D4-8377-15BB8897EA09}" type="datetimeFigureOut">
              <a:rPr lang="zh-CN" altLang="en-US" smtClean="0"/>
              <a:pPr/>
              <a:t>2018/3/28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C638-2A14-42C2-B54D-24EB75FEB5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DE96-EC28-48D4-8377-15BB8897EA09}" type="datetimeFigureOut">
              <a:rPr lang="zh-CN" altLang="en-US" smtClean="0"/>
              <a:pPr/>
              <a:t>2018/3/28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C638-2A14-42C2-B54D-24EB75FEB5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0DE96-EC28-48D4-8377-15BB8897EA09}" type="datetimeFigureOut">
              <a:rPr lang="zh-CN" altLang="en-US" smtClean="0"/>
              <a:pPr/>
              <a:t>2018/3/28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4C638-2A14-42C2-B54D-24EB75FEB5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imgsa.baidu.com/timg?image&amp;quality=80&amp;size=b9999_10000&amp;sec=1491985337633&amp;di=c99126b87f543a325b85e1440ef068ed&amp;imgtype=0&amp;src=http%3A%2F%2Fpic7.nipic.com%2F20100522%2F3262307_114530873269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"/>
            <a:ext cx="9144000" cy="7215212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2357422" y="1000108"/>
            <a:ext cx="6445995" cy="1754326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礼嘉镇坂上初级中学</a:t>
            </a:r>
            <a:endParaRPr lang="en-US" altLang="zh-CN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zh-CN" alt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党支部组织生活会</a:t>
            </a:r>
            <a:endParaRPr lang="zh-CN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9124" y="4143380"/>
            <a:ext cx="3430747" cy="95410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b="1" dirty="0" smtClean="0"/>
              <a:t>坂上初级中学党支部</a:t>
            </a:r>
            <a:endParaRPr lang="en-US" altLang="zh-CN" sz="2800" b="1" dirty="0" smtClean="0"/>
          </a:p>
          <a:p>
            <a:pPr algn="ctr"/>
            <a:r>
              <a:rPr lang="en-US" altLang="zh-CN" sz="2800" b="1" dirty="0" smtClean="0"/>
              <a:t>2018</a:t>
            </a:r>
            <a:r>
              <a:rPr lang="zh-CN" altLang="en-US" sz="2800" b="1" dirty="0" smtClean="0"/>
              <a:t>年</a:t>
            </a:r>
            <a:r>
              <a:rPr lang="en-US" altLang="zh-CN" sz="2800" b="1" dirty="0" smtClean="0"/>
              <a:t>3</a:t>
            </a:r>
            <a:r>
              <a:rPr lang="zh-CN" altLang="en-US" sz="2800" b="1" dirty="0" smtClean="0"/>
              <a:t>月</a:t>
            </a:r>
            <a:r>
              <a:rPr lang="en-US" altLang="zh-CN" sz="2800" b="1" dirty="0" smtClean="0"/>
              <a:t>29</a:t>
            </a:r>
            <a:r>
              <a:rPr lang="zh-CN" altLang="en-US" sz="2800" b="1" dirty="0" smtClean="0"/>
              <a:t>日</a:t>
            </a:r>
            <a:endParaRPr lang="zh-CN" altLang="en-US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imgsa.baidu.com/timg?image&amp;quality=80&amp;size=b9999_10000&amp;sec=1522225442091&amp;di=4582608267c871154043f666484f1bca&amp;imgtype=0&amp;src=http%3A%2F%2Fpic.58pic.com%2F58pic%2F14%2F54%2F94%2F66C58PICVEt_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7096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28860" y="1857364"/>
            <a:ext cx="526297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b="1" dirty="0" smtClean="0"/>
              <a:t>学习党章党规</a:t>
            </a:r>
            <a:endParaRPr lang="zh-CN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imgsa.baidu.com/timg?image&amp;quality=80&amp;size=b9999_10000&amp;sec=1522225442091&amp;di=4582608267c871154043f666484f1bca&amp;imgtype=0&amp;src=http%3A%2F%2Fpic.58pic.com%2F58pic%2F14%2F54%2F94%2F66C58PICVEt_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7096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3108" y="1785926"/>
            <a:ext cx="613180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b="1" dirty="0" smtClean="0"/>
              <a:t>党支部书记述职</a:t>
            </a:r>
            <a:endParaRPr lang="zh-CN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timgsa.baidu.com/timg?image&amp;quality=80&amp;size=b9999_10000&amp;sec=1522225442091&amp;di=4582608267c871154043f666484f1bca&amp;imgtype=0&amp;src=http%3A%2F%2Fpic.58pic.com%2F58pic%2F14%2F54%2F94%2F66C58PICVEt_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28860" y="1857364"/>
            <a:ext cx="528221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b="1" dirty="0" smtClean="0"/>
              <a:t>列出问题清单</a:t>
            </a:r>
            <a:endParaRPr lang="zh-CN" alt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imgsa.baidu.com/timg?image&amp;quality=80&amp;size=b9999_10000&amp;sec=1522225442091&amp;di=4582608267c871154043f666484f1bca&amp;imgtype=0&amp;src=http%3A%2F%2Fpic.58pic.com%2F58pic%2F14%2F54%2F94%2F66C58PICVEt_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7096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28860" y="1857364"/>
            <a:ext cx="613180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b="1" dirty="0" smtClean="0"/>
              <a:t>批评和自我批评</a:t>
            </a:r>
            <a:endParaRPr lang="zh-CN" altLang="en-US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58</Words>
  <Application>Microsoft Office PowerPoint</Application>
  <PresentationFormat>全屏显示(4:3)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幻灯片 1</vt:lpstr>
      <vt:lpstr>幻灯片 2</vt:lpstr>
      <vt:lpstr>幻灯片 3</vt:lpstr>
      <vt:lpstr>幻灯片 4</vt:lpstr>
      <vt:lpstr>幻灯片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Windows 用户</cp:lastModifiedBy>
  <cp:revision>3</cp:revision>
  <dcterms:created xsi:type="dcterms:W3CDTF">2017-08-29T05:44:39Z</dcterms:created>
  <dcterms:modified xsi:type="dcterms:W3CDTF">2018-03-28T05:40:18Z</dcterms:modified>
</cp:coreProperties>
</file>