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80" r:id="rId6"/>
    <p:sldMasterId id="2147483804" r:id="rId7"/>
    <p:sldMasterId id="2147483816" r:id="rId8"/>
    <p:sldMasterId id="2147483828" r:id="rId9"/>
    <p:sldMasterId id="2147483840" r:id="rId10"/>
    <p:sldMasterId id="2147483865" r:id="rId11"/>
    <p:sldMasterId id="2147483877" r:id="rId12"/>
    <p:sldMasterId id="2147483889" r:id="rId13"/>
    <p:sldMasterId id="2147483901" r:id="rId14"/>
    <p:sldMasterId id="2147483913" r:id="rId15"/>
    <p:sldMasterId id="2147483925" r:id="rId16"/>
    <p:sldMasterId id="2147483937" r:id="rId17"/>
    <p:sldMasterId id="2147483949" r:id="rId18"/>
    <p:sldMasterId id="2147483961" r:id="rId19"/>
    <p:sldMasterId id="2147483973" r:id="rId20"/>
    <p:sldMasterId id="2147483997" r:id="rId21"/>
    <p:sldMasterId id="2147484009" r:id="rId22"/>
    <p:sldMasterId id="2147484021" r:id="rId23"/>
    <p:sldMasterId id="2147484033" r:id="rId24"/>
    <p:sldMasterId id="2147484045" r:id="rId25"/>
    <p:sldMasterId id="2147484057" r:id="rId26"/>
  </p:sldMasterIdLst>
  <p:notesMasterIdLst>
    <p:notesMasterId r:id="rId106"/>
  </p:notesMasterIdLst>
  <p:sldIdLst>
    <p:sldId id="444" r:id="rId27"/>
    <p:sldId id="257" r:id="rId28"/>
    <p:sldId id="259" r:id="rId29"/>
    <p:sldId id="260" r:id="rId30"/>
    <p:sldId id="262" r:id="rId31"/>
    <p:sldId id="263" r:id="rId32"/>
    <p:sldId id="264" r:id="rId33"/>
    <p:sldId id="266" r:id="rId34"/>
    <p:sldId id="267" r:id="rId35"/>
    <p:sldId id="269" r:id="rId36"/>
    <p:sldId id="270" r:id="rId37"/>
    <p:sldId id="284" r:id="rId38"/>
    <p:sldId id="286" r:id="rId39"/>
    <p:sldId id="287" r:id="rId40"/>
    <p:sldId id="288" r:id="rId41"/>
    <p:sldId id="294" r:id="rId42"/>
    <p:sldId id="298" r:id="rId43"/>
    <p:sldId id="300" r:id="rId44"/>
    <p:sldId id="303" r:id="rId45"/>
    <p:sldId id="305" r:id="rId46"/>
    <p:sldId id="306" r:id="rId47"/>
    <p:sldId id="308" r:id="rId48"/>
    <p:sldId id="310" r:id="rId49"/>
    <p:sldId id="315" r:id="rId50"/>
    <p:sldId id="317" r:id="rId51"/>
    <p:sldId id="324" r:id="rId52"/>
    <p:sldId id="325" r:id="rId53"/>
    <p:sldId id="326" r:id="rId54"/>
    <p:sldId id="327" r:id="rId55"/>
    <p:sldId id="328" r:id="rId56"/>
    <p:sldId id="330" r:id="rId57"/>
    <p:sldId id="332" r:id="rId58"/>
    <p:sldId id="335" r:id="rId59"/>
    <p:sldId id="336" r:id="rId60"/>
    <p:sldId id="337" r:id="rId61"/>
    <p:sldId id="339" r:id="rId62"/>
    <p:sldId id="341" r:id="rId63"/>
    <p:sldId id="342" r:id="rId64"/>
    <p:sldId id="345" r:id="rId65"/>
    <p:sldId id="349" r:id="rId66"/>
    <p:sldId id="351" r:id="rId67"/>
    <p:sldId id="352" r:id="rId68"/>
    <p:sldId id="354" r:id="rId69"/>
    <p:sldId id="356" r:id="rId70"/>
    <p:sldId id="357" r:id="rId71"/>
    <p:sldId id="358" r:id="rId72"/>
    <p:sldId id="360" r:id="rId73"/>
    <p:sldId id="361" r:id="rId74"/>
    <p:sldId id="363" r:id="rId75"/>
    <p:sldId id="364" r:id="rId76"/>
    <p:sldId id="366" r:id="rId77"/>
    <p:sldId id="368" r:id="rId78"/>
    <p:sldId id="369" r:id="rId79"/>
    <p:sldId id="370" r:id="rId80"/>
    <p:sldId id="371" r:id="rId81"/>
    <p:sldId id="373" r:id="rId82"/>
    <p:sldId id="374" r:id="rId83"/>
    <p:sldId id="381" r:id="rId84"/>
    <p:sldId id="382" r:id="rId85"/>
    <p:sldId id="383" r:id="rId86"/>
    <p:sldId id="384" r:id="rId87"/>
    <p:sldId id="386" r:id="rId88"/>
    <p:sldId id="387" r:id="rId89"/>
    <p:sldId id="388" r:id="rId90"/>
    <p:sldId id="389" r:id="rId91"/>
    <p:sldId id="390" r:id="rId92"/>
    <p:sldId id="392" r:id="rId93"/>
    <p:sldId id="395" r:id="rId94"/>
    <p:sldId id="396" r:id="rId95"/>
    <p:sldId id="397" r:id="rId96"/>
    <p:sldId id="399" r:id="rId97"/>
    <p:sldId id="405" r:id="rId98"/>
    <p:sldId id="402" r:id="rId99"/>
    <p:sldId id="409" r:id="rId100"/>
    <p:sldId id="412" r:id="rId101"/>
    <p:sldId id="413" r:id="rId102"/>
    <p:sldId id="414" r:id="rId103"/>
    <p:sldId id="415" r:id="rId104"/>
    <p:sldId id="416" r:id="rId10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7" autoAdjust="0"/>
    <p:restoredTop sz="94660"/>
  </p:normalViewPr>
  <p:slideViewPr>
    <p:cSldViewPr>
      <p:cViewPr varScale="1">
        <p:scale>
          <a:sx n="66" d="100"/>
          <a:sy n="66" d="100"/>
        </p:scale>
        <p:origin x="-129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heme" Target="theme/theme1.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D45A23-19FB-4CDF-A759-158869F61E6B}" type="datetimeFigureOut">
              <a:rPr lang="zh-CN" altLang="en-US" smtClean="0"/>
              <a:pPr/>
              <a:t>2014-10-28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24C30-C1F7-4B22-BB65-0342F996B3C1}" type="slidenum">
              <a:rPr lang="zh-CN" altLang="en-US" smtClean="0"/>
              <a:pPr/>
              <a:t>‹#›</a:t>
            </a:fld>
            <a:endParaRPr lang="zh-CN" altLang="en-US"/>
          </a:p>
        </p:txBody>
      </p:sp>
    </p:spTree>
    <p:extLst>
      <p:ext uri="{BB962C8B-B14F-4D97-AF65-F5344CB8AC3E}">
        <p14:creationId xmlns:p14="http://schemas.microsoft.com/office/powerpoint/2010/main" val="182116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D624C30-C1F7-4B22-BB65-0342F996B3C1}" type="slidenum">
              <a:rPr lang="zh-CN" altLang="en-US" smtClean="0"/>
              <a:pPr/>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2.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9.jpeg"/><Relationship Id="rId16"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7.jpeg"/><Relationship Id="rId14"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ctrTitle"/>
          </p:nvPr>
        </p:nvSpPr>
        <p:spPr>
          <a:xfrm>
            <a:off x="685800" y="1676401"/>
            <a:ext cx="7772400" cy="1538286"/>
          </a:xfrm>
        </p:spPr>
        <p:txBody>
          <a:bodyPr anchor="b"/>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5930B5C-53B0-4C91-BA20-1E42B1BC73C5}"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38ED0E5-B3B1-4EA6-9D96-EB8FC1D1C46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2C96ECE-75C0-4A86-A478-E594708F05B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C5B7D8C8-8705-427F-9959-7CC5FB27930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082CE84F-6280-4D75-9CA6-8763F1AA7D3B}"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5CEAB34F-1B44-44F3-9937-0974E8BDF5B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25C51B9D-C3C4-4152-AEF5-904A6282F8EE}"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3DDAB810-C071-4A6C-9F8B-47AAD48ACA0B}"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D644EB88-58F1-4E1E-B976-18ECF58AB142}"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5ED4E96F-FEC5-4691-9B8D-63787C4688DE}"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5EFD086C-41F6-4B91-9FCE-CC193489593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96472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70786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564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9854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43689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23917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1458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810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147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3" name="矩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矩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矩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矩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矩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圆角矩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圆角矩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矩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矩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矩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标题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6705600" y="4206240"/>
            <a:ext cx="960120" cy="457200"/>
          </a:xfrm>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17" name="页脚占位符 16"/>
          <p:cNvSpPr>
            <a:spLocks noGrp="1"/>
          </p:cNvSpPr>
          <p:nvPr>
            <p:ph type="ftr" sz="quarter" idx="11"/>
          </p:nvPr>
        </p:nvSpPr>
        <p:spPr>
          <a:xfrm>
            <a:off x="5410200" y="4205288"/>
            <a:ext cx="1295400" cy="457200"/>
          </a:xfrm>
        </p:spPr>
        <p:txBody>
          <a:bodyPr/>
          <a:lstStyle/>
          <a:p>
            <a:endParaRPr lang="zh-CN" altLang="en-US">
              <a:solidFill>
                <a:srgbClr val="438086"/>
              </a:solidFill>
            </a:endParaRPr>
          </a:p>
        </p:txBody>
      </p:sp>
      <p:sp>
        <p:nvSpPr>
          <p:cNvPr id="29" name="灯片编号占位符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0C913308-F349-4B6D-A68A-DD1791B4A57B}" type="slidenum">
              <a:rPr lang="zh-CN" altLang="en-US" smtClean="0">
                <a:solidFill>
                  <a:prstClr val="white"/>
                </a:solidFill>
              </a:rPr>
              <a:pPr/>
              <a:t>‹#›</a:t>
            </a:fld>
            <a:endParaRPr lang="zh-CN" altLang="en-US">
              <a:solidFill>
                <a:prstClr val="white"/>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87168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0924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15F3AE5C-80EA-4C69-9CDF-8496A92BA622}"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5CB00A7B-113B-4E4A-ABD5-6B0BAB305E23}"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1616EE29-3E46-4574-8A05-CEED2134CF03}"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054D80C4-14AF-40E3-BB49-E78A46D9EE3D}"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8" name="页脚占位符 7"/>
          <p:cNvSpPr>
            <a:spLocks noGrp="1"/>
          </p:cNvSpPr>
          <p:nvPr>
            <p:ph type="ftr" sz="quarter" idx="11"/>
          </p:nvPr>
        </p:nvSpPr>
        <p:spPr/>
        <p:txBody>
          <a:bodyPr/>
          <a:lstStyle>
            <a:lvl1pPr>
              <a:defRPr/>
            </a:lvl1pPr>
          </a:lstStyle>
          <a:p>
            <a:endParaRPr lang="zh-CN" altLang="zh-CN"/>
          </a:p>
        </p:txBody>
      </p:sp>
      <p:sp>
        <p:nvSpPr>
          <p:cNvPr id="9" name="灯片编号占位符 8"/>
          <p:cNvSpPr>
            <a:spLocks noGrp="1"/>
          </p:cNvSpPr>
          <p:nvPr>
            <p:ph type="sldNum" sz="quarter" idx="12"/>
          </p:nvPr>
        </p:nvSpPr>
        <p:spPr/>
        <p:txBody>
          <a:bodyPr/>
          <a:lstStyle>
            <a:lvl1pPr>
              <a:defRPr/>
            </a:lvl1pPr>
          </a:lstStyle>
          <a:p>
            <a:fld id="{4C3ED40D-3425-4634-9A83-325A846742B1}"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4" name="页脚占位符 3"/>
          <p:cNvSpPr>
            <a:spLocks noGrp="1"/>
          </p:cNvSpPr>
          <p:nvPr>
            <p:ph type="ftr" sz="quarter" idx="11"/>
          </p:nvPr>
        </p:nvSpPr>
        <p:spPr/>
        <p:txBody>
          <a:bodyPr/>
          <a:lstStyle>
            <a:lvl1pPr>
              <a:defRPr/>
            </a:lvl1pPr>
          </a:lstStyle>
          <a:p>
            <a:endParaRPr lang="zh-CN" altLang="zh-CN"/>
          </a:p>
        </p:txBody>
      </p:sp>
      <p:sp>
        <p:nvSpPr>
          <p:cNvPr id="5" name="灯片编号占位符 4"/>
          <p:cNvSpPr>
            <a:spLocks noGrp="1"/>
          </p:cNvSpPr>
          <p:nvPr>
            <p:ph type="sldNum" sz="quarter" idx="12"/>
          </p:nvPr>
        </p:nvSpPr>
        <p:spPr/>
        <p:txBody>
          <a:bodyPr/>
          <a:lstStyle>
            <a:lvl1pPr>
              <a:defRPr/>
            </a:lvl1pPr>
          </a:lstStyle>
          <a:p>
            <a:fld id="{997FA189-B7A5-4476-BD79-C59F7070CE5E}"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3" name="页脚占位符 2"/>
          <p:cNvSpPr>
            <a:spLocks noGrp="1"/>
          </p:cNvSpPr>
          <p:nvPr>
            <p:ph type="ftr" sz="quarter" idx="11"/>
          </p:nvPr>
        </p:nvSpPr>
        <p:spPr/>
        <p:txBody>
          <a:bodyPr/>
          <a:lstStyle>
            <a:lvl1pPr>
              <a:defRPr/>
            </a:lvl1pPr>
          </a:lstStyle>
          <a:p>
            <a:endParaRPr lang="zh-CN" altLang="zh-CN"/>
          </a:p>
        </p:txBody>
      </p:sp>
      <p:sp>
        <p:nvSpPr>
          <p:cNvPr id="4" name="灯片编号占位符 3"/>
          <p:cNvSpPr>
            <a:spLocks noGrp="1"/>
          </p:cNvSpPr>
          <p:nvPr>
            <p:ph type="sldNum" sz="quarter" idx="12"/>
          </p:nvPr>
        </p:nvSpPr>
        <p:spPr/>
        <p:txBody>
          <a:bodyPr/>
          <a:lstStyle>
            <a:lvl1pPr>
              <a:defRPr/>
            </a:lvl1pPr>
          </a:lstStyle>
          <a:p>
            <a:fld id="{F4281E50-8326-4BDA-8C46-D19928AC1C86}"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E0AB3548-FA5D-4B1E-AC2D-7B96FAC46559}"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5" name="页脚占位符 4"/>
          <p:cNvSpPr>
            <a:spLocks noGrp="1"/>
          </p:cNvSpPr>
          <p:nvPr>
            <p:ph type="ftr" sz="quarter" idx="11"/>
          </p:nvPr>
        </p:nvSpPr>
        <p:spPr/>
        <p:txBody>
          <a:bodyPr/>
          <a:lstStyle/>
          <a:p>
            <a:endParaRPr lang="zh-CN" altLang="en-US">
              <a:solidFill>
                <a:srgbClr val="438086"/>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89715B1B-95C2-41C0-8EC7-C893DE89D66F}"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94075B2E-FB7A-4B8A-934F-510DF7743518}"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3EA99735-054F-4C53-BF7A-1B3DCAA8ADF6}" type="datetime1">
              <a:rPr lang="zh-CN" altLang="en-US"/>
              <a:pPr/>
              <a:t>2014-10-28</a:t>
            </a:fld>
            <a:endParaRPr lang="zh-CN" altLang="en-US" sz="1800">
              <a:solidFill>
                <a:srgbClr val="000000"/>
              </a:solidFill>
              <a:latin typeface="Arial" pitchFamily="34" charset="0"/>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1759A848-EE43-41FE-8B88-00C1608781A5}" type="slidenum">
              <a:rPr lang="zh-CN" altLang="en-US"/>
              <a:pPr/>
              <a:t>‹#›</a:t>
            </a:fld>
            <a:endParaRPr lang="zh-CN" altLang="en-US" sz="1800">
              <a:solidFill>
                <a:srgbClr val="000000"/>
              </a:solidFill>
              <a:latin typeface="Arial" pitchFamily="34" charset="0"/>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zh-CN" altLang="en-US" smtClean="0"/>
              <a:t>单击此处编辑母版标题样式</a:t>
            </a:r>
            <a:endParaRPr kumimoji="0" lang="en-US"/>
          </a:p>
        </p:txBody>
      </p:sp>
      <p:sp>
        <p:nvSpPr>
          <p:cNvPr id="28" name="日期占位符 27"/>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17" name="页脚占位符 16"/>
          <p:cNvSpPr>
            <a:spLocks noGrp="1"/>
          </p:cNvSpPr>
          <p:nvPr>
            <p:ph type="ftr" sz="quarter" idx="11"/>
          </p:nvPr>
        </p:nvSpPr>
        <p:spPr/>
        <p:txBody>
          <a:bodyPr/>
          <a:lstStyle/>
          <a:p>
            <a:endParaRPr lang="zh-CN" altLang="en-US">
              <a:solidFill>
                <a:prstClr val="white">
                  <a:shade val="50000"/>
                </a:prstClr>
              </a:solidFill>
            </a:endParaRPr>
          </a:p>
        </p:txBody>
      </p:sp>
      <p:sp>
        <p:nvSpPr>
          <p:cNvPr id="29" name="灯片编号占位符 28"/>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
        <p:nvSpPr>
          <p:cNvPr id="9" name="副标题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shade val="50000"/>
                </a:prstClr>
              </a:solidFill>
            </a:endParaRPr>
          </a:p>
        </p:txBody>
      </p:sp>
      <p:sp>
        <p:nvSpPr>
          <p:cNvPr id="6" name="灯片编号占位符 5"/>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shade val="50000"/>
                </a:prstClr>
              </a:solidFill>
            </a:endParaRPr>
          </a:p>
        </p:txBody>
      </p:sp>
      <p:sp>
        <p:nvSpPr>
          <p:cNvPr id="6" name="灯片编号占位符 5"/>
          <p:cNvSpPr>
            <a:spLocks noGrp="1"/>
          </p:cNvSpPr>
          <p:nvPr>
            <p:ph type="sldNum" sz="quarter" idx="12"/>
          </p:nvPr>
        </p:nvSpPr>
        <p:spPr>
          <a:xfrm>
            <a:off x="7924800" y="6416675"/>
            <a:ext cx="762000" cy="365125"/>
          </a:xfrm>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shade val="50000"/>
                </a:prstClr>
              </a:solidFill>
            </a:endParaRPr>
          </a:p>
        </p:txBody>
      </p:sp>
      <p:sp>
        <p:nvSpPr>
          <p:cNvPr id="7" name="灯片编号占位符 6"/>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shade val="50000"/>
                </a:prstClr>
              </a:solidFill>
            </a:endParaRPr>
          </a:p>
        </p:txBody>
      </p:sp>
      <p:sp>
        <p:nvSpPr>
          <p:cNvPr id="9" name="灯片编号占位符 8"/>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shade val="50000"/>
                </a:prstClr>
              </a:solidFill>
            </a:endParaRPr>
          </a:p>
        </p:txBody>
      </p:sp>
      <p:sp>
        <p:nvSpPr>
          <p:cNvPr id="5" name="灯片编号占位符 4"/>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shade val="50000"/>
                </a:prstClr>
              </a:solidFill>
            </a:endParaRPr>
          </a:p>
        </p:txBody>
      </p:sp>
      <p:sp>
        <p:nvSpPr>
          <p:cNvPr id="4" name="灯片编号占位符 3"/>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5" name="页脚占位符 4"/>
          <p:cNvSpPr>
            <a:spLocks noGrp="1"/>
          </p:cNvSpPr>
          <p:nvPr>
            <p:ph type="ftr" sz="quarter" idx="11"/>
          </p:nvPr>
        </p:nvSpPr>
        <p:spPr/>
        <p:txBody>
          <a:bodyPr/>
          <a:lstStyle/>
          <a:p>
            <a:endParaRPr lang="zh-CN" altLang="en-US">
              <a:solidFill>
                <a:srgbClr val="438086"/>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shade val="50000"/>
                </a:prstClr>
              </a:solidFill>
            </a:endParaRPr>
          </a:p>
        </p:txBody>
      </p:sp>
      <p:sp>
        <p:nvSpPr>
          <p:cNvPr id="7" name="灯片编号占位符 6"/>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zh-CN" altLang="en-US" smtClean="0">
                <a:solidFill>
                  <a:schemeClr val="lt1"/>
                </a:solidFill>
                <a:latin typeface="+mn-lt"/>
                <a:ea typeface="+mn-ea"/>
                <a:cs typeface="+mn-cs"/>
              </a:rPr>
              <a:t>单击图标添加图片</a:t>
            </a:r>
            <a:endParaRPr kumimoji="0" lang="en-US" dirty="0">
              <a:solidFill>
                <a:schemeClr val="lt1"/>
              </a:solidFill>
              <a:latin typeface="+mn-lt"/>
              <a:ea typeface="+mn-ea"/>
              <a:cs typeface="+mn-cs"/>
            </a:endParaRPr>
          </a:p>
        </p:txBody>
      </p:sp>
      <p:sp>
        <p:nvSpPr>
          <p:cNvPr id="4" name="文本占位符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shade val="50000"/>
                </a:prstClr>
              </a:solidFill>
            </a:endParaRPr>
          </a:p>
        </p:txBody>
      </p:sp>
      <p:sp>
        <p:nvSpPr>
          <p:cNvPr id="7" name="灯片编号占位符 6"/>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shade val="50000"/>
                </a:prstClr>
              </a:solidFill>
            </a:endParaRPr>
          </a:p>
        </p:txBody>
      </p:sp>
      <p:sp>
        <p:nvSpPr>
          <p:cNvPr id="6" name="灯片编号占位符 5"/>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shade val="50000"/>
                </a:prstClr>
              </a:solidFill>
            </a:endParaRPr>
          </a:p>
        </p:txBody>
      </p:sp>
      <p:sp>
        <p:nvSpPr>
          <p:cNvPr id="6" name="灯片编号占位符 5"/>
          <p:cNvSpPr>
            <a:spLocks noGrp="1"/>
          </p:cNvSpPr>
          <p:nvPr>
            <p:ph type="sldNum" sz="quarter" idx="12"/>
          </p:nvPr>
        </p:nvSpPr>
        <p:spPr/>
        <p:txBody>
          <a:body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319BF1C7-6751-4A78-8240-3246B6713CFD}" type="datetime1">
              <a:rPr lang="zh-CN" altLang="en-US">
                <a:solidFill>
                  <a:srgbClr val="000000"/>
                </a:solidFill>
              </a:rPr>
              <a:pPr>
                <a:defRPr/>
              </a:pPr>
              <a:t>2014-10-28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41337-B3DF-4839-813A-2C22846BBCBD}"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42BC56B7-3293-415C-8BF9-74EA903DFF55}" type="datetime1">
              <a:rPr lang="zh-CN" altLang="en-US">
                <a:solidFill>
                  <a:srgbClr val="000000"/>
                </a:solidFill>
              </a:rPr>
              <a:pPr>
                <a:defRPr/>
              </a:pPr>
              <a:t>2014-10-28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9A381-063B-45A6-B0C0-89BF8788CF4A}"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fld id="{CDD4F073-0774-44A0-8A05-739095AEAA74}" type="datetime1">
              <a:rPr lang="zh-CN" altLang="en-US">
                <a:solidFill>
                  <a:srgbClr val="000000"/>
                </a:solidFill>
              </a:rPr>
              <a:pPr>
                <a:defRPr/>
              </a:pPr>
              <a:t>2014-10-28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F668F-E887-4C63-8015-1A8485882597}"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FFD30F50-915D-455C-BF31-D5722925B967}" type="datetime1">
              <a:rPr lang="zh-CN" altLang="en-US">
                <a:solidFill>
                  <a:srgbClr val="000000"/>
                </a:solidFill>
              </a:rPr>
              <a:pPr>
                <a:defRPr/>
              </a:pPr>
              <a:t>2014-10-28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A2574-2189-46B1-9564-ADCEBBF79005}"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fld id="{3BFF66E0-2A7E-435F-8CF2-082F5CBFFCBF}" type="datetime1">
              <a:rPr lang="zh-CN" altLang="en-US">
                <a:solidFill>
                  <a:srgbClr val="000000"/>
                </a:solidFill>
              </a:rPr>
              <a:pPr>
                <a:defRPr/>
              </a:pPr>
              <a:t>2014-10-28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44F221-9302-4ECD-B8B1-91F121D04C70}"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fld id="{ED8CA59B-EA02-4123-81F7-B3008F6C6797}" type="datetime1">
              <a:rPr lang="zh-CN" altLang="en-US">
                <a:solidFill>
                  <a:srgbClr val="000000"/>
                </a:solidFill>
              </a:rPr>
              <a:pPr>
                <a:defRPr/>
              </a:pPr>
              <a:t>2014-10-28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CC265C-FA10-4210-B541-100F39D3720D}"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6" name="页脚占位符 5"/>
          <p:cNvSpPr>
            <a:spLocks noGrp="1"/>
          </p:cNvSpPr>
          <p:nvPr>
            <p:ph type="ftr" sz="quarter" idx="11"/>
          </p:nvPr>
        </p:nvSpPr>
        <p:spPr/>
        <p:txBody>
          <a:bodyPr/>
          <a:lstStyle/>
          <a:p>
            <a:endParaRPr lang="zh-CN" altLang="en-US">
              <a:solidFill>
                <a:srgbClr val="438086"/>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053B1A9-E269-4328-A5E4-47C72AB0082A}" type="datetime1">
              <a:rPr lang="zh-CN" altLang="en-US">
                <a:solidFill>
                  <a:srgbClr val="000000"/>
                </a:solidFill>
              </a:rPr>
              <a:pPr>
                <a:defRPr/>
              </a:pPr>
              <a:t>2014-10-28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32693D-1EDD-4586-A255-EE517C99BBD9}"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5EDA5326-0C17-463E-B122-1A2750FE60BA}" type="datetime1">
              <a:rPr lang="zh-CN" altLang="en-US">
                <a:solidFill>
                  <a:srgbClr val="000000"/>
                </a:solidFill>
              </a:rPr>
              <a:pPr>
                <a:defRPr/>
              </a:pPr>
              <a:t>2014-10-28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593744-0109-4B61-A5D3-F55B5A114D85}"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5F8D2AEC-5B1A-45CB-9507-451AA97AC82D}" type="datetime1">
              <a:rPr lang="zh-CN" altLang="en-US">
                <a:solidFill>
                  <a:srgbClr val="000000"/>
                </a:solidFill>
              </a:rPr>
              <a:pPr>
                <a:defRPr/>
              </a:pPr>
              <a:t>2014-10-28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85F460-F52F-4771-8EF5-580CC3E34C03}"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23B8FB00-B8C0-4A06-BE79-1BD761F997CC}" type="datetime1">
              <a:rPr lang="zh-CN" altLang="en-US">
                <a:solidFill>
                  <a:srgbClr val="000000"/>
                </a:solidFill>
              </a:rPr>
              <a:pPr>
                <a:defRPr/>
              </a:pPr>
              <a:t>2014-10-28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806B66-372D-4B83-92B7-F2BA4F4666C4}"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141EA596-B367-44A4-8444-17114D3BAB9A}" type="datetime1">
              <a:rPr lang="zh-CN" altLang="en-US">
                <a:solidFill>
                  <a:srgbClr val="000000"/>
                </a:solidFill>
              </a:rPr>
              <a:pPr>
                <a:defRPr/>
              </a:pPr>
              <a:t>2014-10-28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DD410-EC36-4D95-959B-93956CAC44D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0B4AC84-3CA9-45D7-9A5A-B02AE4C5E17D}"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00DA2B5-8C18-4A71-98BF-B6C7159C2BAD}"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FA5036A-B0E5-483E-822B-9E61E804E27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30B9675E-56A5-459B-B7C5-DDF359BD9EA3}"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3E48CAD1-2875-4B22-9C02-376584DEF2E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1143000"/>
            <a:ext cx="8382000" cy="1069848"/>
          </a:xfrm>
        </p:spPr>
        <p:txBody>
          <a:bodyPr anchor="ctr"/>
          <a:lstStyle>
            <a:lvl1pPr>
              <a:defRPr sz="4000" b="0" i="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6" name="日期占位符 25"/>
          <p:cNvSpPr>
            <a:spLocks noGrp="1"/>
          </p:cNvSpPr>
          <p:nvPr>
            <p:ph type="dt" sz="half" idx="10"/>
          </p:nvPr>
        </p:nvSpPr>
        <p:spPr/>
        <p:txBody>
          <a:bodyPr rtlCol="0"/>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27" name="灯片编号占位符 26"/>
          <p:cNvSpPr>
            <a:spLocks noGrp="1"/>
          </p:cNvSpPr>
          <p:nvPr>
            <p:ph type="sldNum" sz="quarter" idx="11"/>
          </p:nvPr>
        </p:nvSpPr>
        <p:spPr/>
        <p:txBody>
          <a:bodyPr rtlCol="0"/>
          <a:lstStyle/>
          <a:p>
            <a:fld id="{0C913308-F349-4B6D-A68A-DD1791B4A57B}" type="slidenum">
              <a:rPr lang="zh-CN" altLang="en-US" smtClean="0"/>
              <a:pPr/>
              <a:t>‹#›</a:t>
            </a:fld>
            <a:endParaRPr lang="zh-CN" altLang="en-US"/>
          </a:p>
        </p:txBody>
      </p:sp>
      <p:sp>
        <p:nvSpPr>
          <p:cNvPr id="28" name="页脚占位符 27"/>
          <p:cNvSpPr>
            <a:spLocks noGrp="1"/>
          </p:cNvSpPr>
          <p:nvPr>
            <p:ph type="ftr" sz="quarter" idx="12"/>
          </p:nvPr>
        </p:nvSpPr>
        <p:spPr/>
        <p:txBody>
          <a:bodyPr rtlCol="0"/>
          <a:lstStyle/>
          <a:p>
            <a:endParaRPr lang="zh-CN" altLang="en-US">
              <a:solidFill>
                <a:srgbClr val="438086"/>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2846AA60-2A1B-4078-B675-69BD2DBAC32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219CCE1D-1ED8-4F85-A5DB-13AE02B2DFC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938384D8-D45F-4CC3-95F8-2F251EF6CE1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A19C86E-FB69-41BA-9DDD-ACF2DC60A8F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DAE5E5D-51AC-4DFD-9A5A-6EB9FE6956A3}"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73C0B44E-2D4F-4A34-A30D-7931326CCD22}"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F21505A-93B7-45B0-AEBE-61FD34A4CF6E}"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704A3F87-BDD7-46EB-8A99-21984C5E9F67}"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9F53103-19E8-4C0B-AE97-21B882D4096A}"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1B19A744-4249-4022-9D46-20312F317EF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a:xfrm>
            <a:off x="6583680" y="612648"/>
            <a:ext cx="957264" cy="457200"/>
          </a:xfrm>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4" name="页脚占位符 3"/>
          <p:cNvSpPr>
            <a:spLocks noGrp="1"/>
          </p:cNvSpPr>
          <p:nvPr>
            <p:ph type="ftr" sz="quarter" idx="11"/>
          </p:nvPr>
        </p:nvSpPr>
        <p:spPr>
          <a:xfrm>
            <a:off x="5257800" y="612648"/>
            <a:ext cx="1325880" cy="457200"/>
          </a:xfrm>
        </p:spPr>
        <p:txBody>
          <a:bodyPr/>
          <a:lstStyle/>
          <a:p>
            <a:endParaRPr lang="zh-CN" altLang="en-US">
              <a:solidFill>
                <a:srgbClr val="438086"/>
              </a:solidFill>
            </a:endParaRPr>
          </a:p>
        </p:txBody>
      </p:sp>
      <p:sp>
        <p:nvSpPr>
          <p:cNvPr id="5" name="灯片编号占位符 4"/>
          <p:cNvSpPr>
            <a:spLocks noGrp="1"/>
          </p:cNvSpPr>
          <p:nvPr>
            <p:ph type="sldNum" sz="quarter" idx="12"/>
          </p:nvPr>
        </p:nvSpPr>
        <p:spPr>
          <a:xfrm>
            <a:off x="8174736" y="2272"/>
            <a:ext cx="762000" cy="365760"/>
          </a:xfrm>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B5761C26-8A06-4355-B0FE-FC3ED1AF9F8C}"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EACC9296-CC1F-41DE-91A3-6CEF295483FF}"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BFD0A94C-9191-4431-B008-5C82BC63F492}"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55CE8177-B11A-476E-BFE4-94D1A1B1A086}"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2A2E7C2D-AB2E-4B52-BB4F-5D80BBDEBABE}"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35A43DE-6697-4C1E-A1F9-5DEA8A760DA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903E51C-9057-4B21-A66F-564F309887C7}"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7DCE45E-B9B7-4F8D-9742-79E699C1334E}"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EC5F56A-B592-4A69-9AB4-FD752B052465}"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3DBAE1A-5513-4AF8-8938-6295DB61715A}"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3" name="页脚占位符 2"/>
          <p:cNvSpPr>
            <a:spLocks noGrp="1"/>
          </p:cNvSpPr>
          <p:nvPr>
            <p:ph type="ftr" sz="quarter" idx="11"/>
          </p:nvPr>
        </p:nvSpPr>
        <p:spPr/>
        <p:txBody>
          <a:bodyPr/>
          <a:lstStyle/>
          <a:p>
            <a:endParaRPr lang="zh-CN" altLang="en-US">
              <a:solidFill>
                <a:srgbClr val="438086"/>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zh-CN"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52FD3342-14C2-4FA2-91D0-DB0C22341AE6}"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zh-CN"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zh-CN"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D7FDC60F-1622-4278-B626-42D5D6D33AC9}"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zh-CN"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zh-CN"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83B5CD58-CF57-4351-9B20-955CA13F58A9}"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zh-CN"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F68E9CB4-CC12-4A24-9E1C-151358CC45AE}"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zh-CN"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CBA1DD5-3CE3-41AC-BC58-98C413BA9D0E}"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zh-CN"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736E96EE-F2DF-436D-8F1D-E9EFC412FB04}"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549F329-C4AB-4806-A33D-9A8CE905E339}"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551FE06-CD81-4409-B0D1-BA40C4454968}" type="slidenum">
              <a:rPr lang="zh-CN" altLang="zh-CN">
                <a:solidFill>
                  <a:srgbClr val="000000"/>
                </a:solidFill>
              </a:rPr>
              <a:pPr/>
              <a:t>‹#›</a:t>
            </a:fld>
            <a:endParaRPr lang="zh-CN" altLang="zh-CN">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10966FE-1BA7-40D0-8988-821FE7F02A0D}"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7A1A6EC3-0865-4F15-B063-1C5FA6531D69}"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60FA49F-5C8A-43AD-8975-D3DF994774E6}"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AED8F13E-4A3F-4981-B490-CA4F3E5A22BE}"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53496" y="1101970"/>
            <a:ext cx="3383280" cy="877824"/>
          </a:xfrm>
        </p:spPr>
        <p:txBody>
          <a:bodyPr anchor="b"/>
          <a:lstStyle>
            <a:lvl1pPr algn="l">
              <a:buNone/>
              <a:defRPr sz="1800" b="1"/>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6" name="页脚占位符 5"/>
          <p:cNvSpPr>
            <a:spLocks noGrp="1"/>
          </p:cNvSpPr>
          <p:nvPr>
            <p:ph type="ftr" sz="quarter" idx="11"/>
          </p:nvPr>
        </p:nvSpPr>
        <p:spPr/>
        <p:txBody>
          <a:bodyPr/>
          <a:lstStyle/>
          <a:p>
            <a:endParaRPr lang="zh-CN" altLang="en-US">
              <a:solidFill>
                <a:srgbClr val="438086"/>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2EED70E-E5A6-42B4-A440-7943DFC3207A}"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738B4F51-2ED6-41BA-8D71-B42D9DA907B5}"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22B38FD-E1BE-49B6-8BD7-DDE4DDED35B2}"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38BD956D-B87C-4E9A-8817-0C4ADA3D2EA7}"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660A6B4-2F88-4C0D-B456-6C5EDE55ADC4}"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489EAFE-42E4-44A8-B850-D822A3C63D7A}"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46C70B20-776A-4954-A511-0E17F8C1F757}"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3BBA2F9F-260A-444C-AB0B-73F7A0CACEF4}"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0D7E42B-7458-49D9-8BC2-1BF138BDE3E4}"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D796561-439D-49FC-8C49-06E122650650}"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F86D4E9-CDA6-4E28-A56E-5F5A68160FDA}"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1A2FF3A-32D6-4A41-BFBD-9CD4649C3BFB}"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79CBA21-8A0A-4D37-AE2A-BD038F318AFB}"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6EF47A5-5ACC-4D91-B321-86F7BB1E6C32}"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117A0B6-B33A-4C27-BC94-994255E07FC8}"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4E7B614-5C73-4380-A6E2-A34A96AFD5AA}"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C7C45F4-4910-4A60-A052-35EB11AF8DD0}"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AAB84C-BA79-4D22-AB85-DC26F828B083}"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2D23BE6-56E0-4273-942E-5E4D46D94316}"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a:xfrm>
            <a:off x="5330952" y="6400800"/>
            <a:ext cx="3733800" cy="283800"/>
          </a:xfrm>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6" name="页脚占位符 5"/>
          <p:cNvSpPr>
            <a:spLocks noGrp="1"/>
          </p:cNvSpPr>
          <p:nvPr>
            <p:ph type="ftr" sz="quarter" idx="11"/>
          </p:nvPr>
        </p:nvSpPr>
        <p:spPr/>
        <p:txBody>
          <a:bodyPr/>
          <a:lstStyle/>
          <a:p>
            <a:endParaRPr lang="zh-CN" altLang="en-US">
              <a:solidFill>
                <a:srgbClr val="438086"/>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5CD8926-5F9D-41A7-B299-66FE162D9FB4}"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740073C5-24A8-4C34-BADC-4B0CE6F4DA9D}"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CC5D04C-FF09-4E50-B964-F3E365FFA36E}"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78C2BDAE-A2D5-42D5-A67A-7EC54B55FEBE}"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C0118183-7CA5-4983-A805-8F73732F5D6E}"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125ECC96-5B1C-42DC-AAA8-7F62B2AB5772}"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2CE2BA43-8FB5-414F-A4D7-555899CB65DD}"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E6AB63A-F0DC-446A-AE37-C3C7855C3DA0}"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C08914AD-A035-4BF7-8A03-F378754E8CB9}"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61CE4EB-5387-443C-8BAB-157F0CCF3B7F}"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5" name="页脚占位符 4"/>
          <p:cNvSpPr>
            <a:spLocks noGrp="1"/>
          </p:cNvSpPr>
          <p:nvPr>
            <p:ph type="ftr" sz="quarter" idx="11"/>
          </p:nvPr>
        </p:nvSpPr>
        <p:spPr/>
        <p:txBody>
          <a:bodyPr/>
          <a:lstStyle/>
          <a:p>
            <a:endParaRPr lang="zh-CN" altLang="en-US">
              <a:solidFill>
                <a:srgbClr val="438086"/>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C2516604-B942-4D2A-BB01-1BE5C28198FC}"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B9E9739-D00A-4AD4-B285-85C80BEB08F4}"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5CC96E2-0BA2-4EDC-8F6E-16C012662B97}"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zh-CN"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54694A59-F84A-4EC1-8A6A-8CF94DB60345}"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zh-CN"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zh-CN"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BC083D14-8DFC-4D97-A99C-02C74288F8B1}"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zh-CN"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zh-CN"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96B2DBD7-A72E-4BFA-A4E6-FE6AA9A50020}"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zh-CN"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zh-CN"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91B37909-6D3A-49F9-90E9-F2794DAD1D3D}"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zh-CN"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F351244-9802-42B4-B77A-AC57AC123884}"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zh-CN"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F5C3E2D-D7F8-4D53-A350-D1F0384AE13F}"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A5AFA5F-6595-4195-8E0D-4946924BABE4}"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1143000"/>
            <a:ext cx="1905000" cy="5486400"/>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143000"/>
            <a:ext cx="6248400" cy="548640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5" name="页脚占位符 4"/>
          <p:cNvSpPr>
            <a:spLocks noGrp="1"/>
          </p:cNvSpPr>
          <p:nvPr>
            <p:ph type="ftr" sz="quarter" idx="11"/>
          </p:nvPr>
        </p:nvSpPr>
        <p:spPr/>
        <p:txBody>
          <a:bodyPr/>
          <a:lstStyle/>
          <a:p>
            <a:endParaRPr lang="zh-CN" altLang="en-US">
              <a:solidFill>
                <a:srgbClr val="438086"/>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zh-CN"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C54E41B-0A6B-4946-9CFF-954632125360}" type="slidenum">
              <a:rPr lang="zh-CN" altLang="zh-CN">
                <a:solidFill>
                  <a:srgbClr val="000000"/>
                </a:solidFill>
              </a:rPr>
              <a:pPr/>
              <a:t>‹#›</a:t>
            </a:fld>
            <a:endParaRPr lang="zh-CN" altLang="zh-CN">
              <a:solidFill>
                <a:srgbClr val="000000"/>
              </a:solidFill>
            </a:endParaRPr>
          </a:p>
        </p:txBody>
      </p:sp>
    </p:spTree>
  </p:cSld>
  <p:clrMapOvr>
    <a:masterClrMapping/>
  </p:clrMapOvr>
  <p:transition advClick="0" advTm="5000">
    <p:comb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048801B-62E7-4E04-8638-63A7CDD478CF}"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86AC2D8-F83E-449C-87E6-059D34D1D8D8}"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CF835CE-746E-4759-A403-F1FD6E72128E}"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640D2B8-CDD1-4DE1-B036-D7A839DCFB28}"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4B7D989-3850-4AB6-8E8F-92B3709DB227}"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9FA3261C-9BC8-4FD5-8B76-D7504D6D35D9}"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C360368-1566-4114-8C6C-4B50D622126A}"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C3939B-0761-4B50-AA2D-A5586A0CFFA2}"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E9CCC61-2DF2-491C-A9A8-B01C0629E42C}"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1834305F-24C3-4342-9A67-C679E9CF17C7}"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4608B9D-C581-4556-A8FA-A6E6A8FDB7F8}"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E6E7FF2E-7C0C-49F0-BF0B-8FB638948FEB}"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E577414-E2C3-48FB-8537-5B0A769C8FD5}"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50AA0485-66DD-4AA4-A31E-5F377D259054}"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5DEED57-C627-410C-85C9-527C8AECC8EB}"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454F05CE-12D4-44EF-8AD7-F5A42EC85815}"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8D290FD-B4D3-484E-AE32-1533DEAD26EE}"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BC6572C0-51D8-4BDC-84EE-FC675EEF5A9C}"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530820CF-B880-4189-942D-D702A7CBA730}" type="datetimeFigureOut">
              <a:rPr lang="zh-CN" altLang="en-US" smtClean="0"/>
              <a:pPr/>
              <a:t>2014-10-28</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solidFill>
                <a:srgbClr val="2DA2BF">
                  <a:tint val="20000"/>
                </a:srgbClr>
              </a:solidFill>
            </a:endParaRPr>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0C913308-F349-4B6D-A68A-DD1791B4A57B}" type="slidenum">
              <a:rPr lang="zh-CN" altLang="en-US" smtClean="0"/>
              <a:pPr/>
              <a:t>‹#›</a:t>
            </a:fld>
            <a:endParaRPr lang="zh-CN" alt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3C7AAF8-D69E-4D54-BAE4-823F76592413}"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8EECC207-4721-41FB-BD2C-325B28AC0583}"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09A9086-7324-4785-916C-9D9CF6E3423D}"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11713A9-A3E1-4225-AD0E-CCEC668AB372}"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050" name="图片 7"/>
          <p:cNvPicPr>
            <a:picLocks noChangeAspect="1" noChangeArrowheads="1"/>
          </p:cNvPicPr>
          <p:nvPr/>
        </p:nvPicPr>
        <p:blipFill>
          <a:blip r:embed="rId2" cstate="print"/>
          <a:srcRect r="568"/>
          <a:stretch>
            <a:fillRect/>
          </a:stretch>
        </p:blipFill>
        <p:spPr bwMode="auto">
          <a:xfrm>
            <a:off x="0" y="0"/>
            <a:ext cx="9161463" cy="6853238"/>
          </a:xfrm>
          <a:prstGeom prst="rect">
            <a:avLst/>
          </a:prstGeom>
          <a:noFill/>
          <a:ln w="9525">
            <a:noFill/>
            <a:miter lim="800000"/>
            <a:headEnd/>
            <a:tailEnd/>
          </a:ln>
        </p:spPr>
      </p:pic>
      <p:grpSp>
        <p:nvGrpSpPr>
          <p:cNvPr id="2" name="组合 8"/>
          <p:cNvGrpSpPr>
            <a:grpSpLocks noChangeAspect="1"/>
          </p:cNvGrpSpPr>
          <p:nvPr userDrawn="1"/>
        </p:nvGrpSpPr>
        <p:grpSpPr bwMode="auto">
          <a:xfrm>
            <a:off x="4391025" y="2479675"/>
            <a:ext cx="4770438" cy="4384675"/>
            <a:chOff x="0" y="0"/>
            <a:chExt cx="4770732" cy="4383925"/>
          </a:xfrm>
        </p:grpSpPr>
        <p:pic>
          <p:nvPicPr>
            <p:cNvPr id="2052" name="图片 9"/>
            <p:cNvPicPr>
              <a:picLocks noChangeAspect="1" noChangeArrowheads="1"/>
            </p:cNvPicPr>
            <p:nvPr/>
          </p:nvPicPr>
          <p:blipFill>
            <a:blip r:embed="rId3" cstate="print"/>
            <a:srcRect b="6779"/>
            <a:stretch>
              <a:fillRect/>
            </a:stretch>
          </p:blipFill>
          <p:spPr bwMode="auto">
            <a:xfrm>
              <a:off x="146482" y="0"/>
              <a:ext cx="4362823" cy="4379936"/>
            </a:xfrm>
            <a:prstGeom prst="rect">
              <a:avLst/>
            </a:prstGeom>
            <a:noFill/>
            <a:ln w="9525">
              <a:noFill/>
              <a:miter lim="800000"/>
              <a:headEnd/>
              <a:tailEnd/>
            </a:ln>
          </p:spPr>
        </p:pic>
        <p:pic>
          <p:nvPicPr>
            <p:cNvPr id="2053" name="图片 10"/>
            <p:cNvPicPr>
              <a:picLocks noChangeAspect="1" noChangeArrowheads="1"/>
            </p:cNvPicPr>
            <p:nvPr/>
          </p:nvPicPr>
          <p:blipFill>
            <a:blip r:embed="rId4" cstate="print"/>
            <a:srcRect r="13919"/>
            <a:stretch>
              <a:fillRect/>
            </a:stretch>
          </p:blipFill>
          <p:spPr bwMode="auto">
            <a:xfrm>
              <a:off x="2302843" y="2755131"/>
              <a:ext cx="2467889" cy="1623198"/>
            </a:xfrm>
            <a:prstGeom prst="rect">
              <a:avLst/>
            </a:prstGeom>
            <a:noFill/>
            <a:ln w="9525">
              <a:noFill/>
              <a:miter lim="800000"/>
              <a:headEnd/>
              <a:tailEnd/>
            </a:ln>
          </p:spPr>
        </p:pic>
        <p:pic>
          <p:nvPicPr>
            <p:cNvPr id="2054" name="图片 11"/>
            <p:cNvPicPr>
              <a:picLocks noChangeAspect="1" noChangeArrowheads="1"/>
            </p:cNvPicPr>
            <p:nvPr/>
          </p:nvPicPr>
          <p:blipFill>
            <a:blip r:embed="rId5" cstate="print"/>
            <a:srcRect b="35057"/>
            <a:stretch>
              <a:fillRect/>
            </a:stretch>
          </p:blipFill>
          <p:spPr bwMode="auto">
            <a:xfrm>
              <a:off x="0" y="3885389"/>
              <a:ext cx="832031" cy="498536"/>
            </a:xfrm>
            <a:prstGeom prst="rect">
              <a:avLst/>
            </a:prstGeom>
            <a:noFill/>
            <a:ln w="9525">
              <a:noFill/>
              <a:miter lim="800000"/>
              <a:headEnd/>
              <a:tailEnd/>
            </a:ln>
          </p:spPr>
        </p:pic>
      </p:grpSp>
      <p:pic>
        <p:nvPicPr>
          <p:cNvPr id="2055" name="图片 12"/>
          <p:cNvPicPr>
            <a:picLocks noChangeAspect="1" noChangeArrowheads="1"/>
          </p:cNvPicPr>
          <p:nvPr/>
        </p:nvPicPr>
        <p:blipFill>
          <a:blip r:embed="rId6" cstate="print"/>
          <a:srcRect b="21568"/>
          <a:stretch>
            <a:fillRect/>
          </a:stretch>
        </p:blipFill>
        <p:spPr bwMode="auto">
          <a:xfrm>
            <a:off x="31750" y="6070600"/>
            <a:ext cx="1449388" cy="800100"/>
          </a:xfrm>
          <a:prstGeom prst="rect">
            <a:avLst/>
          </a:prstGeom>
          <a:noFill/>
          <a:ln w="9525">
            <a:noFill/>
            <a:miter lim="800000"/>
            <a:headEnd/>
            <a:tailEnd/>
          </a:ln>
        </p:spPr>
      </p:pic>
      <p:sp>
        <p:nvSpPr>
          <p:cNvPr id="2056" name="KSO_BT1"/>
          <p:cNvSpPr>
            <a:spLocks noGrp="1" noChangeArrowheads="1"/>
          </p:cNvSpPr>
          <p:nvPr>
            <p:ph type="ctrTitle"/>
          </p:nvPr>
        </p:nvSpPr>
        <p:spPr>
          <a:xfrm>
            <a:off x="633413" y="1228725"/>
            <a:ext cx="5094287" cy="1619250"/>
          </a:xfrm>
        </p:spPr>
        <p:txBody>
          <a:bodyPr/>
          <a:lstStyle>
            <a:lvl1pPr algn="ctr">
              <a:lnSpc>
                <a:spcPct val="110000"/>
              </a:lnSpc>
              <a:defRPr sz="4400"/>
            </a:lvl1pPr>
          </a:lstStyle>
          <a:p>
            <a:r>
              <a:rPr lang="zh-CN"/>
              <a:t>单击此处</a:t>
            </a:r>
            <a:br>
              <a:rPr lang="zh-CN"/>
            </a:br>
            <a:r>
              <a:rPr lang="zh-CN"/>
              <a:t>编辑母版标题样式</a:t>
            </a:r>
          </a:p>
        </p:txBody>
      </p:sp>
      <p:sp>
        <p:nvSpPr>
          <p:cNvPr id="2057" name="KSO_BC1"/>
          <p:cNvSpPr>
            <a:spLocks noGrp="1" noChangeArrowheads="1"/>
          </p:cNvSpPr>
          <p:nvPr>
            <p:ph type="subTitle" idx="1"/>
          </p:nvPr>
        </p:nvSpPr>
        <p:spPr>
          <a:xfrm>
            <a:off x="630238" y="2938463"/>
            <a:ext cx="5095875" cy="555625"/>
          </a:xfrm>
        </p:spPr>
        <p:txBody>
          <a:bodyPr/>
          <a:lstStyle>
            <a:lvl1pPr marL="0" indent="0" algn="ctr">
              <a:buFontTx/>
              <a:buNone/>
              <a:defRPr>
                <a:solidFill>
                  <a:schemeClr val="accent2"/>
                </a:solidFill>
              </a:defRPr>
            </a:lvl1pPr>
          </a:lstStyle>
          <a:p>
            <a:r>
              <a:rPr lang="zh-CN"/>
              <a:t>单击此处编辑母版副标题样式</a:t>
            </a:r>
          </a:p>
        </p:txBody>
      </p:sp>
      <p:sp>
        <p:nvSpPr>
          <p:cNvPr id="2058" name="KSO_FD"/>
          <p:cNvSpPr>
            <a:spLocks noGrp="1" noChangeArrowheads="1"/>
          </p:cNvSpPr>
          <p:nvPr>
            <p:ph type="dt" sz="half" idx="2"/>
          </p:nvPr>
        </p:nvSpPr>
        <p:spPr>
          <a:xfrm>
            <a:off x="457200" y="6245225"/>
            <a:ext cx="2133600" cy="476250"/>
          </a:xfrm>
        </p:spPr>
        <p:txBody>
          <a:bodyPr/>
          <a:lstStyle>
            <a:lvl1pPr>
              <a:defRPr/>
            </a:lvl1pPr>
          </a:lstStyle>
          <a:p>
            <a:endParaRPr lang="en-US"/>
          </a:p>
        </p:txBody>
      </p:sp>
      <p:sp>
        <p:nvSpPr>
          <p:cNvPr id="2059" name="KSO_FT"/>
          <p:cNvSpPr>
            <a:spLocks noGrp="1" noChangeArrowheads="1"/>
          </p:cNvSpPr>
          <p:nvPr>
            <p:ph type="ftr" sz="quarter" idx="3"/>
          </p:nvPr>
        </p:nvSpPr>
        <p:spPr>
          <a:xfrm>
            <a:off x="3124200" y="6245225"/>
            <a:ext cx="2895600" cy="476250"/>
          </a:xfrm>
        </p:spPr>
        <p:txBody>
          <a:bodyPr/>
          <a:lstStyle>
            <a:lvl1pPr>
              <a:defRPr/>
            </a:lvl1pPr>
          </a:lstStyle>
          <a:p>
            <a:endParaRPr lang="zh-CN" altLang="en-US"/>
          </a:p>
        </p:txBody>
      </p:sp>
      <p:sp>
        <p:nvSpPr>
          <p:cNvPr id="2060" name="KSO_FN"/>
          <p:cNvSpPr>
            <a:spLocks noGrp="1" noChangeArrowheads="1"/>
          </p:cNvSpPr>
          <p:nvPr>
            <p:ph type="sldNum" sz="quarter" idx="4"/>
          </p:nvPr>
        </p:nvSpPr>
        <p:spPr>
          <a:xfrm>
            <a:off x="6553200" y="6245225"/>
            <a:ext cx="2133600" cy="476250"/>
          </a:xfrm>
        </p:spPr>
        <p:txBody>
          <a:bodyPr/>
          <a:lstStyle>
            <a:lvl1pPr>
              <a:defRPr/>
            </a:lvl1pPr>
          </a:lstStyle>
          <a:p>
            <a:fld id="{E5C1A11F-3385-45B9-B304-63E92118461F}" type="slidenum">
              <a:rPr lang="zh-CN" altLang="en-US"/>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A6ED680A-EBD1-41F3-BC59-E18BB8F8F59F}" type="slidenum">
              <a:rPr lang="zh-CN" altLang="en-US"/>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DFF7BEF9-2765-4C54-AAD3-D2D7557C8F74}" type="slidenum">
              <a:rPr lang="zh-CN" altLang="en-US"/>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39725" y="1114425"/>
            <a:ext cx="4103688"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95813" y="1114425"/>
            <a:ext cx="4105275"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9BB8B10B-78DF-41C3-844E-4F6586890857}" type="slidenum">
              <a:rPr lang="zh-CN" altLang="en-US"/>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AB170122-A727-4873-BDF4-470A22C9D636}" type="slidenum">
              <a:rPr lang="zh-CN" altLang="en-US"/>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9F4A8CCB-0C01-4F77-969D-E6F75D362E05}" type="slidenum">
              <a:rPr lang="zh-CN" altLang="en-US"/>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0AB5B836-3F47-489E-BA3F-B9CDC38DB77D}" type="slidenum">
              <a:rPr lang="zh-CN" altLang="en-US"/>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583BF11B-C773-4077-802F-B6066BD5D0A1}" type="slidenum">
              <a:rPr lang="zh-CN" alt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solidFill>
                  <a:prstClr val="black"/>
                </a:solidFill>
              </a:rPr>
              <a:pPr/>
              <a:t>‹#›</a:t>
            </a:fld>
            <a:endParaRPr lang="zh-CN" altLang="en-US">
              <a:solidFill>
                <a:prstClr val="black"/>
              </a:solidFill>
            </a:endParaRPr>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BF89062D-AF1A-4103-ACA8-8D31CDCDD3EC}" type="slidenum">
              <a:rPr lang="zh-CN" altLang="en-US"/>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E6A90971-C1BC-4402-871E-0B9D68C4D7D7}" type="slidenum">
              <a:rPr lang="zh-CN" altLang="en-US"/>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8288" y="101600"/>
            <a:ext cx="2092325" cy="62055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39725" y="101600"/>
            <a:ext cx="6126163" cy="62055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8178D443-DFE3-4894-8DB0-D35F2B286344}" type="slidenum">
              <a:rPr lang="zh-CN" altLang="en-US"/>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A525FEB-4267-490D-B421-9BC78B5EED38}"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7940BB5-D45B-4D35-A82F-9B22B4ECE0C7}"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D6C592F-F1BB-4248-9FEA-E69A393C47F0}"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D8A70933-765A-4A41-B3D1-D78AC09F863D}"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6047C104-F634-4FAF-B650-2C31B3B5A1C2}"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010116AA-C41F-4BDC-942F-856D7C3F3BC6}"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2C4349BC-D688-4A56-8D09-D80569F3477F}"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solidFill>
                  <a:prstClr val="white"/>
                </a:solidFill>
              </a:rPr>
              <a:pPr/>
              <a:t>2014-10-28</a:t>
            </a:fld>
            <a:endParaRPr lang="zh-CN" altLang="en-US">
              <a:solidFill>
                <a:prstClr val="white"/>
              </a:solidFill>
            </a:endParaRPr>
          </a:p>
        </p:txBody>
      </p:sp>
      <p:sp>
        <p:nvSpPr>
          <p:cNvPr id="5" name="页脚占位符 4"/>
          <p:cNvSpPr>
            <a:spLocks noGrp="1"/>
          </p:cNvSpPr>
          <p:nvPr>
            <p:ph type="ftr" sz="quarter" idx="11"/>
          </p:nvPr>
        </p:nvSpPr>
        <p:spPr/>
        <p:txBody>
          <a:bodyPr/>
          <a:lstStyle>
            <a:extLst/>
          </a:lstStyle>
          <a:p>
            <a:endParaRPr lang="zh-CN" altLang="en-US">
              <a:solidFill>
                <a:prstClr val="white"/>
              </a:solidFill>
            </a:endParaRPr>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solidFill>
                  <a:prstClr val="white"/>
                </a:solidFill>
              </a:rPr>
              <a:pPr/>
              <a:t>‹#›</a:t>
            </a:fld>
            <a:endParaRPr lang="zh-CN" altLang="en-US">
              <a:solidFill>
                <a:prstClr val="white"/>
              </a:solidFill>
            </a:endParaRPr>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AE7BF85D-5903-49B5-B375-160EEE3DDF98}"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DA46D370-4FBF-42BC-AA56-6C96A4239967}"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C44A17A-36C8-45B4-85D9-D396978E36EF}"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94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313" y="260350"/>
            <a:ext cx="6019800" cy="58943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3A9CACB-F8A4-4D1E-BD92-D76A947B5E24}" type="slidenum">
              <a:rPr lang="en-US" altLang="zh-CN">
                <a:solidFill>
                  <a:srgbClr val="000000"/>
                </a:solidFill>
              </a:rPr>
              <a:pPr/>
              <a:t>‹#›</a:t>
            </a:fld>
            <a:endParaRPr lang="en-US" altLang="zh-CN">
              <a:solidFill>
                <a:srgbClr val="000000"/>
              </a:solidFill>
            </a:endParaRPr>
          </a:p>
        </p:txBody>
      </p:sp>
    </p:spTree>
  </p:cSld>
  <p:clrMapOvr>
    <a:masterClrMapping/>
  </p:clrMapOvr>
  <p:transition>
    <p:strips dir="rd"/>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9C8FF5B3-F758-4A43-82A9-50CD44CD6DE3}" type="datetime1">
              <a:rPr lang="zh-CN" altLang="en-US">
                <a:solidFill>
                  <a:srgbClr val="000000"/>
                </a:solidFill>
              </a:rPr>
              <a:pPr/>
              <a:t>2014-10-28</a:t>
            </a:fld>
            <a:endParaRPr lang="en-US">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9D2E43C-3B16-4091-8180-57507AFEAD12}"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C43D7AF0-E805-4113-9280-A0F6EE72D170}" type="datetime1">
              <a:rPr lang="zh-CN" altLang="en-US">
                <a:solidFill>
                  <a:srgbClr val="000000"/>
                </a:solidFill>
              </a:rPr>
              <a:pPr/>
              <a:t>2014-10-28</a:t>
            </a:fld>
            <a:endParaRPr lang="en-US">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2574F30-87D8-4959-8DE7-47ADB415A5F7}"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BD70F7FF-289E-48B6-BC63-1FCC194FE9F8}" type="datetime1">
              <a:rPr lang="zh-CN" altLang="en-US">
                <a:solidFill>
                  <a:srgbClr val="000000"/>
                </a:solidFill>
              </a:rPr>
              <a:pPr/>
              <a:t>2014-10-28</a:t>
            </a:fld>
            <a:endParaRPr lang="en-US">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FB13F00-3722-4821-ADD6-A0269668CE19}"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22048843-1976-4E94-948E-B6A995B8DFE3}" type="datetime1">
              <a:rPr lang="zh-CN" altLang="en-US">
                <a:solidFill>
                  <a:srgbClr val="000000"/>
                </a:solidFill>
              </a:rPr>
              <a:pPr/>
              <a:t>2014-10-28</a:t>
            </a:fld>
            <a:endParaRPr lang="en-US">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BF15721-BBB3-4902-9ED2-F7178A187682}"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E169038F-6BBE-483F-B178-6647A6B19AB1}" type="datetime1">
              <a:rPr lang="zh-CN" altLang="en-US">
                <a:solidFill>
                  <a:srgbClr val="000000"/>
                </a:solidFill>
              </a:rPr>
              <a:pPr/>
              <a:t>2014-10-28</a:t>
            </a:fld>
            <a:endParaRPr lang="en-US">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10D1D14C-C327-4E04-83D4-D994FA3735B9}"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E5F1ADEA-049B-4A41-A867-A941C039473C}" type="datetime1">
              <a:rPr lang="zh-CN" altLang="en-US">
                <a:solidFill>
                  <a:srgbClr val="000000"/>
                </a:solidFill>
              </a:rPr>
              <a:pPr/>
              <a:t>2014-10-28</a:t>
            </a:fld>
            <a:endParaRPr lang="en-US">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EDBD43B1-8AC5-4D35-977A-6232C9C3A6EF}"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530820CF-B880-4189-942D-D702A7CBA730}" type="datetimeFigureOut">
              <a:rPr lang="zh-CN" altLang="en-US" smtClean="0">
                <a:solidFill>
                  <a:prstClr val="white"/>
                </a:solidFill>
              </a:rPr>
              <a:pPr/>
              <a:t>2014-10-28</a:t>
            </a:fld>
            <a:endParaRPr lang="zh-CN" altLang="en-US">
              <a:solidFill>
                <a:prstClr val="white"/>
              </a:solidFill>
            </a:endParaRPr>
          </a:p>
        </p:txBody>
      </p:sp>
      <p:sp>
        <p:nvSpPr>
          <p:cNvPr id="6" name="页脚占位符 5"/>
          <p:cNvSpPr>
            <a:spLocks noGrp="1"/>
          </p:cNvSpPr>
          <p:nvPr>
            <p:ph type="ftr" sz="quarter" idx="11"/>
          </p:nvPr>
        </p:nvSpPr>
        <p:spPr/>
        <p:txBody>
          <a:bodyPr/>
          <a:lstStyle>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solidFill>
                  <a:prstClr val="white"/>
                </a:solidFill>
              </a:rPr>
              <a:pPr/>
              <a:t>‹#›</a:t>
            </a:fld>
            <a:endParaRPr lang="zh-CN" altLang="en-US">
              <a:solidFill>
                <a:prstClr val="white"/>
              </a:solidFill>
            </a:endParaRPr>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8AF6DAD2-8B1A-40BC-93EF-F4607CA525D1}" type="datetime1">
              <a:rPr lang="zh-CN" altLang="en-US">
                <a:solidFill>
                  <a:srgbClr val="000000"/>
                </a:solidFill>
              </a:rPr>
              <a:pPr/>
              <a:t>2014-10-28</a:t>
            </a:fld>
            <a:endParaRPr lang="en-US">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19ABF386-3FEE-4BC7-BC9C-5D17D21A5D79}"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FF20FC4E-9B19-446B-8C25-CC5F26C2FA9F}" type="datetime1">
              <a:rPr lang="zh-CN" altLang="en-US">
                <a:solidFill>
                  <a:srgbClr val="000000"/>
                </a:solidFill>
              </a:rPr>
              <a:pPr/>
              <a:t>2014-10-28</a:t>
            </a:fld>
            <a:endParaRPr lang="en-US">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5B05F9CE-00CB-47C3-87D7-29CE292247B5}"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DDF891BB-4EC5-4691-904F-ABBED1DD0631}" type="datetime1">
              <a:rPr lang="zh-CN" altLang="en-US">
                <a:solidFill>
                  <a:srgbClr val="000000"/>
                </a:solidFill>
              </a:rPr>
              <a:pPr/>
              <a:t>2014-10-28</a:t>
            </a:fld>
            <a:endParaRPr lang="en-US">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DAFE89F8-8478-46CC-A47F-CE98EB952973}"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E36469FE-C719-477B-B64F-E6A7178F3CC3}" type="datetime1">
              <a:rPr lang="zh-CN" altLang="en-US">
                <a:solidFill>
                  <a:srgbClr val="000000"/>
                </a:solidFill>
              </a:rPr>
              <a:pPr/>
              <a:t>2014-10-28</a:t>
            </a:fld>
            <a:endParaRPr lang="en-US">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7BA18F4-F274-4FD9-8054-B6FABF82DB6E}"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621B5A3F-2E7D-48D1-B3F9-99E2A19F6EC4}" type="datetime1">
              <a:rPr lang="zh-CN" altLang="en-US">
                <a:solidFill>
                  <a:srgbClr val="000000"/>
                </a:solidFill>
              </a:rPr>
              <a:pPr/>
              <a:t>2014-10-28</a:t>
            </a:fld>
            <a:endParaRPr lang="en-US">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0A29D7A-2C9F-443C-ABEF-8B63F331C86F}" type="slidenum">
              <a:rPr lang="zh-CN" altLang="en-US">
                <a:solidFill>
                  <a:srgbClr val="000000"/>
                </a:solidFill>
              </a:rPr>
              <a:pPr/>
              <a:t>‹#›</a:t>
            </a:fld>
            <a:endParaRPr lang="en-US">
              <a:solidFill>
                <a:srgbClr val="000000"/>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F4578BB-B875-446A-A13E-CA4DC206F701}"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2C5D69F-DFAA-4709-9FED-788459204CF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C47ECE2-EA89-414C-A5CB-4758C03BF50F}"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201C371E-2EBA-4009-84A7-EABC7BC3806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EAF74755-D7B9-4630-9B5B-D03A19A54C4D}"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8" name="页脚占位符 7"/>
          <p:cNvSpPr>
            <a:spLocks noGrp="1"/>
          </p:cNvSpPr>
          <p:nvPr>
            <p:ph type="ftr" sz="quarter" idx="11"/>
          </p:nvPr>
        </p:nvSpPr>
        <p:spPr/>
        <p:txBody>
          <a:bodyPr/>
          <a:lstStyle>
            <a:extLst/>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extLst/>
          </a:lstStyle>
          <a:p>
            <a:fld id="{0C913308-F349-4B6D-A68A-DD1791B4A57B}" type="slidenum">
              <a:rPr lang="zh-CN" altLang="en-US" smtClean="0">
                <a:solidFill>
                  <a:prstClr val="black"/>
                </a:solidFill>
              </a:rPr>
              <a:pPr/>
              <a:t>‹#›</a:t>
            </a:fld>
            <a:endParaRPr lang="zh-CN" altLang="en-US">
              <a:solidFill>
                <a:prstClr val="black"/>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E666B66C-6A9A-479D-8A9D-2F4B8E3231F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7CF3562C-5CE3-4B1D-82A4-819517B103D5}"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4CBBDCD-DDDF-4462-B7FA-D5047A28C7E6}"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5CE812B8-E506-489D-9DDE-50AD16C3F1DF}"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8A83776-E864-41D9-A24F-9DFAA0D30D6B}"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66512BF-F0C8-4703-B464-763E788C98C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0352E97-C70E-4A30-A982-C6A3CED1E432}"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71EE0EE-B151-40A0-BE8E-DC9630DD4E06}"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0CF47C9-A165-44B4-B7D4-29AD91DC29CB}"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8DAEB430-3531-4CB9-9865-FAB86E52D508}"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extLst/>
          </a:lstStyle>
          <a:p>
            <a:fld id="{530820CF-B880-4189-942D-D702A7CBA730}" type="datetimeFigureOut">
              <a:rPr lang="zh-CN" altLang="en-US" smtClean="0">
                <a:solidFill>
                  <a:prstClr val="white"/>
                </a:solidFill>
              </a:rPr>
              <a:pPr/>
              <a:t>2014-10-28</a:t>
            </a:fld>
            <a:endParaRPr lang="zh-CN" altLang="en-US">
              <a:solidFill>
                <a:prstClr val="white"/>
              </a:solidFill>
            </a:endParaRPr>
          </a:p>
        </p:txBody>
      </p:sp>
      <p:sp>
        <p:nvSpPr>
          <p:cNvPr id="4" name="页脚占位符 3"/>
          <p:cNvSpPr>
            <a:spLocks noGrp="1"/>
          </p:cNvSpPr>
          <p:nvPr>
            <p:ph type="ftr" sz="quarter" idx="11"/>
          </p:nvPr>
        </p:nvSpPr>
        <p:spPr/>
        <p:txBody>
          <a:bodyPr/>
          <a:lstStyle>
            <a:extLst/>
          </a:lstStyle>
          <a:p>
            <a:endParaRPr lang="zh-CN" altLang="en-US">
              <a:solidFill>
                <a:prstClr val="white"/>
              </a:solidFill>
            </a:endParaRPr>
          </a:p>
        </p:txBody>
      </p:sp>
      <p:sp>
        <p:nvSpPr>
          <p:cNvPr id="5" name="灯片编号占位符 4"/>
          <p:cNvSpPr>
            <a:spLocks noGrp="1"/>
          </p:cNvSpPr>
          <p:nvPr>
            <p:ph type="sldNum" sz="quarter" idx="12"/>
          </p:nvPr>
        </p:nvSpPr>
        <p:spPr/>
        <p:txBody>
          <a:bodyPr/>
          <a:lstStyle>
            <a:extLst/>
          </a:lstStyle>
          <a:p>
            <a:fld id="{0C913308-F349-4B6D-A68A-DD1791B4A57B}" type="slidenum">
              <a:rPr lang="zh-CN" altLang="en-US" smtClean="0">
                <a:solidFill>
                  <a:prstClr val="white"/>
                </a:solidFill>
              </a:rPr>
              <a:pPr/>
              <a:t>‹#›</a:t>
            </a:fld>
            <a:endParaRPr lang="zh-CN" altLang="en-US">
              <a:solidFill>
                <a:prstClr val="white"/>
              </a:solidFill>
            </a:endParaRPr>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A92F96B8-F4D8-4A23-A1C6-AB6BF0A5056F}"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AA71C635-42E2-4983-891D-71034BE8B953}"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AF159D97-5ED5-40C7-B8A6-4B4B3B17BF4B}"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4A28C841-8EE0-4EC0-BEEC-D64C7A6F4C09}"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7FBEA807-2678-4641-9C1B-7426C9241517}"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81360A3-3105-4A21-B223-2F0F1A92A1D3}"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6A4A0E2-2F40-4049-81D4-12CF9825C227}" type="slidenum">
              <a:rPr lang="en-US" altLang="zh-CN">
                <a:solidFill>
                  <a:srgbClr val="000000"/>
                </a:solidFill>
              </a:rPr>
              <a:pPr/>
              <a:t>‹#›</a:t>
            </a:fld>
            <a:endParaRPr lang="en-US" altLang="zh-CN">
              <a:solidFill>
                <a:srgbClr val="000000"/>
              </a:solidFill>
            </a:endParaRPr>
          </a:p>
        </p:txBody>
      </p:sp>
    </p:spTree>
  </p:cSld>
  <p:clrMapOvr>
    <a:masterClrMapping/>
  </p:clrMapOvr>
  <p:transition spd="med" advTm="5000">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3" name="页脚占位符 2"/>
          <p:cNvSpPr>
            <a:spLocks noGrp="1"/>
          </p:cNvSpPr>
          <p:nvPr>
            <p:ph type="ftr" sz="quarter" idx="11"/>
          </p:nvPr>
        </p:nvSpPr>
        <p:spPr/>
        <p:txBody>
          <a:bodyPr/>
          <a:lstStyle>
            <a:extLst/>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extLst/>
          </a:lstStyle>
          <a:p>
            <a:fld id="{0C913308-F349-4B6D-A68A-DD1791B4A57B}"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5" name="页脚占位符 4"/>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6" name="页脚占位符 5"/>
          <p:cNvSpPr>
            <a:spLocks noGrp="1"/>
          </p:cNvSpPr>
          <p:nvPr>
            <p:ph type="ftr" sz="quarter" idx="11"/>
          </p:nvPr>
        </p:nvSpPr>
        <p:spPr/>
        <p:txBody>
          <a:bodyPr/>
          <a:lstStyle>
            <a:extLst/>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solidFill>
                  <a:prstClr val="black"/>
                </a:solidFill>
              </a:rPr>
              <a:pPr/>
              <a:t>‹#›</a:t>
            </a:fld>
            <a:endParaRPr lang="zh-CN" altLang="en-US">
              <a:solidFill>
                <a:prstClr val="black"/>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530820CF-B880-4189-942D-D702A7CBA730}" type="datetimeFigureOut">
              <a:rPr lang="zh-CN" altLang="en-US" smtClean="0">
                <a:solidFill>
                  <a:prstClr val="white"/>
                </a:solidFill>
              </a:rPr>
              <a:pPr/>
              <a:t>2014-10-28</a:t>
            </a:fld>
            <a:endParaRPr lang="zh-CN" altLang="en-US">
              <a:solidFill>
                <a:prstClr val="white"/>
              </a:solidFill>
            </a:endParaRPr>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CN" altLang="en-US">
              <a:solidFill>
                <a:prstClr val="white"/>
              </a:solidFill>
            </a:endParaRPr>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0C913308-F349-4B6D-A68A-DD1791B4A57B}" type="slidenum">
              <a:rPr lang="zh-CN" altLang="en-US" smtClean="0">
                <a:solidFill>
                  <a:prstClr val="white"/>
                </a:solidFill>
              </a:rPr>
              <a:pPr/>
              <a:t>‹#›</a:t>
            </a:fld>
            <a:endParaRPr lang="zh-CN" altLang="en-US">
              <a:solidFill>
                <a:prstClr val="white"/>
              </a:solidFill>
            </a:endParaRPr>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任意多边形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直角三角形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5" name="页脚占位符 4"/>
          <p:cNvSpPr>
            <a:spLocks noGrp="1"/>
          </p:cNvSpPr>
          <p:nvPr>
            <p:ph type="ftr" sz="quarter" idx="11"/>
          </p:nvPr>
        </p:nvSpPr>
        <p:spPr/>
        <p:txBody>
          <a:bodyPr/>
          <a:lstStyle>
            <a:extLst/>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050" name="图片 8"/>
          <p:cNvPicPr>
            <a:picLocks noChangeAspect="1" noChangeArrowheads="1"/>
          </p:cNvPicPr>
          <p:nvPr/>
        </p:nvPicPr>
        <p:blipFill>
          <a:blip r:embed="rId2" cstate="print"/>
          <a:srcRect l="381" t="1425" r="2" b="288"/>
          <a:stretch>
            <a:fillRect/>
          </a:stretch>
        </p:blipFill>
        <p:spPr bwMode="auto">
          <a:xfrm>
            <a:off x="0" y="0"/>
            <a:ext cx="9144000" cy="6858000"/>
          </a:xfrm>
          <a:prstGeom prst="rect">
            <a:avLst/>
          </a:prstGeom>
          <a:noFill/>
          <a:ln w="9525">
            <a:noFill/>
            <a:miter lim="800000"/>
            <a:headEnd/>
            <a:tailEnd/>
          </a:ln>
        </p:spPr>
      </p:pic>
      <p:sp>
        <p:nvSpPr>
          <p:cNvPr id="2051" name="KSO_BT1"/>
          <p:cNvSpPr>
            <a:spLocks noGrp="1" noChangeArrowheads="1"/>
          </p:cNvSpPr>
          <p:nvPr>
            <p:ph type="ctrTitle"/>
          </p:nvPr>
        </p:nvSpPr>
        <p:spPr>
          <a:xfrm>
            <a:off x="3813175" y="2074863"/>
            <a:ext cx="4910138" cy="1581150"/>
          </a:xfrm>
        </p:spPr>
        <p:txBody>
          <a:bodyPr/>
          <a:lstStyle>
            <a:lvl1pPr algn="ctr">
              <a:lnSpc>
                <a:spcPct val="110000"/>
              </a:lnSpc>
              <a:defRPr sz="4400"/>
            </a:lvl1pPr>
          </a:lstStyle>
          <a:p>
            <a:r>
              <a:rPr lang="zh-CN"/>
              <a:t>单击此处编辑母版标题样式</a:t>
            </a:r>
          </a:p>
        </p:txBody>
      </p:sp>
      <p:sp>
        <p:nvSpPr>
          <p:cNvPr id="2052" name="KSO_BC1"/>
          <p:cNvSpPr>
            <a:spLocks noGrp="1" noChangeArrowheads="1"/>
          </p:cNvSpPr>
          <p:nvPr>
            <p:ph type="subTitle" idx="1"/>
          </p:nvPr>
        </p:nvSpPr>
        <p:spPr>
          <a:xfrm>
            <a:off x="3816350" y="3716338"/>
            <a:ext cx="4913313" cy="496887"/>
          </a:xfrm>
        </p:spPr>
        <p:txBody>
          <a:bodyPr/>
          <a:lstStyle>
            <a:lvl1pPr marL="0" indent="0" algn="ctr">
              <a:buFont typeface="Wingdings" pitchFamily="2" charset="2"/>
              <a:buNone/>
              <a:defRPr>
                <a:solidFill>
                  <a:schemeClr val="hlink"/>
                </a:solidFill>
              </a:defRPr>
            </a:lvl1pPr>
          </a:lstStyle>
          <a:p>
            <a:r>
              <a:rPr lang="zh-CN"/>
              <a:t>单击此处编辑母版副标题样式</a:t>
            </a:r>
          </a:p>
        </p:txBody>
      </p:sp>
      <p:sp>
        <p:nvSpPr>
          <p:cNvPr id="2053" name="KSO_FD"/>
          <p:cNvSpPr>
            <a:spLocks noGrp="1" noChangeArrowheads="1"/>
          </p:cNvSpPr>
          <p:nvPr>
            <p:ph type="dt" sz="half" idx="2"/>
          </p:nvPr>
        </p:nvSpPr>
        <p:spPr>
          <a:xfrm>
            <a:off x="457200" y="6245225"/>
            <a:ext cx="2133600" cy="476250"/>
          </a:xfrm>
        </p:spPr>
        <p:txBody>
          <a:bodyPr/>
          <a:lstStyle>
            <a:lvl1pPr>
              <a:defRPr/>
            </a:lvl1pPr>
          </a:lstStyle>
          <a:p>
            <a:fld id="{63887187-9FD9-4C8D-A88F-463BC7D2E0E0}" type="datetime1">
              <a:rPr lang="zh-CN" altLang="en-US"/>
              <a:pPr/>
              <a:t>2014-10-28</a:t>
            </a:fld>
            <a:endParaRPr lang="en-US"/>
          </a:p>
        </p:txBody>
      </p:sp>
      <p:sp>
        <p:nvSpPr>
          <p:cNvPr id="2054" name="KSO_FT"/>
          <p:cNvSpPr>
            <a:spLocks noGrp="1" noChangeArrowheads="1"/>
          </p:cNvSpPr>
          <p:nvPr>
            <p:ph type="ftr" sz="quarter" idx="3"/>
          </p:nvPr>
        </p:nvSpPr>
        <p:spPr>
          <a:xfrm>
            <a:off x="3124200" y="6245225"/>
            <a:ext cx="2895600" cy="476250"/>
          </a:xfrm>
        </p:spPr>
        <p:txBody>
          <a:bodyPr/>
          <a:lstStyle>
            <a:lvl1pPr>
              <a:defRPr/>
            </a:lvl1pPr>
          </a:lstStyle>
          <a:p>
            <a:endParaRPr lang="zh-CN" altLang="en-US"/>
          </a:p>
        </p:txBody>
      </p:sp>
      <p:sp>
        <p:nvSpPr>
          <p:cNvPr id="2055" name="KSO_FN"/>
          <p:cNvSpPr>
            <a:spLocks noGrp="1" noChangeArrowheads="1"/>
          </p:cNvSpPr>
          <p:nvPr>
            <p:ph type="sldNum" sz="quarter" idx="4"/>
          </p:nvPr>
        </p:nvSpPr>
        <p:spPr>
          <a:xfrm>
            <a:off x="6553200" y="6245225"/>
            <a:ext cx="2133600" cy="476250"/>
          </a:xfrm>
        </p:spPr>
        <p:txBody>
          <a:bodyPr/>
          <a:lstStyle>
            <a:lvl1pPr>
              <a:defRPr/>
            </a:lvl1pPr>
          </a:lstStyle>
          <a:p>
            <a:fld id="{C27885CA-7797-45F8-B6FA-12ABD1250DC5}" type="slidenum">
              <a:rPr lang="zh-CN" alt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FD4B5ABD-F7BD-4CD7-B809-9865C820867B}" type="datetime1">
              <a:rPr lang="zh-CN" altLang="en-US"/>
              <a:pPr/>
              <a:t>2014-10-28</a:t>
            </a:fld>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BBFDEE10-E9C6-488F-9C3E-9C096951DC28}" type="slidenum">
              <a:rPr lang="zh-CN" alt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8DB40E79-5205-4F73-80A2-1A93251BBDFB}" type="datetime1">
              <a:rPr lang="zh-CN" altLang="en-US"/>
              <a:pPr/>
              <a:t>2014-10-28</a:t>
            </a:fld>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001644DB-5F5B-410D-8614-36CCCA229FAF}" type="slidenum">
              <a:rPr lang="zh-CN" alt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39725" y="984250"/>
            <a:ext cx="4103688"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95813" y="984250"/>
            <a:ext cx="4105275"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603C519F-0508-489E-AE94-AA6BDD2B5F19}" type="datetime1">
              <a:rPr lang="zh-CN" altLang="en-US"/>
              <a:pPr/>
              <a:t>2014-10-28</a:t>
            </a:fld>
            <a:endParaRPr 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630F3C5D-25BB-4449-AD2B-B37716192C69}" type="slidenum">
              <a:rPr lang="zh-CN" alt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EACD71B6-8D59-4CB3-A9FD-51649C82230A}" type="datetime1">
              <a:rPr lang="zh-CN" altLang="en-US"/>
              <a:pPr/>
              <a:t>2014-10-28</a:t>
            </a:fld>
            <a:endParaRPr lang="en-US"/>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03C59BA5-9B2A-4A91-891D-6BC664B0645E}" type="slidenum">
              <a:rPr lang="zh-CN" alt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B7631F1F-B515-4D9F-AB96-4C37E0DF04D6}" type="datetime1">
              <a:rPr lang="zh-CN" altLang="en-US"/>
              <a:pPr/>
              <a:t>2014-10-28</a:t>
            </a:fld>
            <a:endParaRPr lang="en-US"/>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D3500706-5649-4991-B5F7-A9E2DD375A17}" type="slidenum">
              <a:rPr lang="zh-CN" alt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6" name="页脚占位符 5"/>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6FEFCE42-6EE6-44F6-80BC-CF5317483790}" type="datetime1">
              <a:rPr lang="zh-CN" altLang="en-US"/>
              <a:pPr/>
              <a:t>2014-10-28</a:t>
            </a:fld>
            <a:endParaRPr lang="en-US"/>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D6D15889-C2EA-427B-8F60-BA5280EB5127}" type="slidenum">
              <a:rPr lang="zh-CN" alt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9C9CEAF3-D75D-44CC-A8E0-613CB2C74D52}" type="datetime1">
              <a:rPr lang="zh-CN" altLang="en-US"/>
              <a:pPr/>
              <a:t>2014-10-28</a:t>
            </a:fld>
            <a:endParaRPr 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B322F4E5-B9EC-4E30-9492-D2C34B7825E3}" type="slidenum">
              <a:rPr lang="zh-CN" alt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7BFE2FBB-4DA9-4BEE-817B-5573B819D7B5}" type="datetime1">
              <a:rPr lang="zh-CN" altLang="en-US"/>
              <a:pPr/>
              <a:t>2014-10-28</a:t>
            </a:fld>
            <a:endParaRPr 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5BCD37DA-4538-4D49-A8AE-56C22A2F8B05}" type="slidenum">
              <a:rPr lang="zh-CN" alt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84F6C75B-4CFA-489A-BA45-1051643E1E70}" type="datetime1">
              <a:rPr lang="zh-CN" altLang="en-US"/>
              <a:pPr/>
              <a:t>2014-10-28</a:t>
            </a:fld>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72FCE874-2EFD-475E-BE57-B327254AED05}" type="slidenum">
              <a:rPr lang="zh-CN" alt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8288" y="103188"/>
            <a:ext cx="2092325" cy="60737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39725" y="103188"/>
            <a:ext cx="6126163" cy="60737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F867CF05-0C88-4C7A-8E61-6F31A28C2DD3}" type="datetime1">
              <a:rPr lang="zh-CN" altLang="en-US"/>
              <a:pPr/>
              <a:t>2014-10-28</a:t>
            </a:fld>
            <a:endParaRPr 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2EE66FE1-C3BB-4BE5-97B7-9A0E66BE313D}" type="slidenum">
              <a:rPr lang="zh-CN" alt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5E1423A-8B27-4199-850A-FA45321960D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8665FC7-1698-4783-9D6D-90C02D17DAB1}"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69F2808-9CCA-4481-A0F0-527EC30E2BF7}"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797AD25-FAA6-4AA7-B7EE-93C2CD3FA772}"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9EF0CC09-9744-44D9-858C-B1710AA2C0CE}"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8" name="页脚占位符 7"/>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D78B3F9E-1FA7-4DFD-99A2-1B889316406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4434F8C0-41DF-446C-B11B-D55064AA88BF}"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97F2438D-18EC-47D8-BD21-E9EA67FF4D0D}"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4159EA1-6BD8-4DDE-88A1-60DD5FD2BBA8}"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0E8E383-E48B-43C9-BB74-C0DCD734C53C}"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FED2EA3-F179-453F-9B89-FDF9FE06A5E9}"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4" name="页脚占位符 3"/>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7106"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07" name="Rectangle 3"/>
          <p:cNvSpPr>
            <a:spLocks noGrp="1" noChangeArrowheads="1"/>
          </p:cNvSpPr>
          <p:nvPr>
            <p:ph type="ctrTitle"/>
          </p:nvPr>
        </p:nvSpPr>
        <p:spPr>
          <a:xfrm>
            <a:off x="315913" y="466725"/>
            <a:ext cx="6781800" cy="2133600"/>
          </a:xfrm>
        </p:spPr>
        <p:txBody>
          <a:bodyPr/>
          <a:lstStyle>
            <a:lvl1pPr algn="r">
              <a:defRPr sz="4800"/>
            </a:lvl1pPr>
          </a:lstStyle>
          <a:p>
            <a:r>
              <a:rPr lang="zh-CN" altLang="en-US"/>
              <a:t>单击此处编辑母版标题样式</a:t>
            </a:r>
          </a:p>
        </p:txBody>
      </p:sp>
      <p:sp>
        <p:nvSpPr>
          <p:cNvPr id="47108"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zh-CN" altLang="en-US"/>
              <a:t>单击此处编辑母版副标题样式</a:t>
            </a:r>
          </a:p>
        </p:txBody>
      </p:sp>
      <p:sp>
        <p:nvSpPr>
          <p:cNvPr id="47109" name="Rectangle 5"/>
          <p:cNvSpPr>
            <a:spLocks noGrp="1" noChangeArrowheads="1"/>
          </p:cNvSpPr>
          <p:nvPr>
            <p:ph type="dt" sz="half" idx="2"/>
          </p:nvPr>
        </p:nvSpPr>
        <p:spPr/>
        <p:txBody>
          <a:bodyPr/>
          <a:lstStyle>
            <a:lvl1pPr>
              <a:defRPr/>
            </a:lvl1pPr>
          </a:lstStyle>
          <a:p>
            <a:endParaRPr lang="en-US" altLang="zh-CN">
              <a:solidFill>
                <a:srgbClr val="000000"/>
              </a:solidFill>
            </a:endParaRPr>
          </a:p>
        </p:txBody>
      </p:sp>
      <p:sp>
        <p:nvSpPr>
          <p:cNvPr id="47110" name="Rectangle 6"/>
          <p:cNvSpPr>
            <a:spLocks noGrp="1" noChangeArrowheads="1"/>
          </p:cNvSpPr>
          <p:nvPr>
            <p:ph type="ftr" sz="quarter" idx="3"/>
          </p:nvPr>
        </p:nvSpPr>
        <p:spPr/>
        <p:txBody>
          <a:bodyPr/>
          <a:lstStyle>
            <a:lvl1pPr>
              <a:defRPr/>
            </a:lvl1pPr>
          </a:lstStyle>
          <a:p>
            <a:endParaRPr lang="en-US" altLang="zh-CN">
              <a:solidFill>
                <a:srgbClr val="000000"/>
              </a:solidFill>
            </a:endParaRPr>
          </a:p>
        </p:txBody>
      </p:sp>
      <p:sp>
        <p:nvSpPr>
          <p:cNvPr id="47111" name="Rectangle 7"/>
          <p:cNvSpPr>
            <a:spLocks noGrp="1" noChangeArrowheads="1"/>
          </p:cNvSpPr>
          <p:nvPr>
            <p:ph type="sldNum" sz="quarter" idx="4"/>
          </p:nvPr>
        </p:nvSpPr>
        <p:spPr/>
        <p:txBody>
          <a:bodyPr/>
          <a:lstStyle>
            <a:lvl1pPr>
              <a:defRPr/>
            </a:lvl1pPr>
          </a:lstStyle>
          <a:p>
            <a:fld id="{0C9AC789-F337-4D19-82C9-76C195B04BC0}" type="slidenum">
              <a:rPr lang="en-US" altLang="zh-CN">
                <a:solidFill>
                  <a:srgbClr val="000000"/>
                </a:solidFill>
              </a:rPr>
              <a:pPr/>
              <a:t>‹#›</a:t>
            </a:fld>
            <a:endParaRPr lang="en-US" altLang="zh-CN">
              <a:solidFill>
                <a:srgbClr val="000000"/>
              </a:solidFill>
            </a:endParaRPr>
          </a:p>
        </p:txBody>
      </p:sp>
      <p:grpSp>
        <p:nvGrpSpPr>
          <p:cNvPr id="2" name="Group 8"/>
          <p:cNvGrpSpPr>
            <a:grpSpLocks/>
          </p:cNvGrpSpPr>
          <p:nvPr/>
        </p:nvGrpSpPr>
        <p:grpSpPr bwMode="auto">
          <a:xfrm>
            <a:off x="7493000" y="2992438"/>
            <a:ext cx="1338263" cy="2189162"/>
            <a:chOff x="4704" y="1885"/>
            <a:chExt cx="843" cy="1379"/>
          </a:xfrm>
        </p:grpSpPr>
        <p:sp>
          <p:nvSpPr>
            <p:cNvPr id="47113"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14"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15"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16"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17"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18"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19"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0"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1"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2"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3"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4"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5"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6"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7"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8"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29"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0"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1"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2"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3"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4"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5"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6"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7"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8"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39"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40"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41"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42"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7143"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grpSp>
      <p:sp>
        <p:nvSpPr>
          <p:cNvPr id="47144"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fontAlgn="base">
              <a:spcBef>
                <a:spcPct val="0"/>
              </a:spcBef>
              <a:spcAft>
                <a:spcPct val="0"/>
              </a:spcAft>
            </a:pPr>
            <a:endParaRPr lang="zh-CN" altLang="en-US" sz="4400" smtClean="0">
              <a:solidFill>
                <a:srgbClr val="000000"/>
              </a:solidFill>
              <a:ea typeface="仿宋_GB2312" pitchFamily="49" charset="-122"/>
            </a:endParaRP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C578A3BC-DC82-4122-92FA-311F2B0D4F93}"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7792418-DE13-4B63-8DC8-F67CA45D3DE1}"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3" name="页脚占位符 2"/>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5305B8E1-067E-44FA-9AF4-42E7E990491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36C2CEF9-3B95-41E6-860C-085E7E11E28D}"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29C7557C-C605-4149-B7C7-2613DEFF7765}"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BC7C71B3-DFE2-47AF-A044-4E14F014184A}"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CD665BD-8ABF-4572-92ED-BDA9C1F0F882}"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17CF0FCF-E707-4B7E-BF6C-52810FE77C1C}"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73BD7BE-C6F5-4DA6-AD6A-93307D2E2195}"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2238"/>
            <a:ext cx="2057400" cy="6008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2238"/>
            <a:ext cx="6019800" cy="6008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7F9570F3-1E74-4791-885C-E5B64689C55C}"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050" name="Picture 3" descr="E:\图片夹\国外网美图\玻璃水珠\20091026_3d1b4748c4ad09431dc9jc37SRLqpQ03.jpg"/>
          <p:cNvPicPr>
            <a:picLocks noChangeAspect="1" noChangeArrowheads="1"/>
          </p:cNvPicPr>
          <p:nvPr/>
        </p:nvPicPr>
        <p:blipFill>
          <a:blip r:embed="rId2" cstate="print"/>
          <a:srcRect/>
          <a:stretch>
            <a:fillRect/>
          </a:stretch>
        </p:blipFill>
        <p:spPr bwMode="auto">
          <a:xfrm>
            <a:off x="6877050" y="0"/>
            <a:ext cx="1657350" cy="6858000"/>
          </a:xfrm>
          <a:prstGeom prst="rect">
            <a:avLst/>
          </a:prstGeom>
          <a:noFill/>
          <a:ln w="9525">
            <a:noFill/>
            <a:miter lim="800000"/>
            <a:headEnd/>
            <a:tailEnd/>
          </a:ln>
          <a:effectLst/>
        </p:spPr>
      </p:pic>
      <p:pic>
        <p:nvPicPr>
          <p:cNvPr id="2051" name="Picture 3" descr="E:\图片夹\国外网美图\玻璃水珠\20091026_3d1b4748c4ad09431dc9jc37SRLqpQ03.jpg"/>
          <p:cNvPicPr>
            <a:picLocks noChangeAspect="1" noChangeArrowheads="1"/>
          </p:cNvPicPr>
          <p:nvPr/>
        </p:nvPicPr>
        <p:blipFill>
          <a:blip r:embed="rId3" cstate="print"/>
          <a:srcRect/>
          <a:stretch>
            <a:fillRect/>
          </a:stretch>
        </p:blipFill>
        <p:spPr bwMode="auto">
          <a:xfrm>
            <a:off x="6010276" y="0"/>
            <a:ext cx="938213" cy="6858000"/>
          </a:xfrm>
          <a:prstGeom prst="rect">
            <a:avLst/>
          </a:prstGeom>
          <a:noFill/>
          <a:ln w="9525">
            <a:noFill/>
            <a:miter lim="800000"/>
            <a:headEnd/>
            <a:tailEnd/>
          </a:ln>
          <a:effectLst/>
        </p:spPr>
      </p:pic>
      <p:pic>
        <p:nvPicPr>
          <p:cNvPr id="2052" name="Picture 3" descr="E:\图片夹\国外网美图\玻璃水珠\20091026_3d1b4748c4ad09431dc9jc37SRLqpQ03.jpg"/>
          <p:cNvPicPr>
            <a:picLocks noChangeAspect="1" noChangeArrowheads="1"/>
          </p:cNvPicPr>
          <p:nvPr/>
        </p:nvPicPr>
        <p:blipFill>
          <a:blip r:embed="rId4" cstate="print"/>
          <a:srcRect/>
          <a:stretch>
            <a:fillRect/>
          </a:stretch>
        </p:blipFill>
        <p:spPr bwMode="auto">
          <a:xfrm>
            <a:off x="4210050" y="0"/>
            <a:ext cx="1874838" cy="6858000"/>
          </a:xfrm>
          <a:prstGeom prst="rect">
            <a:avLst/>
          </a:prstGeom>
          <a:noFill/>
          <a:ln w="9525">
            <a:noFill/>
            <a:miter lim="800000"/>
            <a:headEnd/>
            <a:tailEnd/>
          </a:ln>
          <a:effectLst/>
        </p:spPr>
      </p:pic>
      <p:pic>
        <p:nvPicPr>
          <p:cNvPr id="2053" name="Picture 3" descr="E:\图片夹\国外网美图\玻璃水珠\20091026_3d1b4748c4ad09431dc9jc37SRLqpQ03.jpg"/>
          <p:cNvPicPr>
            <a:picLocks noChangeAspect="1" noChangeArrowheads="1"/>
          </p:cNvPicPr>
          <p:nvPr/>
        </p:nvPicPr>
        <p:blipFill>
          <a:blip r:embed="rId5" cstate="print"/>
          <a:srcRect/>
          <a:stretch>
            <a:fillRect/>
          </a:stretch>
        </p:blipFill>
        <p:spPr bwMode="auto">
          <a:xfrm>
            <a:off x="973138" y="0"/>
            <a:ext cx="1511300" cy="6858000"/>
          </a:xfrm>
          <a:prstGeom prst="rect">
            <a:avLst/>
          </a:prstGeom>
          <a:noFill/>
          <a:ln w="9525">
            <a:noFill/>
            <a:miter lim="800000"/>
            <a:headEnd/>
            <a:tailEnd/>
          </a:ln>
          <a:effectLst/>
        </p:spPr>
      </p:pic>
      <p:pic>
        <p:nvPicPr>
          <p:cNvPr id="2054" name="Picture 3" descr="E:\图片夹\国外网美图\玻璃水珠\20091026_3d1b4748c4ad09431dc9jc37SRLqpQ03.jpg"/>
          <p:cNvPicPr>
            <a:picLocks noChangeAspect="1" noChangeArrowheads="1"/>
          </p:cNvPicPr>
          <p:nvPr/>
        </p:nvPicPr>
        <p:blipFill>
          <a:blip r:embed="rId6" cstate="print"/>
          <a:srcRect/>
          <a:stretch>
            <a:fillRect/>
          </a:stretch>
        </p:blipFill>
        <p:spPr bwMode="auto">
          <a:xfrm>
            <a:off x="3419475" y="0"/>
            <a:ext cx="793750" cy="6858000"/>
          </a:xfrm>
          <a:prstGeom prst="rect">
            <a:avLst/>
          </a:prstGeom>
          <a:noFill/>
          <a:ln w="9525">
            <a:noFill/>
            <a:miter lim="800000"/>
            <a:headEnd/>
            <a:tailEnd/>
          </a:ln>
          <a:effectLst/>
        </p:spPr>
      </p:pic>
      <p:pic>
        <p:nvPicPr>
          <p:cNvPr id="2055" name="Picture 3" descr="E:\图片夹\国外网美图\玻璃水珠\20091026_3d1b4748c4ad09431dc9jc37SRLqpQ03.jpg"/>
          <p:cNvPicPr>
            <a:picLocks noChangeAspect="1" noChangeArrowheads="1"/>
          </p:cNvPicPr>
          <p:nvPr/>
        </p:nvPicPr>
        <p:blipFill>
          <a:blip r:embed="rId7" cstate="print"/>
          <a:srcRect/>
          <a:stretch>
            <a:fillRect/>
          </a:stretch>
        </p:blipFill>
        <p:spPr bwMode="auto">
          <a:xfrm>
            <a:off x="2409826" y="0"/>
            <a:ext cx="1082675" cy="6858000"/>
          </a:xfrm>
          <a:prstGeom prst="rect">
            <a:avLst/>
          </a:prstGeom>
          <a:noFill/>
          <a:ln w="9525">
            <a:noFill/>
            <a:miter lim="800000"/>
            <a:headEnd/>
            <a:tailEnd/>
          </a:ln>
          <a:effectLst/>
        </p:spPr>
      </p:pic>
      <p:pic>
        <p:nvPicPr>
          <p:cNvPr id="2056" name="Picture 3" descr="E:\图片夹\国外网美图\玻璃水珠\20091026_3d1b4748c4ad09431dc9jc37SRLqpQ03.jpg"/>
          <p:cNvPicPr>
            <a:picLocks noChangeAspect="1" noChangeArrowheads="1"/>
          </p:cNvPicPr>
          <p:nvPr/>
        </p:nvPicPr>
        <p:blipFill>
          <a:blip r:embed="rId8" cstate="print"/>
          <a:srcRect/>
          <a:stretch>
            <a:fillRect/>
          </a:stretch>
        </p:blipFill>
        <p:spPr bwMode="auto">
          <a:xfrm>
            <a:off x="8461375" y="0"/>
            <a:ext cx="719138" cy="6858000"/>
          </a:xfrm>
          <a:prstGeom prst="rect">
            <a:avLst/>
          </a:prstGeom>
          <a:noFill/>
          <a:ln w="9525">
            <a:noFill/>
            <a:miter lim="800000"/>
            <a:headEnd/>
            <a:tailEnd/>
          </a:ln>
          <a:effectLst/>
        </p:spPr>
      </p:pic>
      <p:pic>
        <p:nvPicPr>
          <p:cNvPr id="2057" name="Picture 3" descr="E:\图片夹\国外网美图\玻璃水珠\20091026_3d1b4748c4ad09431dc9jc37SRLqpQ03.jpg"/>
          <p:cNvPicPr>
            <a:picLocks noChangeAspect="1" noChangeArrowheads="1"/>
          </p:cNvPicPr>
          <p:nvPr/>
        </p:nvPicPr>
        <p:blipFill>
          <a:blip r:embed="rId9" cstate="print"/>
          <a:srcRect r="89244"/>
          <a:stretch>
            <a:fillRect/>
          </a:stretch>
        </p:blipFill>
        <p:spPr bwMode="auto">
          <a:xfrm>
            <a:off x="-4763" y="0"/>
            <a:ext cx="1049338" cy="6858000"/>
          </a:xfrm>
          <a:prstGeom prst="rect">
            <a:avLst/>
          </a:prstGeom>
          <a:noFill/>
          <a:ln w="9525">
            <a:noFill/>
            <a:miter lim="800000"/>
            <a:headEnd/>
            <a:tailEnd/>
          </a:ln>
          <a:effectLst/>
        </p:spPr>
      </p:pic>
      <p:sp>
        <p:nvSpPr>
          <p:cNvPr id="2058" name="矩形 15"/>
          <p:cNvSpPr>
            <a:spLocks noChangeArrowheads="1"/>
          </p:cNvSpPr>
          <p:nvPr/>
        </p:nvSpPr>
        <p:spPr bwMode="auto">
          <a:xfrm>
            <a:off x="3049589" y="1354456"/>
            <a:ext cx="6084887" cy="1520190"/>
          </a:xfrm>
          <a:prstGeom prst="rect">
            <a:avLst/>
          </a:prstGeom>
          <a:solidFill>
            <a:srgbClr val="7F7F7F">
              <a:alpha val="50000"/>
            </a:srgbClr>
          </a:solid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pic>
        <p:nvPicPr>
          <p:cNvPr id="2059" name="Picture 7" descr="F:\work\第二\大桥\未标题-6副本.png"/>
          <p:cNvPicPr>
            <a:picLocks noChangeAspect="1" noChangeArrowheads="1"/>
          </p:cNvPicPr>
          <p:nvPr/>
        </p:nvPicPr>
        <p:blipFill>
          <a:blip r:embed="rId10" cstate="print"/>
          <a:srcRect l="3333" t="7776" r="2518" b="56677"/>
          <a:stretch>
            <a:fillRect/>
          </a:stretch>
        </p:blipFill>
        <p:spPr bwMode="auto">
          <a:xfrm>
            <a:off x="3049588" y="1354456"/>
            <a:ext cx="6202362" cy="1520190"/>
          </a:xfrm>
          <a:prstGeom prst="rect">
            <a:avLst/>
          </a:prstGeom>
          <a:noFill/>
          <a:ln w="9525">
            <a:noFill/>
            <a:miter lim="800000"/>
            <a:headEnd/>
            <a:tailEnd/>
          </a:ln>
          <a:effectLst/>
        </p:spPr>
      </p:pic>
      <p:grpSp>
        <p:nvGrpSpPr>
          <p:cNvPr id="2" name="Group 12"/>
          <p:cNvGrpSpPr>
            <a:grpSpLocks/>
          </p:cNvGrpSpPr>
          <p:nvPr/>
        </p:nvGrpSpPr>
        <p:grpSpPr bwMode="auto">
          <a:xfrm>
            <a:off x="6461126" y="2552701"/>
            <a:ext cx="830263" cy="1002030"/>
            <a:chOff x="0" y="0"/>
            <a:chExt cx="523" cy="526"/>
          </a:xfrm>
        </p:grpSpPr>
        <p:pic>
          <p:nvPicPr>
            <p:cNvPr id="2061" name="椭圆 10"/>
            <p:cNvPicPr>
              <a:picLocks noChangeArrowheads="1"/>
            </p:cNvPicPr>
            <p:nvPr userDrawn="1"/>
          </p:nvPicPr>
          <p:blipFill>
            <a:blip r:embed="rId11" cstate="print"/>
            <a:srcRect/>
            <a:stretch>
              <a:fillRect/>
            </a:stretch>
          </p:blipFill>
          <p:spPr bwMode="auto">
            <a:xfrm>
              <a:off x="0" y="0"/>
              <a:ext cx="523" cy="526"/>
            </a:xfrm>
            <a:prstGeom prst="rect">
              <a:avLst/>
            </a:prstGeom>
            <a:noFill/>
            <a:ln w="9525">
              <a:noFill/>
              <a:miter lim="800000"/>
              <a:headEnd/>
              <a:tailEnd/>
            </a:ln>
            <a:effectLst/>
          </p:spPr>
        </p:pic>
        <p:sp>
          <p:nvSpPr>
            <p:cNvPr id="2062" name="Text Box 14"/>
            <p:cNvSpPr txBox="1">
              <a:spLocks noChangeArrowheads="1"/>
            </p:cNvSpPr>
            <p:nvPr userDrawn="1"/>
          </p:nvSpPr>
          <p:spPr bwMode="auto">
            <a:xfrm>
              <a:off x="133" y="135"/>
              <a:ext cx="257" cy="257"/>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3" name="Group 15"/>
          <p:cNvGrpSpPr>
            <a:grpSpLocks/>
          </p:cNvGrpSpPr>
          <p:nvPr/>
        </p:nvGrpSpPr>
        <p:grpSpPr bwMode="auto">
          <a:xfrm>
            <a:off x="4949825" y="2318386"/>
            <a:ext cx="1225550" cy="1470660"/>
            <a:chOff x="0" y="0"/>
            <a:chExt cx="772" cy="772"/>
          </a:xfrm>
        </p:grpSpPr>
        <p:pic>
          <p:nvPicPr>
            <p:cNvPr id="2064" name="椭圆 20"/>
            <p:cNvPicPr>
              <a:picLocks noChangeArrowheads="1"/>
            </p:cNvPicPr>
            <p:nvPr userDrawn="1"/>
          </p:nvPicPr>
          <p:blipFill>
            <a:blip r:embed="rId12" cstate="print"/>
            <a:srcRect/>
            <a:stretch>
              <a:fillRect/>
            </a:stretch>
          </p:blipFill>
          <p:spPr bwMode="auto">
            <a:xfrm>
              <a:off x="0" y="0"/>
              <a:ext cx="772" cy="772"/>
            </a:xfrm>
            <a:prstGeom prst="rect">
              <a:avLst/>
            </a:prstGeom>
            <a:noFill/>
            <a:ln w="9525">
              <a:noFill/>
              <a:miter lim="800000"/>
              <a:headEnd/>
              <a:tailEnd/>
            </a:ln>
            <a:effectLst/>
          </p:spPr>
        </p:pic>
        <p:sp>
          <p:nvSpPr>
            <p:cNvPr id="2065" name="Text Box 17"/>
            <p:cNvSpPr txBox="1">
              <a:spLocks noChangeArrowheads="1"/>
            </p:cNvSpPr>
            <p:nvPr userDrawn="1"/>
          </p:nvSpPr>
          <p:spPr bwMode="auto">
            <a:xfrm>
              <a:off x="169" y="170"/>
              <a:ext cx="433" cy="433"/>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4" name="Group 18"/>
          <p:cNvGrpSpPr>
            <a:grpSpLocks/>
          </p:cNvGrpSpPr>
          <p:nvPr/>
        </p:nvGrpSpPr>
        <p:grpSpPr bwMode="auto">
          <a:xfrm>
            <a:off x="2517776" y="3446146"/>
            <a:ext cx="828675" cy="1002030"/>
            <a:chOff x="0" y="0"/>
            <a:chExt cx="522" cy="526"/>
          </a:xfrm>
        </p:grpSpPr>
        <p:pic>
          <p:nvPicPr>
            <p:cNvPr id="2067" name="椭圆 23"/>
            <p:cNvPicPr>
              <a:picLocks noChangeArrowheads="1"/>
            </p:cNvPicPr>
            <p:nvPr userDrawn="1"/>
          </p:nvPicPr>
          <p:blipFill>
            <a:blip r:embed="rId13" cstate="print"/>
            <a:srcRect/>
            <a:stretch>
              <a:fillRect/>
            </a:stretch>
          </p:blipFill>
          <p:spPr bwMode="auto">
            <a:xfrm>
              <a:off x="0" y="0"/>
              <a:ext cx="522" cy="526"/>
            </a:xfrm>
            <a:prstGeom prst="rect">
              <a:avLst/>
            </a:prstGeom>
            <a:noFill/>
            <a:ln w="9525">
              <a:noFill/>
              <a:miter lim="800000"/>
              <a:headEnd/>
              <a:tailEnd/>
            </a:ln>
            <a:effectLst/>
          </p:spPr>
        </p:pic>
        <p:sp>
          <p:nvSpPr>
            <p:cNvPr id="2068" name="Text Box 20"/>
            <p:cNvSpPr txBox="1">
              <a:spLocks noChangeArrowheads="1"/>
            </p:cNvSpPr>
            <p:nvPr userDrawn="1"/>
          </p:nvSpPr>
          <p:spPr bwMode="auto">
            <a:xfrm>
              <a:off x="132" y="134"/>
              <a:ext cx="257" cy="256"/>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5" name="Group 21"/>
          <p:cNvGrpSpPr>
            <a:grpSpLocks/>
          </p:cNvGrpSpPr>
          <p:nvPr/>
        </p:nvGrpSpPr>
        <p:grpSpPr bwMode="auto">
          <a:xfrm>
            <a:off x="4529139" y="2253616"/>
            <a:ext cx="828675" cy="994410"/>
            <a:chOff x="0" y="0"/>
            <a:chExt cx="522" cy="522"/>
          </a:xfrm>
        </p:grpSpPr>
        <p:pic>
          <p:nvPicPr>
            <p:cNvPr id="2070" name="椭圆 24"/>
            <p:cNvPicPr>
              <a:picLocks noChangeArrowheads="1"/>
            </p:cNvPicPr>
            <p:nvPr userDrawn="1"/>
          </p:nvPicPr>
          <p:blipFill>
            <a:blip r:embed="rId14" cstate="print"/>
            <a:srcRect/>
            <a:stretch>
              <a:fillRect/>
            </a:stretch>
          </p:blipFill>
          <p:spPr bwMode="auto">
            <a:xfrm>
              <a:off x="0" y="0"/>
              <a:ext cx="522" cy="522"/>
            </a:xfrm>
            <a:prstGeom prst="rect">
              <a:avLst/>
            </a:prstGeom>
            <a:noFill/>
            <a:ln w="9525">
              <a:noFill/>
              <a:miter lim="800000"/>
              <a:headEnd/>
              <a:tailEnd/>
            </a:ln>
            <a:effectLst/>
          </p:spPr>
        </p:pic>
        <p:sp>
          <p:nvSpPr>
            <p:cNvPr id="2071" name="Text Box 23"/>
            <p:cNvSpPr txBox="1">
              <a:spLocks noChangeArrowheads="1"/>
            </p:cNvSpPr>
            <p:nvPr userDrawn="1"/>
          </p:nvSpPr>
          <p:spPr bwMode="auto">
            <a:xfrm>
              <a:off x="133" y="132"/>
              <a:ext cx="257" cy="256"/>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6" name="Group 24"/>
          <p:cNvGrpSpPr>
            <a:grpSpLocks/>
          </p:cNvGrpSpPr>
          <p:nvPr/>
        </p:nvGrpSpPr>
        <p:grpSpPr bwMode="auto">
          <a:xfrm>
            <a:off x="7858126" y="819151"/>
            <a:ext cx="974725" cy="1184910"/>
            <a:chOff x="0" y="0"/>
            <a:chExt cx="614" cy="622"/>
          </a:xfrm>
        </p:grpSpPr>
        <p:pic>
          <p:nvPicPr>
            <p:cNvPr id="2073" name="椭圆 25"/>
            <p:cNvPicPr>
              <a:picLocks noChangeArrowheads="1"/>
            </p:cNvPicPr>
            <p:nvPr userDrawn="1"/>
          </p:nvPicPr>
          <p:blipFill>
            <a:blip r:embed="rId15" cstate="print"/>
            <a:srcRect/>
            <a:stretch>
              <a:fillRect/>
            </a:stretch>
          </p:blipFill>
          <p:spPr bwMode="auto">
            <a:xfrm>
              <a:off x="0" y="0"/>
              <a:ext cx="614" cy="622"/>
            </a:xfrm>
            <a:prstGeom prst="rect">
              <a:avLst/>
            </a:prstGeom>
            <a:noFill/>
            <a:ln w="9525">
              <a:noFill/>
              <a:miter lim="800000"/>
              <a:headEnd/>
              <a:tailEnd/>
            </a:ln>
            <a:effectLst/>
          </p:spPr>
        </p:pic>
        <p:sp>
          <p:nvSpPr>
            <p:cNvPr id="2074" name="Text Box 26"/>
            <p:cNvSpPr txBox="1">
              <a:spLocks noChangeArrowheads="1"/>
            </p:cNvSpPr>
            <p:nvPr userDrawn="1"/>
          </p:nvSpPr>
          <p:spPr bwMode="auto">
            <a:xfrm>
              <a:off x="147" y="147"/>
              <a:ext cx="321" cy="327"/>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7" name="Group 27"/>
          <p:cNvGrpSpPr>
            <a:grpSpLocks/>
          </p:cNvGrpSpPr>
          <p:nvPr/>
        </p:nvGrpSpPr>
        <p:grpSpPr bwMode="auto">
          <a:xfrm>
            <a:off x="3181350" y="4827270"/>
            <a:ext cx="914400" cy="1097280"/>
            <a:chOff x="0" y="0"/>
            <a:chExt cx="576" cy="576"/>
          </a:xfrm>
        </p:grpSpPr>
        <p:pic>
          <p:nvPicPr>
            <p:cNvPr id="2076" name="椭圆 26"/>
            <p:cNvPicPr>
              <a:picLocks noChangeArrowheads="1"/>
            </p:cNvPicPr>
            <p:nvPr userDrawn="1"/>
          </p:nvPicPr>
          <p:blipFill>
            <a:blip r:embed="rId16" cstate="print"/>
            <a:srcRect/>
            <a:stretch>
              <a:fillRect/>
            </a:stretch>
          </p:blipFill>
          <p:spPr bwMode="auto">
            <a:xfrm>
              <a:off x="0" y="0"/>
              <a:ext cx="576" cy="576"/>
            </a:xfrm>
            <a:prstGeom prst="rect">
              <a:avLst/>
            </a:prstGeom>
            <a:noFill/>
            <a:ln w="9525">
              <a:noFill/>
              <a:miter lim="800000"/>
              <a:headEnd/>
              <a:tailEnd/>
            </a:ln>
            <a:effectLst/>
          </p:spPr>
        </p:pic>
        <p:sp>
          <p:nvSpPr>
            <p:cNvPr id="2077" name="Text Box 29"/>
            <p:cNvSpPr txBox="1">
              <a:spLocks noChangeArrowheads="1"/>
            </p:cNvSpPr>
            <p:nvPr userDrawn="1"/>
          </p:nvSpPr>
          <p:spPr bwMode="auto">
            <a:xfrm>
              <a:off x="141" y="143"/>
              <a:ext cx="294" cy="294"/>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8" name="Group 30"/>
          <p:cNvGrpSpPr>
            <a:grpSpLocks/>
          </p:cNvGrpSpPr>
          <p:nvPr/>
        </p:nvGrpSpPr>
        <p:grpSpPr bwMode="auto">
          <a:xfrm>
            <a:off x="3267075" y="3013710"/>
            <a:ext cx="744538" cy="893446"/>
            <a:chOff x="0" y="0"/>
            <a:chExt cx="469" cy="469"/>
          </a:xfrm>
        </p:grpSpPr>
        <p:pic>
          <p:nvPicPr>
            <p:cNvPr id="2079" name="椭圆 31"/>
            <p:cNvPicPr>
              <a:picLocks noChangeArrowheads="1"/>
            </p:cNvPicPr>
            <p:nvPr userDrawn="1"/>
          </p:nvPicPr>
          <p:blipFill>
            <a:blip r:embed="rId17" cstate="print"/>
            <a:srcRect/>
            <a:stretch>
              <a:fillRect/>
            </a:stretch>
          </p:blipFill>
          <p:spPr bwMode="auto">
            <a:xfrm>
              <a:off x="0" y="0"/>
              <a:ext cx="469" cy="469"/>
            </a:xfrm>
            <a:prstGeom prst="rect">
              <a:avLst/>
            </a:prstGeom>
            <a:noFill/>
            <a:ln w="9525">
              <a:noFill/>
              <a:miter lim="800000"/>
              <a:headEnd/>
              <a:tailEnd/>
            </a:ln>
            <a:effectLst/>
          </p:spPr>
        </p:pic>
        <p:sp>
          <p:nvSpPr>
            <p:cNvPr id="2080" name="Text Box 32"/>
            <p:cNvSpPr txBox="1">
              <a:spLocks noChangeArrowheads="1"/>
            </p:cNvSpPr>
            <p:nvPr userDrawn="1"/>
          </p:nvSpPr>
          <p:spPr bwMode="auto">
            <a:xfrm>
              <a:off x="126" y="127"/>
              <a:ext cx="216" cy="216"/>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9" name="Group 33"/>
          <p:cNvGrpSpPr>
            <a:grpSpLocks/>
          </p:cNvGrpSpPr>
          <p:nvPr/>
        </p:nvGrpSpPr>
        <p:grpSpPr bwMode="auto">
          <a:xfrm>
            <a:off x="2762250" y="3482340"/>
            <a:ext cx="914400" cy="1097280"/>
            <a:chOff x="0" y="0"/>
            <a:chExt cx="576" cy="576"/>
          </a:xfrm>
        </p:grpSpPr>
        <p:pic>
          <p:nvPicPr>
            <p:cNvPr id="2082" name="椭圆 21"/>
            <p:cNvPicPr>
              <a:picLocks noChangeArrowheads="1"/>
            </p:cNvPicPr>
            <p:nvPr userDrawn="1"/>
          </p:nvPicPr>
          <p:blipFill>
            <a:blip r:embed="rId16" cstate="print"/>
            <a:srcRect/>
            <a:stretch>
              <a:fillRect/>
            </a:stretch>
          </p:blipFill>
          <p:spPr bwMode="auto">
            <a:xfrm>
              <a:off x="0" y="0"/>
              <a:ext cx="576" cy="576"/>
            </a:xfrm>
            <a:prstGeom prst="rect">
              <a:avLst/>
            </a:prstGeom>
            <a:noFill/>
            <a:ln w="9525">
              <a:noFill/>
              <a:miter lim="800000"/>
              <a:headEnd/>
              <a:tailEnd/>
            </a:ln>
            <a:effectLst/>
          </p:spPr>
        </p:pic>
        <p:sp>
          <p:nvSpPr>
            <p:cNvPr id="2083" name="Text Box 35"/>
            <p:cNvSpPr txBox="1">
              <a:spLocks noChangeArrowheads="1"/>
            </p:cNvSpPr>
            <p:nvPr userDrawn="1"/>
          </p:nvSpPr>
          <p:spPr bwMode="auto">
            <a:xfrm>
              <a:off x="141" y="142"/>
              <a:ext cx="294" cy="294"/>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10" name="Group 36"/>
          <p:cNvGrpSpPr>
            <a:grpSpLocks/>
          </p:cNvGrpSpPr>
          <p:nvPr/>
        </p:nvGrpSpPr>
        <p:grpSpPr bwMode="auto">
          <a:xfrm>
            <a:off x="4816476" y="3013710"/>
            <a:ext cx="785813" cy="942976"/>
            <a:chOff x="0" y="0"/>
            <a:chExt cx="495" cy="495"/>
          </a:xfrm>
        </p:grpSpPr>
        <p:pic>
          <p:nvPicPr>
            <p:cNvPr id="2085" name="椭圆 22"/>
            <p:cNvPicPr>
              <a:picLocks noChangeArrowheads="1"/>
            </p:cNvPicPr>
            <p:nvPr userDrawn="1"/>
          </p:nvPicPr>
          <p:blipFill>
            <a:blip r:embed="rId18" cstate="print"/>
            <a:srcRect/>
            <a:stretch>
              <a:fillRect/>
            </a:stretch>
          </p:blipFill>
          <p:spPr bwMode="auto">
            <a:xfrm>
              <a:off x="0" y="0"/>
              <a:ext cx="495" cy="495"/>
            </a:xfrm>
            <a:prstGeom prst="rect">
              <a:avLst/>
            </a:prstGeom>
            <a:noFill/>
            <a:ln w="9525">
              <a:noFill/>
              <a:miter lim="800000"/>
              <a:headEnd/>
              <a:tailEnd/>
            </a:ln>
            <a:effectLst/>
          </p:spPr>
        </p:pic>
        <p:sp>
          <p:nvSpPr>
            <p:cNvPr id="2086" name="Text Box 38"/>
            <p:cNvSpPr txBox="1">
              <a:spLocks noChangeArrowheads="1"/>
            </p:cNvSpPr>
            <p:nvPr userDrawn="1"/>
          </p:nvSpPr>
          <p:spPr bwMode="auto">
            <a:xfrm>
              <a:off x="130" y="131"/>
              <a:ext cx="236" cy="237"/>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11" name="Group 39"/>
          <p:cNvGrpSpPr>
            <a:grpSpLocks/>
          </p:cNvGrpSpPr>
          <p:nvPr/>
        </p:nvGrpSpPr>
        <p:grpSpPr bwMode="auto">
          <a:xfrm>
            <a:off x="6778626" y="937260"/>
            <a:ext cx="785813" cy="942976"/>
            <a:chOff x="0" y="0"/>
            <a:chExt cx="495" cy="495"/>
          </a:xfrm>
        </p:grpSpPr>
        <p:pic>
          <p:nvPicPr>
            <p:cNvPr id="2088" name="椭圆 27"/>
            <p:cNvPicPr>
              <a:picLocks noChangeArrowheads="1"/>
            </p:cNvPicPr>
            <p:nvPr userDrawn="1"/>
          </p:nvPicPr>
          <p:blipFill>
            <a:blip r:embed="rId18" cstate="print"/>
            <a:srcRect/>
            <a:stretch>
              <a:fillRect/>
            </a:stretch>
          </p:blipFill>
          <p:spPr bwMode="auto">
            <a:xfrm>
              <a:off x="0" y="0"/>
              <a:ext cx="495" cy="495"/>
            </a:xfrm>
            <a:prstGeom prst="rect">
              <a:avLst/>
            </a:prstGeom>
            <a:noFill/>
            <a:ln w="9525">
              <a:noFill/>
              <a:miter lim="800000"/>
              <a:headEnd/>
              <a:tailEnd/>
            </a:ln>
            <a:effectLst/>
          </p:spPr>
        </p:pic>
        <p:sp>
          <p:nvSpPr>
            <p:cNvPr id="2089" name="Text Box 41"/>
            <p:cNvSpPr txBox="1">
              <a:spLocks noChangeArrowheads="1"/>
            </p:cNvSpPr>
            <p:nvPr userDrawn="1"/>
          </p:nvSpPr>
          <p:spPr bwMode="auto">
            <a:xfrm>
              <a:off x="128" y="130"/>
              <a:ext cx="237" cy="237"/>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grpSp>
        <p:nvGrpSpPr>
          <p:cNvPr id="12" name="Group 42"/>
          <p:cNvGrpSpPr>
            <a:grpSpLocks/>
          </p:cNvGrpSpPr>
          <p:nvPr/>
        </p:nvGrpSpPr>
        <p:grpSpPr bwMode="auto">
          <a:xfrm>
            <a:off x="1347788" y="3606166"/>
            <a:ext cx="742950" cy="893444"/>
            <a:chOff x="0" y="0"/>
            <a:chExt cx="468" cy="469"/>
          </a:xfrm>
        </p:grpSpPr>
        <p:pic>
          <p:nvPicPr>
            <p:cNvPr id="2091" name="椭圆 29"/>
            <p:cNvPicPr>
              <a:picLocks noChangeArrowheads="1"/>
            </p:cNvPicPr>
            <p:nvPr userDrawn="1"/>
          </p:nvPicPr>
          <p:blipFill>
            <a:blip r:embed="rId17" cstate="print"/>
            <a:srcRect/>
            <a:stretch>
              <a:fillRect/>
            </a:stretch>
          </p:blipFill>
          <p:spPr bwMode="auto">
            <a:xfrm>
              <a:off x="0" y="0"/>
              <a:ext cx="468" cy="469"/>
            </a:xfrm>
            <a:prstGeom prst="rect">
              <a:avLst/>
            </a:prstGeom>
            <a:noFill/>
            <a:ln w="9525">
              <a:noFill/>
              <a:miter lim="800000"/>
              <a:headEnd/>
              <a:tailEnd/>
            </a:ln>
            <a:effectLst/>
          </p:spPr>
        </p:pic>
        <p:sp>
          <p:nvSpPr>
            <p:cNvPr id="2092" name="Text Box 44"/>
            <p:cNvSpPr txBox="1">
              <a:spLocks noChangeArrowheads="1"/>
            </p:cNvSpPr>
            <p:nvPr userDrawn="1"/>
          </p:nvSpPr>
          <p:spPr bwMode="auto">
            <a:xfrm>
              <a:off x="125" y="127"/>
              <a:ext cx="217" cy="217"/>
            </a:xfrm>
            <a:prstGeom prst="rect">
              <a:avLst/>
            </a:prstGeom>
            <a:noFill/>
            <a:ln w="9525">
              <a:noFill/>
              <a:miter lim="800000"/>
              <a:headEnd/>
              <a:tailEnd/>
            </a:ln>
            <a:effectLst/>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grpSp>
      <p:sp>
        <p:nvSpPr>
          <p:cNvPr id="2093" name="Rectangle 45"/>
          <p:cNvSpPr>
            <a:spLocks noGrp="1" noChangeArrowheads="1"/>
          </p:cNvSpPr>
          <p:nvPr>
            <p:ph type="subTitle" idx="1"/>
          </p:nvPr>
        </p:nvSpPr>
        <p:spPr>
          <a:xfrm>
            <a:off x="3995739" y="2306956"/>
            <a:ext cx="5113337" cy="603884"/>
          </a:xfrm>
        </p:spPr>
        <p:txBody>
          <a:bodyPr/>
          <a:lstStyle>
            <a:lvl1pPr marL="0" indent="0" algn="r">
              <a:buFont typeface="Arial" pitchFamily="34" charset="0"/>
              <a:buNone/>
              <a:defRPr sz="2000">
                <a:solidFill>
                  <a:schemeClr val="tx1"/>
                </a:solidFill>
              </a:defRPr>
            </a:lvl1pPr>
          </a:lstStyle>
          <a:p>
            <a:r>
              <a:rPr lang="zh-CN"/>
              <a:t>单击此处编辑母版副标题样式</a:t>
            </a:r>
          </a:p>
        </p:txBody>
      </p:sp>
      <p:sp>
        <p:nvSpPr>
          <p:cNvPr id="2094" name="Rectangle 46"/>
          <p:cNvSpPr>
            <a:spLocks noGrp="1" noChangeArrowheads="1"/>
          </p:cNvSpPr>
          <p:nvPr>
            <p:ph type="ctrTitle"/>
          </p:nvPr>
        </p:nvSpPr>
        <p:spPr>
          <a:xfrm>
            <a:off x="3133726" y="1443990"/>
            <a:ext cx="5972175" cy="862966"/>
          </a:xfrm>
        </p:spPr>
        <p:txBody>
          <a:bodyPr/>
          <a:lstStyle>
            <a:lvl1pPr algn="r">
              <a:defRPr sz="3200"/>
            </a:lvl1pPr>
          </a:lstStyle>
          <a:p>
            <a:r>
              <a:rPr lang="zh-CN"/>
              <a:t>单击此处编辑母版标题样式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1"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up)">
                                      <p:cBhvr>
                                        <p:cTn id="10" dur="500"/>
                                        <p:tgtEl>
                                          <p:spTgt spid="2051"/>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1"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wipe(up)">
                                      <p:cBhvr>
                                        <p:cTn id="16" dur="500"/>
                                        <p:tgtEl>
                                          <p:spTgt spid="2053"/>
                                        </p:tgtEl>
                                      </p:cBhvr>
                                    </p:animEffect>
                                  </p:childTnLst>
                                </p:cTn>
                              </p:par>
                              <p:par>
                                <p:cTn id="17" presetID="22" presetClass="entr" presetSubtype="4" fill="hold" nodeType="with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wipe(down)">
                                      <p:cBhvr>
                                        <p:cTn id="19" dur="500"/>
                                        <p:tgtEl>
                                          <p:spTgt spid="2055"/>
                                        </p:tgtEl>
                                      </p:cBhvr>
                                    </p:animEffect>
                                  </p:childTnLst>
                                </p:cTn>
                              </p:par>
                              <p:par>
                                <p:cTn id="20" presetID="22" presetClass="entr" presetSubtype="1"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up)">
                                      <p:cBhvr>
                                        <p:cTn id="22" dur="500"/>
                                        <p:tgtEl>
                                          <p:spTgt spid="2054"/>
                                        </p:tgtEl>
                                      </p:cBhvr>
                                    </p:animEffect>
                                  </p:childTnLst>
                                </p:cTn>
                              </p:par>
                              <p:par>
                                <p:cTn id="23" presetID="22" presetClass="entr" presetSubtype="1" fill="hold" nodeType="with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wipe(up)">
                                      <p:cBhvr>
                                        <p:cTn id="25" dur="500"/>
                                        <p:tgtEl>
                                          <p:spTgt spid="2056"/>
                                        </p:tgtEl>
                                      </p:cBhvr>
                                    </p:animEffect>
                                  </p:childTnLst>
                                </p:cTn>
                              </p:par>
                              <p:par>
                                <p:cTn id="26" presetID="22" presetClass="entr" presetSubtype="4" fill="hold" nodeType="withEffect">
                                  <p:stCondLst>
                                    <p:cond delay="0"/>
                                  </p:stCondLst>
                                  <p:childTnLst>
                                    <p:set>
                                      <p:cBhvr>
                                        <p:cTn id="27" dur="1" fill="hold">
                                          <p:stCondLst>
                                            <p:cond delay="0"/>
                                          </p:stCondLst>
                                        </p:cTn>
                                        <p:tgtEl>
                                          <p:spTgt spid="2057"/>
                                        </p:tgtEl>
                                        <p:attrNameLst>
                                          <p:attrName>style.visibility</p:attrName>
                                        </p:attrNameLst>
                                      </p:cBhvr>
                                      <p:to>
                                        <p:strVal val="visible"/>
                                      </p:to>
                                    </p:set>
                                    <p:animEffect transition="in" filter="wipe(down)">
                                      <p:cBhvr>
                                        <p:cTn id="28" dur="500"/>
                                        <p:tgtEl>
                                          <p:spTgt spid="2057"/>
                                        </p:tgtEl>
                                      </p:cBhvr>
                                    </p:animEffect>
                                  </p:childTnLst>
                                </p:cTn>
                              </p:par>
                            </p:childTnLst>
                          </p:cTn>
                        </p:par>
                        <p:par>
                          <p:cTn id="29" fill="hold">
                            <p:stCondLst>
                              <p:cond delay="500"/>
                            </p:stCondLst>
                            <p:childTnLst>
                              <p:par>
                                <p:cTn id="30" presetID="12" presetClass="entr" presetSubtype="2" fill="hold" grpId="0" nodeType="afterEffect">
                                  <p:stCondLst>
                                    <p:cond delay="0"/>
                                  </p:stCondLst>
                                  <p:childTnLst>
                                    <p:set>
                                      <p:cBhvr>
                                        <p:cTn id="31" dur="1" fill="hold">
                                          <p:stCondLst>
                                            <p:cond delay="0"/>
                                          </p:stCondLst>
                                        </p:cTn>
                                        <p:tgtEl>
                                          <p:spTgt spid="2058"/>
                                        </p:tgtEl>
                                        <p:attrNameLst>
                                          <p:attrName>style.visibility</p:attrName>
                                        </p:attrNameLst>
                                      </p:cBhvr>
                                      <p:to>
                                        <p:strVal val="visible"/>
                                      </p:to>
                                    </p:set>
                                    <p:anim calcmode="lin" valueType="num">
                                      <p:cBhvr additive="base">
                                        <p:cTn id="32" dur="500"/>
                                        <p:tgtEl>
                                          <p:spTgt spid="2058"/>
                                        </p:tgtEl>
                                        <p:attrNameLst>
                                          <p:attrName>ppt_x</p:attrName>
                                        </p:attrNameLst>
                                      </p:cBhvr>
                                      <p:tavLst>
                                        <p:tav tm="0">
                                          <p:val>
                                            <p:strVal val="#ppt_x+#ppt_w*1.125000"/>
                                          </p:val>
                                        </p:tav>
                                        <p:tav tm="100000">
                                          <p:val>
                                            <p:strVal val="#ppt_x"/>
                                          </p:val>
                                        </p:tav>
                                      </p:tavLst>
                                    </p:anim>
                                    <p:animEffect transition="in" filter="wipe(left)">
                                      <p:cBhvr>
                                        <p:cTn id="33" dur="500"/>
                                        <p:tgtEl>
                                          <p:spTgt spid="2058"/>
                                        </p:tgtEl>
                                      </p:cBhvr>
                                    </p:animEffect>
                                  </p:childTnLst>
                                </p:cTn>
                              </p:par>
                            </p:childTnLst>
                          </p:cTn>
                        </p:par>
                        <p:par>
                          <p:cTn id="34" fill="hold">
                            <p:stCondLst>
                              <p:cond delay="1000"/>
                            </p:stCondLst>
                            <p:childTnLst>
                              <p:par>
                                <p:cTn id="35" presetID="21" presetClass="entr" presetSubtype="2" fill="hold" nodeType="afterEffect">
                                  <p:stCondLst>
                                    <p:cond delay="0"/>
                                  </p:stCondLst>
                                  <p:childTnLst>
                                    <p:set>
                                      <p:cBhvr>
                                        <p:cTn id="36" dur="1" fill="hold">
                                          <p:stCondLst>
                                            <p:cond delay="0"/>
                                          </p:stCondLst>
                                        </p:cTn>
                                        <p:tgtEl>
                                          <p:spTgt spid="2059"/>
                                        </p:tgtEl>
                                        <p:attrNameLst>
                                          <p:attrName>style.visibility</p:attrName>
                                        </p:attrNameLst>
                                      </p:cBhvr>
                                      <p:to>
                                        <p:strVal val="visible"/>
                                      </p:to>
                                    </p:set>
                                    <p:animEffect transition="in" filter="wheel(2)">
                                      <p:cBhvr>
                                        <p:cTn id="37" dur="1000"/>
                                        <p:tgtEl>
                                          <p:spTgt spid="2059"/>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repeatCount="indefinite"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repeatCount="indefinite"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3"/>
                                        </p:tgtEl>
                                      </p:cBhvr>
                                    </p:animEffect>
                                    <p:animScale>
                                      <p:cBhvr>
                                        <p:cTn id="73" dur="250" autoRev="1" fill="hold"/>
                                        <p:tgtEl>
                                          <p:spTgt spid="3"/>
                                        </p:tgtEl>
                                      </p:cBhvr>
                                      <p:by x="105000" y="105000"/>
                                    </p:animScale>
                                  </p:childTnLst>
                                </p:cTn>
                              </p:par>
                              <p:par>
                                <p:cTn id="74" presetID="26" presetClass="emph" presetSubtype="0" repeatCount="indefinite" fill="hold" nodeType="withEffect">
                                  <p:stCondLst>
                                    <p:cond delay="0"/>
                                  </p:stCondLst>
                                  <p:childTnLst>
                                    <p:animEffect transition="out" filter="fade">
                                      <p:cBhvr>
                                        <p:cTn id="75" dur="500" tmFilter="0, 0; .2, .5; .8, .5; 1, 0"/>
                                        <p:tgtEl>
                                          <p:spTgt spid="2"/>
                                        </p:tgtEl>
                                      </p:cBhvr>
                                    </p:animEffect>
                                    <p:animScale>
                                      <p:cBhvr>
                                        <p:cTn id="76" dur="250" autoRev="1" fill="hold"/>
                                        <p:tgtEl>
                                          <p:spTgt spid="2"/>
                                        </p:tgtEl>
                                      </p:cBhvr>
                                      <p:by x="105000" y="105000"/>
                                    </p:animScale>
                                  </p:childTnLst>
                                </p:cTn>
                              </p:par>
                              <p:par>
                                <p:cTn id="77" presetID="26" presetClass="emph" presetSubtype="0" repeatCount="indefinite" fill="hold" nodeType="withEffect">
                                  <p:stCondLst>
                                    <p:cond delay="0"/>
                                  </p:stCondLst>
                                  <p:childTnLst>
                                    <p:animEffect transition="out" filter="fade">
                                      <p:cBhvr>
                                        <p:cTn id="78" dur="2000" tmFilter="0, 0; .2, .5; .8, .5; 1, 0"/>
                                        <p:tgtEl>
                                          <p:spTgt spid="7"/>
                                        </p:tgtEl>
                                      </p:cBhvr>
                                    </p:animEffect>
                                    <p:animScale>
                                      <p:cBhvr>
                                        <p:cTn id="79" dur="1000" autoRev="1" fill="hold"/>
                                        <p:tgtEl>
                                          <p:spTgt spid="7"/>
                                        </p:tgtEl>
                                      </p:cBhvr>
                                      <p:by x="105000" y="105000"/>
                                    </p:animScale>
                                  </p:childTnLst>
                                </p:cTn>
                              </p:par>
                              <p:par>
                                <p:cTn id="80" presetID="26" presetClass="emph" presetSubtype="0" repeatCount="indefinite" fill="hold"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par>
                                <p:cTn id="83" presetID="26" presetClass="emph" presetSubtype="0" repeatCount="indefinite" fill="hold" nodeType="withEffect">
                                  <p:stCondLst>
                                    <p:cond delay="0"/>
                                  </p:stCondLst>
                                  <p:childTnLst>
                                    <p:animEffect transition="out" filter="fade">
                                      <p:cBhvr>
                                        <p:cTn id="84" dur="2000" tmFilter="0, 0; .2, .5; .8, .5; 1, 0"/>
                                        <p:tgtEl>
                                          <p:spTgt spid="9"/>
                                        </p:tgtEl>
                                      </p:cBhvr>
                                    </p:animEffect>
                                    <p:animScale>
                                      <p:cBhvr>
                                        <p:cTn id="85" dur="1000" autoRev="1" fill="hold"/>
                                        <p:tgtEl>
                                          <p:spTgt spid="9"/>
                                        </p:tgtEl>
                                      </p:cBhvr>
                                      <p:by x="105000" y="105000"/>
                                    </p:animScale>
                                  </p:childTnLst>
                                </p:cTn>
                              </p:par>
                              <p:par>
                                <p:cTn id="86" presetID="26" presetClass="emph" presetSubtype="0" repeatCount="indefinite" fill="hold" nodeType="withEffect">
                                  <p:stCondLst>
                                    <p:cond delay="0"/>
                                  </p:stCondLst>
                                  <p:childTnLst>
                                    <p:animEffect transition="out" filter="fade">
                                      <p:cBhvr>
                                        <p:cTn id="87" dur="2000" tmFilter="0, 0; .2, .5; .8, .5; 1, 0"/>
                                        <p:tgtEl>
                                          <p:spTgt spid="10"/>
                                        </p:tgtEl>
                                      </p:cBhvr>
                                    </p:animEffect>
                                    <p:animScale>
                                      <p:cBhvr>
                                        <p:cTn id="88" dur="1000" autoRev="1" fill="hold"/>
                                        <p:tgtEl>
                                          <p:spTgt spid="10"/>
                                        </p:tgtEl>
                                      </p:cBhvr>
                                      <p:by x="105000" y="105000"/>
                                    </p:animScale>
                                  </p:childTnLst>
                                </p:cTn>
                              </p:par>
                              <p:par>
                                <p:cTn id="89" presetID="26" presetClass="emph" presetSubtype="0" repeatCount="indefinite" fill="hold" nodeType="withEffect">
                                  <p:stCondLst>
                                    <p:cond delay="0"/>
                                  </p:stCondLst>
                                  <p:childTnLst>
                                    <p:animEffect transition="out" filter="fade">
                                      <p:cBhvr>
                                        <p:cTn id="90" dur="2000" tmFilter="0, 0; .2, .5; .8, .5; 1, 0"/>
                                        <p:tgtEl>
                                          <p:spTgt spid="11"/>
                                        </p:tgtEl>
                                      </p:cBhvr>
                                    </p:animEffect>
                                    <p:animScale>
                                      <p:cBhvr>
                                        <p:cTn id="91" dur="1000" autoRev="1" fill="hold"/>
                                        <p:tgtEl>
                                          <p:spTgt spid="11"/>
                                        </p:tgtEl>
                                      </p:cBhvr>
                                      <p:by x="105000" y="105000"/>
                                    </p:animScale>
                                  </p:childTnLst>
                                </p:cTn>
                              </p:par>
                              <p:par>
                                <p:cTn id="92" presetID="26" presetClass="emph" presetSubtype="0" repeatCount="indefinite" fill="hold" nodeType="withEffect">
                                  <p:stCondLst>
                                    <p:cond delay="0"/>
                                  </p:stCondLst>
                                  <p:childTnLst>
                                    <p:animEffect transition="out" filter="fade">
                                      <p:cBhvr>
                                        <p:cTn id="93" dur="500" tmFilter="0, 0; .2, .5; .8, .5; 1, 0"/>
                                        <p:tgtEl>
                                          <p:spTgt spid="12"/>
                                        </p:tgtEl>
                                      </p:cBhvr>
                                    </p:animEffect>
                                    <p:animScale>
                                      <p:cBhvr>
                                        <p:cTn id="9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autoUpdateAnimBg="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6" name="页脚占位符 5"/>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266"/>
            <a:ext cx="7772400" cy="1362074"/>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7030"/>
            <a:ext cx="7772400" cy="149923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313" y="1527810"/>
            <a:ext cx="4038600" cy="50749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59313" y="1527810"/>
            <a:ext cx="4038600" cy="50749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320"/>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430"/>
            <a:ext cx="4040188"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5511"/>
            <a:ext cx="4040188" cy="39509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430"/>
            <a:ext cx="4041775"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5511"/>
            <a:ext cx="4041775" cy="39509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2416"/>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2416"/>
            <a:ext cx="5111750" cy="58540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4466"/>
            <a:ext cx="3008313" cy="46920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769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341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8291"/>
            <a:ext cx="5486400" cy="8039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664846"/>
            <a:ext cx="2057400" cy="59378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313" y="664846"/>
            <a:ext cx="6019800" cy="593788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type="title"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4514" name="Rectangle 2"/>
          <p:cNvSpPr>
            <a:spLocks noGrp="1" noRot="1" noChangeArrowheads="1"/>
          </p:cNvSpPr>
          <p:nvPr>
            <p:ph type="ctrTitle"/>
          </p:nvPr>
        </p:nvSpPr>
        <p:spPr>
          <a:xfrm>
            <a:off x="685800" y="2286000"/>
            <a:ext cx="7772400" cy="1143000"/>
          </a:xfrm>
        </p:spPr>
        <p:txBody>
          <a:bodyPr/>
          <a:lstStyle>
            <a:lvl1pPr>
              <a:defRPr/>
            </a:lvl1pPr>
          </a:lstStyle>
          <a:p>
            <a:r>
              <a:rPr lang="zh-CN" altLang="en-US"/>
              <a:t>单击此处编辑母版标题样式</a:t>
            </a:r>
          </a:p>
        </p:txBody>
      </p:sp>
      <p:sp>
        <p:nvSpPr>
          <p:cNvPr id="645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64516" name="Rectangle 4"/>
          <p:cNvSpPr>
            <a:spLocks noGrp="1" noChangeArrowheads="1"/>
          </p:cNvSpPr>
          <p:nvPr>
            <p:ph type="dt" sz="half" idx="2"/>
          </p:nvPr>
        </p:nvSpPr>
        <p:spPr/>
        <p:txBody>
          <a:bodyPr/>
          <a:lstStyle>
            <a:lvl1pPr>
              <a:defRPr/>
            </a:lvl1pPr>
          </a:lstStyle>
          <a:p>
            <a:fld id="{923C6265-90F5-4F71-B38D-BEDCF7794338}" type="datetimeFigureOut">
              <a:rPr lang="zh-CN" altLang="en-US">
                <a:solidFill>
                  <a:srgbClr val="007A77"/>
                </a:solidFill>
              </a:rPr>
              <a:pPr/>
              <a:t>2014-10-28</a:t>
            </a:fld>
            <a:endParaRPr lang="en-US" altLang="zh-CN">
              <a:solidFill>
                <a:srgbClr val="007A77"/>
              </a:solidFill>
            </a:endParaRPr>
          </a:p>
        </p:txBody>
      </p:sp>
      <p:sp>
        <p:nvSpPr>
          <p:cNvPr id="64517" name="Rectangle 5"/>
          <p:cNvSpPr>
            <a:spLocks noGrp="1" noChangeArrowheads="1"/>
          </p:cNvSpPr>
          <p:nvPr>
            <p:ph type="ftr" sz="quarter" idx="3"/>
          </p:nvPr>
        </p:nvSpPr>
        <p:spPr/>
        <p:txBody>
          <a:bodyPr/>
          <a:lstStyle>
            <a:lvl1pPr>
              <a:defRPr/>
            </a:lvl1pPr>
          </a:lstStyle>
          <a:p>
            <a:endParaRPr lang="en-US" altLang="zh-CN">
              <a:solidFill>
                <a:srgbClr val="007A77"/>
              </a:solidFill>
            </a:endParaRPr>
          </a:p>
        </p:txBody>
      </p:sp>
      <p:sp>
        <p:nvSpPr>
          <p:cNvPr id="64518" name="Rectangle 6"/>
          <p:cNvSpPr>
            <a:spLocks noGrp="1" noChangeArrowheads="1"/>
          </p:cNvSpPr>
          <p:nvPr>
            <p:ph type="sldNum" sz="quarter" idx="4"/>
          </p:nvPr>
        </p:nvSpPr>
        <p:spPr/>
        <p:txBody>
          <a:bodyPr/>
          <a:lstStyle>
            <a:lvl1pPr>
              <a:defRPr/>
            </a:lvl1pPr>
          </a:lstStyle>
          <a:p>
            <a:fld id="{9CD6DDE2-C9A0-49FF-BAF2-A3A33A785389}"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0" fill="hold">
                                          <p:stCondLst>
                                            <p:cond delay="0"/>
                                          </p:stCondLst>
                                        </p:cTn>
                                        <p:tgtEl>
                                          <p:spTgt spid="64514"/>
                                        </p:tgtEl>
                                        <p:attrNameLst>
                                          <p:attrName>style.visibility</p:attrName>
                                        </p:attrNameLst>
                                      </p:cBhvr>
                                      <p:to>
                                        <p:strVal val="visible"/>
                                      </p:to>
                                    </p:set>
                                    <p:anim calcmode="lin" valueType="num">
                                      <p:cBhvr>
                                        <p:cTn id="7" dur="1000" fill="hold"/>
                                        <p:tgtEl>
                                          <p:spTgt spid="64514"/>
                                        </p:tgtEl>
                                        <p:attrNameLst>
                                          <p:attrName>ppt_x</p:attrName>
                                        </p:attrNameLst>
                                      </p:cBhvr>
                                      <p:tavLst>
                                        <p:tav tm="0">
                                          <p:val>
                                            <p:strVal val="#ppt_x-.2"/>
                                          </p:val>
                                        </p:tav>
                                        <p:tav tm="100000">
                                          <p:val>
                                            <p:strVal val="#ppt_x"/>
                                          </p:val>
                                        </p:tav>
                                      </p:tavLst>
                                    </p:anim>
                                    <p:anim calcmode="lin" valueType="num">
                                      <p:cBhvr>
                                        <p:cTn id="8" dur="1000" fill="hold"/>
                                        <p:tgtEl>
                                          <p:spTgt spid="645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4514"/>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0" fill="hold">
                                          <p:stCondLst>
                                            <p:cond delay="0"/>
                                          </p:stCondLst>
                                        </p:cTn>
                                        <p:tgtEl>
                                          <p:spTgt spid="64515">
                                            <p:txEl>
                                              <p:pRg st="0" end="0"/>
                                            </p:txEl>
                                          </p:spTgt>
                                        </p:tgtEl>
                                        <p:attrNameLst>
                                          <p:attrName>style.visibility</p:attrName>
                                        </p:attrNameLst>
                                      </p:cBhvr>
                                      <p:to>
                                        <p:strVal val="visible"/>
                                      </p:to>
                                    </p:set>
                                    <p:animEffect transition="in" filter="fade">
                                      <p:cBhvr>
                                        <p:cTn id="14" dur="500"/>
                                        <p:tgtEl>
                                          <p:spTgt spid="64515">
                                            <p:txEl>
                                              <p:pRg st="0" end="0"/>
                                            </p:txEl>
                                          </p:spTgt>
                                        </p:tgtEl>
                                      </p:cBhvr>
                                    </p:animEffect>
                                    <p:anim calcmode="lin" valueType="num">
                                      <p:cBhvr>
                                        <p:cTn id="15"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4515">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15" grpId="0" build="p">
        <p:tmplLst>
          <p:tmpl lvl="1">
            <p:tnLst>
              <p:par>
                <p:cTn presetID="44" presetClass="entr" presetSubtype="0" fill="hold" nodeType="clickEffect">
                  <p:stCondLst>
                    <p:cond delay="0"/>
                  </p:stCondLst>
                  <p:childTnLst>
                    <p:set>
                      <p:cBhvr>
                        <p:cTn dur="0" fill="hold">
                          <p:stCondLst>
                            <p:cond delay="0"/>
                          </p:stCondLst>
                        </p:cTn>
                        <p:tgtEl>
                          <p:spTgt spid="64515"/>
                        </p:tgtEl>
                        <p:attrNameLst>
                          <p:attrName>style.visibility</p:attrName>
                        </p:attrNameLst>
                      </p:cBhvr>
                      <p:to>
                        <p:strVal val="visible"/>
                      </p:to>
                    </p:set>
                    <p:animEffect transition="in" filter="fade">
                      <p:cBhvr>
                        <p:cTn dur="500"/>
                        <p:tgtEl>
                          <p:spTgt spid="64515"/>
                        </p:tgtEl>
                      </p:cBhvr>
                    </p:animEffect>
                    <p:anim calcmode="lin" valueType="num">
                      <p:cBhvr>
                        <p:cTn dur="500" fill="hold"/>
                        <p:tgtEl>
                          <p:spTgt spid="64515"/>
                        </p:tgtEl>
                        <p:attrNameLst>
                          <p:attrName>ppt_x</p:attrName>
                        </p:attrNameLst>
                      </p:cBhvr>
                      <p:tavLst>
                        <p:tav tm="0">
                          <p:val>
                            <p:strVal val="#ppt_x"/>
                          </p:val>
                        </p:tav>
                        <p:tav tm="100000">
                          <p:val>
                            <p:strVal val="#ppt_x"/>
                          </p:val>
                        </p:tav>
                      </p:tavLst>
                    </p:anim>
                    <p:anim calcmode="lin" valueType="num">
                      <p:cBhvr>
                        <p:cTn dur="500" fill="hold"/>
                        <p:tgtEl>
                          <p:spTgt spid="64515"/>
                        </p:tgtEl>
                        <p:attrNameLst>
                          <p:attrName>ppt_y</p:attrName>
                        </p:attrNameLst>
                      </p:cBhvr>
                      <p:tavLst>
                        <p:tav tm="0">
                          <p:val>
                            <p:strVal val="#ppt_y+.05"/>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6" name="页脚占位符 5"/>
          <p:cNvSpPr>
            <a:spLocks noGrp="1"/>
          </p:cNvSpPr>
          <p:nvPr>
            <p:ph type="ftr" sz="quarter" idx="11"/>
          </p:nvPr>
        </p:nvSpPr>
        <p:spPr/>
        <p:txBody>
          <a:bodyPr/>
          <a:lstStyle/>
          <a:p>
            <a:endParaRPr lang="zh-CN" altLang="en-US">
              <a:solidFill>
                <a:srgbClr val="2F2F2F">
                  <a:lumMod val="75000"/>
                  <a:lumOff val="25000"/>
                </a:srgb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FC42E8A4-B13E-4ECA-ADF5-44AD527864E5}" type="datetimeFigureOut">
              <a:rPr lang="zh-CN" altLang="en-US">
                <a:solidFill>
                  <a:srgbClr val="007A77"/>
                </a:solidFill>
              </a:rPr>
              <a:pPr/>
              <a:t>2014-10-28</a:t>
            </a:fld>
            <a:endParaRPr lang="en-US" altLang="zh-CN">
              <a:solidFill>
                <a:srgbClr val="007A77"/>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7A77"/>
              </a:solidFill>
            </a:endParaRPr>
          </a:p>
        </p:txBody>
      </p:sp>
      <p:sp>
        <p:nvSpPr>
          <p:cNvPr id="6" name="灯片编号占位符 5"/>
          <p:cNvSpPr>
            <a:spLocks noGrp="1"/>
          </p:cNvSpPr>
          <p:nvPr>
            <p:ph type="sldNum" sz="quarter" idx="12"/>
          </p:nvPr>
        </p:nvSpPr>
        <p:spPr/>
        <p:txBody>
          <a:bodyPr/>
          <a:lstStyle>
            <a:lvl1pPr>
              <a:defRPr/>
            </a:lvl1pPr>
          </a:lstStyle>
          <a:p>
            <a:fld id="{60D1D0FE-84FD-4873-9C0E-EACA9F2F247D}"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E1CDAA65-3554-4831-B62A-50F8FB756FFA}" type="datetimeFigureOut">
              <a:rPr lang="zh-CN" altLang="en-US">
                <a:solidFill>
                  <a:srgbClr val="007A77"/>
                </a:solidFill>
              </a:rPr>
              <a:pPr/>
              <a:t>2014-10-28</a:t>
            </a:fld>
            <a:endParaRPr lang="en-US" altLang="zh-CN">
              <a:solidFill>
                <a:srgbClr val="007A77"/>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7A77"/>
              </a:solidFill>
            </a:endParaRPr>
          </a:p>
        </p:txBody>
      </p:sp>
      <p:sp>
        <p:nvSpPr>
          <p:cNvPr id="6" name="灯片编号占位符 5"/>
          <p:cNvSpPr>
            <a:spLocks noGrp="1"/>
          </p:cNvSpPr>
          <p:nvPr>
            <p:ph type="sldNum" sz="quarter" idx="12"/>
          </p:nvPr>
        </p:nvSpPr>
        <p:spPr/>
        <p:txBody>
          <a:bodyPr/>
          <a:lstStyle>
            <a:lvl1pPr>
              <a:defRPr/>
            </a:lvl1pPr>
          </a:lstStyle>
          <a:p>
            <a:fld id="{752AD090-9EAE-4123-8CA5-2C26E309407A}"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4BCAF804-E1AB-406A-B8E7-CF5C9F6D296B}" type="datetimeFigureOut">
              <a:rPr lang="zh-CN" altLang="en-US">
                <a:solidFill>
                  <a:srgbClr val="007A77"/>
                </a:solidFill>
              </a:rPr>
              <a:pPr/>
              <a:t>2014-10-28</a:t>
            </a:fld>
            <a:endParaRPr lang="en-US" altLang="zh-CN">
              <a:solidFill>
                <a:srgbClr val="007A77"/>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7A77"/>
              </a:solidFill>
            </a:endParaRPr>
          </a:p>
        </p:txBody>
      </p:sp>
      <p:sp>
        <p:nvSpPr>
          <p:cNvPr id="7" name="灯片编号占位符 6"/>
          <p:cNvSpPr>
            <a:spLocks noGrp="1"/>
          </p:cNvSpPr>
          <p:nvPr>
            <p:ph type="sldNum" sz="quarter" idx="12"/>
          </p:nvPr>
        </p:nvSpPr>
        <p:spPr/>
        <p:txBody>
          <a:bodyPr/>
          <a:lstStyle>
            <a:lvl1pPr>
              <a:defRPr/>
            </a:lvl1pPr>
          </a:lstStyle>
          <a:p>
            <a:fld id="{8C0306E9-F7C5-4E9B-BC98-7AB1C1CE0F32}"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D3E56A3B-BC0E-490D-8E37-4C8F9A140234}" type="datetimeFigureOut">
              <a:rPr lang="zh-CN" altLang="en-US">
                <a:solidFill>
                  <a:srgbClr val="007A77"/>
                </a:solidFill>
              </a:rPr>
              <a:pPr/>
              <a:t>2014-10-28</a:t>
            </a:fld>
            <a:endParaRPr lang="en-US" altLang="zh-CN">
              <a:solidFill>
                <a:srgbClr val="007A77"/>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7A77"/>
              </a:solidFill>
            </a:endParaRPr>
          </a:p>
        </p:txBody>
      </p:sp>
      <p:sp>
        <p:nvSpPr>
          <p:cNvPr id="9" name="灯片编号占位符 8"/>
          <p:cNvSpPr>
            <a:spLocks noGrp="1"/>
          </p:cNvSpPr>
          <p:nvPr>
            <p:ph type="sldNum" sz="quarter" idx="12"/>
          </p:nvPr>
        </p:nvSpPr>
        <p:spPr/>
        <p:txBody>
          <a:bodyPr/>
          <a:lstStyle>
            <a:lvl1pPr>
              <a:defRPr/>
            </a:lvl1pPr>
          </a:lstStyle>
          <a:p>
            <a:fld id="{B9CACD68-B812-4D6E-BD12-7E997D6D81A7}"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B7085570-0CE3-4567-99F6-F5D1875E2992}" type="datetimeFigureOut">
              <a:rPr lang="zh-CN" altLang="en-US">
                <a:solidFill>
                  <a:srgbClr val="007A77"/>
                </a:solidFill>
              </a:rPr>
              <a:pPr/>
              <a:t>2014-10-28</a:t>
            </a:fld>
            <a:endParaRPr lang="en-US" altLang="zh-CN">
              <a:solidFill>
                <a:srgbClr val="007A77"/>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7A77"/>
              </a:solidFill>
            </a:endParaRPr>
          </a:p>
        </p:txBody>
      </p:sp>
      <p:sp>
        <p:nvSpPr>
          <p:cNvPr id="5" name="灯片编号占位符 4"/>
          <p:cNvSpPr>
            <a:spLocks noGrp="1"/>
          </p:cNvSpPr>
          <p:nvPr>
            <p:ph type="sldNum" sz="quarter" idx="12"/>
          </p:nvPr>
        </p:nvSpPr>
        <p:spPr/>
        <p:txBody>
          <a:bodyPr/>
          <a:lstStyle>
            <a:lvl1pPr>
              <a:defRPr/>
            </a:lvl1pPr>
          </a:lstStyle>
          <a:p>
            <a:fld id="{D40778C5-90D3-4ED4-B16D-A68EFC932FC7}"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85AA7A9E-3A1E-4087-90E5-5A2E79C5BEE4}" type="datetimeFigureOut">
              <a:rPr lang="zh-CN" altLang="en-US">
                <a:solidFill>
                  <a:srgbClr val="007A77"/>
                </a:solidFill>
              </a:rPr>
              <a:pPr/>
              <a:t>2014-10-28</a:t>
            </a:fld>
            <a:endParaRPr lang="en-US" altLang="zh-CN">
              <a:solidFill>
                <a:srgbClr val="007A77"/>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7A77"/>
              </a:solidFill>
            </a:endParaRPr>
          </a:p>
        </p:txBody>
      </p:sp>
      <p:sp>
        <p:nvSpPr>
          <p:cNvPr id="4" name="灯片编号占位符 3"/>
          <p:cNvSpPr>
            <a:spLocks noGrp="1"/>
          </p:cNvSpPr>
          <p:nvPr>
            <p:ph type="sldNum" sz="quarter" idx="12"/>
          </p:nvPr>
        </p:nvSpPr>
        <p:spPr/>
        <p:txBody>
          <a:bodyPr/>
          <a:lstStyle>
            <a:lvl1pPr>
              <a:defRPr/>
            </a:lvl1pPr>
          </a:lstStyle>
          <a:p>
            <a:fld id="{D14DE33A-5252-49A6-B49A-42E66C237BC9}"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8C2E326F-5E49-4244-B871-5C7B2148415B}" type="datetimeFigureOut">
              <a:rPr lang="zh-CN" altLang="en-US">
                <a:solidFill>
                  <a:srgbClr val="007A77"/>
                </a:solidFill>
              </a:rPr>
              <a:pPr/>
              <a:t>2014-10-28</a:t>
            </a:fld>
            <a:endParaRPr lang="en-US" altLang="zh-CN">
              <a:solidFill>
                <a:srgbClr val="007A77"/>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7A77"/>
              </a:solidFill>
            </a:endParaRPr>
          </a:p>
        </p:txBody>
      </p:sp>
      <p:sp>
        <p:nvSpPr>
          <p:cNvPr id="7" name="灯片编号占位符 6"/>
          <p:cNvSpPr>
            <a:spLocks noGrp="1"/>
          </p:cNvSpPr>
          <p:nvPr>
            <p:ph type="sldNum" sz="quarter" idx="12"/>
          </p:nvPr>
        </p:nvSpPr>
        <p:spPr/>
        <p:txBody>
          <a:bodyPr/>
          <a:lstStyle>
            <a:lvl1pPr>
              <a:defRPr/>
            </a:lvl1pPr>
          </a:lstStyle>
          <a:p>
            <a:fld id="{7157BDCA-3F4E-4BAB-A836-512DAD7CA8B4}"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60A62627-F452-4E8A-A1E0-BA5AD9A73D5D}" type="datetimeFigureOut">
              <a:rPr lang="zh-CN" altLang="en-US">
                <a:solidFill>
                  <a:srgbClr val="007A77"/>
                </a:solidFill>
              </a:rPr>
              <a:pPr/>
              <a:t>2014-10-28</a:t>
            </a:fld>
            <a:endParaRPr lang="en-US" altLang="zh-CN">
              <a:solidFill>
                <a:srgbClr val="007A77"/>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7A77"/>
              </a:solidFill>
            </a:endParaRPr>
          </a:p>
        </p:txBody>
      </p:sp>
      <p:sp>
        <p:nvSpPr>
          <p:cNvPr id="7" name="灯片编号占位符 6"/>
          <p:cNvSpPr>
            <a:spLocks noGrp="1"/>
          </p:cNvSpPr>
          <p:nvPr>
            <p:ph type="sldNum" sz="quarter" idx="12"/>
          </p:nvPr>
        </p:nvSpPr>
        <p:spPr/>
        <p:txBody>
          <a:bodyPr/>
          <a:lstStyle>
            <a:lvl1pPr>
              <a:defRPr/>
            </a:lvl1pPr>
          </a:lstStyle>
          <a:p>
            <a:fld id="{3D1A2FCF-861E-4F69-8A76-6F55172F7785}"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F0F353DD-71FB-4142-8E39-92E093533378}" type="datetimeFigureOut">
              <a:rPr lang="zh-CN" altLang="en-US">
                <a:solidFill>
                  <a:srgbClr val="007A77"/>
                </a:solidFill>
              </a:rPr>
              <a:pPr/>
              <a:t>2014-10-28</a:t>
            </a:fld>
            <a:endParaRPr lang="en-US" altLang="zh-CN">
              <a:solidFill>
                <a:srgbClr val="007A77"/>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7A77"/>
              </a:solidFill>
            </a:endParaRPr>
          </a:p>
        </p:txBody>
      </p:sp>
      <p:sp>
        <p:nvSpPr>
          <p:cNvPr id="6" name="灯片编号占位符 5"/>
          <p:cNvSpPr>
            <a:spLocks noGrp="1"/>
          </p:cNvSpPr>
          <p:nvPr>
            <p:ph type="sldNum" sz="quarter" idx="12"/>
          </p:nvPr>
        </p:nvSpPr>
        <p:spPr/>
        <p:txBody>
          <a:bodyPr/>
          <a:lstStyle>
            <a:lvl1pPr>
              <a:defRPr/>
            </a:lvl1pPr>
          </a:lstStyle>
          <a:p>
            <a:fld id="{30847C61-3295-409A-A69A-08EF17A62025}"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609600"/>
            <a:ext cx="2135187" cy="5489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01625" y="609600"/>
            <a:ext cx="6253163" cy="54895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AB35DA80-AB54-41B9-A850-4BFCBCA75780}" type="datetimeFigureOut">
              <a:rPr lang="zh-CN" altLang="en-US">
                <a:solidFill>
                  <a:srgbClr val="007A77"/>
                </a:solidFill>
              </a:rPr>
              <a:pPr/>
              <a:t>2014-10-28</a:t>
            </a:fld>
            <a:endParaRPr lang="en-US" altLang="zh-CN">
              <a:solidFill>
                <a:srgbClr val="007A77"/>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7A77"/>
              </a:solidFill>
            </a:endParaRPr>
          </a:p>
        </p:txBody>
      </p:sp>
      <p:sp>
        <p:nvSpPr>
          <p:cNvPr id="6" name="灯片编号占位符 5"/>
          <p:cNvSpPr>
            <a:spLocks noGrp="1"/>
          </p:cNvSpPr>
          <p:nvPr>
            <p:ph type="sldNum" sz="quarter" idx="12"/>
          </p:nvPr>
        </p:nvSpPr>
        <p:spPr/>
        <p:txBody>
          <a:bodyPr/>
          <a:lstStyle>
            <a:lvl1pPr>
              <a:defRPr/>
            </a:lvl1pPr>
          </a:lstStyle>
          <a:p>
            <a:fld id="{D3F9D9D4-4655-4B94-975D-7A0D43F91EAD}" type="slidenum">
              <a:rPr lang="zh-CN" altLang="en-US">
                <a:solidFill>
                  <a:srgbClr val="007A77"/>
                </a:solidFill>
              </a:rPr>
              <a:pPr/>
              <a:t>‹#›</a:t>
            </a:fld>
            <a:endParaRPr lang="en-US" altLang="zh-CN">
              <a:solidFill>
                <a:srgbClr val="007A77"/>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8.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9.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4.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530820CF-B880-4189-942D-D702A7CBA730}" type="datetimeFigureOut">
              <a:rPr lang="zh-CN" altLang="en-US" smtClean="0">
                <a:solidFill>
                  <a:srgbClr val="2F2F2F">
                    <a:lumMod val="75000"/>
                    <a:lumOff val="25000"/>
                  </a:srgbClr>
                </a:solidFill>
              </a:rPr>
              <a:pPr/>
              <a:t>2014-10-28</a:t>
            </a:fld>
            <a:endParaRPr lang="zh-CN" altLang="en-US">
              <a:solidFill>
                <a:srgbClr val="2F2F2F">
                  <a:lumMod val="75000"/>
                  <a:lumOff val="25000"/>
                </a:srgbClr>
              </a:solidFill>
            </a:endParaRPr>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solidFill>
                <a:srgbClr val="2F2F2F">
                  <a:lumMod val="75000"/>
                  <a:lumOff val="25000"/>
                </a:srgbClr>
              </a:solidFill>
            </a:endParaRPr>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0C913308-F349-4B6D-A68A-DD1791B4A57B}" type="slidenum">
              <a:rPr lang="zh-CN" altLang="en-US" smtClean="0">
                <a:solidFill>
                  <a:srgbClr val="2F2F2F">
                    <a:lumMod val="75000"/>
                    <a:lumOff val="25000"/>
                  </a:srgbClr>
                </a:solidFill>
              </a:rPr>
              <a:pPr/>
              <a:t>‹#›</a:t>
            </a:fld>
            <a:endParaRPr lang="zh-CN" altLang="en-US">
              <a:solidFill>
                <a:srgbClr val="2F2F2F">
                  <a:lumMod val="75000"/>
                  <a:lumOff val="25000"/>
                </a:srgbClr>
              </a:solidFill>
            </a:endParaRPr>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7008FB4-E744-4A5F-BA07-4859FE12E074}"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A8D50-9143-4235-B851-CA81FEE7254F}"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3B9DC-01E0-43EE-B964-FAAA489632C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850170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74638"/>
            <a:ext cx="8229600" cy="1143000"/>
          </a:xfrm>
          <a:prstGeom prst="rect">
            <a:avLst/>
          </a:prstGeom>
          <a:noFill/>
          <a:ln w="9525" cmpd="sng">
            <a:noFill/>
            <a:miter lim="800000"/>
            <a:headEnd/>
            <a:tailEnd/>
          </a:ln>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1027" name="文本占位符 2"/>
          <p:cNvSpPr>
            <a:spLocks noGrp="1" noChangeArrowheads="1"/>
          </p:cNvSpPr>
          <p:nvPr>
            <p:ph type="body" idx="1"/>
          </p:nvPr>
        </p:nvSpPr>
        <p:spPr bwMode="auto">
          <a:xfrm>
            <a:off x="457200" y="1600200"/>
            <a:ext cx="8229600" cy="4525963"/>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1028" name="日期占位符 3"/>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mn-lt"/>
                <a:sym typeface="Calibri" pitchFamily="34" charset="0"/>
              </a:defRPr>
            </a:lvl1pPr>
          </a:lstStyle>
          <a:p>
            <a:pPr eaLnBrk="0" fontAlgn="base" hangingPunct="0">
              <a:spcBef>
                <a:spcPct val="0"/>
              </a:spcBef>
              <a:spcAft>
                <a:spcPct val="0"/>
              </a:spcAft>
              <a:buFont typeface="Arial" pitchFamily="34" charset="0"/>
              <a:buNone/>
            </a:pPr>
            <a:fld id="{3EA99735-054F-4C53-BF7A-1B3DCAA8ADF6}" type="datetime1">
              <a:rPr lang="zh-CN" altLang="en-US" smtClean="0"/>
              <a:pPr eaLnBrk="0" fontAlgn="base" hangingPunct="0">
                <a:spcBef>
                  <a:spcPct val="0"/>
                </a:spcBef>
                <a:spcAft>
                  <a:spcPct val="0"/>
                </a:spcAft>
                <a:buFont typeface="Arial" pitchFamily="34" charset="0"/>
                <a:buNone/>
              </a:pPr>
              <a:t>2014-10-28</a:t>
            </a:fld>
            <a:endParaRPr lang="zh-CN" altLang="en-US" smtClean="0"/>
          </a:p>
        </p:txBody>
      </p:sp>
      <p:sp>
        <p:nvSpPr>
          <p:cNvPr id="1029" name="页脚占位符 4"/>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sym typeface="Calibri" pitchFamily="34" charset="0"/>
              </a:defRPr>
            </a:lvl1pPr>
          </a:lstStyle>
          <a:p>
            <a:pPr eaLnBrk="0" fontAlgn="base" hangingPunct="0">
              <a:spcBef>
                <a:spcPct val="0"/>
              </a:spcBef>
              <a:spcAft>
                <a:spcPct val="0"/>
              </a:spcAft>
              <a:buFont typeface="Arial" pitchFamily="34" charset="0"/>
              <a:buNone/>
            </a:pPr>
            <a:endParaRPr lang="zh-CN" altLang="zh-CN" smtClean="0"/>
          </a:p>
        </p:txBody>
      </p:sp>
      <p:sp>
        <p:nvSpPr>
          <p:cNvPr id="1030" name="灯片编号占位符 5"/>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sym typeface="Calibri" pitchFamily="34" charset="0"/>
              </a:defRPr>
            </a:lvl1pPr>
          </a:lstStyle>
          <a:p>
            <a:pPr eaLnBrk="0" fontAlgn="base" hangingPunct="0">
              <a:spcBef>
                <a:spcPct val="0"/>
              </a:spcBef>
              <a:spcAft>
                <a:spcPct val="0"/>
              </a:spcAft>
              <a:buFont typeface="Arial" pitchFamily="34" charset="0"/>
              <a:buNone/>
            </a:pPr>
            <a:fld id="{73E965D0-C383-413B-A5A2-9CC3D80383D3}" type="slidenum">
              <a:rPr lang="zh-CN" altLang="en-US" smtClean="0"/>
              <a:pPr eaLnBrk="0" fontAlgn="base" hangingPunct="0">
                <a:spcBef>
                  <a:spcPct val="0"/>
                </a:spcBef>
                <a:spcAft>
                  <a:spcPct val="0"/>
                </a:spcAft>
                <a:buFont typeface="Arial" pitchFamily="34" charset="0"/>
                <a:buNone/>
              </a:pPr>
              <a:t>‹#›</a:t>
            </a:fld>
            <a:endParaRPr lang="zh-CN" altLang="en-US" smtClean="0"/>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ftr="0"/>
  <p:txStyles>
    <p:titleStyle>
      <a:lvl1pPr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defTabSz="0"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defTabSz="0"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defTabSz="0"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B09744E-4A99-45B4-9D13-4A341BC4FE31}" type="datetimeFigureOut">
              <a:rPr lang="zh-CN" altLang="en-US" smtClean="0">
                <a:solidFill>
                  <a:prstClr val="white">
                    <a:shade val="50000"/>
                  </a:prstClr>
                </a:solidFill>
              </a:rPr>
              <a:pPr/>
              <a:t>2014-10-28</a:t>
            </a:fld>
            <a:endParaRPr lang="zh-CN" altLang="en-US">
              <a:solidFill>
                <a:prstClr val="white">
                  <a:shade val="50000"/>
                </a:prstClr>
              </a:solidFill>
            </a:endParaRPr>
          </a:p>
        </p:txBody>
      </p:sp>
      <p:sp>
        <p:nvSpPr>
          <p:cNvPr id="3" name="页脚占位符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zh-CN" altLang="en-US">
              <a:solidFill>
                <a:prstClr val="white">
                  <a:shade val="50000"/>
                </a:prstClr>
              </a:solidFill>
            </a:endParaRPr>
          </a:p>
        </p:txBody>
      </p:sp>
      <p:sp>
        <p:nvSpPr>
          <p:cNvPr id="23" name="灯片编号占位符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D8328CB-06FA-4E9E-BDA7-FE7B74DAD435}" type="slidenum">
              <a:rPr lang="zh-CN" altLang="en-US" smtClean="0">
                <a:solidFill>
                  <a:prstClr val="white">
                    <a:shade val="50000"/>
                  </a:prstClr>
                </a:solidFill>
              </a:rPr>
              <a:pPr/>
              <a:t>‹#›</a:t>
            </a:fld>
            <a:endParaRPr lang="zh-CN" altLang="en-US">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buFont typeface="Arial" pitchFamily="34" charset="0"/>
              <a:buNone/>
              <a:defRPr/>
            </a:pPr>
            <a:fld id="{529D0A76-BFB6-4B57-99D0-8ADB8C1C8302}" type="datetime1">
              <a:rPr lang="zh-CN" altLang="en-US">
                <a:solidFill>
                  <a:srgbClr val="000000"/>
                </a:solidFill>
              </a:rPr>
              <a:pPr fontAlgn="base">
                <a:spcBef>
                  <a:spcPct val="0"/>
                </a:spcBef>
                <a:spcAft>
                  <a:spcPct val="0"/>
                </a:spcAft>
                <a:buFont typeface="Arial" pitchFamily="34" charset="0"/>
                <a:buNone/>
                <a:defRPr/>
              </a:pPr>
              <a:t>2014-10-28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buFont typeface="Arial" pitchFamily="34" charset="0"/>
              <a:buNone/>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Font typeface="Arial" pitchFamily="34" charset="0"/>
              <a:buNone/>
              <a:defRPr/>
            </a:pPr>
            <a:fld id="{F39F4703-F9D1-4043-AE24-C9B6A4C37256}" type="slidenum">
              <a:rPr lang="zh-CN" altLang="en-US">
                <a:solidFill>
                  <a:srgbClr val="000000"/>
                </a:solidFill>
              </a:rPr>
              <a:pPr fontAlgn="base">
                <a:spcBef>
                  <a:spcPct val="0"/>
                </a:spcBef>
                <a:spcAft>
                  <a:spcPct val="0"/>
                </a:spcAft>
                <a:buFont typeface="Arial" pitchFamily="34" charset="0"/>
                <a:buNone/>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8BC8D51-490D-41F6-B12C-E1CCE7DECC5D}"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9FCE007-FE0E-46B4-8FB8-8D1D779B34D6}"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buFont typeface="Arial" pitchFamily="34" charset="0"/>
              <a:buNone/>
            </a:pPr>
            <a:endParaRPr lang="zh-CN"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buFont typeface="Arial" pitchFamily="34" charset="0"/>
              <a:buNone/>
            </a:pPr>
            <a:endParaRPr lang="zh-CN"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Font typeface="Arial" pitchFamily="34" charset="0"/>
              <a:buNone/>
            </a:pPr>
            <a:fld id="{29499370-B250-4232-872C-9FA72991576A}" type="slidenum">
              <a:rPr lang="zh-CN" altLang="zh-CN" smtClean="0">
                <a:solidFill>
                  <a:srgbClr val="000000"/>
                </a:solidFill>
              </a:rPr>
              <a:pPr fontAlgn="base">
                <a:spcBef>
                  <a:spcPct val="0"/>
                </a:spcBef>
                <a:spcAft>
                  <a:spcPct val="0"/>
                </a:spcAft>
                <a:buFont typeface="Arial" pitchFamily="34" charset="0"/>
                <a:buNone/>
              </a:pPr>
              <a:t>‹#›</a:t>
            </a:fld>
            <a:endParaRPr lang="zh-CN"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11E828C4-8837-4D8A-97E2-CEBA7475E486}"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04985091-1310-4420-846A-CAB4C6FC3B2D}"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2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A815E18-AB4E-41BB-BF05-1FE18EDAE51A}" type="slidenum">
              <a:rPr lang="zh-CN" altLang="en-US"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矩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矩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矩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矩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圆角矩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圆角矩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矩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矩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矩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矩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矩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矩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标题占位符 21"/>
          <p:cNvSpPr>
            <a:spLocks noGrp="1"/>
          </p:cNvSpPr>
          <p:nvPr>
            <p:ph type="title"/>
          </p:nvPr>
        </p:nvSpPr>
        <p:spPr>
          <a:xfrm>
            <a:off x="457200" y="1143000"/>
            <a:ext cx="8229600" cy="10668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30820CF-B880-4189-942D-D702A7CBA730}" type="datetimeFigureOut">
              <a:rPr lang="zh-CN" altLang="en-US" smtClean="0">
                <a:solidFill>
                  <a:srgbClr val="438086"/>
                </a:solidFill>
              </a:rPr>
              <a:pPr/>
              <a:t>2014-10-28</a:t>
            </a:fld>
            <a:endParaRPr lang="zh-CN" altLang="en-US">
              <a:solidFill>
                <a:srgbClr val="438086"/>
              </a:solidFill>
            </a:endParaRPr>
          </a:p>
        </p:txBody>
      </p:sp>
      <p:sp>
        <p:nvSpPr>
          <p:cNvPr id="3" name="页脚占位符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zh-CN" altLang="en-US">
              <a:solidFill>
                <a:srgbClr val="438086"/>
              </a:solidFill>
            </a:endParaRPr>
          </a:p>
        </p:txBody>
      </p:sp>
      <p:sp>
        <p:nvSpPr>
          <p:cNvPr id="23" name="灯片编号占位符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buFont typeface="Arial" pitchFamily="34" charset="0"/>
              <a:buNone/>
            </a:pPr>
            <a:endParaRPr lang="zh-CN"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buFont typeface="Arial" pitchFamily="34" charset="0"/>
              <a:buNone/>
            </a:pPr>
            <a:endParaRPr lang="zh-CN"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Font typeface="Arial" pitchFamily="34" charset="0"/>
              <a:buNone/>
            </a:pPr>
            <a:fld id="{551AE066-1194-4CD6-8955-862335E0AC07}" type="slidenum">
              <a:rPr lang="zh-CN" altLang="zh-CN" smtClean="0">
                <a:solidFill>
                  <a:srgbClr val="000000"/>
                </a:solidFill>
              </a:rPr>
              <a:pPr fontAlgn="base">
                <a:spcBef>
                  <a:spcPct val="0"/>
                </a:spcBef>
                <a:spcAft>
                  <a:spcPct val="0"/>
                </a:spcAft>
                <a:buFont typeface="Arial" pitchFamily="34" charset="0"/>
                <a:buNone/>
              </a:pPr>
              <a:t>‹#›</a:t>
            </a:fld>
            <a:endParaRPr lang="zh-CN"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advClick="0" advTm="5000">
    <p:comb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351D607F-3290-4135-A280-658A98EFDB1C}" type="datetimeFigureOut">
              <a:rPr lang="zh-CN" altLang="en-US">
                <a:solidFill>
                  <a:prstClr val="black">
                    <a:tint val="75000"/>
                  </a:prstClr>
                </a:solidFill>
              </a:rPr>
              <a:pPr>
                <a:defRPr/>
              </a:pPr>
              <a:t>2014-10-28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C275377D-552C-4C5B-9A69-29154DFDA452}"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ea typeface="宋体" pitchFamily="2" charset="-122"/>
        </a:defRPr>
      </a:lvl2pPr>
      <a:lvl3pPr algn="ctr" rtl="0" eaLnBrk="0" fontAlgn="base" hangingPunct="0">
        <a:spcBef>
          <a:spcPct val="0"/>
        </a:spcBef>
        <a:spcAft>
          <a:spcPct val="0"/>
        </a:spcAft>
        <a:defRPr sz="4400">
          <a:solidFill>
            <a:schemeClr val="tx1"/>
          </a:solidFill>
          <a:latin typeface="Calibri"/>
          <a:ea typeface="宋体" pitchFamily="2" charset="-122"/>
        </a:defRPr>
      </a:lvl3pPr>
      <a:lvl4pPr algn="ctr" rtl="0" eaLnBrk="0" fontAlgn="base" hangingPunct="0">
        <a:spcBef>
          <a:spcPct val="0"/>
        </a:spcBef>
        <a:spcAft>
          <a:spcPct val="0"/>
        </a:spcAft>
        <a:defRPr sz="4400">
          <a:solidFill>
            <a:schemeClr val="tx1"/>
          </a:solidFill>
          <a:latin typeface="Calibri"/>
          <a:ea typeface="宋体" pitchFamily="2" charset="-122"/>
        </a:defRPr>
      </a:lvl4pPr>
      <a:lvl5pPr algn="ctr" rtl="0" eaLnBrk="0" fontAlgn="base" hangingPunct="0">
        <a:spcBef>
          <a:spcPct val="0"/>
        </a:spcBef>
        <a:spcAft>
          <a:spcPct val="0"/>
        </a:spcAft>
        <a:defRPr sz="4400">
          <a:solidFill>
            <a:schemeClr val="tx1"/>
          </a:solidFill>
          <a:latin typeface="Calibri"/>
          <a:ea typeface="宋体" pitchFamily="2" charset="-122"/>
        </a:defRPr>
      </a:lvl5pPr>
      <a:lvl6pPr marL="457200" algn="ctr" rtl="0" fontAlgn="base">
        <a:spcBef>
          <a:spcPct val="0"/>
        </a:spcBef>
        <a:spcAft>
          <a:spcPct val="0"/>
        </a:spcAft>
        <a:defRPr sz="4400">
          <a:solidFill>
            <a:schemeClr val="tx1"/>
          </a:solidFill>
          <a:latin typeface="Calibri"/>
          <a:ea typeface="宋体" pitchFamily="2" charset="-122"/>
        </a:defRPr>
      </a:lvl6pPr>
      <a:lvl7pPr marL="914400" algn="ctr" rtl="0" fontAlgn="base">
        <a:spcBef>
          <a:spcPct val="0"/>
        </a:spcBef>
        <a:spcAft>
          <a:spcPct val="0"/>
        </a:spcAft>
        <a:defRPr sz="4400">
          <a:solidFill>
            <a:schemeClr val="tx1"/>
          </a:solidFill>
          <a:latin typeface="Calibri"/>
          <a:ea typeface="宋体" pitchFamily="2" charset="-122"/>
        </a:defRPr>
      </a:lvl7pPr>
      <a:lvl8pPr marL="1371600" algn="ctr" rtl="0" fontAlgn="base">
        <a:spcBef>
          <a:spcPct val="0"/>
        </a:spcBef>
        <a:spcAft>
          <a:spcPct val="0"/>
        </a:spcAft>
        <a:defRPr sz="4400">
          <a:solidFill>
            <a:schemeClr val="tx1"/>
          </a:solidFill>
          <a:latin typeface="Calibri"/>
          <a:ea typeface="宋体" pitchFamily="2" charset="-122"/>
        </a:defRPr>
      </a:lvl8pPr>
      <a:lvl9pPr marL="1828800" algn="ctr" rtl="0" fontAlgn="base">
        <a:spcBef>
          <a:spcPct val="0"/>
        </a:spcBef>
        <a:spcAft>
          <a:spcPct val="0"/>
        </a:spcAft>
        <a:defRPr sz="4400">
          <a:solidFill>
            <a:schemeClr val="tx1"/>
          </a:solidFill>
          <a:latin typeface="Calibri"/>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图片 14"/>
          <p:cNvPicPr>
            <a:picLocks noChangeAspect="1" noChangeArrowheads="1"/>
          </p:cNvPicPr>
          <p:nvPr/>
        </p:nvPicPr>
        <p:blipFill>
          <a:blip r:embed="rId13" cstate="print"/>
          <a:srcRect r="453"/>
          <a:stretch>
            <a:fillRect/>
          </a:stretch>
        </p:blipFill>
        <p:spPr bwMode="auto">
          <a:xfrm>
            <a:off x="-9525" y="0"/>
            <a:ext cx="9170988" cy="6858000"/>
          </a:xfrm>
          <a:prstGeom prst="rect">
            <a:avLst/>
          </a:prstGeom>
          <a:noFill/>
          <a:ln w="9525">
            <a:noFill/>
            <a:miter lim="800000"/>
            <a:headEnd/>
            <a:tailEnd/>
          </a:ln>
        </p:spPr>
      </p:pic>
      <p:sp>
        <p:nvSpPr>
          <p:cNvPr id="1027" name="KSO_BT1"/>
          <p:cNvSpPr>
            <a:spLocks noGrp="1" noChangeArrowheads="1"/>
          </p:cNvSpPr>
          <p:nvPr>
            <p:ph type="title"/>
          </p:nvPr>
        </p:nvSpPr>
        <p:spPr bwMode="auto">
          <a:xfrm>
            <a:off x="339725" y="101600"/>
            <a:ext cx="8370888"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smtClean="0"/>
              <a:t>单击此处编辑母版标题样式</a:t>
            </a:r>
          </a:p>
        </p:txBody>
      </p:sp>
      <p:sp>
        <p:nvSpPr>
          <p:cNvPr id="1028" name="KSO_BC1"/>
          <p:cNvSpPr>
            <a:spLocks noGrp="1" noChangeArrowheads="1"/>
          </p:cNvSpPr>
          <p:nvPr>
            <p:ph type="body" idx="1"/>
          </p:nvPr>
        </p:nvSpPr>
        <p:spPr bwMode="auto">
          <a:xfrm>
            <a:off x="339725" y="1114425"/>
            <a:ext cx="8361363" cy="5192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p:txBody>
      </p:sp>
      <p:sp>
        <p:nvSpPr>
          <p:cNvPr id="1029" name="KSO_FD"/>
          <p:cNvSpPr>
            <a:spLocks noGrp="1" noChangeArrowheads="1"/>
          </p:cNvSpPr>
          <p:nvPr>
            <p:ph type="dt" sz="half" idx="2"/>
          </p:nvPr>
        </p:nvSpPr>
        <p:spPr bwMode="auto">
          <a:xfrm>
            <a:off x="628650" y="6356350"/>
            <a:ext cx="20574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949596"/>
                </a:solidFill>
              </a:defRPr>
            </a:lvl1pPr>
          </a:lstStyle>
          <a:p>
            <a:pPr fontAlgn="base">
              <a:spcBef>
                <a:spcPct val="0"/>
              </a:spcBef>
              <a:spcAft>
                <a:spcPct val="0"/>
              </a:spcAft>
              <a:buFont typeface="Arial" pitchFamily="34" charset="0"/>
              <a:buNone/>
            </a:pPr>
            <a:endParaRPr lang="en-US" smtClean="0">
              <a:latin typeface="Arial" pitchFamily="34" charset="0"/>
              <a:ea typeface="宋体" pitchFamily="2" charset="-122"/>
            </a:endParaRPr>
          </a:p>
        </p:txBody>
      </p:sp>
      <p:sp>
        <p:nvSpPr>
          <p:cNvPr id="1030" name="KSO_FT"/>
          <p:cNvSpPr>
            <a:spLocks noGrp="1" noChangeArrowheads="1"/>
          </p:cNvSpPr>
          <p:nvPr>
            <p:ph type="ftr" sz="quarter" idx="3"/>
          </p:nvPr>
        </p:nvSpPr>
        <p:spPr bwMode="auto">
          <a:xfrm>
            <a:off x="3028950" y="6356350"/>
            <a:ext cx="3086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949596"/>
                </a:solidFill>
              </a:defRPr>
            </a:lvl1pPr>
          </a:lstStyle>
          <a:p>
            <a:pPr fontAlgn="base">
              <a:spcBef>
                <a:spcPct val="0"/>
              </a:spcBef>
              <a:spcAft>
                <a:spcPct val="0"/>
              </a:spcAft>
              <a:buFont typeface="Arial" pitchFamily="34" charset="0"/>
              <a:buNone/>
            </a:pPr>
            <a:endParaRPr lang="zh-CN" altLang="en-US" smtClean="0">
              <a:latin typeface="Arial" pitchFamily="34" charset="0"/>
              <a:ea typeface="宋体" pitchFamily="2" charset="-122"/>
            </a:endParaRPr>
          </a:p>
        </p:txBody>
      </p:sp>
      <p:sp>
        <p:nvSpPr>
          <p:cNvPr id="1031" name="KSO_FN"/>
          <p:cNvSpPr>
            <a:spLocks noGrp="1" noChangeArrowheads="1"/>
          </p:cNvSpPr>
          <p:nvPr>
            <p:ph type="sldNum" sz="quarter" idx="4"/>
          </p:nvPr>
        </p:nvSpPr>
        <p:spPr bwMode="auto">
          <a:xfrm>
            <a:off x="6457950" y="6356350"/>
            <a:ext cx="20574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949596"/>
                </a:solidFill>
              </a:defRPr>
            </a:lvl1pPr>
          </a:lstStyle>
          <a:p>
            <a:pPr fontAlgn="base">
              <a:spcBef>
                <a:spcPct val="0"/>
              </a:spcBef>
              <a:spcAft>
                <a:spcPct val="0"/>
              </a:spcAft>
              <a:buFont typeface="Arial" pitchFamily="34" charset="0"/>
              <a:buNone/>
            </a:pPr>
            <a:fld id="{CCB9114C-987D-4219-83DC-CE7B6F584752}" type="slidenum">
              <a:rPr lang="zh-CN" altLang="en-US" smtClean="0">
                <a:latin typeface="Arial" pitchFamily="34" charset="0"/>
                <a:ea typeface="宋体" pitchFamily="2" charset="-122"/>
              </a:rPr>
              <a:pPr fontAlgn="base">
                <a:spcBef>
                  <a:spcPct val="0"/>
                </a:spcBef>
                <a:spcAft>
                  <a:spcPct val="0"/>
                </a:spcAft>
                <a:buFont typeface="Arial" pitchFamily="34" charset="0"/>
                <a:buNone/>
              </a:pPr>
              <a:t>‹#›</a:t>
            </a:fld>
            <a:endParaRPr lang="en-US" smtClean="0">
              <a:latin typeface="Arial" pitchFamily="34" charset="0"/>
              <a:ea typeface="宋体" pitchFamily="2" charset="-122"/>
            </a:endParaRPr>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fontAlgn="base">
        <a:lnSpc>
          <a:spcPct val="90000"/>
        </a:lnSpc>
        <a:spcBef>
          <a:spcPct val="0"/>
        </a:spcBef>
        <a:spcAft>
          <a:spcPct val="0"/>
        </a:spcAft>
        <a:defRPr sz="3200" b="1">
          <a:solidFill>
            <a:srgbClr val="1C7A8D"/>
          </a:solidFill>
          <a:latin typeface="+mj-lt"/>
          <a:ea typeface="+mj-ea"/>
          <a:cs typeface="+mj-cs"/>
        </a:defRPr>
      </a:lvl1pPr>
      <a:lvl2pPr algn="l" rtl="0" fontAlgn="base">
        <a:lnSpc>
          <a:spcPct val="90000"/>
        </a:lnSpc>
        <a:spcBef>
          <a:spcPct val="0"/>
        </a:spcBef>
        <a:spcAft>
          <a:spcPct val="0"/>
        </a:spcAft>
        <a:defRPr sz="3200" b="1">
          <a:solidFill>
            <a:srgbClr val="1C7A8D"/>
          </a:solidFill>
          <a:latin typeface="幼圆" pitchFamily="49" charset="-122"/>
          <a:ea typeface="幼圆" pitchFamily="49" charset="-122"/>
        </a:defRPr>
      </a:lvl2pPr>
      <a:lvl3pPr algn="l" rtl="0" fontAlgn="base">
        <a:lnSpc>
          <a:spcPct val="90000"/>
        </a:lnSpc>
        <a:spcBef>
          <a:spcPct val="0"/>
        </a:spcBef>
        <a:spcAft>
          <a:spcPct val="0"/>
        </a:spcAft>
        <a:defRPr sz="3200" b="1">
          <a:solidFill>
            <a:srgbClr val="1C7A8D"/>
          </a:solidFill>
          <a:latin typeface="幼圆" pitchFamily="49" charset="-122"/>
          <a:ea typeface="幼圆" pitchFamily="49" charset="-122"/>
        </a:defRPr>
      </a:lvl3pPr>
      <a:lvl4pPr algn="l" rtl="0" fontAlgn="base">
        <a:lnSpc>
          <a:spcPct val="90000"/>
        </a:lnSpc>
        <a:spcBef>
          <a:spcPct val="0"/>
        </a:spcBef>
        <a:spcAft>
          <a:spcPct val="0"/>
        </a:spcAft>
        <a:defRPr sz="3200" b="1">
          <a:solidFill>
            <a:srgbClr val="1C7A8D"/>
          </a:solidFill>
          <a:latin typeface="幼圆" pitchFamily="49" charset="-122"/>
          <a:ea typeface="幼圆" pitchFamily="49" charset="-122"/>
        </a:defRPr>
      </a:lvl4pPr>
      <a:lvl5pPr algn="l" rtl="0" fontAlgn="base">
        <a:lnSpc>
          <a:spcPct val="90000"/>
        </a:lnSpc>
        <a:spcBef>
          <a:spcPct val="0"/>
        </a:spcBef>
        <a:spcAft>
          <a:spcPct val="0"/>
        </a:spcAft>
        <a:defRPr sz="3200" b="1">
          <a:solidFill>
            <a:srgbClr val="1C7A8D"/>
          </a:solidFill>
          <a:latin typeface="幼圆" pitchFamily="49" charset="-122"/>
          <a:ea typeface="幼圆" pitchFamily="49" charset="-122"/>
        </a:defRPr>
      </a:lvl5pPr>
      <a:lvl6pPr marL="457200" algn="l" rtl="0" fontAlgn="base">
        <a:lnSpc>
          <a:spcPct val="90000"/>
        </a:lnSpc>
        <a:spcBef>
          <a:spcPct val="0"/>
        </a:spcBef>
        <a:spcAft>
          <a:spcPct val="0"/>
        </a:spcAft>
        <a:defRPr sz="3200" b="1">
          <a:solidFill>
            <a:srgbClr val="1C7A8D"/>
          </a:solidFill>
          <a:latin typeface="幼圆" pitchFamily="49" charset="-122"/>
          <a:ea typeface="幼圆" pitchFamily="49" charset="-122"/>
        </a:defRPr>
      </a:lvl6pPr>
      <a:lvl7pPr marL="914400" algn="l" rtl="0" fontAlgn="base">
        <a:lnSpc>
          <a:spcPct val="90000"/>
        </a:lnSpc>
        <a:spcBef>
          <a:spcPct val="0"/>
        </a:spcBef>
        <a:spcAft>
          <a:spcPct val="0"/>
        </a:spcAft>
        <a:defRPr sz="3200" b="1">
          <a:solidFill>
            <a:srgbClr val="1C7A8D"/>
          </a:solidFill>
          <a:latin typeface="幼圆" pitchFamily="49" charset="-122"/>
          <a:ea typeface="幼圆" pitchFamily="49" charset="-122"/>
        </a:defRPr>
      </a:lvl7pPr>
      <a:lvl8pPr marL="1371600" algn="l" rtl="0" fontAlgn="base">
        <a:lnSpc>
          <a:spcPct val="90000"/>
        </a:lnSpc>
        <a:spcBef>
          <a:spcPct val="0"/>
        </a:spcBef>
        <a:spcAft>
          <a:spcPct val="0"/>
        </a:spcAft>
        <a:defRPr sz="3200" b="1">
          <a:solidFill>
            <a:srgbClr val="1C7A8D"/>
          </a:solidFill>
          <a:latin typeface="幼圆" pitchFamily="49" charset="-122"/>
          <a:ea typeface="幼圆" pitchFamily="49" charset="-122"/>
        </a:defRPr>
      </a:lvl8pPr>
      <a:lvl9pPr marL="1828800" algn="l" rtl="0" fontAlgn="base">
        <a:lnSpc>
          <a:spcPct val="90000"/>
        </a:lnSpc>
        <a:spcBef>
          <a:spcPct val="0"/>
        </a:spcBef>
        <a:spcAft>
          <a:spcPct val="0"/>
        </a:spcAft>
        <a:defRPr sz="3200" b="1">
          <a:solidFill>
            <a:srgbClr val="1C7A8D"/>
          </a:solidFill>
          <a:latin typeface="幼圆" pitchFamily="49" charset="-122"/>
          <a:ea typeface="幼圆" pitchFamily="49" charset="-122"/>
        </a:defRPr>
      </a:lvl9pPr>
    </p:titleStyle>
    <p:bodyStyle>
      <a:lvl1pPr marL="357188" indent="-357188" algn="just" rtl="0" fontAlgn="base">
        <a:lnSpc>
          <a:spcPct val="110000"/>
        </a:lnSpc>
        <a:spcBef>
          <a:spcPts val="1800"/>
        </a:spcBef>
        <a:spcAft>
          <a:spcPct val="0"/>
        </a:spcAft>
        <a:buClr>
          <a:srgbClr val="963B22"/>
        </a:buClr>
        <a:buSzPct val="85000"/>
        <a:buBlip>
          <a:blip r:embed="rId14"/>
        </a:buBlip>
        <a:defRPr sz="2000" b="1">
          <a:solidFill>
            <a:srgbClr val="1C7A8D"/>
          </a:solidFill>
          <a:latin typeface="+mn-lt"/>
          <a:ea typeface="+mn-ea"/>
          <a:cs typeface="+mn-cs"/>
        </a:defRPr>
      </a:lvl1pPr>
      <a:lvl2pPr marL="357188" indent="-357188" algn="just" rtl="0" fontAlgn="base">
        <a:lnSpc>
          <a:spcPct val="110000"/>
        </a:lnSpc>
        <a:spcBef>
          <a:spcPct val="0"/>
        </a:spcBef>
        <a:spcAft>
          <a:spcPts val="600"/>
        </a:spcAft>
        <a:buClr>
          <a:srgbClr val="97DAC9"/>
        </a:buClr>
        <a:buFont typeface="华文新魏" pitchFamily="2" charset="-122"/>
        <a:buChar char=" "/>
        <a:defRPr sz="1600">
          <a:solidFill>
            <a:srgbClr val="7D7D7D"/>
          </a:solidFill>
          <a:latin typeface="华文新魏" pitchFamily="2" charset="-122"/>
          <a:ea typeface="华文新魏" pitchFamily="2" charset="-122"/>
        </a:defRPr>
      </a:lvl2pPr>
      <a:lvl3pPr marL="1143000" indent="-228600" algn="l" rtl="0" fontAlgn="base">
        <a:lnSpc>
          <a:spcPct val="90000"/>
        </a:lnSpc>
        <a:spcBef>
          <a:spcPts val="500"/>
        </a:spcBef>
        <a:spcAft>
          <a:spcPct val="0"/>
        </a:spcAft>
        <a:buFont typeface="Arial" pitchFamily="34" charset="0"/>
        <a:buChar char="•"/>
        <a:defRPr sz="2000">
          <a:solidFill>
            <a:schemeClr val="tx1"/>
          </a:solidFill>
          <a:latin typeface="Calibri" pitchFamily="34" charset="0"/>
          <a:ea typeface="+mn-ea"/>
        </a:defRPr>
      </a:lvl3pPr>
      <a:lvl4pPr marL="16002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mn-ea"/>
        </a:defRPr>
      </a:lvl4pPr>
      <a:lvl5pPr marL="20574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68313" y="26035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5363" name="Rectangle 3"/>
          <p:cNvSpPr>
            <a:spLocks noGrp="1" noChangeArrowheads="1"/>
          </p:cNvSpPr>
          <p:nvPr>
            <p:ph type="body" idx="1"/>
          </p:nvPr>
        </p:nvSpPr>
        <p:spPr bwMode="auto">
          <a:xfrm>
            <a:off x="468313" y="162877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单击此处第二级</a:t>
            </a:r>
          </a:p>
          <a:p>
            <a:pPr lvl="2"/>
            <a:r>
              <a:rPr lang="zh-CN" altLang="en-US" smtClean="0"/>
              <a:t>第三级</a:t>
            </a:r>
          </a:p>
          <a:p>
            <a:pPr lvl="3"/>
            <a:r>
              <a:rPr lang="zh-CN" altLang="en-US" smtClean="0"/>
              <a:t>第四级</a:t>
            </a:r>
          </a:p>
          <a:p>
            <a:pPr lvl="4"/>
            <a:r>
              <a:rPr lang="zh-CN" altLang="en-US" smtClean="0"/>
              <a:t>第五级</a:t>
            </a:r>
          </a:p>
          <a:p>
            <a:pPr lvl="4"/>
            <a:r>
              <a:rPr lang="zh-CN" altLang="en-US" smtClean="0"/>
              <a:t>编辑母版文本样式</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ltLang="zh-CN" smtClean="0">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ltLang="zh-CN" smtClean="0">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66E0682F-6233-48B2-8806-1AFCA66441D9}"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1536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0" fill="hold">
                                          <p:stCondLst>
                                            <p:cond delay="0"/>
                                          </p:stCondLst>
                                        </p:cTn>
                                        <p:tgtEl>
                                          <p:spTgt spid="15363">
                                            <p:txEl>
                                              <p:pRg st="0" end="0"/>
                                            </p:txEl>
                                          </p:spTgt>
                                        </p:tgtEl>
                                        <p:attrNameLst>
                                          <p:attrName>style.visibility</p:attrName>
                                        </p:attrNameLst>
                                      </p:cBhvr>
                                      <p:to>
                                        <p:strVal val="visible"/>
                                      </p:to>
                                    </p:set>
                                    <p:animEffect transition="in" filter="fade">
                                      <p:cBhvr>
                                        <p:cTn id="11" dur="1000">
                                          <p:stCondLst>
                                            <p:cond delay="0"/>
                                          </p:stCondLst>
                                        </p:cTn>
                                        <p:tgtEl>
                                          <p:spTgt spid="15363">
                                            <p:txEl>
                                              <p:pRg st="0" end="0"/>
                                            </p:txEl>
                                          </p:spTgt>
                                        </p:tgtEl>
                                      </p:cBhvr>
                                    </p:animEffect>
                                  </p:childTnLst>
                                </p:cTn>
                              </p:par>
                              <p:par>
                                <p:cTn id="12" presetID="10" presetClass="entr" presetSubtype="0" fill="hold" grpId="0" nodeType="withEffect">
                                  <p:stCondLst>
                                    <p:cond delay="0"/>
                                  </p:stCondLst>
                                  <p:childTnLst>
                                    <p:set>
                                      <p:cBhvr>
                                        <p:cTn id="13" dur="0" fill="hold">
                                          <p:stCondLst>
                                            <p:cond delay="0"/>
                                          </p:stCondLst>
                                        </p:cTn>
                                        <p:tgtEl>
                                          <p:spTgt spid="15363">
                                            <p:txEl>
                                              <p:pRg st="1" end="1"/>
                                            </p:txEl>
                                          </p:spTgt>
                                        </p:tgtEl>
                                        <p:attrNameLst>
                                          <p:attrName>style.visibility</p:attrName>
                                        </p:attrNameLst>
                                      </p:cBhvr>
                                      <p:to>
                                        <p:strVal val="visible"/>
                                      </p:to>
                                    </p:set>
                                    <p:animEffect transition="in" filter="fade">
                                      <p:cBhvr>
                                        <p:cTn id="14" dur="1000">
                                          <p:stCondLst>
                                            <p:cond delay="0"/>
                                          </p:stCondLst>
                                        </p:cTn>
                                        <p:tgtEl>
                                          <p:spTgt spid="15363">
                                            <p:txEl>
                                              <p:pRg st="1" end="1"/>
                                            </p:txEl>
                                          </p:spTgt>
                                        </p:tgtEl>
                                      </p:cBhvr>
                                    </p:animEffect>
                                  </p:childTnLst>
                                </p:cTn>
                              </p:par>
                              <p:par>
                                <p:cTn id="15" presetID="10" presetClass="entr" presetSubtype="0" fill="hold" grpId="0" nodeType="withEffect">
                                  <p:stCondLst>
                                    <p:cond delay="0"/>
                                  </p:stCondLst>
                                  <p:childTnLst>
                                    <p:set>
                                      <p:cBhvr>
                                        <p:cTn id="16" dur="0" fill="hold">
                                          <p:stCondLst>
                                            <p:cond delay="0"/>
                                          </p:stCondLst>
                                        </p:cTn>
                                        <p:tgtEl>
                                          <p:spTgt spid="15363">
                                            <p:txEl>
                                              <p:pRg st="2" end="2"/>
                                            </p:txEl>
                                          </p:spTgt>
                                        </p:tgtEl>
                                        <p:attrNameLst>
                                          <p:attrName>style.visibility</p:attrName>
                                        </p:attrNameLst>
                                      </p:cBhvr>
                                      <p:to>
                                        <p:strVal val="visible"/>
                                      </p:to>
                                    </p:set>
                                    <p:animEffect transition="in" filter="fade">
                                      <p:cBhvr>
                                        <p:cTn id="17" dur="1000">
                                          <p:stCondLst>
                                            <p:cond delay="0"/>
                                          </p:stCondLst>
                                        </p:cTn>
                                        <p:tgtEl>
                                          <p:spTgt spid="15363">
                                            <p:txEl>
                                              <p:pRg st="2" end="2"/>
                                            </p:txEl>
                                          </p:spTgt>
                                        </p:tgtEl>
                                      </p:cBhvr>
                                    </p:animEffect>
                                  </p:childTnLst>
                                </p:cTn>
                              </p:par>
                              <p:par>
                                <p:cTn id="18" presetID="10" presetClass="entr" presetSubtype="0" fill="hold" grpId="0" nodeType="withEffect">
                                  <p:stCondLst>
                                    <p:cond delay="0"/>
                                  </p:stCondLst>
                                  <p:childTnLst>
                                    <p:set>
                                      <p:cBhvr>
                                        <p:cTn id="19" dur="0" fill="hold">
                                          <p:stCondLst>
                                            <p:cond delay="0"/>
                                          </p:stCondLst>
                                        </p:cTn>
                                        <p:tgtEl>
                                          <p:spTgt spid="15363">
                                            <p:txEl>
                                              <p:pRg st="3" end="3"/>
                                            </p:txEl>
                                          </p:spTgt>
                                        </p:tgtEl>
                                        <p:attrNameLst>
                                          <p:attrName>style.visibility</p:attrName>
                                        </p:attrNameLst>
                                      </p:cBhvr>
                                      <p:to>
                                        <p:strVal val="visible"/>
                                      </p:to>
                                    </p:set>
                                    <p:animEffect transition="in" filter="fade">
                                      <p:cBhvr>
                                        <p:cTn id="20" dur="1000">
                                          <p:stCondLst>
                                            <p:cond delay="0"/>
                                          </p:stCondLst>
                                        </p:cTn>
                                        <p:tgtEl>
                                          <p:spTgt spid="15363">
                                            <p:txEl>
                                              <p:pRg st="3" end="3"/>
                                            </p:txEl>
                                          </p:spTgt>
                                        </p:tgtEl>
                                      </p:cBhvr>
                                    </p:animEffect>
                                  </p:childTnLst>
                                </p:cTn>
                              </p:par>
                              <p:par>
                                <p:cTn id="21" presetID="10" presetClass="entr" presetSubtype="0" fill="hold" grpId="0" nodeType="withEffect">
                                  <p:stCondLst>
                                    <p:cond delay="0"/>
                                  </p:stCondLst>
                                  <p:childTnLst>
                                    <p:set>
                                      <p:cBhvr>
                                        <p:cTn id="22" dur="0" fill="hold">
                                          <p:stCondLst>
                                            <p:cond delay="0"/>
                                          </p:stCondLst>
                                        </p:cTn>
                                        <p:tgtEl>
                                          <p:spTgt spid="15363">
                                            <p:txEl>
                                              <p:pRg st="4" end="4"/>
                                            </p:txEl>
                                          </p:spTgt>
                                        </p:tgtEl>
                                        <p:attrNameLst>
                                          <p:attrName>style.visibility</p:attrName>
                                        </p:attrNameLst>
                                      </p:cBhvr>
                                      <p:to>
                                        <p:strVal val="visible"/>
                                      </p:to>
                                    </p:set>
                                    <p:animEffect transition="in" filter="fade">
                                      <p:cBhvr>
                                        <p:cTn id="23" dur="1000">
                                          <p:stCondLst>
                                            <p:cond delay="0"/>
                                          </p:stCondLst>
                                        </p:cTn>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tmplLst>
          <p:tmpl lvl="1">
            <p:tnLst>
              <p:par>
                <p:cTn presetID="10" presetClass="entr" presetSubtype="0" fill="hold" nodeType="clickEffect">
                  <p:stCondLst>
                    <p:cond delay="0"/>
                  </p:stCondLst>
                  <p:childTnLst>
                    <p:set>
                      <p:cBhvr>
                        <p:cTn dur="0" fill="hold">
                          <p:stCondLst>
                            <p:cond delay="0"/>
                          </p:stCondLst>
                        </p:cTn>
                        <p:tgtEl>
                          <p:spTgt spid="15363"/>
                        </p:tgtEl>
                        <p:attrNameLst>
                          <p:attrName>style.visibility</p:attrName>
                        </p:attrNameLst>
                      </p:cBhvr>
                      <p:to>
                        <p:strVal val="visible"/>
                      </p:to>
                    </p:set>
                    <p:animEffect transition="in" filter="fade">
                      <p:cBhvr>
                        <p:cTn dur="1000">
                          <p:stCondLst>
                            <p:cond delay="0"/>
                          </p:stCondLst>
                        </p:cTn>
                        <p:tgtEl>
                          <p:spTgt spid="15363"/>
                        </p:tgtEl>
                      </p:cBhvr>
                    </p:animEffect>
                  </p:childTnLst>
                </p:cTn>
              </p:par>
            </p:tnLst>
          </p:tmpl>
          <p:tmpl lvl="3">
            <p:tnLst>
              <p:par>
                <p:cTn presetID="10" presetClass="entr" presetSubtype="0" fill="hold" nodeType="withEffect">
                  <p:stCondLst>
                    <p:cond delay="0"/>
                  </p:stCondLst>
                  <p:childTnLst>
                    <p:set>
                      <p:cBhvr>
                        <p:cTn dur="0" fill="hold">
                          <p:stCondLst>
                            <p:cond delay="0"/>
                          </p:stCondLst>
                        </p:cTn>
                        <p:tgtEl>
                          <p:spTgt spid="15363"/>
                        </p:tgtEl>
                        <p:attrNameLst>
                          <p:attrName>style.visibility</p:attrName>
                        </p:attrNameLst>
                      </p:cBhvr>
                      <p:to>
                        <p:strVal val="visible"/>
                      </p:to>
                    </p:set>
                    <p:animEffect transition="in" filter="fade">
                      <p:cBhvr>
                        <p:cTn dur="1000">
                          <p:stCondLst>
                            <p:cond delay="0"/>
                          </p:stCondLst>
                        </p:cTn>
                        <p:tgtEl>
                          <p:spTgt spid="15363"/>
                        </p:tgtEl>
                      </p:cBhvr>
                    </p:animEffect>
                  </p:childTnLst>
                </p:cTn>
              </p:par>
            </p:tnLst>
          </p:tmpl>
          <p:tmpl lvl="4">
            <p:tnLst>
              <p:par>
                <p:cTn presetID="10" presetClass="entr" presetSubtype="0" fill="hold" nodeType="withEffect">
                  <p:stCondLst>
                    <p:cond delay="0"/>
                  </p:stCondLst>
                  <p:childTnLst>
                    <p:set>
                      <p:cBhvr>
                        <p:cTn dur="0" fill="hold">
                          <p:stCondLst>
                            <p:cond delay="0"/>
                          </p:stCondLst>
                        </p:cTn>
                        <p:tgtEl>
                          <p:spTgt spid="15363"/>
                        </p:tgtEl>
                        <p:attrNameLst>
                          <p:attrName>style.visibility</p:attrName>
                        </p:attrNameLst>
                      </p:cBhvr>
                      <p:to>
                        <p:strVal val="visible"/>
                      </p:to>
                    </p:set>
                    <p:animEffect transition="in" filter="fade">
                      <p:cBhvr>
                        <p:cTn dur="1000">
                          <p:stCondLst>
                            <p:cond delay="0"/>
                          </p:stCondLst>
                        </p:cTn>
                        <p:tgtEl>
                          <p:spTgt spid="15363"/>
                        </p:tgtEl>
                      </p:cBhvr>
                    </p:animEffect>
                  </p:childTnLst>
                </p:cTn>
              </p:par>
            </p:tnLst>
          </p:tmpl>
          <p:tmpl lvl="5">
            <p:tnLst>
              <p:par>
                <p:cTn presetID="10" presetClass="entr" presetSubtype="0" fill="hold" nodeType="withEffect">
                  <p:stCondLst>
                    <p:cond delay="0"/>
                  </p:stCondLst>
                  <p:childTnLst>
                    <p:set>
                      <p:cBhvr>
                        <p:cTn dur="0" fill="hold">
                          <p:stCondLst>
                            <p:cond delay="0"/>
                          </p:stCondLst>
                        </p:cTn>
                        <p:tgtEl>
                          <p:spTgt spid="15363"/>
                        </p:tgtEl>
                        <p:attrNameLst>
                          <p:attrName>style.visibility</p:attrName>
                        </p:attrNameLst>
                      </p:cBhvr>
                      <p:to>
                        <p:strVal val="visible"/>
                      </p:to>
                    </p:set>
                    <p:animEffect transition="in" filter="fade">
                      <p:cBhvr>
                        <p:cTn dur="1000">
                          <p:stCondLst>
                            <p:cond delay="0"/>
                          </p:stCondLst>
                        </p:cTn>
                        <p:tgtEl>
                          <p:spTgt spid="15363"/>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buFont typeface="Arial" pitchFamily="34" charset="0"/>
              <a:buNone/>
            </a:pPr>
            <a:fld id="{D5911E7B-4560-4E9E-AE85-3177CC1DA363}" type="datetime1">
              <a:rPr lang="zh-CN" altLang="en-US" smtClean="0">
                <a:solidFill>
                  <a:srgbClr val="000000"/>
                </a:solidFill>
              </a:rPr>
              <a:pPr fontAlgn="base">
                <a:spcBef>
                  <a:spcPct val="0"/>
                </a:spcBef>
                <a:spcAft>
                  <a:spcPct val="0"/>
                </a:spcAft>
                <a:buFont typeface="Arial" pitchFamily="34" charset="0"/>
                <a:buNone/>
              </a:pPr>
              <a:t>2014-10-28</a:t>
            </a:fld>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buFont typeface="Arial" pitchFamily="34" charset="0"/>
              <a:buNone/>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Font typeface="Arial" pitchFamily="34" charset="0"/>
              <a:buNone/>
            </a:pPr>
            <a:fld id="{098959C5-2219-4EEE-A53C-D6DFC28605DF}" type="slidenum">
              <a:rPr lang="zh-CN" altLang="en-US" smtClean="0">
                <a:solidFill>
                  <a:srgbClr val="000000"/>
                </a:solidFill>
              </a:rPr>
              <a:pPr fontAlgn="base">
                <a:spcBef>
                  <a:spcPct val="0"/>
                </a:spcBef>
                <a:spcAft>
                  <a:spcPct val="0"/>
                </a:spcAft>
                <a:buFont typeface="Arial" pitchFamily="34" charset="0"/>
                <a:buNone/>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EDDF9C0-2C99-4393-BEFF-A6517582AFF2}"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EEAF3D3-D87B-4483-9E6D-0B2AE86C8D47}"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spd="med" advTm="5000">
    <p:wheel spokes="1"/>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任意多边形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直角三角形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30820CF-B880-4189-942D-D702A7CBA730}" type="datetimeFigureOut">
              <a:rPr lang="zh-CN" altLang="en-US" smtClean="0">
                <a:solidFill>
                  <a:prstClr val="black"/>
                </a:solidFill>
              </a:rPr>
              <a:pPr/>
              <a:t>2014-10-28</a:t>
            </a:fld>
            <a:endParaRPr lang="zh-CN" altLang="en-US">
              <a:solidFill>
                <a:prstClr val="black"/>
              </a:solidFill>
            </a:endParaRPr>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solidFill>
                <a:prstClr val="black"/>
              </a:solidFill>
            </a:endParaRPr>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C913308-F349-4B6D-A68A-DD1791B4A57B}" type="slidenum">
              <a:rPr lang="zh-CN" altLang="en-US" smtClean="0">
                <a:solidFill>
                  <a:prstClr val="black"/>
                </a:solidFill>
              </a:rPr>
              <a:pPr/>
              <a:t>‹#›</a:t>
            </a:fld>
            <a:endParaRPr lang="zh-CN" alt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noChangeArrowheads="1"/>
          </p:cNvPicPr>
          <p:nvPr/>
        </p:nvPicPr>
        <p:blipFill>
          <a:blip r:embed="rId13" cstate="print"/>
          <a:srcRect l="2" t="3415" r="381" b="1060"/>
          <a:stretch>
            <a:fillRect/>
          </a:stretch>
        </p:blipFill>
        <p:spPr bwMode="auto">
          <a:xfrm>
            <a:off x="0" y="196850"/>
            <a:ext cx="9144000" cy="6665913"/>
          </a:xfrm>
          <a:prstGeom prst="rect">
            <a:avLst/>
          </a:prstGeom>
          <a:noFill/>
          <a:ln w="9525">
            <a:noFill/>
            <a:miter lim="800000"/>
            <a:headEnd/>
            <a:tailEnd/>
          </a:ln>
        </p:spPr>
      </p:pic>
      <p:sp>
        <p:nvSpPr>
          <p:cNvPr id="1027" name="KSO_BT1"/>
          <p:cNvSpPr>
            <a:spLocks noGrp="1" noChangeArrowheads="1"/>
          </p:cNvSpPr>
          <p:nvPr>
            <p:ph type="title"/>
          </p:nvPr>
        </p:nvSpPr>
        <p:spPr bwMode="auto">
          <a:xfrm>
            <a:off x="339725" y="103188"/>
            <a:ext cx="8370888" cy="700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smtClean="0"/>
              <a:t>单击此处编辑母版标题样式</a:t>
            </a:r>
          </a:p>
        </p:txBody>
      </p:sp>
      <p:sp>
        <p:nvSpPr>
          <p:cNvPr id="1028" name="KSO_BC1"/>
          <p:cNvSpPr>
            <a:spLocks noGrp="1" noChangeArrowheads="1"/>
          </p:cNvSpPr>
          <p:nvPr>
            <p:ph type="body" idx="1"/>
          </p:nvPr>
        </p:nvSpPr>
        <p:spPr bwMode="auto">
          <a:xfrm>
            <a:off x="339725" y="984250"/>
            <a:ext cx="8361363" cy="5192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p:txBody>
      </p:sp>
      <p:sp>
        <p:nvSpPr>
          <p:cNvPr id="1029" name="KSO_FD"/>
          <p:cNvSpPr>
            <a:spLocks noGrp="1" noChangeArrowheads="1"/>
          </p:cNvSpPr>
          <p:nvPr>
            <p:ph type="dt" sz="half" idx="2"/>
          </p:nvPr>
        </p:nvSpPr>
        <p:spPr bwMode="auto">
          <a:xfrm>
            <a:off x="628650" y="6356350"/>
            <a:ext cx="20574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949596"/>
                </a:solidFill>
              </a:defRPr>
            </a:lvl1pPr>
          </a:lstStyle>
          <a:p>
            <a:pPr fontAlgn="base">
              <a:spcBef>
                <a:spcPct val="0"/>
              </a:spcBef>
              <a:spcAft>
                <a:spcPct val="0"/>
              </a:spcAft>
              <a:buFont typeface="Arial" pitchFamily="34" charset="0"/>
              <a:buNone/>
            </a:pPr>
            <a:fld id="{CB0EA910-AB4A-4B47-8095-73D57FE66840}" type="datetime1">
              <a:rPr lang="zh-CN" altLang="en-US" smtClean="0">
                <a:ea typeface="宋体" pitchFamily="2" charset="-122"/>
              </a:rPr>
              <a:pPr fontAlgn="base">
                <a:spcBef>
                  <a:spcPct val="0"/>
                </a:spcBef>
                <a:spcAft>
                  <a:spcPct val="0"/>
                </a:spcAft>
                <a:buFont typeface="Arial" pitchFamily="34" charset="0"/>
                <a:buNone/>
              </a:pPr>
              <a:t>2014-10-28</a:t>
            </a:fld>
            <a:endParaRPr lang="en-US" smtClean="0">
              <a:ea typeface="宋体" pitchFamily="2" charset="-122"/>
            </a:endParaRPr>
          </a:p>
        </p:txBody>
      </p:sp>
      <p:sp>
        <p:nvSpPr>
          <p:cNvPr id="1030" name="KSO_FT"/>
          <p:cNvSpPr>
            <a:spLocks noGrp="1" noChangeArrowheads="1"/>
          </p:cNvSpPr>
          <p:nvPr>
            <p:ph type="ftr" sz="quarter" idx="3"/>
          </p:nvPr>
        </p:nvSpPr>
        <p:spPr bwMode="auto">
          <a:xfrm>
            <a:off x="3028950" y="6356350"/>
            <a:ext cx="3086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949596"/>
                </a:solidFill>
              </a:defRPr>
            </a:lvl1pPr>
          </a:lstStyle>
          <a:p>
            <a:pPr fontAlgn="base">
              <a:spcBef>
                <a:spcPct val="0"/>
              </a:spcBef>
              <a:spcAft>
                <a:spcPct val="0"/>
              </a:spcAft>
              <a:buFont typeface="Arial" pitchFamily="34" charset="0"/>
              <a:buNone/>
            </a:pPr>
            <a:endParaRPr lang="zh-CN" altLang="en-US" smtClean="0">
              <a:ea typeface="宋体" pitchFamily="2" charset="-122"/>
            </a:endParaRPr>
          </a:p>
        </p:txBody>
      </p:sp>
      <p:sp>
        <p:nvSpPr>
          <p:cNvPr id="1031" name="KSO_FN"/>
          <p:cNvSpPr>
            <a:spLocks noGrp="1" noChangeArrowheads="1"/>
          </p:cNvSpPr>
          <p:nvPr>
            <p:ph type="sldNum" sz="quarter" idx="4"/>
          </p:nvPr>
        </p:nvSpPr>
        <p:spPr bwMode="auto">
          <a:xfrm>
            <a:off x="6457950" y="6356350"/>
            <a:ext cx="20574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949596"/>
                </a:solidFill>
              </a:defRPr>
            </a:lvl1pPr>
          </a:lstStyle>
          <a:p>
            <a:pPr fontAlgn="base">
              <a:spcBef>
                <a:spcPct val="0"/>
              </a:spcBef>
              <a:spcAft>
                <a:spcPct val="0"/>
              </a:spcAft>
              <a:buFont typeface="Arial" pitchFamily="34" charset="0"/>
              <a:buNone/>
            </a:pPr>
            <a:fld id="{0B496C04-A76E-47C7-ACBD-14275DC2BC51}" type="slidenum">
              <a:rPr lang="zh-CN" altLang="en-US" smtClean="0">
                <a:ea typeface="宋体" pitchFamily="2" charset="-122"/>
              </a:rPr>
              <a:pPr fontAlgn="base">
                <a:spcBef>
                  <a:spcPct val="0"/>
                </a:spcBef>
                <a:spcAft>
                  <a:spcPct val="0"/>
                </a:spcAft>
                <a:buFont typeface="Arial" pitchFamily="34" charset="0"/>
                <a:buNone/>
              </a:pPr>
              <a:t>‹#›</a:t>
            </a:fld>
            <a:endParaRPr lang="en-US" smtClean="0">
              <a:ea typeface="宋体" pitchFamily="2" charset="-122"/>
            </a:endParaRPr>
          </a:p>
        </p:txBody>
      </p:sp>
      <p:cxnSp>
        <p:nvCxnSpPr>
          <p:cNvPr id="1032" name="直接连接符 7"/>
          <p:cNvCxnSpPr>
            <a:cxnSpLocks noChangeShapeType="1"/>
          </p:cNvCxnSpPr>
          <p:nvPr/>
        </p:nvCxnSpPr>
        <p:spPr bwMode="auto">
          <a:xfrm>
            <a:off x="0" y="836613"/>
            <a:ext cx="9144000" cy="0"/>
          </a:xfrm>
          <a:prstGeom prst="line">
            <a:avLst/>
          </a:prstGeom>
          <a:noFill/>
          <a:ln w="19050" cmpd="sng">
            <a:solidFill>
              <a:srgbClr val="C0E5FE"/>
            </a:solidFill>
            <a:bevel/>
            <a:headEnd/>
            <a:tailEnd/>
          </a:ln>
        </p:spPr>
      </p:cxn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fontAlgn="base">
        <a:lnSpc>
          <a:spcPct val="90000"/>
        </a:lnSpc>
        <a:spcBef>
          <a:spcPct val="0"/>
        </a:spcBef>
        <a:spcAft>
          <a:spcPct val="0"/>
        </a:spcAft>
        <a:defRPr sz="3200" b="1">
          <a:solidFill>
            <a:schemeClr val="accent1"/>
          </a:solidFill>
          <a:latin typeface="+mj-lt"/>
          <a:ea typeface="+mj-ea"/>
          <a:cs typeface="+mj-cs"/>
        </a:defRPr>
      </a:lvl1pPr>
      <a:lvl2pPr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2pPr>
      <a:lvl3pPr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3pPr>
      <a:lvl4pPr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4pPr>
      <a:lvl5pPr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5pPr>
      <a:lvl6pPr marL="457200"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6pPr>
      <a:lvl7pPr marL="914400"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7pPr>
      <a:lvl8pPr marL="1371600"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8pPr>
      <a:lvl9pPr marL="1828800" algn="l" rtl="0" fontAlgn="base">
        <a:lnSpc>
          <a:spcPct val="90000"/>
        </a:lnSpc>
        <a:spcBef>
          <a:spcPct val="0"/>
        </a:spcBef>
        <a:spcAft>
          <a:spcPct val="0"/>
        </a:spcAft>
        <a:defRPr sz="3200" b="1">
          <a:solidFill>
            <a:schemeClr val="accent1"/>
          </a:solidFill>
          <a:latin typeface="微软雅黑" pitchFamily="34" charset="-122"/>
          <a:ea typeface="微软雅黑" pitchFamily="34" charset="-122"/>
        </a:defRPr>
      </a:lvl9pPr>
    </p:titleStyle>
    <p:bodyStyle>
      <a:lvl1pPr marL="357188" indent="-357188" algn="just" rtl="0" fontAlgn="base">
        <a:lnSpc>
          <a:spcPct val="110000"/>
        </a:lnSpc>
        <a:spcBef>
          <a:spcPts val="1800"/>
        </a:spcBef>
        <a:spcAft>
          <a:spcPct val="0"/>
        </a:spcAft>
        <a:buClr>
          <a:schemeClr val="accent1"/>
        </a:buClr>
        <a:buSzPct val="60000"/>
        <a:buFont typeface="Wingdings" pitchFamily="2" charset="2"/>
        <a:buChar char="l"/>
        <a:defRPr sz="2000">
          <a:solidFill>
            <a:schemeClr val="accent1"/>
          </a:solidFill>
          <a:latin typeface="+mn-lt"/>
          <a:ea typeface="+mn-ea"/>
          <a:cs typeface="+mn-cs"/>
        </a:defRPr>
      </a:lvl1pPr>
      <a:lvl2pPr marL="357188" indent="-357188" algn="just" rtl="0" fontAlgn="base">
        <a:lnSpc>
          <a:spcPct val="130000"/>
        </a:lnSpc>
        <a:spcBef>
          <a:spcPct val="0"/>
        </a:spcBef>
        <a:spcAft>
          <a:spcPts val="600"/>
        </a:spcAft>
        <a:buClr>
          <a:srgbClr val="7AD0EB"/>
        </a:buClr>
        <a:buFont typeface="幼圆" pitchFamily="49" charset="-122"/>
        <a:buChar char=" "/>
        <a:defRPr sz="1600">
          <a:solidFill>
            <a:srgbClr val="7D7D7D"/>
          </a:solidFill>
          <a:latin typeface="幼圆" pitchFamily="49" charset="-122"/>
          <a:ea typeface="幼圆" pitchFamily="49" charset="-122"/>
        </a:defRPr>
      </a:lvl2pPr>
      <a:lvl3pPr marL="1143000" indent="-228600" algn="l" rtl="0" fontAlgn="base">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defRPr>
      </a:lvl3pPr>
      <a:lvl4pPr marL="16002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4pPr>
      <a:lvl5pPr marL="20574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71339F6-D633-4DC1-B87B-0CBA26AE6D6E}"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F184B-5C67-42F7-8CB6-79305022740E}" type="datetimeFigureOut">
              <a:rPr lang="zh-CN" altLang="en-US" smtClean="0">
                <a:solidFill>
                  <a:prstClr val="black">
                    <a:tint val="75000"/>
                  </a:prstClr>
                </a:solidFill>
              </a:rPr>
              <a:pPr/>
              <a:t>2014-10-28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C95C7-25A4-434E-A168-8E5EFA9FA994}"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83"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46084"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6085"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a typeface="+mn-ea"/>
              </a:defRPr>
            </a:lvl1pPr>
          </a:lstStyle>
          <a:p>
            <a:pPr fontAlgn="base">
              <a:spcBef>
                <a:spcPct val="0"/>
              </a:spcBef>
              <a:spcAft>
                <a:spcPct val="0"/>
              </a:spcAft>
            </a:pPr>
            <a:endParaRPr lang="en-US" altLang="zh-CN" smtClean="0">
              <a:solidFill>
                <a:srgbClr val="000000"/>
              </a:solidFill>
            </a:endParaRPr>
          </a:p>
        </p:txBody>
      </p:sp>
      <p:sp>
        <p:nvSpPr>
          <p:cNvPr id="4608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a typeface="+mn-ea"/>
              </a:defRPr>
            </a:lvl1pPr>
          </a:lstStyle>
          <a:p>
            <a:pPr fontAlgn="base">
              <a:spcBef>
                <a:spcPct val="0"/>
              </a:spcBef>
              <a:spcAft>
                <a:spcPct val="0"/>
              </a:spcAft>
            </a:pPr>
            <a:endParaRPr lang="en-US" altLang="zh-CN" smtClean="0">
              <a:solidFill>
                <a:srgbClr val="000000"/>
              </a:solidFill>
            </a:endParaRPr>
          </a:p>
        </p:txBody>
      </p:sp>
      <p:sp>
        <p:nvSpPr>
          <p:cNvPr id="46087"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a typeface="+mn-ea"/>
              </a:defRPr>
            </a:lvl1pPr>
          </a:lstStyle>
          <a:p>
            <a:pPr fontAlgn="base">
              <a:spcBef>
                <a:spcPct val="0"/>
              </a:spcBef>
              <a:spcAft>
                <a:spcPct val="0"/>
              </a:spcAft>
            </a:pPr>
            <a:fld id="{AADD24FE-0C9F-42EE-9CE9-26DE5D9476F6}"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grpSp>
        <p:nvGrpSpPr>
          <p:cNvPr id="2" name="Group 8"/>
          <p:cNvGrpSpPr>
            <a:grpSpLocks/>
          </p:cNvGrpSpPr>
          <p:nvPr/>
        </p:nvGrpSpPr>
        <p:grpSpPr bwMode="auto">
          <a:xfrm>
            <a:off x="8153400" y="152400"/>
            <a:ext cx="792163" cy="1295400"/>
            <a:chOff x="5136" y="960"/>
            <a:chExt cx="528" cy="864"/>
          </a:xfrm>
        </p:grpSpPr>
        <p:sp>
          <p:nvSpPr>
            <p:cNvPr id="46089"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0" name="Oval 10"/>
            <p:cNvSpPr>
              <a:spLocks noChangeArrowheads="1"/>
            </p:cNvSpPr>
            <p:nvPr/>
          </p:nvSpPr>
          <p:spPr bwMode="auto">
            <a:xfrm>
              <a:off x="5248" y="960"/>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1" name="Oval 11"/>
            <p:cNvSpPr>
              <a:spLocks noChangeArrowheads="1"/>
            </p:cNvSpPr>
            <p:nvPr/>
          </p:nvSpPr>
          <p:spPr bwMode="auto">
            <a:xfrm>
              <a:off x="5360" y="960"/>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2" name="Oval 12"/>
            <p:cNvSpPr>
              <a:spLocks noChangeArrowheads="1"/>
            </p:cNvSpPr>
            <p:nvPr/>
          </p:nvSpPr>
          <p:spPr bwMode="auto">
            <a:xfrm>
              <a:off x="5136" y="1072"/>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3" name="Oval 13"/>
            <p:cNvSpPr>
              <a:spLocks noChangeArrowheads="1"/>
            </p:cNvSpPr>
            <p:nvPr/>
          </p:nvSpPr>
          <p:spPr bwMode="auto">
            <a:xfrm>
              <a:off x="5248" y="1072"/>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4" name="Oval 14"/>
            <p:cNvSpPr>
              <a:spLocks noChangeArrowheads="1"/>
            </p:cNvSpPr>
            <p:nvPr/>
          </p:nvSpPr>
          <p:spPr bwMode="auto">
            <a:xfrm>
              <a:off x="5360" y="1072"/>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5" name="Oval 15"/>
            <p:cNvSpPr>
              <a:spLocks noChangeArrowheads="1"/>
            </p:cNvSpPr>
            <p:nvPr/>
          </p:nvSpPr>
          <p:spPr bwMode="auto">
            <a:xfrm>
              <a:off x="5472" y="1072"/>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6" name="Oval 16"/>
            <p:cNvSpPr>
              <a:spLocks noChangeArrowheads="1"/>
            </p:cNvSpPr>
            <p:nvPr/>
          </p:nvSpPr>
          <p:spPr bwMode="auto">
            <a:xfrm>
              <a:off x="5136" y="1184"/>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7" name="Oval 17"/>
            <p:cNvSpPr>
              <a:spLocks noChangeArrowheads="1"/>
            </p:cNvSpPr>
            <p:nvPr/>
          </p:nvSpPr>
          <p:spPr bwMode="auto">
            <a:xfrm>
              <a:off x="5248" y="1184"/>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8" name="Oval 18"/>
            <p:cNvSpPr>
              <a:spLocks noChangeArrowheads="1"/>
            </p:cNvSpPr>
            <p:nvPr/>
          </p:nvSpPr>
          <p:spPr bwMode="auto">
            <a:xfrm>
              <a:off x="5360" y="1184"/>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099" name="Oval 19"/>
            <p:cNvSpPr>
              <a:spLocks noChangeArrowheads="1"/>
            </p:cNvSpPr>
            <p:nvPr/>
          </p:nvSpPr>
          <p:spPr bwMode="auto">
            <a:xfrm>
              <a:off x="5472" y="1184"/>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0" name="Oval 20"/>
            <p:cNvSpPr>
              <a:spLocks noChangeArrowheads="1"/>
            </p:cNvSpPr>
            <p:nvPr/>
          </p:nvSpPr>
          <p:spPr bwMode="auto">
            <a:xfrm>
              <a:off x="5584" y="1184"/>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1"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2" name="Oval 22"/>
            <p:cNvSpPr>
              <a:spLocks noChangeArrowheads="1"/>
            </p:cNvSpPr>
            <p:nvPr/>
          </p:nvSpPr>
          <p:spPr bwMode="auto">
            <a:xfrm>
              <a:off x="5248" y="1296"/>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3" name="Oval 23"/>
            <p:cNvSpPr>
              <a:spLocks noChangeArrowheads="1"/>
            </p:cNvSpPr>
            <p:nvPr/>
          </p:nvSpPr>
          <p:spPr bwMode="auto">
            <a:xfrm>
              <a:off x="5360" y="1296"/>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4" name="Oval 24"/>
            <p:cNvSpPr>
              <a:spLocks noChangeArrowheads="1"/>
            </p:cNvSpPr>
            <p:nvPr/>
          </p:nvSpPr>
          <p:spPr bwMode="auto">
            <a:xfrm>
              <a:off x="5472" y="1296"/>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5"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6" name="Oval 26"/>
            <p:cNvSpPr>
              <a:spLocks noChangeArrowheads="1"/>
            </p:cNvSpPr>
            <p:nvPr/>
          </p:nvSpPr>
          <p:spPr bwMode="auto">
            <a:xfrm>
              <a:off x="5248" y="1408"/>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7" name="Oval 27"/>
            <p:cNvSpPr>
              <a:spLocks noChangeArrowheads="1"/>
            </p:cNvSpPr>
            <p:nvPr/>
          </p:nvSpPr>
          <p:spPr bwMode="auto">
            <a:xfrm>
              <a:off x="5360" y="1408"/>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8" name="Oval 28"/>
            <p:cNvSpPr>
              <a:spLocks noChangeArrowheads="1"/>
            </p:cNvSpPr>
            <p:nvPr/>
          </p:nvSpPr>
          <p:spPr bwMode="auto">
            <a:xfrm>
              <a:off x="5472" y="1408"/>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09"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0" name="Oval 30"/>
            <p:cNvSpPr>
              <a:spLocks noChangeArrowheads="1"/>
            </p:cNvSpPr>
            <p:nvPr/>
          </p:nvSpPr>
          <p:spPr bwMode="auto">
            <a:xfrm>
              <a:off x="5136" y="1520"/>
              <a:ext cx="80" cy="80"/>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1" name="Oval 31"/>
            <p:cNvSpPr>
              <a:spLocks noChangeArrowheads="1"/>
            </p:cNvSpPr>
            <p:nvPr/>
          </p:nvSpPr>
          <p:spPr bwMode="auto">
            <a:xfrm>
              <a:off x="5248" y="1520"/>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2" name="Oval 32"/>
            <p:cNvSpPr>
              <a:spLocks noChangeArrowheads="1"/>
            </p:cNvSpPr>
            <p:nvPr/>
          </p:nvSpPr>
          <p:spPr bwMode="auto">
            <a:xfrm>
              <a:off x="5360" y="1520"/>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3" name="Oval 33"/>
            <p:cNvSpPr>
              <a:spLocks noChangeArrowheads="1"/>
            </p:cNvSpPr>
            <p:nvPr/>
          </p:nvSpPr>
          <p:spPr bwMode="auto">
            <a:xfrm>
              <a:off x="5472" y="1520"/>
              <a:ext cx="80" cy="80"/>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4" name="Oval 34"/>
            <p:cNvSpPr>
              <a:spLocks noChangeArrowheads="1"/>
            </p:cNvSpPr>
            <p:nvPr/>
          </p:nvSpPr>
          <p:spPr bwMode="auto">
            <a:xfrm>
              <a:off x="5136" y="1632"/>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5" name="Oval 35"/>
            <p:cNvSpPr>
              <a:spLocks noChangeArrowheads="1"/>
            </p:cNvSpPr>
            <p:nvPr/>
          </p:nvSpPr>
          <p:spPr bwMode="auto">
            <a:xfrm>
              <a:off x="5248" y="1632"/>
              <a:ext cx="80" cy="80"/>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6" name="Oval 36"/>
            <p:cNvSpPr>
              <a:spLocks noChangeArrowheads="1"/>
            </p:cNvSpPr>
            <p:nvPr/>
          </p:nvSpPr>
          <p:spPr bwMode="auto">
            <a:xfrm>
              <a:off x="5360" y="1632"/>
              <a:ext cx="80" cy="80"/>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7" name="Oval 37"/>
            <p:cNvSpPr>
              <a:spLocks noChangeArrowheads="1"/>
            </p:cNvSpPr>
            <p:nvPr/>
          </p:nvSpPr>
          <p:spPr bwMode="auto">
            <a:xfrm>
              <a:off x="5472" y="1632"/>
              <a:ext cx="80" cy="80"/>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8" name="Oval 38"/>
            <p:cNvSpPr>
              <a:spLocks noChangeArrowheads="1"/>
            </p:cNvSpPr>
            <p:nvPr/>
          </p:nvSpPr>
          <p:spPr bwMode="auto">
            <a:xfrm>
              <a:off x="5248" y="1744"/>
              <a:ext cx="80" cy="80"/>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sp>
          <p:nvSpPr>
            <p:cNvPr id="46119" name="Oval 39"/>
            <p:cNvSpPr>
              <a:spLocks noChangeArrowheads="1"/>
            </p:cNvSpPr>
            <p:nvPr/>
          </p:nvSpPr>
          <p:spPr bwMode="auto">
            <a:xfrm>
              <a:off x="5472" y="1744"/>
              <a:ext cx="80" cy="80"/>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zh-CN" altLang="en-US" sz="4400" smtClean="0">
                <a:solidFill>
                  <a:srgbClr val="000000"/>
                </a:solidFill>
                <a:ea typeface="仿宋_GB2312" pitchFamily="49" charset="-122"/>
              </a:endParaRPr>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pitchFamily="34" charset="0"/>
          <a:ea typeface="宋体" pitchFamily="2" charset="-122"/>
        </a:defRPr>
      </a:lvl2pPr>
      <a:lvl3pPr algn="l" rtl="0" fontAlgn="base">
        <a:spcBef>
          <a:spcPct val="0"/>
        </a:spcBef>
        <a:spcAft>
          <a:spcPct val="0"/>
        </a:spcAft>
        <a:defRPr sz="3900" b="1">
          <a:solidFill>
            <a:schemeClr val="tx2"/>
          </a:solidFill>
          <a:latin typeface="Arial" pitchFamily="34" charset="0"/>
          <a:ea typeface="宋体" pitchFamily="2" charset="-122"/>
        </a:defRPr>
      </a:lvl3pPr>
      <a:lvl4pPr algn="l" rtl="0" fontAlgn="base">
        <a:spcBef>
          <a:spcPct val="0"/>
        </a:spcBef>
        <a:spcAft>
          <a:spcPct val="0"/>
        </a:spcAft>
        <a:defRPr sz="3900" b="1">
          <a:solidFill>
            <a:schemeClr val="tx2"/>
          </a:solidFill>
          <a:latin typeface="Arial" pitchFamily="34" charset="0"/>
          <a:ea typeface="宋体" pitchFamily="2" charset="-122"/>
        </a:defRPr>
      </a:lvl4pPr>
      <a:lvl5pPr algn="l" rtl="0" fontAlgn="base">
        <a:spcBef>
          <a:spcPct val="0"/>
        </a:spcBef>
        <a:spcAft>
          <a:spcPct val="0"/>
        </a:spcAft>
        <a:defRPr sz="3900" b="1">
          <a:solidFill>
            <a:schemeClr val="tx2"/>
          </a:solidFill>
          <a:latin typeface="Arial" pitchFamily="34" charset="0"/>
          <a:ea typeface="宋体" pitchFamily="2" charset="-122"/>
        </a:defRPr>
      </a:lvl5pPr>
      <a:lvl6pPr marL="457200" algn="l" rtl="0" fontAlgn="base">
        <a:spcBef>
          <a:spcPct val="0"/>
        </a:spcBef>
        <a:spcAft>
          <a:spcPct val="0"/>
        </a:spcAft>
        <a:defRPr sz="3900" b="1">
          <a:solidFill>
            <a:schemeClr val="tx2"/>
          </a:solidFill>
          <a:latin typeface="Arial" pitchFamily="34" charset="0"/>
          <a:ea typeface="宋体" pitchFamily="2" charset="-122"/>
        </a:defRPr>
      </a:lvl6pPr>
      <a:lvl7pPr marL="914400" algn="l" rtl="0" fontAlgn="base">
        <a:spcBef>
          <a:spcPct val="0"/>
        </a:spcBef>
        <a:spcAft>
          <a:spcPct val="0"/>
        </a:spcAft>
        <a:defRPr sz="3900" b="1">
          <a:solidFill>
            <a:schemeClr val="tx2"/>
          </a:solidFill>
          <a:latin typeface="Arial" pitchFamily="34" charset="0"/>
          <a:ea typeface="宋体" pitchFamily="2" charset="-122"/>
        </a:defRPr>
      </a:lvl7pPr>
      <a:lvl8pPr marL="1371600" algn="l" rtl="0" fontAlgn="base">
        <a:spcBef>
          <a:spcPct val="0"/>
        </a:spcBef>
        <a:spcAft>
          <a:spcPct val="0"/>
        </a:spcAft>
        <a:defRPr sz="3900" b="1">
          <a:solidFill>
            <a:schemeClr val="tx2"/>
          </a:solidFill>
          <a:latin typeface="Arial" pitchFamily="34" charset="0"/>
          <a:ea typeface="宋体" pitchFamily="2" charset="-122"/>
        </a:defRPr>
      </a:lvl8pPr>
      <a:lvl9pPr marL="1828800" algn="l" rtl="0" fontAlgn="base">
        <a:spcBef>
          <a:spcPct val="0"/>
        </a:spcBef>
        <a:spcAft>
          <a:spcPct val="0"/>
        </a:spcAft>
        <a:defRPr sz="3900" b="1">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1026" name="Picture 3" descr="E:\图片夹\国外网美图\玻璃水珠\20091026_3d1b4748c4ad09431dc9jc37SRLqpQ03.jpg"/>
          <p:cNvPicPr>
            <a:picLocks noChangeAspect="1" noChangeArrowheads="1"/>
          </p:cNvPicPr>
          <p:nvPr/>
        </p:nvPicPr>
        <p:blipFill>
          <a:blip r:embed="rId13" cstate="print">
            <a:lum bright="24000"/>
            <a:grayscl/>
          </a:blip>
          <a:srcRect/>
          <a:stretch>
            <a:fillRect/>
          </a:stretch>
        </p:blipFill>
        <p:spPr bwMode="auto">
          <a:xfrm>
            <a:off x="-6350" y="0"/>
            <a:ext cx="9150350" cy="6858000"/>
          </a:xfrm>
          <a:prstGeom prst="rect">
            <a:avLst/>
          </a:prstGeom>
          <a:noFill/>
          <a:ln w="9525">
            <a:noFill/>
            <a:miter lim="800000"/>
            <a:headEnd/>
            <a:tailEnd/>
          </a:ln>
        </p:spPr>
      </p:pic>
      <p:grpSp>
        <p:nvGrpSpPr>
          <p:cNvPr id="2" name="Group 3"/>
          <p:cNvGrpSpPr>
            <a:grpSpLocks/>
          </p:cNvGrpSpPr>
          <p:nvPr/>
        </p:nvGrpSpPr>
        <p:grpSpPr bwMode="auto">
          <a:xfrm>
            <a:off x="282575" y="520066"/>
            <a:ext cx="8610600" cy="6337934"/>
            <a:chOff x="0" y="0"/>
            <a:chExt cx="8610600" cy="5281770"/>
          </a:xfrm>
        </p:grpSpPr>
        <p:sp>
          <p:nvSpPr>
            <p:cNvPr id="1028" name="矩形 5"/>
            <p:cNvSpPr>
              <a:spLocks noChangeArrowheads="1"/>
            </p:cNvSpPr>
            <p:nvPr userDrawn="1"/>
          </p:nvSpPr>
          <p:spPr bwMode="auto">
            <a:xfrm>
              <a:off x="112713" y="263533"/>
              <a:ext cx="8353425" cy="4824556"/>
            </a:xfrm>
            <a:prstGeom prst="rect">
              <a:avLst/>
            </a:prstGeom>
            <a:solidFill>
              <a:schemeClr val="tx1">
                <a:alpha val="56000"/>
              </a:schemeClr>
            </a:solidFill>
            <a:ln w="9525">
              <a:noFill/>
              <a:miter lim="800000"/>
              <a:headEnd/>
              <a:tailEnd/>
            </a:ln>
          </p:spPr>
          <p:txBody>
            <a:bodyPr anchor="ctr"/>
            <a:lstStyle/>
            <a:p>
              <a:pPr algn="ctr" fontAlgn="base">
                <a:spcBef>
                  <a:spcPct val="0"/>
                </a:spcBef>
                <a:spcAft>
                  <a:spcPct val="0"/>
                </a:spcAft>
                <a:buFont typeface="Arial" pitchFamily="34" charset="0"/>
                <a:buNone/>
              </a:pPr>
              <a:endParaRPr lang="zh-CN" altLang="en-US">
                <a:solidFill>
                  <a:srgbClr val="FFFFFF"/>
                </a:solidFill>
                <a:ea typeface="宋体" pitchFamily="2" charset="-122"/>
              </a:endParaRPr>
            </a:p>
          </p:txBody>
        </p:sp>
        <p:pic>
          <p:nvPicPr>
            <p:cNvPr id="1029" name="Picture 6" descr="F:\work\第二\大桥\未标题-5副本.png"/>
            <p:cNvPicPr>
              <a:picLocks noChangeAspect="1" noChangeArrowheads="1"/>
            </p:cNvPicPr>
            <p:nvPr userDrawn="1"/>
          </p:nvPicPr>
          <p:blipFill>
            <a:blip r:embed="rId14" cstate="print"/>
            <a:srcRect/>
            <a:stretch>
              <a:fillRect/>
            </a:stretch>
          </p:blipFill>
          <p:spPr bwMode="auto">
            <a:xfrm>
              <a:off x="0" y="0"/>
              <a:ext cx="8610600" cy="5281770"/>
            </a:xfrm>
            <a:prstGeom prst="rect">
              <a:avLst/>
            </a:prstGeom>
            <a:noFill/>
            <a:ln w="9525">
              <a:noFill/>
              <a:miter lim="800000"/>
              <a:headEnd/>
              <a:tailEnd/>
            </a:ln>
          </p:spPr>
        </p:pic>
      </p:grpSp>
      <p:sp>
        <p:nvSpPr>
          <p:cNvPr id="1030" name="文本占位符 2"/>
          <p:cNvSpPr>
            <a:spLocks noGrp="1" noChangeArrowheads="1"/>
          </p:cNvSpPr>
          <p:nvPr>
            <p:ph type="body" idx="1"/>
          </p:nvPr>
        </p:nvSpPr>
        <p:spPr bwMode="auto">
          <a:xfrm>
            <a:off x="468313" y="1527810"/>
            <a:ext cx="8229600" cy="5074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31" name="标题占位符 1"/>
          <p:cNvSpPr>
            <a:spLocks noGrp="1" noChangeArrowheads="1"/>
          </p:cNvSpPr>
          <p:nvPr>
            <p:ph type="title"/>
          </p:nvPr>
        </p:nvSpPr>
        <p:spPr bwMode="auto">
          <a:xfrm>
            <a:off x="468313" y="664846"/>
            <a:ext cx="8208962" cy="8629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Tree>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2pPr>
      <a:lvl3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3pPr>
      <a:lvl4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4pPr>
      <a:lvl5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5pPr>
      <a:lvl6pPr marL="4572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6pPr>
      <a:lvl7pPr marL="9144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7pPr>
      <a:lvl8pPr marL="13716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8pPr>
      <a:lvl9pPr marL="18288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微软雅黑" pitchFamily="34" charset="-122"/>
        </a:defRPr>
      </a:lvl9pPr>
    </p:titleStyle>
    <p:bodyStyle>
      <a:lvl1pPr marL="342900" indent="-342900" algn="l" rtl="0" eaLnBrk="0" fontAlgn="base" hangingPunct="0">
        <a:spcBef>
          <a:spcPct val="20000"/>
        </a:spcBef>
        <a:spcAft>
          <a:spcPct val="0"/>
        </a:spcAft>
        <a:buFont typeface="Arial" pitchFamily="34" charset="0"/>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bg1"/>
          </a:solidFill>
          <a:latin typeface="+mn-lt"/>
          <a:ea typeface="+mn-ea"/>
        </a:defRPr>
      </a:lvl2pPr>
      <a:lvl3pPr marL="1143000" indent="-228600" algn="l" rtl="0" eaLnBrk="0" fontAlgn="base" hangingPunct="0">
        <a:spcBef>
          <a:spcPct val="20000"/>
        </a:spcBef>
        <a:spcAft>
          <a:spcPct val="0"/>
        </a:spcAft>
        <a:buFont typeface="Arial" pitchFamily="34" charset="0"/>
        <a:buChar char="•"/>
        <a:defRPr>
          <a:solidFill>
            <a:schemeClr val="bg1"/>
          </a:solidFill>
          <a:latin typeface="+mn-lt"/>
          <a:ea typeface="+mn-ea"/>
        </a:defRPr>
      </a:lvl3pPr>
      <a:lvl4pPr marL="16002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4pPr>
      <a:lvl5pPr marL="20574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5pPr>
      <a:lvl6pPr marL="25146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6pPr>
      <a:lvl7pPr marL="29718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7pPr>
      <a:lvl8pPr marL="34290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8pPr>
      <a:lvl9pPr marL="38862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bwMode="auto">
          <a:xfrm>
            <a:off x="301625" y="609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3491" name="Rectangle 3"/>
          <p:cNvSpPr>
            <a:spLocks noGrp="1" noRot="1" noChangeArrowheads="1"/>
          </p:cNvSpPr>
          <p:nvPr>
            <p:ph type="body" idx="1"/>
          </p:nvPr>
        </p:nvSpPr>
        <p:spPr bwMode="auto">
          <a:xfrm>
            <a:off x="301625" y="1905000"/>
            <a:ext cx="8540750" cy="419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3492"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645FB647-30D6-414E-B9F6-9FEEFDA66141}" type="datetimeFigureOut">
              <a:rPr lang="zh-CN" altLang="en-US" smtClean="0">
                <a:solidFill>
                  <a:srgbClr val="007A77"/>
                </a:solidFill>
              </a:rPr>
              <a:pPr fontAlgn="base">
                <a:spcBef>
                  <a:spcPct val="0"/>
                </a:spcBef>
                <a:spcAft>
                  <a:spcPct val="0"/>
                </a:spcAft>
              </a:pPr>
              <a:t>2014-10-28</a:t>
            </a:fld>
            <a:endParaRPr lang="en-US" altLang="zh-CN" smtClean="0">
              <a:solidFill>
                <a:srgbClr val="007A77"/>
              </a:solidFill>
            </a:endParaRPr>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smtClean="0">
              <a:solidFill>
                <a:srgbClr val="007A77"/>
              </a:solidFill>
            </a:endParaRPr>
          </a:p>
        </p:txBody>
      </p:sp>
      <p:sp>
        <p:nvSpPr>
          <p:cNvPr id="63494"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0EBC38A-14CB-4391-B00E-7354CDC71E4F}" type="slidenum">
              <a:rPr lang="zh-CN" altLang="en-US" smtClean="0">
                <a:solidFill>
                  <a:srgbClr val="007A77"/>
                </a:solidFill>
              </a:rPr>
              <a:pPr fontAlgn="base">
                <a:spcBef>
                  <a:spcPct val="0"/>
                </a:spcBef>
                <a:spcAft>
                  <a:spcPct val="0"/>
                </a:spcAft>
              </a:pPr>
              <a:t>‹#›</a:t>
            </a:fld>
            <a:endParaRPr lang="en-US" altLang="zh-CN" smtClean="0">
              <a:solidFill>
                <a:srgbClr val="007A77"/>
              </a:solidFill>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0" fill="hold">
                                          <p:stCondLst>
                                            <p:cond delay="0"/>
                                          </p:stCondLst>
                                        </p:cTn>
                                        <p:tgtEl>
                                          <p:spTgt spid="63490"/>
                                        </p:tgtEl>
                                        <p:attrNameLst>
                                          <p:attrName>style.visibility</p:attrName>
                                        </p:attrNameLst>
                                      </p:cBhvr>
                                      <p:to>
                                        <p:strVal val="visible"/>
                                      </p:to>
                                    </p:set>
                                    <p:anim calcmode="lin" valueType="num">
                                      <p:cBhvr>
                                        <p:cTn id="7" dur="1000" fill="hold"/>
                                        <p:tgtEl>
                                          <p:spTgt spid="63490"/>
                                        </p:tgtEl>
                                        <p:attrNameLst>
                                          <p:attrName>ppt_x</p:attrName>
                                        </p:attrNameLst>
                                      </p:cBhvr>
                                      <p:tavLst>
                                        <p:tav tm="0">
                                          <p:val>
                                            <p:strVal val="#ppt_x-.2"/>
                                          </p:val>
                                        </p:tav>
                                        <p:tav tm="100000">
                                          <p:val>
                                            <p:strVal val="#ppt_x"/>
                                          </p:val>
                                        </p:tav>
                                      </p:tavLst>
                                    </p:anim>
                                    <p:anim calcmode="lin" valueType="num">
                                      <p:cBhvr>
                                        <p:cTn id="8" dur="1000" fill="hold"/>
                                        <p:tgtEl>
                                          <p:spTgt spid="634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490"/>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0" fill="hold">
                                          <p:stCondLst>
                                            <p:cond delay="0"/>
                                          </p:stCondLst>
                                        </p:cTn>
                                        <p:tgtEl>
                                          <p:spTgt spid="63491">
                                            <p:txEl>
                                              <p:pRg st="0" end="0"/>
                                            </p:txEl>
                                          </p:spTgt>
                                        </p:tgtEl>
                                        <p:attrNameLst>
                                          <p:attrName>style.visibility</p:attrName>
                                        </p:attrNameLst>
                                      </p:cBhvr>
                                      <p:to>
                                        <p:strVal val="visible"/>
                                      </p:to>
                                    </p:set>
                                    <p:animEffect transition="in" filter="fade">
                                      <p:cBhvr>
                                        <p:cTn id="14" dur="500"/>
                                        <p:tgtEl>
                                          <p:spTgt spid="63491">
                                            <p:txEl>
                                              <p:pRg st="0" end="0"/>
                                            </p:txEl>
                                          </p:spTgt>
                                        </p:tgtEl>
                                      </p:cBhvr>
                                    </p:animEffect>
                                    <p:anim calcmode="lin" valueType="num">
                                      <p:cBhvr>
                                        <p:cTn id="15"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349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0" fill="hold">
                                          <p:stCondLst>
                                            <p:cond delay="0"/>
                                          </p:stCondLst>
                                        </p:cTn>
                                        <p:tgtEl>
                                          <p:spTgt spid="63491">
                                            <p:txEl>
                                              <p:pRg st="1" end="1"/>
                                            </p:txEl>
                                          </p:spTgt>
                                        </p:tgtEl>
                                        <p:attrNameLst>
                                          <p:attrName>style.visibility</p:attrName>
                                        </p:attrNameLst>
                                      </p:cBhvr>
                                      <p:to>
                                        <p:strVal val="visible"/>
                                      </p:to>
                                    </p:set>
                                    <p:animEffect transition="in" filter="fade">
                                      <p:cBhvr>
                                        <p:cTn id="19" dur="500"/>
                                        <p:tgtEl>
                                          <p:spTgt spid="63491">
                                            <p:txEl>
                                              <p:pRg st="1" end="1"/>
                                            </p:txEl>
                                          </p:spTgt>
                                        </p:tgtEl>
                                      </p:cBhvr>
                                    </p:animEffect>
                                    <p:anim calcmode="lin" valueType="num">
                                      <p:cBhvr>
                                        <p:cTn id="20"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6349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0" fill="hold">
                                          <p:stCondLst>
                                            <p:cond delay="0"/>
                                          </p:stCondLst>
                                        </p:cTn>
                                        <p:tgtEl>
                                          <p:spTgt spid="63491">
                                            <p:txEl>
                                              <p:pRg st="2" end="2"/>
                                            </p:txEl>
                                          </p:spTgt>
                                        </p:tgtEl>
                                        <p:attrNameLst>
                                          <p:attrName>style.visibility</p:attrName>
                                        </p:attrNameLst>
                                      </p:cBhvr>
                                      <p:to>
                                        <p:strVal val="visible"/>
                                      </p:to>
                                    </p:set>
                                    <p:animEffect transition="in" filter="fade">
                                      <p:cBhvr>
                                        <p:cTn id="24" dur="500"/>
                                        <p:tgtEl>
                                          <p:spTgt spid="63491">
                                            <p:txEl>
                                              <p:pRg st="2" end="2"/>
                                            </p:txEl>
                                          </p:spTgt>
                                        </p:tgtEl>
                                      </p:cBhvr>
                                    </p:animEffect>
                                    <p:anim calcmode="lin" valueType="num">
                                      <p:cBhvr>
                                        <p:cTn id="25"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6349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0" fill="hold">
                                          <p:stCondLst>
                                            <p:cond delay="0"/>
                                          </p:stCondLst>
                                        </p:cTn>
                                        <p:tgtEl>
                                          <p:spTgt spid="63491">
                                            <p:txEl>
                                              <p:pRg st="3" end="3"/>
                                            </p:txEl>
                                          </p:spTgt>
                                        </p:tgtEl>
                                        <p:attrNameLst>
                                          <p:attrName>style.visibility</p:attrName>
                                        </p:attrNameLst>
                                      </p:cBhvr>
                                      <p:to>
                                        <p:strVal val="visible"/>
                                      </p:to>
                                    </p:set>
                                    <p:animEffect transition="in" filter="fade">
                                      <p:cBhvr>
                                        <p:cTn id="29" dur="500"/>
                                        <p:tgtEl>
                                          <p:spTgt spid="63491">
                                            <p:txEl>
                                              <p:pRg st="3" end="3"/>
                                            </p:txEl>
                                          </p:spTgt>
                                        </p:tgtEl>
                                      </p:cBhvr>
                                    </p:animEffect>
                                    <p:anim calcmode="lin" valueType="num">
                                      <p:cBhvr>
                                        <p:cTn id="30"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6349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0" fill="hold">
                                          <p:stCondLst>
                                            <p:cond delay="0"/>
                                          </p:stCondLst>
                                        </p:cTn>
                                        <p:tgtEl>
                                          <p:spTgt spid="63491">
                                            <p:txEl>
                                              <p:pRg st="4" end="4"/>
                                            </p:txEl>
                                          </p:spTgt>
                                        </p:tgtEl>
                                        <p:attrNameLst>
                                          <p:attrName>style.visibility</p:attrName>
                                        </p:attrNameLst>
                                      </p:cBhvr>
                                      <p:to>
                                        <p:strVal val="visible"/>
                                      </p:to>
                                    </p:set>
                                    <p:animEffect transition="in" filter="fade">
                                      <p:cBhvr>
                                        <p:cTn id="34" dur="500"/>
                                        <p:tgtEl>
                                          <p:spTgt spid="63491">
                                            <p:txEl>
                                              <p:pRg st="4" end="4"/>
                                            </p:txEl>
                                          </p:spTgt>
                                        </p:tgtEl>
                                      </p:cBhvr>
                                    </p:animEffect>
                                    <p:anim calcmode="lin" valueType="num">
                                      <p:cBhvr>
                                        <p:cTn id="35" dur="5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6349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tmplLst>
          <p:tmpl lvl="1">
            <p:tnLst>
              <p:par>
                <p:cTn presetID="44" presetClass="entr" presetSubtype="0" fill="hold" nodeType="clickEffect">
                  <p:stCondLst>
                    <p:cond delay="0"/>
                  </p:stCondLst>
                  <p:childTnLst>
                    <p:set>
                      <p:cBhvr>
                        <p:cTn dur="0" fill="hold">
                          <p:stCondLst>
                            <p:cond delay="0"/>
                          </p:stCondLst>
                        </p:cTn>
                        <p:tgtEl>
                          <p:spTgt spid="63491"/>
                        </p:tgtEl>
                        <p:attrNameLst>
                          <p:attrName>style.visibility</p:attrName>
                        </p:attrNameLst>
                      </p:cBhvr>
                      <p:to>
                        <p:strVal val="visible"/>
                      </p:to>
                    </p:set>
                    <p:animEffect transition="in" filter="fade">
                      <p:cBhvr>
                        <p:cTn dur="500"/>
                        <p:tgtEl>
                          <p:spTgt spid="63491"/>
                        </p:tgtEl>
                      </p:cBhvr>
                    </p:animEffect>
                    <p:anim calcmode="lin" valueType="num">
                      <p:cBhvr>
                        <p:cTn dur="500" fill="hold"/>
                        <p:tgtEl>
                          <p:spTgt spid="63491"/>
                        </p:tgtEl>
                        <p:attrNameLst>
                          <p:attrName>ppt_x</p:attrName>
                        </p:attrNameLst>
                      </p:cBhvr>
                      <p:tavLst>
                        <p:tav tm="0">
                          <p:val>
                            <p:strVal val="#ppt_x"/>
                          </p:val>
                        </p:tav>
                        <p:tav tm="100000">
                          <p:val>
                            <p:strVal val="#ppt_x"/>
                          </p:val>
                        </p:tav>
                      </p:tavLst>
                    </p:anim>
                    <p:anim calcmode="lin" valueType="num">
                      <p:cBhvr>
                        <p:cTn dur="500" fill="hold"/>
                        <p:tgtEl>
                          <p:spTgt spid="6349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0" fill="hold">
                          <p:stCondLst>
                            <p:cond delay="0"/>
                          </p:stCondLst>
                        </p:cTn>
                        <p:tgtEl>
                          <p:spTgt spid="63491"/>
                        </p:tgtEl>
                        <p:attrNameLst>
                          <p:attrName>style.visibility</p:attrName>
                        </p:attrNameLst>
                      </p:cBhvr>
                      <p:to>
                        <p:strVal val="visible"/>
                      </p:to>
                    </p:set>
                    <p:animEffect transition="in" filter="fade">
                      <p:cBhvr>
                        <p:cTn dur="500"/>
                        <p:tgtEl>
                          <p:spTgt spid="63491"/>
                        </p:tgtEl>
                      </p:cBhvr>
                    </p:animEffect>
                    <p:anim calcmode="lin" valueType="num">
                      <p:cBhvr>
                        <p:cTn dur="500" fill="hold"/>
                        <p:tgtEl>
                          <p:spTgt spid="63491"/>
                        </p:tgtEl>
                        <p:attrNameLst>
                          <p:attrName>ppt_x</p:attrName>
                        </p:attrNameLst>
                      </p:cBhvr>
                      <p:tavLst>
                        <p:tav tm="0">
                          <p:val>
                            <p:strVal val="#ppt_x"/>
                          </p:val>
                        </p:tav>
                        <p:tav tm="100000">
                          <p:val>
                            <p:strVal val="#ppt_x"/>
                          </p:val>
                        </p:tav>
                      </p:tavLst>
                    </p:anim>
                    <p:anim calcmode="lin" valueType="num">
                      <p:cBhvr>
                        <p:cTn dur="500" fill="hold"/>
                        <p:tgtEl>
                          <p:spTgt spid="6349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0" fill="hold">
                          <p:stCondLst>
                            <p:cond delay="0"/>
                          </p:stCondLst>
                        </p:cTn>
                        <p:tgtEl>
                          <p:spTgt spid="63491"/>
                        </p:tgtEl>
                        <p:attrNameLst>
                          <p:attrName>style.visibility</p:attrName>
                        </p:attrNameLst>
                      </p:cBhvr>
                      <p:to>
                        <p:strVal val="visible"/>
                      </p:to>
                    </p:set>
                    <p:animEffect transition="in" filter="fade">
                      <p:cBhvr>
                        <p:cTn dur="500"/>
                        <p:tgtEl>
                          <p:spTgt spid="63491"/>
                        </p:tgtEl>
                      </p:cBhvr>
                    </p:animEffect>
                    <p:anim calcmode="lin" valueType="num">
                      <p:cBhvr>
                        <p:cTn dur="500" fill="hold"/>
                        <p:tgtEl>
                          <p:spTgt spid="63491"/>
                        </p:tgtEl>
                        <p:attrNameLst>
                          <p:attrName>ppt_x</p:attrName>
                        </p:attrNameLst>
                      </p:cBhvr>
                      <p:tavLst>
                        <p:tav tm="0">
                          <p:val>
                            <p:strVal val="#ppt_x"/>
                          </p:val>
                        </p:tav>
                        <p:tav tm="100000">
                          <p:val>
                            <p:strVal val="#ppt_x"/>
                          </p:val>
                        </p:tav>
                      </p:tavLst>
                    </p:anim>
                    <p:anim calcmode="lin" valueType="num">
                      <p:cBhvr>
                        <p:cTn dur="500" fill="hold"/>
                        <p:tgtEl>
                          <p:spTgt spid="6349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0" fill="hold">
                          <p:stCondLst>
                            <p:cond delay="0"/>
                          </p:stCondLst>
                        </p:cTn>
                        <p:tgtEl>
                          <p:spTgt spid="63491"/>
                        </p:tgtEl>
                        <p:attrNameLst>
                          <p:attrName>style.visibility</p:attrName>
                        </p:attrNameLst>
                      </p:cBhvr>
                      <p:to>
                        <p:strVal val="visible"/>
                      </p:to>
                    </p:set>
                    <p:animEffect transition="in" filter="fade">
                      <p:cBhvr>
                        <p:cTn dur="500"/>
                        <p:tgtEl>
                          <p:spTgt spid="63491"/>
                        </p:tgtEl>
                      </p:cBhvr>
                    </p:animEffect>
                    <p:anim calcmode="lin" valueType="num">
                      <p:cBhvr>
                        <p:cTn dur="500" fill="hold"/>
                        <p:tgtEl>
                          <p:spTgt spid="63491"/>
                        </p:tgtEl>
                        <p:attrNameLst>
                          <p:attrName>ppt_x</p:attrName>
                        </p:attrNameLst>
                      </p:cBhvr>
                      <p:tavLst>
                        <p:tav tm="0">
                          <p:val>
                            <p:strVal val="#ppt_x"/>
                          </p:val>
                        </p:tav>
                        <p:tav tm="100000">
                          <p:val>
                            <p:strVal val="#ppt_x"/>
                          </p:val>
                        </p:tav>
                      </p:tavLst>
                    </p:anim>
                    <p:anim calcmode="lin" valueType="num">
                      <p:cBhvr>
                        <p:cTn dur="500" fill="hold"/>
                        <p:tgtEl>
                          <p:spTgt spid="6349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0" fill="hold">
                          <p:stCondLst>
                            <p:cond delay="0"/>
                          </p:stCondLst>
                        </p:cTn>
                        <p:tgtEl>
                          <p:spTgt spid="63491"/>
                        </p:tgtEl>
                        <p:attrNameLst>
                          <p:attrName>style.visibility</p:attrName>
                        </p:attrNameLst>
                      </p:cBhvr>
                      <p:to>
                        <p:strVal val="visible"/>
                      </p:to>
                    </p:set>
                    <p:animEffect transition="in" filter="fade">
                      <p:cBhvr>
                        <p:cTn dur="500"/>
                        <p:tgtEl>
                          <p:spTgt spid="63491"/>
                        </p:tgtEl>
                      </p:cBhvr>
                    </p:animEffect>
                    <p:anim calcmode="lin" valueType="num">
                      <p:cBhvr>
                        <p:cTn dur="500" fill="hold"/>
                        <p:tgtEl>
                          <p:spTgt spid="63491"/>
                        </p:tgtEl>
                        <p:attrNameLst>
                          <p:attrName>ppt_x</p:attrName>
                        </p:attrNameLst>
                      </p:cBhvr>
                      <p:tavLst>
                        <p:tav tm="0">
                          <p:val>
                            <p:strVal val="#ppt_x"/>
                          </p:val>
                        </p:tav>
                        <p:tav tm="100000">
                          <p:val>
                            <p:strVal val="#ppt_x"/>
                          </p:val>
                        </p:tav>
                      </p:tavLst>
                    </p:anim>
                    <p:anim calcmode="lin" valueType="num">
                      <p:cBhvr>
                        <p:cTn dur="500" fill="hold"/>
                        <p:tgtEl>
                          <p:spTgt spid="63491"/>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lr>
          <a:schemeClr val="hlink"/>
        </a:buClr>
        <a:buSzPct val="75000"/>
        <a:buFont typeface="Wingdings" pitchFamily="2" charset="2"/>
        <a:buChar char="v"/>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5000"/>
        <a:buFont typeface="Wingdings" pitchFamily="2" charset="2"/>
        <a:buChar char=""/>
        <a:defRPr sz="2800">
          <a:solidFill>
            <a:schemeClr val="tx1"/>
          </a:solidFill>
          <a:latin typeface="+mn-lt"/>
          <a:ea typeface="+mn-ea"/>
        </a:defRPr>
      </a:lvl2pPr>
      <a:lvl3pPr marL="1143000" indent="-228600" algn="l" rtl="0" fontAlgn="base">
        <a:spcBef>
          <a:spcPct val="20000"/>
        </a:spcBef>
        <a:spcAft>
          <a:spcPct val="0"/>
        </a:spcAft>
        <a:buClr>
          <a:schemeClr val="hlink"/>
        </a:buClr>
        <a:buSzPct val="85000"/>
        <a:buFont typeface="Wingdings" pitchFamily="2" charset="2"/>
        <a:buChar char="v"/>
        <a:defRPr sz="2400">
          <a:solidFill>
            <a:schemeClr val="tx1"/>
          </a:solidFill>
          <a:latin typeface="+mn-lt"/>
          <a:ea typeface="+mn-ea"/>
        </a:defRPr>
      </a:lvl3pPr>
      <a:lvl4pPr marL="1600200" indent="-228600" algn="l" rtl="0" fontAlgn="base">
        <a:spcBef>
          <a:spcPct val="20000"/>
        </a:spcBef>
        <a:spcAft>
          <a:spcPct val="0"/>
        </a:spcAft>
        <a:buClr>
          <a:schemeClr val="accent2"/>
        </a:buClr>
        <a:buSzPct val="90000"/>
        <a:buFont typeface="Wingdings" pitchFamily="2" charset="2"/>
        <a:buChar char=""/>
        <a:defRPr sz="2000">
          <a:solidFill>
            <a:schemeClr val="tx1"/>
          </a:solidFill>
          <a:latin typeface="+mn-lt"/>
          <a:ea typeface="+mn-ea"/>
        </a:defRPr>
      </a:lvl4pPr>
      <a:lvl5pPr marL="2057400" indent="-228600" algn="l" rtl="0" fontAlgn="base">
        <a:spcBef>
          <a:spcPct val="20000"/>
        </a:spcBef>
        <a:spcAft>
          <a:spcPct val="0"/>
        </a:spcAft>
        <a:buClr>
          <a:schemeClr val="hlink"/>
        </a:buClr>
        <a:buSzPct val="8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5000"/>
        <a:buFont typeface="Wingdings" pitchFamily="2" charset="2"/>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itchFamily="2" charset="2"/>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itchFamily="2" charset="2"/>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itchFamily="2" charset="2"/>
        <a:buChar char="v"/>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7.xml"/><Relationship Id="rId4" Type="http://schemas.openxmlformats.org/officeDocument/2006/relationships/image" Target="../media/image47.gif"/></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1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jpe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5.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5.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hyperlink" Target="http://www.baidu.com/s?wd=%E6%9C%AB%E8%B7%AF&amp;hl_tag=textlink&amp;tn=SE_hldp01350_v6v6zkg6" TargetMode="External"/><Relationship Id="rId2" Type="http://schemas.openxmlformats.org/officeDocument/2006/relationships/hyperlink" Target="http://www.baidu.com/s?wd=%E5%A5%8B%E6%96%97&amp;hl_tag=textlink&amp;tn=SE_hldp01350_v6v6zkg6" TargetMode="Externa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7.xml"/></Relationships>
</file>

<file path=ppt/slides/_rels/slide45.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3.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3.xml"/></Relationships>
</file>

<file path=ppt/slides/_rels/slide4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83.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88.xml"/></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8.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4.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04.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04.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04.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11.xml"/></Relationships>
</file>

<file path=ppt/slides/_rels/slide5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jpeg"/><Relationship Id="rId1" Type="http://schemas.openxmlformats.org/officeDocument/2006/relationships/slideLayout" Target="../slideLayouts/slideLayout211.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2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3.jpeg"/><Relationship Id="rId1" Type="http://schemas.openxmlformats.org/officeDocument/2006/relationships/slideLayout" Target="../slideLayouts/slideLayout228.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3.jpeg"/><Relationship Id="rId1" Type="http://schemas.openxmlformats.org/officeDocument/2006/relationships/slideLayout" Target="../slideLayouts/slideLayout228.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3.jpeg"/><Relationship Id="rId1" Type="http://schemas.openxmlformats.org/officeDocument/2006/relationships/slideLayout" Target="../slideLayouts/slideLayout2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6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33.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54.xml"/></Relationships>
</file>

<file path=ppt/slides/_rels/slide7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5.xml"/></Relationships>
</file>

<file path=ppt/slides/_rels/slide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71.xml"/></Relationships>
</file>

<file path=ppt/slides/_rels/slide7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71.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71.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gif"/><Relationship Id="rId1" Type="http://schemas.openxmlformats.org/officeDocument/2006/relationships/slideLayout" Target="../slideLayouts/slideLayout277.xml"/><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gif"/><Relationship Id="rId1" Type="http://schemas.openxmlformats.org/officeDocument/2006/relationships/slideLayout" Target="../slideLayouts/slideLayout277.xml"/></Relationships>
</file>

<file path=ppt/slides/_rels/slide77.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77.xml"/></Relationships>
</file>

<file path=ppt/slides/_rels/slide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277.xml"/></Relationships>
</file>

<file path=ppt/slides/_rels/slide79.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77.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1.jpg"/>
          <p:cNvPicPr>
            <a:picLocks noChangeAspect="1"/>
          </p:cNvPicPr>
          <p:nvPr/>
        </p:nvPicPr>
        <p:blipFill>
          <a:blip r:embed="rId3" cstate="print"/>
          <a:stretch>
            <a:fillRect/>
          </a:stretch>
        </p:blipFill>
        <p:spPr>
          <a:xfrm>
            <a:off x="-180528" y="-99392"/>
            <a:ext cx="9459083" cy="7272808"/>
          </a:xfrm>
          <a:prstGeom prst="rect">
            <a:avLst/>
          </a:prstGeom>
        </p:spPr>
      </p:pic>
      <p:sp>
        <p:nvSpPr>
          <p:cNvPr id="2" name="标题 1"/>
          <p:cNvSpPr>
            <a:spLocks noGrp="1"/>
          </p:cNvSpPr>
          <p:nvPr>
            <p:ph type="ctrTitle"/>
          </p:nvPr>
        </p:nvSpPr>
        <p:spPr>
          <a:xfrm>
            <a:off x="-574848" y="1556792"/>
            <a:ext cx="9718848" cy="2256655"/>
          </a:xfrm>
        </p:spPr>
        <p:txBody>
          <a:bodyPr>
            <a:normAutofit/>
          </a:bodyPr>
          <a:lstStyle/>
          <a:p>
            <a:r>
              <a:rPr lang="zh-CN" altLang="en-US" sz="8000" b="1" kern="10" dirty="0" smtClean="0">
                <a:ln w="9525">
                  <a:solidFill>
                    <a:srgbClr val="008000"/>
                  </a:solidFill>
                  <a:round/>
                  <a:headEnd/>
                  <a:tailEnd/>
                </a:ln>
                <a:solidFill>
                  <a:srgbClr val="009900"/>
                </a:solidFill>
                <a:effectLst>
                  <a:outerShdw dist="563972" dir="14049741" sx="125000" sy="125000" algn="tl" rotWithShape="0">
                    <a:srgbClr val="C7DFD3">
                      <a:alpha val="80000"/>
                    </a:srgbClr>
                  </a:outerShdw>
                </a:effectLst>
                <a:latin typeface="方正兰亭超细黑简体"/>
              </a:rPr>
              <a:t>书香弥漫 悦读悦心</a:t>
            </a:r>
            <a:r>
              <a:rPr lang="zh-CN" altLang="en-US" b="1" kern="10" dirty="0" smtClean="0">
                <a:ln w="9525">
                  <a:solidFill>
                    <a:srgbClr val="008000"/>
                  </a:solidFill>
                  <a:round/>
                  <a:headEnd/>
                  <a:tailEnd/>
                </a:ln>
                <a:solidFill>
                  <a:srgbClr val="0000FF"/>
                </a:solidFill>
                <a:effectLst>
                  <a:outerShdw dist="563972" dir="14049741" sx="125000" sy="125000" algn="tl" rotWithShape="0">
                    <a:srgbClr val="C7DFD3">
                      <a:alpha val="80000"/>
                    </a:srgbClr>
                  </a:outerShdw>
                </a:effectLst>
                <a:latin typeface="方正兰亭超细黑简体"/>
              </a:rPr>
              <a:t/>
            </a:r>
            <a:br>
              <a:rPr lang="zh-CN" altLang="en-US" b="1" kern="10" dirty="0" smtClean="0">
                <a:ln w="9525">
                  <a:solidFill>
                    <a:srgbClr val="008000"/>
                  </a:solidFill>
                  <a:round/>
                  <a:headEnd/>
                  <a:tailEnd/>
                </a:ln>
                <a:solidFill>
                  <a:srgbClr val="0000FF"/>
                </a:solidFill>
                <a:effectLst>
                  <a:outerShdw dist="563972" dir="14049741" sx="125000" sy="125000" algn="tl" rotWithShape="0">
                    <a:srgbClr val="C7DFD3">
                      <a:alpha val="80000"/>
                    </a:srgbClr>
                  </a:outerShdw>
                </a:effectLst>
                <a:latin typeface="方正兰亭超细黑简体"/>
              </a:rPr>
            </a:br>
            <a:endParaRPr lang="zh-CN" altLang="en-US" dirty="0"/>
          </a:p>
        </p:txBody>
      </p:sp>
      <p:sp>
        <p:nvSpPr>
          <p:cNvPr id="6" name="矩形 5"/>
          <p:cNvSpPr/>
          <p:nvPr/>
        </p:nvSpPr>
        <p:spPr>
          <a:xfrm>
            <a:off x="2643174" y="4929198"/>
            <a:ext cx="5710218" cy="861774"/>
          </a:xfrm>
          <a:prstGeom prst="rect">
            <a:avLst/>
          </a:prstGeom>
          <a:effectLst>
            <a:glow rad="228600">
              <a:schemeClr val="accent5">
                <a:satMod val="175000"/>
                <a:alpha val="40000"/>
              </a:schemeClr>
            </a:glow>
            <a:innerShdw blurRad="63500" dist="50800" dir="5400000">
              <a:prstClr val="black">
                <a:alpha val="50000"/>
              </a:prstClr>
            </a:innerShdw>
            <a:softEdge rad="635000"/>
          </a:effectLst>
        </p:spPr>
        <p:txBody>
          <a:bodyPr wrap="none">
            <a:spAutoFit/>
          </a:bodyPr>
          <a:lstStyle/>
          <a:p>
            <a:pPr algn="ctr" fontAlgn="auto">
              <a:spcBef>
                <a:spcPts val="0"/>
              </a:spcBef>
              <a:spcAft>
                <a:spcPts val="0"/>
              </a:spcAft>
              <a:defRPr/>
            </a:pPr>
            <a:r>
              <a:rPr lang="zh-CN" altLang="en-US" sz="50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rPr>
              <a:t>七（</a:t>
            </a:r>
            <a:r>
              <a:rPr lang="en-US" altLang="zh-CN" sz="50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rPr>
              <a:t>5</a:t>
            </a:r>
            <a:r>
              <a:rPr lang="zh-CN" altLang="en-US" sz="50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rPr>
              <a:t>）班好书推荐</a:t>
            </a:r>
            <a:endParaRPr lang="zh-CN" altLang="en-US" sz="50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endParaRPr>
          </a:p>
        </p:txBody>
      </p:sp>
    </p:spTree>
  </p:cSld>
  <p:clrMapOvr>
    <a:masterClrMapping/>
  </p:clrMapOvr>
  <p:transition>
    <p:zoom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u=2662438071,1945237209&amp;fm=21&amp;gp=0"/>
          <p:cNvPicPr>
            <a:picLocks noChangeAspect="1" noChangeArrowheads="1"/>
          </p:cNvPicPr>
          <p:nvPr/>
        </p:nvPicPr>
        <p:blipFill>
          <a:blip r:embed="rId2" cstate="print"/>
          <a:srcRect/>
          <a:stretch>
            <a:fillRect/>
          </a:stretch>
        </p:blipFill>
        <p:spPr bwMode="auto">
          <a:xfrm>
            <a:off x="0" y="0"/>
            <a:ext cx="9144000" cy="6804025"/>
          </a:xfrm>
          <a:prstGeom prst="rect">
            <a:avLst/>
          </a:prstGeom>
          <a:noFill/>
        </p:spPr>
      </p:pic>
      <p:sp>
        <p:nvSpPr>
          <p:cNvPr id="6147" name="Rectangle 3"/>
          <p:cNvSpPr>
            <a:spLocks noGrp="1" noChangeArrowheads="1"/>
          </p:cNvSpPr>
          <p:nvPr>
            <p:ph type="body" idx="1"/>
          </p:nvPr>
        </p:nvSpPr>
        <p:spPr>
          <a:xfrm>
            <a:off x="585774" y="1268760"/>
            <a:ext cx="7972452" cy="5216513"/>
          </a:xfrm>
          <a:solidFill>
            <a:srgbClr val="F8FB75">
              <a:alpha val="61000"/>
            </a:srgbClr>
          </a:solidFill>
        </p:spPr>
        <p:txBody>
          <a:bodyPr/>
          <a:lstStyle/>
          <a:p>
            <a:pPr>
              <a:lnSpc>
                <a:spcPct val="150000"/>
              </a:lnSpc>
              <a:buNone/>
            </a:pPr>
            <a:r>
              <a:rPr lang="en-US" altLang="zh-CN" sz="3600" b="1" dirty="0" smtClean="0"/>
              <a:t>   </a:t>
            </a:r>
            <a:r>
              <a:rPr lang="en-US" altLang="zh-CN" sz="3600" b="1" dirty="0" smtClean="0"/>
              <a:t>1</a:t>
            </a:r>
            <a:r>
              <a:rPr lang="en-US" altLang="zh-CN" sz="3600" b="1" dirty="0"/>
              <a:t>.</a:t>
            </a:r>
            <a:r>
              <a:rPr lang="zh-CN" altLang="en-US" sz="3600" b="1" dirty="0"/>
              <a:t>文字</a:t>
            </a:r>
            <a:r>
              <a:rPr lang="zh-CN" altLang="en-US" sz="3600" b="1" dirty="0" smtClean="0"/>
              <a:t>朴实</a:t>
            </a:r>
            <a:r>
              <a:rPr lang="en-US" altLang="zh-CN" sz="3600" b="1" dirty="0" smtClean="0"/>
              <a:t>,</a:t>
            </a:r>
            <a:r>
              <a:rPr lang="zh-CN" altLang="en-US" sz="3600" b="1" dirty="0" smtClean="0"/>
              <a:t>很</a:t>
            </a:r>
            <a:r>
              <a:rPr lang="zh-CN" altLang="en-US" sz="3600" b="1" dirty="0"/>
              <a:t>纯真，通俗易懂。</a:t>
            </a:r>
            <a:br>
              <a:rPr lang="zh-CN" altLang="en-US" sz="3600" b="1" dirty="0"/>
            </a:br>
            <a:r>
              <a:rPr lang="en-US" altLang="zh-CN" sz="3600" b="1" dirty="0"/>
              <a:t>2</a:t>
            </a:r>
            <a:r>
              <a:rPr lang="en-US" altLang="zh-CN" sz="3600" b="1" dirty="0" smtClean="0"/>
              <a:t>.</a:t>
            </a:r>
            <a:r>
              <a:rPr lang="zh-CN" altLang="en-US" sz="3600" b="1" dirty="0" smtClean="0"/>
              <a:t> 很</a:t>
            </a:r>
            <a:r>
              <a:rPr lang="zh-CN" altLang="en-US" sz="3600" b="1" dirty="0"/>
              <a:t>讲究人性的关怀</a:t>
            </a:r>
            <a:r>
              <a:rPr lang="zh-CN" altLang="en-US" sz="3600" b="1" dirty="0" smtClean="0"/>
              <a:t>。</a:t>
            </a:r>
            <a:endParaRPr lang="en-US" altLang="zh-CN" sz="3600" b="1" dirty="0" smtClean="0"/>
          </a:p>
          <a:p>
            <a:pPr>
              <a:lnSpc>
                <a:spcPct val="150000"/>
              </a:lnSpc>
              <a:buNone/>
            </a:pPr>
            <a:r>
              <a:rPr lang="en-US" altLang="zh-CN" sz="3600" b="1" dirty="0"/>
              <a:t> </a:t>
            </a:r>
            <a:r>
              <a:rPr lang="en-US" altLang="zh-CN" sz="3600" b="1" dirty="0" smtClean="0"/>
              <a:t>  </a:t>
            </a:r>
            <a:r>
              <a:rPr lang="en-US" altLang="zh-CN" sz="3600" b="1" dirty="0" smtClean="0"/>
              <a:t>3.</a:t>
            </a:r>
            <a:r>
              <a:rPr lang="zh-CN" altLang="en-US" sz="3600" b="1" dirty="0" smtClean="0"/>
              <a:t> 所</a:t>
            </a:r>
            <a:r>
              <a:rPr lang="zh-CN" altLang="en-US" sz="3600" b="1" dirty="0"/>
              <a:t>塑造的各个人物的形象都很丰满，比如夏洛的善良与温柔；老鼠的贪吃却又讲意气；小猪的可爱；鹅妈妈的啰嗦</a:t>
            </a:r>
            <a:r>
              <a:rPr lang="en-US" altLang="zh-CN" sz="3600" b="1" dirty="0"/>
              <a:t>...</a:t>
            </a:r>
          </a:p>
        </p:txBody>
      </p:sp>
      <p:sp>
        <p:nvSpPr>
          <p:cNvPr id="6148" name="WordArt 4"/>
          <p:cNvSpPr>
            <a:spLocks noChangeArrowheads="1" noChangeShapeType="1" noTextEdit="1"/>
          </p:cNvSpPr>
          <p:nvPr/>
        </p:nvSpPr>
        <p:spPr bwMode="auto">
          <a:xfrm>
            <a:off x="2124075" y="333375"/>
            <a:ext cx="4319588" cy="792163"/>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zh-CN" altLang="en-US" sz="3600" kern="10" spc="-360" smtClean="0">
                <a:ln w="12700">
                  <a:solidFill>
                    <a:srgbClr val="000099"/>
                  </a:solidFill>
                  <a:round/>
                  <a:headEnd/>
                  <a:tailEnd/>
                </a:ln>
                <a:solidFill>
                  <a:srgbClr val="33CCFF"/>
                </a:solidFill>
                <a:effectLst>
                  <a:outerShdw dist="125724" dir="18900000" algn="ctr" rotWithShape="0">
                    <a:srgbClr val="000099"/>
                  </a:outerShdw>
                </a:effectLst>
                <a:latin typeface="宋体"/>
              </a:rPr>
              <a:t>推荐原因</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u=1786474809,2549218477&amp;fm=21&amp;gp=0"/>
          <p:cNvPicPr>
            <a:picLocks noChangeAspect="1" noChangeArrowheads="1"/>
          </p:cNvPicPr>
          <p:nvPr/>
        </p:nvPicPr>
        <p:blipFill>
          <a:blip r:embed="rId2" cstate="print"/>
          <a:srcRect/>
          <a:stretch>
            <a:fillRect/>
          </a:stretch>
        </p:blipFill>
        <p:spPr bwMode="auto">
          <a:xfrm>
            <a:off x="0" y="0"/>
            <a:ext cx="9144000" cy="6865938"/>
          </a:xfrm>
          <a:prstGeom prst="rect">
            <a:avLst/>
          </a:prstGeom>
          <a:noFill/>
        </p:spPr>
      </p:pic>
      <p:sp>
        <p:nvSpPr>
          <p:cNvPr id="7171" name="Rectangle 3"/>
          <p:cNvSpPr>
            <a:spLocks noGrp="1" noChangeArrowheads="1"/>
          </p:cNvSpPr>
          <p:nvPr>
            <p:ph type="body" idx="1"/>
          </p:nvPr>
        </p:nvSpPr>
        <p:spPr>
          <a:xfrm>
            <a:off x="468313" y="1052513"/>
            <a:ext cx="8229600" cy="5102225"/>
          </a:xfrm>
          <a:solidFill>
            <a:srgbClr val="FFFF66"/>
          </a:solidFill>
        </p:spPr>
        <p:txBody>
          <a:bodyPr/>
          <a:lstStyle/>
          <a:p>
            <a:pPr>
              <a:lnSpc>
                <a:spcPct val="90000"/>
              </a:lnSpc>
              <a:buNone/>
            </a:pPr>
            <a:r>
              <a:rPr lang="en-US" altLang="zh-CN" sz="2400" dirty="0" smtClean="0"/>
              <a:t>    1</a:t>
            </a:r>
            <a:r>
              <a:rPr lang="zh-CN" altLang="en-US" sz="2400" dirty="0"/>
              <a:t>、这个秋天会变短，也会变冷。叶子们也会从树上摇落的。圣诞节会来，然后就是飘飘的冬雪。你将活着看那个美丽的冰雪世界</a:t>
            </a:r>
            <a:r>
              <a:rPr lang="en-US" altLang="zh-CN" sz="2400" dirty="0"/>
              <a:t>……</a:t>
            </a:r>
            <a:r>
              <a:rPr lang="zh-CN" altLang="en-US" sz="2400" dirty="0"/>
              <a:t>冬天将过去，白天又会变长，草场池塘里的冰也会融化的。百灵鸟又会回来唱歌，青蛙也将醒来，又会吹起暖暖的风。</a:t>
            </a:r>
          </a:p>
          <a:p>
            <a:pPr>
              <a:lnSpc>
                <a:spcPct val="90000"/>
              </a:lnSpc>
              <a:buNone/>
            </a:pPr>
            <a:r>
              <a:rPr lang="zh-CN" altLang="en-US" sz="2400" dirty="0"/>
              <a:t>　</a:t>
            </a:r>
            <a:r>
              <a:rPr lang="zh-CN" altLang="en-US" sz="2400" dirty="0" smtClean="0"/>
              <a:t> </a:t>
            </a:r>
            <a:r>
              <a:rPr lang="en-US" altLang="zh-CN" sz="2400" dirty="0" smtClean="0"/>
              <a:t>2</a:t>
            </a:r>
            <a:r>
              <a:rPr lang="zh-CN" altLang="en-US" sz="2400" dirty="0"/>
              <a:t>、“噢，好吔！”威伯说，“我就知道你在我最需要的时候不会抛下我的。”</a:t>
            </a:r>
          </a:p>
          <a:p>
            <a:pPr>
              <a:lnSpc>
                <a:spcPct val="90000"/>
              </a:lnSpc>
              <a:buNone/>
            </a:pPr>
            <a:r>
              <a:rPr lang="zh-CN" altLang="en-US" sz="2400" dirty="0"/>
              <a:t>　</a:t>
            </a:r>
            <a:r>
              <a:rPr lang="zh-CN" altLang="en-US" sz="2400" dirty="0" smtClean="0"/>
              <a:t> </a:t>
            </a:r>
            <a:r>
              <a:rPr lang="en-US" altLang="zh-CN" sz="2400" dirty="0" smtClean="0"/>
              <a:t>3</a:t>
            </a:r>
            <a:r>
              <a:rPr lang="zh-CN" altLang="en-US" sz="2400" dirty="0"/>
              <a:t>、你一直是我的朋友，这件事本身就是一件了不起的事。我为你结网，因为我喜欢你。再说，生命到底是什么啊？我们出生，我们活上一阵子我们死去。一只蜘蛛，一生只忙着捕捉和吃苍蝇是毫无意义的，通过帮助你，也许可以提升一点我生命的价值。谁都知道人活着该做一点有意义的事情。</a:t>
            </a:r>
          </a:p>
        </p:txBody>
      </p:sp>
      <p:sp>
        <p:nvSpPr>
          <p:cNvPr id="7172" name="WordArt 4"/>
          <p:cNvSpPr>
            <a:spLocks noChangeArrowheads="1" noChangeShapeType="1" noTextEdit="1"/>
          </p:cNvSpPr>
          <p:nvPr/>
        </p:nvSpPr>
        <p:spPr bwMode="auto">
          <a:xfrm>
            <a:off x="2987675" y="0"/>
            <a:ext cx="3097213" cy="865188"/>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r>
              <a:rPr lang="zh-CN" altLang="en-US" sz="3600" kern="1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宋体"/>
              </a:rPr>
              <a:t>精彩语句</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4" name="矩形 3"/>
          <p:cNvSpPr/>
          <p:nvPr/>
        </p:nvSpPr>
        <p:spPr>
          <a:xfrm rot="767284">
            <a:off x="596841" y="514302"/>
            <a:ext cx="2239716" cy="1323439"/>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zh-CN" altLang="en-US" sz="8000" b="1" dirty="0" smtClean="0">
                <a:ln/>
                <a:gradFill>
                  <a:gsLst>
                    <a:gs pos="0">
                      <a:srgbClr val="CCCCFF"/>
                    </a:gs>
                    <a:gs pos="17999">
                      <a:srgbClr val="99CCFF"/>
                    </a:gs>
                    <a:gs pos="36000">
                      <a:srgbClr val="9966FF"/>
                    </a:gs>
                    <a:gs pos="61000">
                      <a:srgbClr val="CC99FF"/>
                    </a:gs>
                    <a:gs pos="82001">
                      <a:srgbClr val="99CCFF"/>
                    </a:gs>
                    <a:gs pos="100000">
                      <a:srgbClr val="CCCCFF"/>
                    </a:gs>
                  </a:gsLst>
                  <a:lin ang="5400000" scaled="0"/>
                </a:gradFill>
                <a:latin typeface="华文琥珀" pitchFamily="2" charset="-122"/>
                <a:ea typeface="华文琥珀" pitchFamily="2" charset="-122"/>
              </a:rPr>
              <a:t>书名</a:t>
            </a:r>
            <a:endParaRPr lang="zh-CN" altLang="en-US" sz="8000" b="1" dirty="0">
              <a:ln/>
              <a:gradFill>
                <a:gsLst>
                  <a:gs pos="0">
                    <a:srgbClr val="CCCCFF"/>
                  </a:gs>
                  <a:gs pos="17999">
                    <a:srgbClr val="99CCFF"/>
                  </a:gs>
                  <a:gs pos="36000">
                    <a:srgbClr val="9966FF"/>
                  </a:gs>
                  <a:gs pos="61000">
                    <a:srgbClr val="CC99FF"/>
                  </a:gs>
                  <a:gs pos="82001">
                    <a:srgbClr val="99CCFF"/>
                  </a:gs>
                  <a:gs pos="100000">
                    <a:srgbClr val="CCCCFF"/>
                  </a:gs>
                </a:gsLst>
                <a:lin ang="5400000" scaled="0"/>
              </a:gradFill>
              <a:latin typeface="华文琥珀" pitchFamily="2" charset="-122"/>
              <a:ea typeface="华文琥珀" pitchFamily="2" charset="-122"/>
            </a:endParaRPr>
          </a:p>
        </p:txBody>
      </p:sp>
      <p:sp>
        <p:nvSpPr>
          <p:cNvPr id="5" name="矩形 4"/>
          <p:cNvSpPr/>
          <p:nvPr/>
        </p:nvSpPr>
        <p:spPr>
          <a:xfrm rot="20855143">
            <a:off x="-432076" y="3238809"/>
            <a:ext cx="6349815" cy="1323439"/>
          </a:xfrm>
          <a:prstGeom prst="rect">
            <a:avLst/>
          </a:prstGeom>
          <a:noFill/>
        </p:spPr>
        <p:txBody>
          <a:bodyPr wrap="none" lIns="91440" tIns="45720" rIns="91440" bIns="45720">
            <a:spAutoFit/>
          </a:bodyPr>
          <a:lstStyle/>
          <a:p>
            <a:pPr algn="ctr"/>
            <a:r>
              <a:rPr lang="en-US" altLang="zh-CN"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t>《</a:t>
            </a:r>
            <a:r>
              <a:rPr lang="zh-CN" altLang="en-US"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t>伊索寓言</a:t>
            </a:r>
            <a:r>
              <a:rPr lang="en-US" altLang="zh-CN"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rPr>
              <a:t>》</a:t>
            </a:r>
            <a:endParaRPr lang="zh-CN" alt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华文隶书" pitchFamily="2" charset="-122"/>
              <a:ea typeface="华文隶书" pitchFamily="2" charset="-122"/>
            </a:endParaRPr>
          </a:p>
        </p:txBody>
      </p:sp>
      <p:pic>
        <p:nvPicPr>
          <p:cNvPr id="6" name="图片 5" descr="TB1UqTdFVXXXXbQXpXXXXXXXXXX_!!0-item_pic_jpg_400x400.jpg"/>
          <p:cNvPicPr>
            <a:picLocks noChangeAspect="1"/>
          </p:cNvPicPr>
          <p:nvPr/>
        </p:nvPicPr>
        <p:blipFill>
          <a:blip r:embed="rId3" cstate="print"/>
          <a:srcRect l="4763" t="1429" r="5713" b="14285"/>
          <a:stretch>
            <a:fillRect/>
          </a:stretch>
        </p:blipFill>
        <p:spPr>
          <a:xfrm>
            <a:off x="5572132" y="2000240"/>
            <a:ext cx="3357586" cy="4214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2199148" y="5085184"/>
            <a:ext cx="3786614" cy="707886"/>
          </a:xfrm>
          <a:prstGeom prst="rect">
            <a:avLst/>
          </a:prstGeom>
          <a:noFill/>
        </p:spPr>
        <p:txBody>
          <a:bodyPr wrap="none" rtlCol="0">
            <a:spAutoFit/>
          </a:bodyPr>
          <a:lstStyle/>
          <a:p>
            <a:r>
              <a:rPr lang="zh-CN" altLang="en-US" sz="4000" b="1" dirty="0" smtClean="0">
                <a:solidFill>
                  <a:srgbClr val="0070C0"/>
                </a:solidFill>
                <a:latin typeface="华文新魏" pitchFamily="2" charset="-122"/>
                <a:ea typeface="华文新魏" pitchFamily="2" charset="-122"/>
              </a:rPr>
              <a:t>推荐人：陆</a:t>
            </a:r>
            <a:r>
              <a:rPr lang="zh-CN" altLang="en-US" sz="4000" b="1" dirty="0">
                <a:solidFill>
                  <a:srgbClr val="0070C0"/>
                </a:solidFill>
                <a:latin typeface="华文新魏" pitchFamily="2" charset="-122"/>
                <a:ea typeface="华文新魏" pitchFamily="2" charset="-122"/>
              </a:rPr>
              <a:t>俊学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50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500"/>
                                        <p:tgtEl>
                                          <p:spTgt spid="5"/>
                                        </p:tgtEl>
                                        <p:attrNameLst>
                                          <p:attrName>fillcolor</p:attrName>
                                        </p:attrNameLst>
                                      </p:cBhvr>
                                      <p:tavLst>
                                        <p:tav tm="0">
                                          <p:val>
                                            <p:clrVal>
                                              <a:schemeClr val="accent2"/>
                                            </p:clrVal>
                                          </p:val>
                                        </p:tav>
                                        <p:tav tm="50000">
                                          <p:val>
                                            <p:clrVal>
                                              <a:schemeClr val="hlink"/>
                                            </p:clrVal>
                                          </p:val>
                                        </p:tav>
                                      </p:tavLst>
                                    </p:anim>
                                    <p:set>
                                      <p:cBhvr>
                                        <p:cTn id="15" dur="500"/>
                                        <p:tgtEl>
                                          <p:spTgt spid="5"/>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4" name="矩形 3"/>
          <p:cNvSpPr/>
          <p:nvPr/>
        </p:nvSpPr>
        <p:spPr>
          <a:xfrm>
            <a:off x="1714480" y="285728"/>
            <a:ext cx="3576621" cy="1107996"/>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zh-CN" altLang="en-US" sz="6600" b="1" dirty="0" smtClean="0">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atin typeface="华文琥珀" pitchFamily="2" charset="-122"/>
                <a:ea typeface="华文琥珀" pitchFamily="2" charset="-122"/>
              </a:rPr>
              <a:t>主要内容</a:t>
            </a:r>
            <a:endParaRPr lang="zh-CN" altLang="en-US" sz="6600" b="1" dirty="0">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atin typeface="华文琥珀" pitchFamily="2" charset="-122"/>
              <a:ea typeface="华文琥珀" pitchFamily="2" charset="-122"/>
            </a:endParaRPr>
          </a:p>
        </p:txBody>
      </p:sp>
      <p:sp>
        <p:nvSpPr>
          <p:cNvPr id="5" name="TextBox 4"/>
          <p:cNvSpPr txBox="1"/>
          <p:nvPr/>
        </p:nvSpPr>
        <p:spPr>
          <a:xfrm>
            <a:off x="285720" y="1500174"/>
            <a:ext cx="4643470" cy="3477875"/>
          </a:xfrm>
          <a:prstGeom prst="rect">
            <a:avLst/>
          </a:prstGeom>
          <a:noFill/>
        </p:spPr>
        <p:txBody>
          <a:bodyPr wrap="square" rtlCol="0">
            <a:spAutoFit/>
          </a:bodyPr>
          <a:lstStyle/>
          <a:p>
            <a:r>
              <a:rPr lang="en-US" altLang="zh-CN" sz="4400" dirty="0" smtClean="0">
                <a:blipFill>
                  <a:blip r:embed="rId3"/>
                  <a:tile tx="0" ty="0" sx="100000" sy="100000" flip="none" algn="tl"/>
                </a:blipFill>
                <a:latin typeface="方正舒体" pitchFamily="2" charset="-122"/>
                <a:ea typeface="方正舒体" pitchFamily="2" charset="-122"/>
              </a:rPr>
              <a:t>《</a:t>
            </a:r>
            <a:r>
              <a:rPr lang="zh-CN" altLang="en-US" sz="4400" dirty="0" smtClean="0">
                <a:blipFill>
                  <a:blip r:embed="rId3"/>
                  <a:tile tx="0" ty="0" sx="100000" sy="100000" flip="none" algn="tl"/>
                </a:blipFill>
                <a:latin typeface="方正舒体" pitchFamily="2" charset="-122"/>
                <a:ea typeface="方正舒体" pitchFamily="2" charset="-122"/>
              </a:rPr>
              <a:t>伊索寓言</a:t>
            </a:r>
            <a:r>
              <a:rPr lang="en-US" altLang="zh-CN" sz="4400" dirty="0" smtClean="0">
                <a:blipFill>
                  <a:blip r:embed="rId3"/>
                  <a:tile tx="0" ty="0" sx="100000" sy="100000" flip="none" algn="tl"/>
                </a:blipFill>
                <a:latin typeface="方正舒体" pitchFamily="2" charset="-122"/>
                <a:ea typeface="方正舒体" pitchFamily="2" charset="-122"/>
              </a:rPr>
              <a:t>》</a:t>
            </a:r>
            <a:r>
              <a:rPr lang="zh-CN" altLang="en-US" sz="4400" dirty="0" smtClean="0">
                <a:blipFill>
                  <a:blip r:embed="rId3"/>
                  <a:tile tx="0" ty="0" sx="100000" sy="100000" flip="none" algn="tl"/>
                </a:blipFill>
                <a:latin typeface="方正舒体" pitchFamily="2" charset="-122"/>
                <a:ea typeface="方正舒体" pitchFamily="2" charset="-122"/>
              </a:rPr>
              <a:t>中大都是动物故事，以动物为喻，教人的处事和做人的道理。</a:t>
            </a:r>
            <a:endParaRPr lang="zh-CN" altLang="en-US" sz="4400" dirty="0">
              <a:blipFill>
                <a:blip r:embed="rId3"/>
                <a:tile tx="0" ty="0" sx="100000" sy="100000" flip="none" algn="tl"/>
              </a:blipFill>
              <a:latin typeface="方正舒体" pitchFamily="2" charset="-122"/>
              <a:ea typeface="方正舒体" pitchFamily="2" charset="-122"/>
            </a:endParaRPr>
          </a:p>
        </p:txBody>
      </p:sp>
      <p:pic>
        <p:nvPicPr>
          <p:cNvPr id="6" name="图片 5" descr="4bed2e738bd4b31c03d72fb287d6277f9f2ff8d4.gif"/>
          <p:cNvPicPr>
            <a:picLocks noChangeAspect="1"/>
          </p:cNvPicPr>
          <p:nvPr/>
        </p:nvPicPr>
        <p:blipFill>
          <a:blip r:embed="rId4" cstate="print"/>
          <a:stretch>
            <a:fillRect/>
          </a:stretch>
        </p:blipFill>
        <p:spPr>
          <a:xfrm>
            <a:off x="5143504" y="1571612"/>
            <a:ext cx="3086100" cy="4114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4" name="矩形 3"/>
          <p:cNvSpPr/>
          <p:nvPr/>
        </p:nvSpPr>
        <p:spPr>
          <a:xfrm rot="21362566">
            <a:off x="428596" y="285728"/>
            <a:ext cx="29931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outerShdw blurRad="76200" dist="50800" dir="5400000" algn="tl" rotWithShape="0">
                    <a:srgbClr val="000000">
                      <a:alpha val="65000"/>
                    </a:srgbClr>
                  </a:outerShdw>
                </a:effectLst>
                <a:latin typeface="幼圆" pitchFamily="49" charset="-122"/>
                <a:ea typeface="幼圆" pitchFamily="49" charset="-122"/>
              </a:rPr>
              <a:t>推荐原因</a:t>
            </a:r>
            <a:endParaRPr lang="zh-CN" altLang="en-US" sz="5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outerShdw blurRad="76200" dist="50800" dir="5400000" algn="tl" rotWithShape="0">
                  <a:srgbClr val="000000">
                    <a:alpha val="65000"/>
                  </a:srgbClr>
                </a:outerShdw>
              </a:effectLst>
              <a:latin typeface="幼圆" pitchFamily="49" charset="-122"/>
              <a:ea typeface="幼圆" pitchFamily="49" charset="-122"/>
            </a:endParaRPr>
          </a:p>
        </p:txBody>
      </p:sp>
      <p:sp>
        <p:nvSpPr>
          <p:cNvPr id="5" name="TextBox 4"/>
          <p:cNvSpPr txBox="1"/>
          <p:nvPr/>
        </p:nvSpPr>
        <p:spPr>
          <a:xfrm>
            <a:off x="5000628" y="500042"/>
            <a:ext cx="3857652" cy="4524315"/>
          </a:xfrm>
          <a:prstGeom prst="rect">
            <a:avLst/>
          </a:prstGeom>
          <a:noFill/>
        </p:spPr>
        <p:txBody>
          <a:bodyPr wrap="square" rtlCol="0">
            <a:spAutoFit/>
          </a:bodyPr>
          <a:lstStyle/>
          <a:p>
            <a:r>
              <a:rPr lang="zh-CN" altLang="en-US" sz="3600" dirty="0" smtClean="0">
                <a:solidFill>
                  <a:prstClr val="white"/>
                </a:solidFill>
                <a:latin typeface="华文行楷" pitchFamily="2" charset="-122"/>
                <a:ea typeface="华文行楷" pitchFamily="2" charset="-122"/>
              </a:rPr>
              <a:t>这些小故事言简意赅，平易近人，富有哲理。形式短小精悍，比喻恰当，形象生动，对后代影响很大。是世上最早的寓言童话之一。</a:t>
            </a:r>
            <a:endParaRPr lang="zh-CN" altLang="en-US" sz="3600" dirty="0">
              <a:solidFill>
                <a:prstClr val="white"/>
              </a:solidFill>
              <a:latin typeface="华文行楷" pitchFamily="2" charset="-122"/>
              <a:ea typeface="华文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anim calcmode="lin" valueType="num">
                                      <p:cBhvr>
                                        <p:cTn id="26" dur="400" fill="hold"/>
                                        <p:tgtEl>
                                          <p:spTgt spid="5"/>
                                        </p:tgtEl>
                                        <p:attrNameLst>
                                          <p:attrName>ppt_x</p:attrName>
                                        </p:attrNameLst>
                                      </p:cBhvr>
                                      <p:tavLst>
                                        <p:tav tm="0">
                                          <p:val>
                                            <p:strVal val="#ppt_x"/>
                                          </p:val>
                                        </p:tav>
                                        <p:tav tm="100000">
                                          <p:val>
                                            <p:strVal val="#ppt_x"/>
                                          </p:val>
                                        </p:tav>
                                      </p:tavLst>
                                    </p:anim>
                                    <p:anim calcmode="lin" valueType="num">
                                      <p:cBhvr>
                                        <p:cTn id="27" dur="400" fill="hold"/>
                                        <p:tgtEl>
                                          <p:spTgt spid="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矩形 3"/>
          <p:cNvSpPr/>
          <p:nvPr/>
        </p:nvSpPr>
        <p:spPr>
          <a:xfrm>
            <a:off x="500034" y="428604"/>
            <a:ext cx="435888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zh-CN" altLang="en-US" sz="5400" b="1" dirty="0" smtClean="0">
                <a:ln/>
                <a:solidFill>
                  <a:srgbClr val="9BBB59"/>
                </a:solidFill>
                <a:latin typeface="方正舒体" pitchFamily="2" charset="-122"/>
                <a:ea typeface="方正舒体" pitchFamily="2" charset="-122"/>
              </a:rPr>
              <a:t>部分精彩语句</a:t>
            </a:r>
            <a:endParaRPr lang="zh-CN" altLang="en-US" sz="5400" b="1" dirty="0">
              <a:ln/>
              <a:solidFill>
                <a:srgbClr val="9BBB59"/>
              </a:solidFill>
              <a:latin typeface="方正舒体" pitchFamily="2" charset="-122"/>
              <a:ea typeface="方正舒体" pitchFamily="2" charset="-122"/>
            </a:endParaRPr>
          </a:p>
        </p:txBody>
      </p:sp>
      <p:sp>
        <p:nvSpPr>
          <p:cNvPr id="6" name="TextBox 5"/>
          <p:cNvSpPr txBox="1"/>
          <p:nvPr/>
        </p:nvSpPr>
        <p:spPr>
          <a:xfrm>
            <a:off x="642910" y="1643050"/>
            <a:ext cx="7929618" cy="3785652"/>
          </a:xfrm>
          <a:prstGeom prst="rect">
            <a:avLst/>
          </a:prstGeom>
          <a:noFill/>
        </p:spPr>
        <p:txBody>
          <a:bodyPr wrap="square" rtlCol="0">
            <a:spAutoFit/>
          </a:bodyPr>
          <a:lstStyle/>
          <a:p>
            <a:r>
              <a:rPr lang="zh-CN" altLang="en-US" sz="4000" dirty="0">
                <a:solidFill>
                  <a:prstClr val="black"/>
                </a:solidFill>
                <a:latin typeface="华文行楷" pitchFamily="2" charset="-122"/>
                <a:ea typeface="华文行楷" pitchFamily="2" charset="-122"/>
              </a:rPr>
              <a:t>行家一</a:t>
            </a:r>
            <a:r>
              <a:rPr lang="zh-CN" altLang="en-US" sz="4000" dirty="0" smtClean="0">
                <a:solidFill>
                  <a:prstClr val="black"/>
                </a:solidFill>
                <a:latin typeface="华文行楷" pitchFamily="2" charset="-122"/>
                <a:ea typeface="华文行楷" pitchFamily="2" charset="-122"/>
              </a:rPr>
              <a:t>看，就知道这匹浑身雪白的骏马绝对是日行千里的良驹。你看它两耳直立，蹄大如碗，踏地有声，昂首一阵嘶鸣就令人勇气倍增，恨不得立即飞身上马，将敌人杀个片甲不存。</a:t>
            </a:r>
            <a:endParaRPr lang="zh-CN" altLang="en-US" sz="4000" dirty="0">
              <a:solidFill>
                <a:prstClr val="black"/>
              </a:solidFill>
              <a:latin typeface="华文行楷" pitchFamily="2" charset="-122"/>
              <a:ea typeface="华文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iterate type="lt">
                                    <p:tmPct val="0"/>
                                  </p:iterate>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style.rotation</p:attrName>
                                        </p:attrNameLst>
                                      </p:cBhvr>
                                      <p:tavLst>
                                        <p:tav tm="0">
                                          <p:val>
                                            <p:fltVal val="720"/>
                                          </p:val>
                                        </p:tav>
                                        <p:tav tm="100000">
                                          <p:val>
                                            <p:fltVal val="0"/>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476250"/>
            <a:ext cx="6781801" cy="2133600"/>
          </a:xfrm>
        </p:spPr>
        <p:txBody>
          <a:bodyPr/>
          <a:lstStyle/>
          <a:p>
            <a:r>
              <a:rPr lang="en-US" altLang="zh-CN"/>
              <a:t>           </a:t>
            </a:r>
            <a:r>
              <a:rPr lang="zh-CN" altLang="en-US" sz="6000">
                <a:ea typeface="华文行楷" pitchFamily="2" charset="-122"/>
              </a:rPr>
              <a:t>好书推荐</a:t>
            </a:r>
          </a:p>
        </p:txBody>
      </p:sp>
      <p:sp>
        <p:nvSpPr>
          <p:cNvPr id="2051" name="Rectangle 3"/>
          <p:cNvSpPr>
            <a:spLocks noGrp="1" noChangeArrowheads="1"/>
          </p:cNvSpPr>
          <p:nvPr>
            <p:ph type="subTitle" idx="1"/>
          </p:nvPr>
        </p:nvSpPr>
        <p:spPr>
          <a:xfrm>
            <a:off x="1547813" y="3716338"/>
            <a:ext cx="6248400" cy="2362200"/>
          </a:xfrm>
        </p:spPr>
        <p:txBody>
          <a:bodyPr/>
          <a:lstStyle/>
          <a:p>
            <a:r>
              <a:rPr lang="en-US" altLang="zh-CN" sz="4400" b="1">
                <a:ea typeface="方正兰亭超细黑简体" pitchFamily="2" charset="-122"/>
              </a:rPr>
              <a:t>《</a:t>
            </a:r>
            <a:r>
              <a:rPr lang="zh-CN" altLang="en-US" sz="4400" b="1">
                <a:ea typeface="方正兰亭超细黑简体" pitchFamily="2" charset="-122"/>
              </a:rPr>
              <a:t>随风而来的玛丽阿姨</a:t>
            </a:r>
            <a:r>
              <a:rPr lang="en-US" altLang="zh-CN" sz="4400" b="1">
                <a:ea typeface="方正兰亭超细黑简体" pitchFamily="2" charset="-122"/>
              </a:rPr>
              <a:t>》</a:t>
            </a:r>
          </a:p>
          <a:p>
            <a:r>
              <a:rPr lang="zh-CN" altLang="en-US" sz="4400" b="1">
                <a:ea typeface="方正兰亭超细黑简体" pitchFamily="2" charset="-122"/>
              </a:rPr>
              <a:t>七（</a:t>
            </a:r>
            <a:r>
              <a:rPr lang="en-US" altLang="zh-CN" sz="4400" b="1">
                <a:ea typeface="方正兰亭超细黑简体" pitchFamily="2" charset="-122"/>
              </a:rPr>
              <a:t>5</a:t>
            </a:r>
            <a:r>
              <a:rPr lang="zh-CN" altLang="en-US" sz="4400" b="1">
                <a:ea typeface="方正兰亭超细黑简体" pitchFamily="2" charset="-122"/>
              </a:rPr>
              <a:t>）范玮禾</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zh-CN" altLang="en-US" sz="4800">
                <a:ea typeface="华文行楷" pitchFamily="2" charset="-122"/>
              </a:rPr>
              <a:t>推荐原因：</a:t>
            </a:r>
          </a:p>
        </p:txBody>
      </p:sp>
      <p:sp>
        <p:nvSpPr>
          <p:cNvPr id="54275" name="Rectangle 3"/>
          <p:cNvSpPr>
            <a:spLocks noGrp="1" noChangeArrowheads="1"/>
          </p:cNvSpPr>
          <p:nvPr>
            <p:ph type="body" idx="1"/>
          </p:nvPr>
        </p:nvSpPr>
        <p:spPr/>
        <p:txBody>
          <a:bodyPr/>
          <a:lstStyle/>
          <a:p>
            <a:pPr marL="0" indent="0">
              <a:lnSpc>
                <a:spcPct val="150000"/>
              </a:lnSpc>
              <a:buNone/>
            </a:pPr>
            <a:r>
              <a:rPr lang="zh-CN" altLang="en-US" sz="2600" dirty="0" smtClean="0">
                <a:latin typeface="微软雅黑" pitchFamily="34" charset="-122"/>
                <a:ea typeface="微软雅黑" pitchFamily="34" charset="-122"/>
              </a:rPr>
              <a:t>玛丽</a:t>
            </a:r>
            <a:r>
              <a:rPr lang="zh-CN" altLang="en-US" sz="2600" dirty="0">
                <a:latin typeface="微软雅黑" pitchFamily="34" charset="-122"/>
                <a:ea typeface="微软雅黑" pitchFamily="34" charset="-122"/>
              </a:rPr>
              <a:t>阿姨是个神通广大、心地善良的保姆，她撑着一把伞从天而降，来到班克斯家。此后她不停地创造孩子们只有在梦中才能见到的奇迹。本书</a:t>
            </a:r>
            <a:r>
              <a:rPr lang="en-US" altLang="zh-CN" sz="2600" dirty="0">
                <a:latin typeface="微软雅黑" pitchFamily="34" charset="-122"/>
                <a:ea typeface="微软雅黑" pitchFamily="34" charset="-122"/>
              </a:rPr>
              <a:t>《</a:t>
            </a:r>
            <a:r>
              <a:rPr lang="zh-CN" altLang="en-US" sz="2600" dirty="0">
                <a:latin typeface="微软雅黑" pitchFamily="34" charset="-122"/>
                <a:ea typeface="微软雅黑" pitchFamily="34" charset="-122"/>
              </a:rPr>
              <a:t>随风而来的玛丽阿姨</a:t>
            </a:r>
            <a:r>
              <a:rPr lang="en-US" altLang="zh-CN" sz="2600" dirty="0">
                <a:latin typeface="微软雅黑" pitchFamily="34" charset="-122"/>
                <a:ea typeface="微软雅黑" pitchFamily="34" charset="-122"/>
              </a:rPr>
              <a:t>》</a:t>
            </a:r>
            <a:r>
              <a:rPr lang="zh-CN" altLang="en-US" sz="2600" dirty="0">
                <a:latin typeface="微软雅黑" pitchFamily="34" charset="-122"/>
                <a:ea typeface="微软雅黑" pitchFamily="34" charset="-122"/>
              </a:rPr>
              <a:t>通过班克斯家的几个孩子跟随玛丽阿姨生活的经历，向人们展现了一个色彩斑斓的童话世界，用温暖的文字滋养孩子们的心灵，用灿烂的想象照亮孩子们的童年。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a:blip r:embed="rId2" cstate="print"/>
          <a:srcRect/>
          <a:stretch>
            <a:fillRect/>
          </a:stretch>
        </p:blipFill>
        <p:spPr>
          <a:xfrm>
            <a:off x="900113" y="1615440"/>
            <a:ext cx="2716212" cy="4838700"/>
          </a:xfrm>
          <a:noFill/>
          <a:ln/>
        </p:spPr>
      </p:pic>
      <p:sp>
        <p:nvSpPr>
          <p:cNvPr id="5123" name="WordArt 3"/>
          <p:cNvSpPr>
            <a:spLocks noChangeArrowheads="1" noChangeShapeType="1"/>
          </p:cNvSpPr>
          <p:nvPr/>
        </p:nvSpPr>
        <p:spPr bwMode="auto">
          <a:xfrm>
            <a:off x="3132138" y="664846"/>
            <a:ext cx="3048000" cy="1036320"/>
          </a:xfrm>
          <a:prstGeom prst="rect">
            <a:avLst/>
          </a:prstGeom>
        </p:spPr>
        <p:txBody>
          <a:bodyPr wrap="none" fromWordArt="1">
            <a:prstTxWarp prst="textCanDown">
              <a:avLst>
                <a:gd name="adj" fmla="val 14287"/>
              </a:avLst>
            </a:prstTxWarp>
          </a:bodyPr>
          <a:lstStyle/>
          <a:p>
            <a:pPr algn="ctr" fontAlgn="base">
              <a:spcBef>
                <a:spcPct val="0"/>
              </a:spcBef>
              <a:spcAft>
                <a:spcPct val="0"/>
              </a:spcAft>
              <a:buFont typeface="Arial" pitchFamily="34" charset="0"/>
              <a:buNone/>
            </a:pPr>
            <a:r>
              <a:rPr lang="zh-CN" altLang="en-US" sz="6000" b="1">
                <a:ln w="9525" cmpd="sng">
                  <a:solidFill>
                    <a:srgbClr val="000000"/>
                  </a:solidFill>
                  <a:round/>
                  <a:headEnd/>
                  <a:tailEnd/>
                </a:ln>
                <a:solidFill>
                  <a:srgbClr val="000000"/>
                </a:solidFill>
                <a:latin typeface="宋体"/>
                <a:ea typeface="宋体"/>
              </a:rPr>
              <a:t>和树谈心</a:t>
            </a:r>
          </a:p>
        </p:txBody>
      </p:sp>
      <p:pic>
        <p:nvPicPr>
          <p:cNvPr id="5124" name="Picture 4"/>
          <p:cNvPicPr>
            <a:picLocks noGrp="1" noChangeAspect="1" noChangeArrowheads="1"/>
          </p:cNvPicPr>
          <p:nvPr>
            <p:ph sz="half" idx="2"/>
          </p:nvPr>
        </p:nvPicPr>
        <p:blipFill>
          <a:blip r:embed="rId3" cstate="print"/>
          <a:srcRect/>
          <a:stretch>
            <a:fillRect/>
          </a:stretch>
        </p:blipFill>
        <p:spPr>
          <a:xfrm>
            <a:off x="5219703" y="1615440"/>
            <a:ext cx="2665413" cy="4754880"/>
          </a:xfrm>
          <a:noFill/>
          <a:ln/>
        </p:spPr>
      </p:pic>
      <p:sp>
        <p:nvSpPr>
          <p:cNvPr id="5" name="WordArt 3"/>
          <p:cNvSpPr>
            <a:spLocks noChangeArrowheads="1" noChangeShapeType="1"/>
          </p:cNvSpPr>
          <p:nvPr/>
        </p:nvSpPr>
        <p:spPr bwMode="auto">
          <a:xfrm>
            <a:off x="2843808" y="5085184"/>
            <a:ext cx="5486400" cy="624840"/>
          </a:xfrm>
          <a:prstGeom prst="rect">
            <a:avLst/>
          </a:prstGeom>
        </p:spPr>
        <p:txBody>
          <a:bodyPr wrap="none" fromWordArt="1">
            <a:prstTxWarp prst="textPlain">
              <a:avLst>
                <a:gd name="adj" fmla="val 50000"/>
              </a:avLst>
            </a:prstTxWarp>
          </a:bodyPr>
          <a:lstStyle/>
          <a:p>
            <a:pPr algn="ctr" fontAlgn="base">
              <a:spcBef>
                <a:spcPct val="0"/>
              </a:spcBef>
              <a:spcAft>
                <a:spcPct val="0"/>
              </a:spcAft>
              <a:buFont typeface="Arial" pitchFamily="34" charset="0"/>
              <a:buNone/>
            </a:pPr>
            <a:r>
              <a:rPr lang="en-US" altLang="zh-CN" sz="3600" b="1" kern="10" dirty="0">
                <a:ln w="12700" cmpd="sng">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8999"/>
                    </a:srgbClr>
                  </a:prstShdw>
                </a:effectLst>
                <a:latin typeface="宋体"/>
                <a:ea typeface="宋体"/>
              </a:rPr>
              <a:t>——2014</a:t>
            </a:r>
            <a:r>
              <a:rPr lang="zh-CN" altLang="en-US" sz="3600" b="1" kern="10" dirty="0">
                <a:ln w="12700" cmpd="sng">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8999"/>
                    </a:srgbClr>
                  </a:prstShdw>
                </a:effectLst>
                <a:latin typeface="宋体"/>
                <a:ea typeface="宋体"/>
              </a:rPr>
              <a:t>级五班董奕洲推荐</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377934"/>
            <a:ext cx="8207375" cy="862966"/>
          </a:xfrm>
        </p:spPr>
        <p:txBody>
          <a:bodyPr/>
          <a:lstStyle/>
          <a:p>
            <a:r>
              <a:rPr lang="zh-CN" altLang="en-US" sz="4800" dirty="0">
                <a:solidFill>
                  <a:schemeClr val="accent2"/>
                </a:solidFill>
              </a:rPr>
              <a:t>主要内容</a:t>
            </a:r>
          </a:p>
        </p:txBody>
      </p:sp>
      <p:sp>
        <p:nvSpPr>
          <p:cNvPr id="8195" name="矩形 6"/>
          <p:cNvSpPr>
            <a:spLocks noChangeArrowheads="1"/>
          </p:cNvSpPr>
          <p:nvPr/>
        </p:nvSpPr>
        <p:spPr bwMode="auto">
          <a:xfrm>
            <a:off x="3921125" y="2305052"/>
            <a:ext cx="4357688" cy="646331"/>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tabLst>
                <a:tab pos="4038600" algn="l"/>
              </a:tabLst>
            </a:pPr>
            <a:r>
              <a:rPr lang="en-US">
                <a:solidFill>
                  <a:srgbClr val="0099FF"/>
                </a:solidFill>
                <a:latin typeface="微软雅黑" pitchFamily="34" charset="-122"/>
              </a:rPr>
              <a:t/>
            </a:r>
            <a:br>
              <a:rPr lang="en-US">
                <a:solidFill>
                  <a:srgbClr val="0099FF"/>
                </a:solidFill>
                <a:latin typeface="微软雅黑" pitchFamily="34" charset="-122"/>
              </a:rPr>
            </a:br>
            <a:endParaRPr lang="zh-CN" altLang="en-US">
              <a:solidFill>
                <a:srgbClr val="0099FF"/>
              </a:solidFill>
              <a:latin typeface="微软雅黑" pitchFamily="34" charset="-122"/>
            </a:endParaRPr>
          </a:p>
        </p:txBody>
      </p:sp>
      <p:pic>
        <p:nvPicPr>
          <p:cNvPr id="8196" name="Picture 4"/>
          <p:cNvPicPr>
            <a:picLocks noGrp="1" noChangeAspect="1" noChangeArrowheads="1"/>
          </p:cNvPicPr>
          <p:nvPr>
            <p:ph idx="1"/>
          </p:nvPr>
        </p:nvPicPr>
        <p:blipFill>
          <a:blip r:embed="rId2" cstate="print"/>
          <a:srcRect/>
          <a:stretch>
            <a:fillRect/>
          </a:stretch>
        </p:blipFill>
        <p:spPr>
          <a:xfrm>
            <a:off x="612775" y="1442086"/>
            <a:ext cx="2279650" cy="4061460"/>
          </a:xfrm>
          <a:noFill/>
          <a:ln/>
        </p:spPr>
      </p:pic>
      <p:sp>
        <p:nvSpPr>
          <p:cNvPr id="8197" name="Text Box 5"/>
          <p:cNvSpPr txBox="1">
            <a:spLocks noChangeArrowheads="1"/>
          </p:cNvSpPr>
          <p:nvPr/>
        </p:nvSpPr>
        <p:spPr bwMode="auto">
          <a:xfrm>
            <a:off x="3132138" y="1257714"/>
            <a:ext cx="5400302" cy="5632311"/>
          </a:xfrm>
          <a:prstGeom prst="rect">
            <a:avLst/>
          </a:prstGeom>
          <a:noFill/>
          <a:ln w="9525">
            <a:noFill/>
            <a:miter lim="800000"/>
            <a:headEnd/>
            <a:tailEnd/>
          </a:ln>
        </p:spPr>
        <p:txBody>
          <a:bodyPr wrap="square">
            <a:spAutoFit/>
          </a:bodyPr>
          <a:lstStyle/>
          <a:p>
            <a:pPr fontAlgn="base">
              <a:spcBef>
                <a:spcPct val="0"/>
              </a:spcBef>
              <a:spcAft>
                <a:spcPct val="0"/>
              </a:spcAft>
              <a:buFont typeface="Arial" pitchFamily="34" charset="0"/>
              <a:buNone/>
            </a:pPr>
            <a:r>
              <a:rPr lang="zh-CN" altLang="en-US" sz="2800" dirty="0">
                <a:solidFill>
                  <a:schemeClr val="bg2">
                    <a:lumMod val="75000"/>
                  </a:schemeClr>
                </a:solidFill>
                <a:latin typeface="华文新魏" pitchFamily="2" charset="-122"/>
                <a:ea typeface="华文新魏" pitchFamily="2" charset="-122"/>
              </a:rPr>
              <a:t>   《和树谈心》是金波写的一部儿童读物，这是著名作家金波2007年自选的散文集，收录了作家积淀多年的散文名篇100余则。其中《阳光》、《雨点儿》、《做一片美的叶子》、《火红的枫叶》、《百泉村》、《背课文》、《尖尖的草帽》等，被选入包括人教版在内的12种版本的《语文》教材；《花钟》、《我的生日》等被选入香港和台湾的语文课本。</a:t>
            </a:r>
          </a:p>
          <a:p>
            <a:pPr fontAlgn="base">
              <a:spcBef>
                <a:spcPct val="0"/>
              </a:spcBef>
              <a:spcAft>
                <a:spcPct val="0"/>
              </a:spcAft>
              <a:buFont typeface="Arial" pitchFamily="34" charset="0"/>
              <a:buNone/>
            </a:pPr>
            <a:endParaRPr lang="zh-CN" altLang="en-US" sz="2400" dirty="0">
              <a:solidFill>
                <a:schemeClr val="bg2">
                  <a:lumMod val="75000"/>
                </a:schemeClr>
              </a:solidFill>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钢铁是怎样炼成的</a:t>
            </a:r>
            <a:endParaRPr lang="zh-CN" altLang="en-US" dirty="0"/>
          </a:p>
        </p:txBody>
      </p:sp>
      <p:pic>
        <p:nvPicPr>
          <p:cNvPr id="4" name="内容占位符 3" descr="41VBJgm0GDL._SY344_BO1,204,203,200_[1].jpg"/>
          <p:cNvPicPr>
            <a:picLocks noGrp="1" noChangeAspect="1"/>
          </p:cNvPicPr>
          <p:nvPr>
            <p:ph idx="1"/>
          </p:nvPr>
        </p:nvPicPr>
        <p:blipFill>
          <a:blip r:embed="rId2" cstate="print"/>
          <a:stretch>
            <a:fillRect/>
          </a:stretch>
        </p:blipFill>
        <p:spPr>
          <a:xfrm>
            <a:off x="2143108" y="1428736"/>
            <a:ext cx="4429156" cy="5286411"/>
          </a:xfrm>
        </p:spPr>
      </p:pic>
      <p:sp>
        <p:nvSpPr>
          <p:cNvPr id="5" name="TextBox 4"/>
          <p:cNvSpPr txBox="1"/>
          <p:nvPr/>
        </p:nvSpPr>
        <p:spPr>
          <a:xfrm>
            <a:off x="6858016" y="5214950"/>
            <a:ext cx="2928958" cy="646331"/>
          </a:xfrm>
          <a:prstGeom prst="rect">
            <a:avLst/>
          </a:prstGeom>
          <a:noFill/>
        </p:spPr>
        <p:txBody>
          <a:bodyPr wrap="square" rtlCol="0">
            <a:spAutoFit/>
          </a:bodyPr>
          <a:lstStyle/>
          <a:p>
            <a:r>
              <a:rPr lang="zh-CN" altLang="en-US" b="1" dirty="0" smtClean="0">
                <a:solidFill>
                  <a:prstClr val="black"/>
                </a:solidFill>
                <a:latin typeface="楷体" pitchFamily="49" charset="-122"/>
                <a:ea typeface="楷体" pitchFamily="49" charset="-122"/>
              </a:rPr>
              <a:t>七（</a:t>
            </a:r>
            <a:r>
              <a:rPr lang="en-US" altLang="zh-CN" b="1" dirty="0" smtClean="0">
                <a:solidFill>
                  <a:prstClr val="black"/>
                </a:solidFill>
                <a:latin typeface="楷体" pitchFamily="49" charset="-122"/>
                <a:ea typeface="楷体" pitchFamily="49" charset="-122"/>
              </a:rPr>
              <a:t>5</a:t>
            </a:r>
            <a:r>
              <a:rPr lang="zh-CN" altLang="en-US" b="1" dirty="0" smtClean="0">
                <a:solidFill>
                  <a:prstClr val="black"/>
                </a:solidFill>
                <a:latin typeface="楷体" pitchFamily="49" charset="-122"/>
                <a:ea typeface="楷体" pitchFamily="49" charset="-122"/>
              </a:rPr>
              <a:t>）班 </a:t>
            </a:r>
            <a:endParaRPr lang="en-US" altLang="zh-CN" b="1" dirty="0" smtClean="0">
              <a:solidFill>
                <a:prstClr val="black"/>
              </a:solidFill>
              <a:latin typeface="楷体" pitchFamily="49" charset="-122"/>
              <a:ea typeface="楷体" pitchFamily="49" charset="-122"/>
            </a:endParaRPr>
          </a:p>
          <a:p>
            <a:r>
              <a:rPr lang="zh-CN" altLang="en-US" b="1" dirty="0" smtClean="0">
                <a:solidFill>
                  <a:prstClr val="black"/>
                </a:solidFill>
                <a:latin typeface="楷体" pitchFamily="49" charset="-122"/>
                <a:ea typeface="楷体" pitchFamily="49" charset="-122"/>
              </a:rPr>
              <a:t>莫一推荐</a:t>
            </a:r>
            <a:endParaRPr lang="zh-CN" altLang="en-US" b="1" dirty="0">
              <a:solidFill>
                <a:prstClr val="black"/>
              </a:solidFill>
              <a:latin typeface="楷体" pitchFamily="49" charset="-122"/>
              <a:ea typeface="楷体" pitchFamily="49" charset="-122"/>
            </a:endParaRPr>
          </a:p>
        </p:txBody>
      </p:sp>
    </p:spTree>
  </p:cSld>
  <p:clrMapOvr>
    <a:masterClrMapping/>
  </p:clrMapOvr>
  <p:transition advTm="3510">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838200"/>
            <a:ext cx="8208962" cy="861060"/>
          </a:xfrm>
        </p:spPr>
        <p:txBody>
          <a:bodyPr/>
          <a:lstStyle/>
          <a:p>
            <a:r>
              <a:rPr lang="zh-CN" altLang="en-US" sz="4800">
                <a:solidFill>
                  <a:schemeClr val="accent2"/>
                </a:solidFill>
              </a:rPr>
              <a:t>推荐原因</a:t>
            </a:r>
          </a:p>
        </p:txBody>
      </p:sp>
      <p:sp>
        <p:nvSpPr>
          <p:cNvPr id="10243" name="Rectangle 3"/>
          <p:cNvSpPr>
            <a:spLocks noGrp="1" noChangeArrowheads="1"/>
          </p:cNvSpPr>
          <p:nvPr>
            <p:ph type="body" idx="1"/>
          </p:nvPr>
        </p:nvSpPr>
        <p:spPr>
          <a:xfrm>
            <a:off x="468313" y="2133600"/>
            <a:ext cx="8229600" cy="5074920"/>
          </a:xfrm>
        </p:spPr>
        <p:txBody>
          <a:bodyPr/>
          <a:lstStyle/>
          <a:p>
            <a:pPr>
              <a:buFont typeface="Arial" pitchFamily="34" charset="0"/>
              <a:buNone/>
            </a:pPr>
            <a:r>
              <a:rPr lang="zh-CN" altLang="en-US"/>
              <a:t>    </a:t>
            </a:r>
            <a:r>
              <a:rPr lang="zh-CN" altLang="en-US" sz="3600">
                <a:solidFill>
                  <a:srgbClr val="0099FF"/>
                </a:solidFill>
              </a:rPr>
              <a:t>《和树谈心》这本书会把我们的心境带回童年的那个无忧无虑的时代。在金波爷爷的笔下，每一片树叶、每一棵树都充满了鲜活的生命。</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948576" y="5597783"/>
            <a:ext cx="1574470" cy="646331"/>
          </a:xfrm>
          <a:prstGeom prst="rect">
            <a:avLst/>
          </a:prstGeom>
        </p:spPr>
        <p:txBody>
          <a:bodyPr wrap="none">
            <a:spAutoFit/>
          </a:bodyPr>
          <a:lstStyle/>
          <a:p>
            <a:r>
              <a:rPr lang="zh-CN" altLang="en-US" sz="3600" b="1" dirty="0">
                <a:solidFill>
                  <a:srgbClr val="6600FF"/>
                </a:solidFill>
                <a:latin typeface="楷体_GB2312" pitchFamily="49" charset="-122"/>
                <a:ea typeface="楷体_GB2312" pitchFamily="49" charset="-122"/>
              </a:rPr>
              <a:t>顾梦琦</a:t>
            </a:r>
            <a:endParaRPr lang="zh-CN" altLang="en-US" sz="3600" dirty="0"/>
          </a:p>
        </p:txBody>
      </p:sp>
      <p:sp>
        <p:nvSpPr>
          <p:cNvPr id="4" name="Text Box 3"/>
          <p:cNvSpPr txBox="1">
            <a:spLocks noChangeArrowheads="1"/>
          </p:cNvSpPr>
          <p:nvPr/>
        </p:nvSpPr>
        <p:spPr bwMode="auto">
          <a:xfrm>
            <a:off x="2523387" y="5626549"/>
            <a:ext cx="3025775" cy="707886"/>
          </a:xfrm>
          <a:prstGeom prst="rect">
            <a:avLst/>
          </a:prstGeom>
          <a:noFill/>
          <a:ln w="9525">
            <a:noFill/>
            <a:miter lim="800000"/>
            <a:headEnd/>
            <a:tailEnd/>
          </a:ln>
          <a:effectLst/>
        </p:spPr>
        <p:txBody>
          <a:bodyPr>
            <a:spAutoFit/>
          </a:bodyPr>
          <a:lstStyle/>
          <a:p>
            <a:pPr fontAlgn="base">
              <a:spcBef>
                <a:spcPct val="50000"/>
              </a:spcBef>
              <a:spcAft>
                <a:spcPct val="0"/>
              </a:spcAft>
            </a:pPr>
            <a:r>
              <a:rPr lang="zh-CN" altLang="en-US" sz="4000" dirty="0" smtClean="0">
                <a:solidFill>
                  <a:srgbClr val="007A77"/>
                </a:solidFill>
                <a:latin typeface="楷体_GB2312" pitchFamily="49" charset="-122"/>
                <a:ea typeface="楷体_GB2312" pitchFamily="49" charset="-122"/>
              </a:rPr>
              <a:t>推荐人：</a:t>
            </a:r>
          </a:p>
        </p:txBody>
      </p:sp>
      <p:pic>
        <p:nvPicPr>
          <p:cNvPr id="5" name="Picture 6" descr="8a0a728508055a3b-b6a20056679e24e6-86137e2c5975fcd617e35e91b50856c5_i"/>
          <p:cNvPicPr>
            <a:picLocks noChangeAspect="1" noChangeArrowheads="1"/>
          </p:cNvPicPr>
          <p:nvPr/>
        </p:nvPicPr>
        <p:blipFill>
          <a:blip r:embed="rId3" cstate="print"/>
          <a:srcRect l="13559" t="-1071" r="13559"/>
          <a:stretch>
            <a:fillRect/>
          </a:stretch>
        </p:blipFill>
        <p:spPr bwMode="auto">
          <a:xfrm rot="899642">
            <a:off x="2862112" y="227432"/>
            <a:ext cx="4282819" cy="5158324"/>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476375" y="981075"/>
            <a:ext cx="2663825" cy="701675"/>
          </a:xfrm>
          <a:prstGeom prst="rect">
            <a:avLst/>
          </a:prstGeom>
          <a:noFill/>
          <a:ln w="9525">
            <a:noFill/>
            <a:miter lim="800000"/>
            <a:headEnd/>
            <a:tailEnd/>
          </a:ln>
          <a:effectLst/>
        </p:spPr>
        <p:txBody>
          <a:bodyPr>
            <a:spAutoFit/>
          </a:bodyPr>
          <a:lstStyle/>
          <a:p>
            <a:pPr fontAlgn="base">
              <a:spcBef>
                <a:spcPct val="50000"/>
              </a:spcBef>
              <a:spcAft>
                <a:spcPct val="0"/>
              </a:spcAft>
            </a:pPr>
            <a:r>
              <a:rPr lang="zh-CN" altLang="en-US" sz="4000" b="1" smtClean="0">
                <a:solidFill>
                  <a:srgbClr val="007A77"/>
                </a:solidFill>
                <a:ea typeface="楷体_GB2312" pitchFamily="49" charset="-122"/>
              </a:rPr>
              <a:t>简  介：</a:t>
            </a:r>
          </a:p>
        </p:txBody>
      </p:sp>
      <p:sp>
        <p:nvSpPr>
          <p:cNvPr id="4099" name="Text Box 3"/>
          <p:cNvSpPr txBox="1">
            <a:spLocks noChangeArrowheads="1"/>
          </p:cNvSpPr>
          <p:nvPr/>
        </p:nvSpPr>
        <p:spPr bwMode="auto">
          <a:xfrm>
            <a:off x="2214563" y="1844675"/>
            <a:ext cx="5670550" cy="32924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zh-CN" sz="3000" smtClean="0">
                <a:solidFill>
                  <a:srgbClr val="3366FF"/>
                </a:solidFill>
                <a:ea typeface="楷体_GB2312" pitchFamily="49" charset="-122"/>
              </a:rPr>
              <a:t>    </a:t>
            </a:r>
            <a:r>
              <a:rPr lang="en-US" altLang="zh-CN" sz="3000" smtClean="0">
                <a:solidFill>
                  <a:srgbClr val="6600FF"/>
                </a:solidFill>
                <a:latin typeface="楷体_GB2312" pitchFamily="49" charset="-122"/>
                <a:ea typeface="楷体_GB2312" pitchFamily="49" charset="-122"/>
              </a:rPr>
              <a:t>《</a:t>
            </a:r>
            <a:r>
              <a:rPr lang="zh-CN" altLang="en-US" sz="3000" smtClean="0">
                <a:solidFill>
                  <a:srgbClr val="6600FF"/>
                </a:solidFill>
                <a:latin typeface="楷体_GB2312" pitchFamily="49" charset="-122"/>
                <a:ea typeface="楷体_GB2312" pitchFamily="49" charset="-122"/>
              </a:rPr>
              <a:t>男生贾里</a:t>
            </a:r>
            <a:r>
              <a:rPr lang="en-US" altLang="zh-CN" sz="3000" smtClean="0">
                <a:solidFill>
                  <a:srgbClr val="6600FF"/>
                </a:solidFill>
                <a:latin typeface="楷体_GB2312" pitchFamily="49" charset="-122"/>
                <a:ea typeface="楷体_GB2312" pitchFamily="49" charset="-122"/>
              </a:rPr>
              <a:t>》</a:t>
            </a:r>
            <a:r>
              <a:rPr lang="zh-CN" altLang="en-US" sz="3000" smtClean="0">
                <a:solidFill>
                  <a:srgbClr val="6600FF"/>
                </a:solidFill>
                <a:latin typeface="楷体_GB2312" pitchFamily="49" charset="-122"/>
                <a:ea typeface="楷体_GB2312" pitchFamily="49" charset="-122"/>
              </a:rPr>
              <a:t>，秦文君所著的小说，以生动有趣的故事勾勒出一幅幅当代中学生的生活画面，情节引人入胜，语言幽默，人物个性鲜明，富有时代气息和艺术魅力。主要讲述一个名叫贾里的男生身边所发生的事情。 </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827088" y="549275"/>
            <a:ext cx="3025775" cy="701675"/>
          </a:xfrm>
          <a:prstGeom prst="rect">
            <a:avLst/>
          </a:prstGeom>
          <a:noFill/>
          <a:ln w="9525">
            <a:noFill/>
            <a:miter lim="800000"/>
            <a:headEnd/>
            <a:tailEnd/>
          </a:ln>
          <a:effectLst/>
        </p:spPr>
        <p:txBody>
          <a:bodyPr>
            <a:spAutoFit/>
          </a:bodyPr>
          <a:lstStyle/>
          <a:p>
            <a:pPr fontAlgn="base">
              <a:spcBef>
                <a:spcPct val="50000"/>
              </a:spcBef>
              <a:spcAft>
                <a:spcPct val="0"/>
              </a:spcAft>
            </a:pPr>
            <a:r>
              <a:rPr lang="zh-CN" altLang="en-US" sz="4000" b="1" smtClean="0">
                <a:solidFill>
                  <a:srgbClr val="007A77"/>
                </a:solidFill>
                <a:latin typeface="楷体_GB2312" pitchFamily="49" charset="-122"/>
                <a:ea typeface="楷体_GB2312" pitchFamily="49" charset="-122"/>
              </a:rPr>
              <a:t>好词好句：</a:t>
            </a:r>
          </a:p>
        </p:txBody>
      </p:sp>
      <p:sp>
        <p:nvSpPr>
          <p:cNvPr id="18436" name="Text Box 4"/>
          <p:cNvSpPr txBox="1">
            <a:spLocks noChangeArrowheads="1"/>
          </p:cNvSpPr>
          <p:nvPr/>
        </p:nvSpPr>
        <p:spPr bwMode="auto">
          <a:xfrm>
            <a:off x="900113" y="1484313"/>
            <a:ext cx="7488237" cy="19208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zh-CN" sz="3000" smtClean="0">
                <a:solidFill>
                  <a:srgbClr val="6600FF"/>
                </a:solidFill>
                <a:latin typeface="楷体_GB2312" pitchFamily="49" charset="-122"/>
                <a:ea typeface="楷体_GB2312" pitchFamily="49" charset="-122"/>
              </a:rPr>
              <a:t>1</a:t>
            </a:r>
            <a:r>
              <a:rPr lang="zh-CN" altLang="en-US" sz="3000" smtClean="0">
                <a:solidFill>
                  <a:srgbClr val="6600FF"/>
                </a:solidFill>
                <a:latin typeface="楷体_GB2312" pitchFamily="49" charset="-122"/>
                <a:ea typeface="楷体_GB2312" pitchFamily="49" charset="-122"/>
              </a:rPr>
              <a:t>、希望源于失望，奋起始于忧患，正如一位诗人所说：有饥饿感受的人一定消化好，有紧迫感受的人一定效率高，有危机感受的人一定进步快。</a:t>
            </a:r>
            <a:r>
              <a:rPr lang="zh-CN" altLang="en-US" sz="3000" smtClean="0">
                <a:solidFill>
                  <a:srgbClr val="6600FF"/>
                </a:solidFill>
                <a:ea typeface="楷体_GB2312" pitchFamily="49" charset="-122"/>
              </a:rPr>
              <a:t> </a:t>
            </a:r>
            <a:r>
              <a:rPr lang="zh-CN" altLang="en-US" sz="3000" smtClean="0">
                <a:solidFill>
                  <a:srgbClr val="6600FF"/>
                </a:solidFill>
                <a:latin typeface="楷体_GB2312" pitchFamily="49" charset="-122"/>
                <a:ea typeface="楷体_GB2312" pitchFamily="49" charset="-122"/>
              </a:rPr>
              <a:t> </a:t>
            </a:r>
          </a:p>
        </p:txBody>
      </p:sp>
      <p:sp>
        <p:nvSpPr>
          <p:cNvPr id="18437" name="Text Box 5"/>
          <p:cNvSpPr txBox="1">
            <a:spLocks noChangeArrowheads="1"/>
          </p:cNvSpPr>
          <p:nvPr/>
        </p:nvSpPr>
        <p:spPr bwMode="auto">
          <a:xfrm>
            <a:off x="900113" y="3500438"/>
            <a:ext cx="7488237" cy="237807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zh-CN" sz="3000" smtClean="0">
                <a:solidFill>
                  <a:srgbClr val="6600FF"/>
                </a:solidFill>
                <a:latin typeface="楷体_GB2312" pitchFamily="49" charset="-122"/>
                <a:ea typeface="楷体_GB2312" pitchFamily="49" charset="-122"/>
              </a:rPr>
              <a:t>2</a:t>
            </a:r>
            <a:r>
              <a:rPr lang="zh-CN" altLang="en-US" sz="3000" smtClean="0">
                <a:solidFill>
                  <a:srgbClr val="6600FF"/>
                </a:solidFill>
                <a:latin typeface="楷体_GB2312" pitchFamily="49" charset="-122"/>
                <a:ea typeface="楷体_GB2312" pitchFamily="49" charset="-122"/>
              </a:rPr>
              <a:t>、别在树下徘徊，别在雨中沉思，别在黑暗中落泪。向前看，不要回头，只要你勇于面对抬起头来，就会发现，分数的阴霾不过是短暂的雨季。向前看，还有一片明亮的天，不会使人感到彷徨。</a:t>
            </a:r>
            <a:r>
              <a:rPr lang="zh-CN" altLang="en-US" sz="3000" smtClean="0">
                <a:solidFill>
                  <a:srgbClr val="6600FF"/>
                </a:solidFill>
                <a:ea typeface="楷体_GB2312" pitchFamily="49" charset="-122"/>
              </a:rPr>
              <a:t> </a:t>
            </a:r>
            <a:r>
              <a:rPr lang="zh-CN" altLang="en-US" sz="3000" smtClean="0">
                <a:solidFill>
                  <a:srgbClr val="6600FF"/>
                </a:solidFill>
                <a:latin typeface="楷体_GB2312" pitchFamily="49" charset="-122"/>
                <a:ea typeface="楷体_GB2312" pitchFamily="49" charset="-122"/>
              </a:rPr>
              <a:t> </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100" name="Picture 4" descr="u=2562325256,713895217&amp;fm=23&amp;gp=0"/>
          <p:cNvPicPr>
            <a:picLocks noChangeAspect="1" noChangeArrowheads="1"/>
          </p:cNvPicPr>
          <p:nvPr/>
        </p:nvPicPr>
        <p:blipFill>
          <a:blip r:embed="rId3" cstate="print"/>
          <a:srcRect/>
          <a:stretch>
            <a:fillRect/>
          </a:stretch>
        </p:blipFill>
        <p:spPr bwMode="auto">
          <a:xfrm>
            <a:off x="5292725" y="1052513"/>
            <a:ext cx="3630613" cy="4392612"/>
          </a:xfrm>
          <a:prstGeom prst="rect">
            <a:avLst/>
          </a:prstGeom>
          <a:noFill/>
        </p:spPr>
      </p:pic>
      <p:sp>
        <p:nvSpPr>
          <p:cNvPr id="4102" name="WordArt 6"/>
          <p:cNvSpPr>
            <a:spLocks noChangeArrowheads="1" noChangeShapeType="1" noTextEdit="1"/>
          </p:cNvSpPr>
          <p:nvPr/>
        </p:nvSpPr>
        <p:spPr bwMode="auto">
          <a:xfrm>
            <a:off x="755650" y="2708275"/>
            <a:ext cx="4305300" cy="11525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kern="10" spc="720" smtClean="0">
                <a:ln w="9525">
                  <a:solidFill>
                    <a:srgbClr val="FFFFFF"/>
                  </a:solidFill>
                  <a:round/>
                  <a:headEnd/>
                  <a:tailEnd/>
                </a:ln>
                <a:solidFill>
                  <a:srgbClr val="FFFFFF"/>
                </a:solidFill>
                <a:effectLst>
                  <a:outerShdw dist="45791" dir="3378596" algn="ctr" rotWithShape="0">
                    <a:srgbClr val="4D4D4D">
                      <a:alpha val="80000"/>
                    </a:srgbClr>
                  </a:outerShdw>
                </a:effectLst>
                <a:latin typeface="宋体"/>
              </a:rPr>
              <a:t>爱德华的奇妙之旅</a:t>
            </a:r>
          </a:p>
        </p:txBody>
      </p:sp>
      <p:sp>
        <p:nvSpPr>
          <p:cNvPr id="4" name="WordArt 5" descr="20140616191818_FnEWn"/>
          <p:cNvSpPr>
            <a:spLocks noChangeArrowheads="1" noChangeShapeType="1" noTextEdit="1"/>
          </p:cNvSpPr>
          <p:nvPr/>
        </p:nvSpPr>
        <p:spPr bwMode="auto">
          <a:xfrm>
            <a:off x="2123728" y="4391025"/>
            <a:ext cx="2057400" cy="914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i="1" kern="10" dirty="0" smtClean="0">
                <a:ln w="9525">
                  <a:noFill/>
                  <a:round/>
                  <a:headEnd/>
                  <a:tailEnd/>
                </a:ln>
                <a:solidFill>
                  <a:schemeClr val="bg1"/>
                </a:solidFill>
                <a:effectLst>
                  <a:outerShdw dist="35921" dir="2700000" algn="ctr" rotWithShape="0">
                    <a:srgbClr val="808080">
                      <a:alpha val="80000"/>
                    </a:srgbClr>
                  </a:outerShdw>
                </a:effectLst>
                <a:latin typeface="宋体"/>
              </a:rPr>
              <a:t>七（</a:t>
            </a:r>
            <a:r>
              <a:rPr lang="en-US" altLang="zh-CN" sz="3600" i="1" kern="10" dirty="0" smtClean="0">
                <a:ln w="9525">
                  <a:noFill/>
                  <a:round/>
                  <a:headEnd/>
                  <a:tailEnd/>
                </a:ln>
                <a:solidFill>
                  <a:schemeClr val="bg1"/>
                </a:solidFill>
                <a:effectLst>
                  <a:outerShdw dist="35921" dir="2700000" algn="ctr" rotWithShape="0">
                    <a:srgbClr val="808080">
                      <a:alpha val="80000"/>
                    </a:srgbClr>
                  </a:outerShdw>
                </a:effectLst>
                <a:latin typeface="宋体"/>
              </a:rPr>
              <a:t>5</a:t>
            </a:r>
            <a:r>
              <a:rPr lang="zh-CN" altLang="en-US" sz="3600" i="1" kern="10" dirty="0" smtClean="0">
                <a:ln w="9525">
                  <a:noFill/>
                  <a:round/>
                  <a:headEnd/>
                  <a:tailEnd/>
                </a:ln>
                <a:solidFill>
                  <a:schemeClr val="bg1"/>
                </a:solidFill>
                <a:effectLst>
                  <a:outerShdw dist="35921" dir="2700000" algn="ctr" rotWithShape="0">
                    <a:srgbClr val="808080">
                      <a:alpha val="80000"/>
                    </a:srgbClr>
                  </a:outerShdw>
                </a:effectLst>
                <a:latin typeface="宋体"/>
              </a:rPr>
              <a:t>）班</a:t>
            </a:r>
          </a:p>
          <a:p>
            <a:pPr algn="ctr" fontAlgn="base">
              <a:spcBef>
                <a:spcPct val="0"/>
              </a:spcBef>
              <a:spcAft>
                <a:spcPct val="0"/>
              </a:spcAft>
            </a:pPr>
            <a:r>
              <a:rPr lang="zh-CN" altLang="en-US" sz="3600" i="1" kern="10" dirty="0" smtClean="0">
                <a:ln w="9525">
                  <a:noFill/>
                  <a:round/>
                  <a:headEnd/>
                  <a:tailEnd/>
                </a:ln>
                <a:solidFill>
                  <a:schemeClr val="bg1"/>
                </a:solidFill>
                <a:effectLst>
                  <a:outerShdw dist="35921" dir="2700000" algn="ctr" rotWithShape="0">
                    <a:srgbClr val="808080">
                      <a:alpha val="80000"/>
                    </a:srgbClr>
                  </a:outerShdw>
                </a:effectLst>
                <a:latin typeface="宋体"/>
              </a:rPr>
              <a:t>陈昕语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edge">
                                      <p:cBhvr>
                                        <p:cTn id="7" dur="2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edge">
                                      <p:cBhvr>
                                        <p:cTn id="12" dur="2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8" name="WordArt 4" descr="20130817173055_Kvyhn"/>
          <p:cNvSpPr>
            <a:spLocks noChangeArrowheads="1" noChangeShapeType="1" noTextEdit="1"/>
          </p:cNvSpPr>
          <p:nvPr/>
        </p:nvSpPr>
        <p:spPr bwMode="auto">
          <a:xfrm>
            <a:off x="611188" y="549275"/>
            <a:ext cx="3146425" cy="80168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kern="10" dirty="0" smtClean="0">
                <a:ln w="12700">
                  <a:solidFill>
                    <a:srgbClr val="000000"/>
                  </a:solidFill>
                  <a:round/>
                  <a:headEnd/>
                  <a:tailEnd/>
                </a:ln>
                <a:blipFill dpi="0" rotWithShape="0">
                  <a:blip r:embed="rId3"/>
                  <a:srcRect/>
                  <a:stretch>
                    <a:fillRect/>
                  </a:stretch>
                </a:blipFill>
                <a:effectLst>
                  <a:outerShdw dist="35921" dir="2700000" sy="50000" kx="2115830" algn="bl" rotWithShape="0">
                    <a:srgbClr val="C0C0C0">
                      <a:alpha val="80000"/>
                    </a:srgbClr>
                  </a:outerShdw>
                </a:effectLst>
                <a:latin typeface="宋体"/>
              </a:rPr>
              <a:t>主要内容</a:t>
            </a:r>
          </a:p>
        </p:txBody>
      </p:sp>
      <p:sp>
        <p:nvSpPr>
          <p:cNvPr id="6149" name="Rectangle 5"/>
          <p:cNvSpPr>
            <a:spLocks noChangeArrowheads="1"/>
          </p:cNvSpPr>
          <p:nvPr/>
        </p:nvSpPr>
        <p:spPr bwMode="auto">
          <a:xfrm>
            <a:off x="611188" y="1427689"/>
            <a:ext cx="8116621" cy="5078313"/>
          </a:xfrm>
          <a:prstGeom prst="rect">
            <a:avLst/>
          </a:prstGeom>
          <a:noFill/>
          <a:ln w="9525">
            <a:noFill/>
            <a:miter lim="800000"/>
            <a:headEnd/>
            <a:tailEnd/>
          </a:ln>
          <a:effectLst/>
        </p:spPr>
        <p:txBody>
          <a:bodyPr wrap="square">
            <a:spAutoFit/>
          </a:bodyPr>
          <a:lstStyle/>
          <a:p>
            <a:pPr fontAlgn="base">
              <a:spcBef>
                <a:spcPct val="0"/>
              </a:spcBef>
              <a:spcAft>
                <a:spcPct val="0"/>
              </a:spcAft>
            </a:pPr>
            <a:r>
              <a:rPr lang="zh-CN" altLang="en-US" sz="3600" dirty="0" smtClean="0">
                <a:solidFill>
                  <a:srgbClr val="FFFFFF"/>
                </a:solidFill>
                <a:latin typeface="华文新魏" pitchFamily="2" charset="-122"/>
                <a:ea typeface="华文新魏" pitchFamily="2" charset="-122"/>
              </a:rPr>
              <a:t>      从前</a:t>
            </a:r>
            <a:r>
              <a:rPr lang="zh-CN" altLang="en-US" sz="3600" dirty="0" smtClean="0">
                <a:solidFill>
                  <a:srgbClr val="FFFFFF"/>
                </a:solidFill>
                <a:latin typeface="华文新魏" pitchFamily="2" charset="-122"/>
                <a:ea typeface="华文新魏" pitchFamily="2" charset="-122"/>
              </a:rPr>
              <a:t>，在埃及街旁的一所房子里，住着一只名叫爱德华</a:t>
            </a:r>
            <a:r>
              <a:rPr lang="en-US" altLang="zh-CN" sz="3600" dirty="0" smtClean="0">
                <a:solidFill>
                  <a:srgbClr val="FFFFFF"/>
                </a:solidFill>
                <a:latin typeface="华文新魏" pitchFamily="2" charset="-122"/>
                <a:ea typeface="华文新魏" pitchFamily="2" charset="-122"/>
              </a:rPr>
              <a:t>·</a:t>
            </a:r>
            <a:r>
              <a:rPr lang="zh-CN" altLang="en-US" sz="3600" dirty="0" smtClean="0">
                <a:solidFill>
                  <a:srgbClr val="FFFFFF"/>
                </a:solidFill>
                <a:latin typeface="华文新魏" pitchFamily="2" charset="-122"/>
                <a:ea typeface="华文新魏" pitchFamily="2" charset="-122"/>
              </a:rPr>
              <a:t>图雷恩的瓷兔子。那小兔子活的很快乐、温暖，他为一个名叫阿比林的女孩儿所拥有，她对他关怀备至，崇敬有加。</a:t>
            </a:r>
          </a:p>
          <a:p>
            <a:pPr fontAlgn="base">
              <a:spcBef>
                <a:spcPct val="0"/>
              </a:spcBef>
              <a:spcAft>
                <a:spcPct val="0"/>
              </a:spcAft>
            </a:pPr>
            <a:r>
              <a:rPr lang="zh-CN" altLang="en-US" sz="3600" dirty="0" smtClean="0">
                <a:solidFill>
                  <a:srgbClr val="FFFFFF"/>
                </a:solidFill>
                <a:latin typeface="华文新魏" pitchFamily="2" charset="-122"/>
                <a:ea typeface="华文新魏" pitchFamily="2" charset="-122"/>
              </a:rPr>
              <a:t>     可是</a:t>
            </a:r>
            <a:r>
              <a:rPr lang="zh-CN" altLang="en-US" sz="3600" dirty="0" smtClean="0">
                <a:solidFill>
                  <a:srgbClr val="FFFFFF"/>
                </a:solidFill>
                <a:latin typeface="华文新魏" pitchFamily="2" charset="-122"/>
                <a:ea typeface="华文新魏" pitchFamily="2" charset="-122"/>
              </a:rPr>
              <a:t>后来，有一天，他一不小心被丢失了。</a:t>
            </a:r>
          </a:p>
          <a:p>
            <a:pPr fontAlgn="base">
              <a:spcBef>
                <a:spcPct val="0"/>
              </a:spcBef>
              <a:spcAft>
                <a:spcPct val="0"/>
              </a:spcAft>
            </a:pPr>
            <a:r>
              <a:rPr lang="zh-CN" altLang="en-US" sz="3600" dirty="0" smtClean="0">
                <a:solidFill>
                  <a:srgbClr val="FFFFFF"/>
                </a:solidFill>
                <a:latin typeface="华文新魏" pitchFamily="2" charset="-122"/>
                <a:ea typeface="华文新魏" pitchFamily="2" charset="-122"/>
              </a:rPr>
              <a:t>      凯</a:t>
            </a:r>
            <a:r>
              <a:rPr lang="zh-CN" altLang="en-US" sz="3600" dirty="0" smtClean="0">
                <a:solidFill>
                  <a:srgbClr val="FFFFFF"/>
                </a:solidFill>
                <a:latin typeface="华文新魏" pitchFamily="2" charset="-122"/>
                <a:ea typeface="华文新魏" pitchFamily="2" charset="-122"/>
              </a:rPr>
              <a:t>特</a:t>
            </a:r>
            <a:r>
              <a:rPr lang="en-US" altLang="zh-CN" sz="3600" dirty="0" smtClean="0">
                <a:solidFill>
                  <a:srgbClr val="FFFFFF"/>
                </a:solidFill>
                <a:latin typeface="华文新魏" pitchFamily="2" charset="-122"/>
                <a:ea typeface="华文新魏" pitchFamily="2" charset="-122"/>
              </a:rPr>
              <a:t>·</a:t>
            </a:r>
            <a:r>
              <a:rPr lang="zh-CN" altLang="en-US" sz="3600" dirty="0" smtClean="0">
                <a:solidFill>
                  <a:srgbClr val="FFFFFF"/>
                </a:solidFill>
                <a:latin typeface="华文新魏" pitchFamily="2" charset="-122"/>
                <a:ea typeface="华文新魏" pitchFamily="2" charset="-122"/>
              </a:rPr>
              <a:t>迪卡米洛把我们带上了一段异乎寻常的旅程</a:t>
            </a:r>
            <a:r>
              <a:rPr lang="en-US" altLang="zh-CN" sz="3600" dirty="0" smtClean="0">
                <a:solidFill>
                  <a:srgbClr val="FFFFFF"/>
                </a:solidFill>
                <a:latin typeface="华文新魏" pitchFamily="2" charset="-122"/>
                <a:ea typeface="华文新魏" pitchFamily="2" charset="-122"/>
              </a:rPr>
              <a:t>——</a:t>
            </a:r>
            <a:endParaRPr lang="zh-CN" altLang="en-US" sz="3600" dirty="0" smtClean="0">
              <a:solidFill>
                <a:srgbClr val="FFFFFF"/>
              </a:solidFill>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ox(in)">
                                      <p:cBhvr>
                                        <p:cTn id="7" dur="2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9">
                                            <p:txEl>
                                              <p:pRg st="0" end="0"/>
                                            </p:txEl>
                                          </p:spTgt>
                                        </p:tgtEl>
                                        <p:attrNameLst>
                                          <p:attrName>style.visibility</p:attrName>
                                        </p:attrNameLst>
                                      </p:cBhvr>
                                      <p:to>
                                        <p:strVal val="visible"/>
                                      </p:to>
                                    </p:set>
                                    <p:animEffect transition="in" filter="checkerboard(across)">
                                      <p:cBhvr>
                                        <p:cTn id="12" dur="1000"/>
                                        <p:tgtEl>
                                          <p:spTgt spid="6149">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6149">
                                            <p:txEl>
                                              <p:pRg st="1" end="1"/>
                                            </p:txEl>
                                          </p:spTgt>
                                        </p:tgtEl>
                                        <p:attrNameLst>
                                          <p:attrName>style.visibility</p:attrName>
                                        </p:attrNameLst>
                                      </p:cBhvr>
                                      <p:to>
                                        <p:strVal val="visible"/>
                                      </p:to>
                                    </p:set>
                                    <p:animEffect transition="in" filter="checkerboard(across)">
                                      <p:cBhvr>
                                        <p:cTn id="15" dur="1000"/>
                                        <p:tgtEl>
                                          <p:spTgt spid="6149">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6149">
                                            <p:txEl>
                                              <p:pRg st="2" end="2"/>
                                            </p:txEl>
                                          </p:spTgt>
                                        </p:tgtEl>
                                        <p:attrNameLst>
                                          <p:attrName>style.visibility</p:attrName>
                                        </p:attrNameLst>
                                      </p:cBhvr>
                                      <p:to>
                                        <p:strVal val="visible"/>
                                      </p:to>
                                    </p:set>
                                    <p:animEffect transition="in" filter="checkerboard(across)">
                                      <p:cBhvr>
                                        <p:cTn id="18" dur="1000"/>
                                        <p:tgtEl>
                                          <p:spTgt spid="6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052736"/>
            <a:ext cx="7776864" cy="5400600"/>
          </a:xfrm>
        </p:spPr>
      </p:pic>
      <p:sp>
        <p:nvSpPr>
          <p:cNvPr id="5" name="TextBox 4"/>
          <p:cNvSpPr txBox="1"/>
          <p:nvPr/>
        </p:nvSpPr>
        <p:spPr>
          <a:xfrm>
            <a:off x="2123728" y="46731"/>
            <a:ext cx="4807726" cy="1015663"/>
          </a:xfrm>
          <a:prstGeom prst="rect">
            <a:avLst/>
          </a:prstGeom>
          <a:noFill/>
        </p:spPr>
        <p:txBody>
          <a:bodyPr wrap="none" rtlCol="0">
            <a:spAutoFit/>
          </a:bodyPr>
          <a:lstStyle/>
          <a:p>
            <a:r>
              <a:rPr lang="en-US" altLang="zh-CN" sz="6000" dirty="0" smtClean="0">
                <a:solidFill>
                  <a:srgbClr val="FF0000"/>
                </a:solidFill>
                <a:latin typeface="华文琥珀" pitchFamily="2" charset="-122"/>
                <a:ea typeface="华文琥珀" pitchFamily="2" charset="-122"/>
              </a:rPr>
              <a:t>Who  is    she?</a:t>
            </a:r>
            <a:endParaRPr lang="zh-CN" altLang="en-US" sz="6000" dirty="0">
              <a:solidFill>
                <a:srgbClr val="FF0000"/>
              </a:solidFill>
              <a:latin typeface="华文琥珀" pitchFamily="2" charset="-122"/>
              <a:ea typeface="华文琥珀" pitchFamily="2" charset="-122"/>
            </a:endParaRPr>
          </a:p>
        </p:txBody>
      </p:sp>
    </p:spTree>
    <p:extLst>
      <p:ext uri="{BB962C8B-B14F-4D97-AF65-F5344CB8AC3E}">
        <p14:creationId xmlns:p14="http://schemas.microsoft.com/office/powerpoint/2010/main" val="3678266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86" y="176064"/>
            <a:ext cx="3823050" cy="6232436"/>
          </a:xfrm>
          <a:prstGeom prst="rect">
            <a:avLst/>
          </a:prstGeom>
        </p:spPr>
      </p:pic>
      <p:sp>
        <p:nvSpPr>
          <p:cNvPr id="5" name="TextBox 4"/>
          <p:cNvSpPr txBox="1"/>
          <p:nvPr/>
        </p:nvSpPr>
        <p:spPr>
          <a:xfrm>
            <a:off x="4139952" y="0"/>
            <a:ext cx="4752528" cy="6678751"/>
          </a:xfrm>
          <a:prstGeom prst="rect">
            <a:avLst/>
          </a:prstGeom>
          <a:noFill/>
        </p:spPr>
        <p:txBody>
          <a:bodyPr wrap="square" rtlCol="0">
            <a:spAutoFit/>
          </a:bodyPr>
          <a:lstStyle/>
          <a:p>
            <a:pPr marL="457200" indent="-457200">
              <a:buFont typeface="Wingdings" pitchFamily="2" charset="2"/>
              <a:buChar char="Ø"/>
            </a:pPr>
            <a:r>
              <a:rPr lang="zh-CN" altLang="en-US" sz="3200" dirty="0">
                <a:solidFill>
                  <a:prstClr val="black"/>
                </a:solidFill>
                <a:latin typeface="华文新魏" pitchFamily="2" charset="-122"/>
                <a:ea typeface="华文新魏" pitchFamily="2" charset="-122"/>
              </a:rPr>
              <a:t>周璇</a:t>
            </a:r>
            <a:r>
              <a:rPr lang="zh-CN" altLang="en-US" sz="3200" dirty="0" smtClean="0">
                <a:solidFill>
                  <a:prstClr val="black"/>
                </a:solidFill>
                <a:latin typeface="华文新魏" pitchFamily="2" charset="-122"/>
                <a:ea typeface="华文新魏" pitchFamily="2" charset="-122"/>
              </a:rPr>
              <a:t>，原名苏璞，江苏</a:t>
            </a:r>
            <a:r>
              <a:rPr lang="zh-CN" altLang="en-US" sz="3200" dirty="0">
                <a:solidFill>
                  <a:prstClr val="black"/>
                </a:solidFill>
                <a:latin typeface="华文新魏" pitchFamily="2" charset="-122"/>
                <a:ea typeface="华文新魏" pitchFamily="2" charset="-122"/>
              </a:rPr>
              <a:t>常州</a:t>
            </a:r>
            <a:r>
              <a:rPr lang="zh-CN" altLang="en-US" sz="3200" dirty="0" smtClean="0">
                <a:solidFill>
                  <a:prstClr val="black"/>
                </a:solidFill>
                <a:latin typeface="华文新魏" pitchFamily="2" charset="-122"/>
                <a:ea typeface="华文新魏" pitchFamily="2" charset="-122"/>
              </a:rPr>
              <a:t>人（</a:t>
            </a:r>
            <a:r>
              <a:rPr lang="zh-CN" altLang="en-US" sz="3600" dirty="0" smtClean="0">
                <a:solidFill>
                  <a:srgbClr val="FF0000"/>
                </a:solidFill>
                <a:latin typeface="华文新魏" pitchFamily="2" charset="-122"/>
                <a:ea typeface="华文新魏" pitchFamily="2" charset="-122"/>
              </a:rPr>
              <a:t>老乡哦！</a:t>
            </a:r>
            <a:r>
              <a:rPr lang="zh-CN" altLang="en-US" sz="3200" dirty="0" smtClean="0">
                <a:solidFill>
                  <a:prstClr val="black"/>
                </a:solidFill>
                <a:latin typeface="华文新魏" pitchFamily="2" charset="-122"/>
                <a:ea typeface="华文新魏" pitchFamily="2" charset="-122"/>
              </a:rPr>
              <a:t>）</a:t>
            </a:r>
            <a:endParaRPr lang="en-US" altLang="zh-CN" sz="3200" dirty="0" smtClean="0">
              <a:solidFill>
                <a:prstClr val="black"/>
              </a:solidFill>
              <a:latin typeface="华文新魏" pitchFamily="2" charset="-122"/>
              <a:ea typeface="华文新魏" pitchFamily="2" charset="-122"/>
            </a:endParaRPr>
          </a:p>
          <a:p>
            <a:pPr marL="457200" indent="-457200">
              <a:buFont typeface="Wingdings" pitchFamily="2" charset="2"/>
              <a:buChar char="Ø"/>
            </a:pPr>
            <a:r>
              <a:rPr lang="zh-CN" altLang="en-US" sz="3200" dirty="0" smtClean="0">
                <a:solidFill>
                  <a:prstClr val="black"/>
                </a:solidFill>
                <a:latin typeface="华文新魏" pitchFamily="2" charset="-122"/>
                <a:ea typeface="华文新魏" pitchFamily="2" charset="-122"/>
              </a:rPr>
              <a:t>生卒时间：</a:t>
            </a:r>
            <a:r>
              <a:rPr lang="en-US" altLang="zh-CN" sz="3200" dirty="0" smtClean="0">
                <a:solidFill>
                  <a:prstClr val="black"/>
                </a:solidFill>
                <a:latin typeface="华文新魏" pitchFamily="2" charset="-122"/>
                <a:ea typeface="华文新魏" pitchFamily="2" charset="-122"/>
              </a:rPr>
              <a:t>1920.8-1957.9</a:t>
            </a:r>
            <a:r>
              <a:rPr lang="zh-CN" altLang="en-US" sz="3200" dirty="0" smtClean="0">
                <a:solidFill>
                  <a:prstClr val="black"/>
                </a:solidFill>
                <a:latin typeface="华文新魏" pitchFamily="2" charset="-122"/>
                <a:ea typeface="华文新魏" pitchFamily="2" charset="-122"/>
              </a:rPr>
              <a:t>（</a:t>
            </a:r>
            <a:r>
              <a:rPr lang="zh-CN" altLang="en-US" sz="3600" dirty="0" smtClean="0">
                <a:solidFill>
                  <a:srgbClr val="FF0000"/>
                </a:solidFill>
                <a:latin typeface="华文新魏" pitchFamily="2" charset="-122"/>
                <a:ea typeface="华文新魏" pitchFamily="2" charset="-122"/>
              </a:rPr>
              <a:t>红颜薄命型</a:t>
            </a:r>
            <a:r>
              <a:rPr lang="zh-CN" altLang="en-US" sz="3200" dirty="0" smtClean="0">
                <a:solidFill>
                  <a:prstClr val="black"/>
                </a:solidFill>
                <a:latin typeface="华文新魏" pitchFamily="2" charset="-122"/>
                <a:ea typeface="华文新魏" pitchFamily="2" charset="-122"/>
              </a:rPr>
              <a:t>）</a:t>
            </a:r>
            <a:endParaRPr lang="en-US" altLang="zh-CN" sz="3200" dirty="0" smtClean="0">
              <a:solidFill>
                <a:prstClr val="black"/>
              </a:solidFill>
              <a:latin typeface="华文新魏" pitchFamily="2" charset="-122"/>
              <a:ea typeface="华文新魏" pitchFamily="2" charset="-122"/>
            </a:endParaRPr>
          </a:p>
          <a:p>
            <a:pPr marL="457200" indent="-457200">
              <a:buFont typeface="Wingdings" pitchFamily="2" charset="2"/>
              <a:buChar char="Ø"/>
            </a:pPr>
            <a:r>
              <a:rPr lang="zh-CN" altLang="en-US" sz="3200" dirty="0" smtClean="0">
                <a:solidFill>
                  <a:prstClr val="black"/>
                </a:solidFill>
                <a:latin typeface="华文新魏" pitchFamily="2" charset="-122"/>
                <a:ea typeface="华文新魏" pitchFamily="2" charset="-122"/>
              </a:rPr>
              <a:t>作为演员和歌手，在上个世纪三四十年代，她曾在上海掀起一场“璇风”，</a:t>
            </a:r>
            <a:r>
              <a:rPr lang="zh-CN" altLang="en-US" sz="3600" dirty="0" smtClean="0">
                <a:solidFill>
                  <a:srgbClr val="FF0000"/>
                </a:solidFill>
                <a:latin typeface="华文新魏" pitchFamily="2" charset="-122"/>
                <a:ea typeface="华文新魏" pitchFamily="2" charset="-122"/>
              </a:rPr>
              <a:t>红遍上海滩</a:t>
            </a:r>
            <a:r>
              <a:rPr lang="zh-CN" altLang="en-US" sz="3200" dirty="0" smtClean="0">
                <a:solidFill>
                  <a:prstClr val="black"/>
                </a:solidFill>
                <a:latin typeface="华文新魏" pitchFamily="2" charset="-122"/>
                <a:ea typeface="华文新魏" pitchFamily="2" charset="-122"/>
              </a:rPr>
              <a:t>。素有“金嗓子”</a:t>
            </a:r>
            <a:r>
              <a:rPr lang="zh-CN" altLang="en-US" sz="3200" dirty="0">
                <a:solidFill>
                  <a:prstClr val="black"/>
                </a:solidFill>
                <a:latin typeface="华文新魏" pitchFamily="2" charset="-122"/>
                <a:ea typeface="华文新魏" pitchFamily="2" charset="-122"/>
              </a:rPr>
              <a:t>之称。</a:t>
            </a:r>
            <a:endParaRPr lang="en-US" altLang="zh-CN" sz="3200" dirty="0">
              <a:solidFill>
                <a:prstClr val="black"/>
              </a:solidFill>
              <a:latin typeface="华文新魏" pitchFamily="2" charset="-122"/>
              <a:ea typeface="华文新魏" pitchFamily="2" charset="-122"/>
            </a:endParaRPr>
          </a:p>
          <a:p>
            <a:pPr marL="457200" indent="-457200">
              <a:buFont typeface="Wingdings" pitchFamily="2" charset="2"/>
              <a:buChar char="Ø"/>
            </a:pPr>
            <a:r>
              <a:rPr lang="zh-CN" altLang="en-US" sz="3200" dirty="0">
                <a:solidFill>
                  <a:prstClr val="black"/>
                </a:solidFill>
                <a:latin typeface="华文新魏" pitchFamily="2" charset="-122"/>
                <a:ea typeface="华文新魏" pitchFamily="2" charset="-122"/>
              </a:rPr>
              <a:t>代表作有：</a:t>
            </a:r>
            <a:r>
              <a:rPr lang="en-US" altLang="zh-CN" sz="3200" dirty="0">
                <a:solidFill>
                  <a:prstClr val="black"/>
                </a:solidFill>
                <a:latin typeface="华文新魏" pitchFamily="2" charset="-122"/>
                <a:ea typeface="华文新魏" pitchFamily="2" charset="-122"/>
              </a:rPr>
              <a:t>《</a:t>
            </a:r>
            <a:r>
              <a:rPr lang="zh-CN" altLang="en-US" sz="3200" dirty="0">
                <a:solidFill>
                  <a:prstClr val="black"/>
                </a:solidFill>
                <a:latin typeface="华文新魏" pitchFamily="2" charset="-122"/>
                <a:ea typeface="华文新魏" pitchFamily="2" charset="-122"/>
              </a:rPr>
              <a:t>马路</a:t>
            </a:r>
            <a:r>
              <a:rPr lang="zh-CN" altLang="en-US" sz="3200" dirty="0" smtClean="0">
                <a:solidFill>
                  <a:prstClr val="black"/>
                </a:solidFill>
                <a:latin typeface="华文新魏" pitchFamily="2" charset="-122"/>
                <a:ea typeface="华文新魏" pitchFamily="2" charset="-122"/>
              </a:rPr>
              <a:t>天使</a:t>
            </a:r>
            <a:r>
              <a:rPr lang="en-US" altLang="zh-CN" sz="3200" dirty="0" smtClean="0">
                <a:solidFill>
                  <a:prstClr val="black"/>
                </a:solidFill>
                <a:latin typeface="华文新魏" pitchFamily="2" charset="-122"/>
                <a:ea typeface="华文新魏" pitchFamily="2" charset="-122"/>
              </a:rPr>
              <a:t>》</a:t>
            </a:r>
            <a:r>
              <a:rPr lang="zh-CN" altLang="en-US" sz="3200" dirty="0">
                <a:solidFill>
                  <a:prstClr val="black"/>
                </a:solidFill>
                <a:latin typeface="华文新魏" pitchFamily="2" charset="-122"/>
                <a:ea typeface="华文新魏" pitchFamily="2" charset="-122"/>
              </a:rPr>
              <a:t>、</a:t>
            </a:r>
            <a:r>
              <a:rPr lang="en-US" altLang="zh-CN" sz="3200" dirty="0">
                <a:solidFill>
                  <a:prstClr val="black"/>
                </a:solidFill>
                <a:latin typeface="华文新魏" pitchFamily="2" charset="-122"/>
                <a:ea typeface="华文新魏" pitchFamily="2" charset="-122"/>
              </a:rPr>
              <a:t>《</a:t>
            </a:r>
            <a:r>
              <a:rPr lang="zh-CN" altLang="en-US" sz="3200" dirty="0">
                <a:solidFill>
                  <a:prstClr val="black"/>
                </a:solidFill>
                <a:latin typeface="华文新魏" pitchFamily="2" charset="-122"/>
                <a:ea typeface="华文新魏" pitchFamily="2" charset="-122"/>
              </a:rPr>
              <a:t>渔家女</a:t>
            </a:r>
            <a:r>
              <a:rPr lang="en-US" altLang="zh-CN" sz="3200" dirty="0">
                <a:solidFill>
                  <a:prstClr val="black"/>
                </a:solidFill>
                <a:latin typeface="华文新魏" pitchFamily="2" charset="-122"/>
                <a:ea typeface="华文新魏" pitchFamily="2" charset="-122"/>
              </a:rPr>
              <a:t>》</a:t>
            </a:r>
            <a:r>
              <a:rPr lang="zh-CN" altLang="en-US" sz="3200" dirty="0" smtClean="0">
                <a:solidFill>
                  <a:prstClr val="black"/>
                </a:solidFill>
                <a:latin typeface="华文新魏" pitchFamily="2" charset="-122"/>
                <a:ea typeface="华文新魏" pitchFamily="2" charset="-122"/>
              </a:rPr>
              <a:t>、</a:t>
            </a:r>
            <a:r>
              <a:rPr lang="en-US" altLang="zh-CN" sz="3200" dirty="0" smtClean="0">
                <a:solidFill>
                  <a:prstClr val="black"/>
                </a:solidFill>
                <a:latin typeface="华文新魏" pitchFamily="2" charset="-122"/>
                <a:ea typeface="华文新魏" pitchFamily="2" charset="-122"/>
              </a:rPr>
              <a:t>《</a:t>
            </a:r>
            <a:r>
              <a:rPr lang="zh-CN" altLang="en-US" sz="3200" dirty="0">
                <a:solidFill>
                  <a:prstClr val="black"/>
                </a:solidFill>
                <a:latin typeface="华文新魏" pitchFamily="2" charset="-122"/>
                <a:ea typeface="华文新魏" pitchFamily="2" charset="-122"/>
              </a:rPr>
              <a:t>红楼梦</a:t>
            </a:r>
            <a:r>
              <a:rPr lang="en-US" altLang="zh-CN" sz="3200" dirty="0">
                <a:solidFill>
                  <a:prstClr val="black"/>
                </a:solidFill>
                <a:latin typeface="华文新魏" pitchFamily="2" charset="-122"/>
                <a:ea typeface="华文新魏" pitchFamily="2" charset="-122"/>
              </a:rPr>
              <a:t>》</a:t>
            </a:r>
            <a:r>
              <a:rPr lang="zh-CN" altLang="en-US" sz="3200" dirty="0" smtClean="0">
                <a:solidFill>
                  <a:prstClr val="black"/>
                </a:solidFill>
                <a:latin typeface="华文新魏" pitchFamily="2" charset="-122"/>
                <a:ea typeface="华文新魏" pitchFamily="2" charset="-122"/>
              </a:rPr>
              <a:t>、</a:t>
            </a:r>
            <a:r>
              <a:rPr lang="en-US" altLang="zh-CN" sz="3200" dirty="0" smtClean="0">
                <a:solidFill>
                  <a:prstClr val="black"/>
                </a:solidFill>
                <a:latin typeface="华文新魏" pitchFamily="2" charset="-122"/>
                <a:ea typeface="华文新魏" pitchFamily="2" charset="-122"/>
              </a:rPr>
              <a:t>《</a:t>
            </a:r>
            <a:r>
              <a:rPr lang="zh-CN" altLang="en-US" sz="3200" dirty="0">
                <a:solidFill>
                  <a:prstClr val="black"/>
                </a:solidFill>
                <a:latin typeface="华文新魏" pitchFamily="2" charset="-122"/>
                <a:ea typeface="华文新魏" pitchFamily="2" charset="-122"/>
              </a:rPr>
              <a:t>忆江南</a:t>
            </a:r>
            <a:r>
              <a:rPr lang="en-US" altLang="zh-CN" sz="3200" dirty="0">
                <a:solidFill>
                  <a:prstClr val="black"/>
                </a:solidFill>
                <a:latin typeface="华文新魏" pitchFamily="2" charset="-122"/>
                <a:ea typeface="华文新魏" pitchFamily="2" charset="-122"/>
              </a:rPr>
              <a:t>》</a:t>
            </a:r>
            <a:r>
              <a:rPr lang="zh-CN" altLang="en-US" sz="3200" dirty="0">
                <a:solidFill>
                  <a:prstClr val="black"/>
                </a:solidFill>
                <a:latin typeface="华文新魏" pitchFamily="2" charset="-122"/>
                <a:ea typeface="华文新魏" pitchFamily="2" charset="-122"/>
              </a:rPr>
              <a:t>等。</a:t>
            </a:r>
          </a:p>
        </p:txBody>
      </p:sp>
    </p:spTree>
    <p:extLst>
      <p:ext uri="{BB962C8B-B14F-4D97-AF65-F5344CB8AC3E}">
        <p14:creationId xmlns:p14="http://schemas.microsoft.com/office/powerpoint/2010/main" val="3259020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8823" y="116632"/>
            <a:ext cx="4788490" cy="707886"/>
          </a:xfrm>
          <a:prstGeom prst="rect">
            <a:avLst/>
          </a:prstGeom>
          <a:noFill/>
        </p:spPr>
        <p:txBody>
          <a:bodyPr wrap="none" rtlCol="0">
            <a:spAutoFit/>
          </a:bodyPr>
          <a:lstStyle/>
          <a:p>
            <a:r>
              <a:rPr lang="zh-CN" altLang="en-US" sz="4000" dirty="0" smtClean="0">
                <a:solidFill>
                  <a:srgbClr val="FF0000"/>
                </a:solidFill>
                <a:latin typeface="华文琥珀" pitchFamily="2" charset="-122"/>
                <a:ea typeface="华文琥珀" pitchFamily="2" charset="-122"/>
              </a:rPr>
              <a:t>身世飘零    红颜薄命</a:t>
            </a:r>
            <a:endParaRPr lang="zh-CN" altLang="en-US" sz="4000" dirty="0">
              <a:solidFill>
                <a:srgbClr val="FF0000"/>
              </a:solidFill>
              <a:latin typeface="华文琥珀" pitchFamily="2" charset="-122"/>
              <a:ea typeface="华文琥珀"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304792567"/>
              </p:ext>
            </p:extLst>
          </p:nvPr>
        </p:nvGraphicFramePr>
        <p:xfrm>
          <a:off x="1691679" y="891911"/>
          <a:ext cx="5904657" cy="5976577"/>
        </p:xfrm>
        <a:graphic>
          <a:graphicData uri="http://schemas.openxmlformats.org/drawingml/2006/table">
            <a:tbl>
              <a:tblPr firstRow="1" bandRow="1">
                <a:tableStyleId>{5C22544A-7EE6-4342-B048-85BDC9FD1C3A}</a:tableStyleId>
              </a:tblPr>
              <a:tblGrid>
                <a:gridCol w="5904657"/>
              </a:tblGrid>
              <a:tr h="675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3600" dirty="0" smtClean="0">
                          <a:solidFill>
                            <a:srgbClr val="FF0000"/>
                          </a:solidFill>
                          <a:latin typeface="华文琥珀" pitchFamily="2" charset="-122"/>
                          <a:ea typeface="华文琥珀" pitchFamily="2" charset="-122"/>
                        </a:rPr>
                        <a:t>4</a:t>
                      </a:r>
                      <a:r>
                        <a:rPr lang="zh-CN" altLang="en-US" sz="3600" dirty="0" smtClean="0">
                          <a:solidFill>
                            <a:srgbClr val="FF0000"/>
                          </a:solidFill>
                          <a:latin typeface="华文琥珀" pitchFamily="2" charset="-122"/>
                          <a:ea typeface="华文琥珀" pitchFamily="2" charset="-122"/>
                        </a:rPr>
                        <a:t>岁</a:t>
                      </a:r>
                      <a:r>
                        <a:rPr lang="zh-CN" altLang="en-US" sz="3200" dirty="0" smtClean="0">
                          <a:latin typeface="华文新魏" pitchFamily="2" charset="-122"/>
                          <a:ea typeface="华文新魏" pitchFamily="2" charset="-122"/>
                        </a:rPr>
                        <a:t>被黑心的舅舅拐卖</a:t>
                      </a:r>
                      <a:endParaRPr lang="en-US" altLang="zh-CN" sz="3200" dirty="0" smtClean="0">
                        <a:latin typeface="华文新魏" pitchFamily="2" charset="-122"/>
                        <a:ea typeface="华文新魏" pitchFamily="2" charset="-122"/>
                      </a:endParaRPr>
                    </a:p>
                  </a:txBody>
                  <a:tcPr/>
                </a:tc>
              </a:tr>
              <a:tr h="739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4000" dirty="0" smtClean="0">
                          <a:solidFill>
                            <a:srgbClr val="FF0000"/>
                          </a:solidFill>
                          <a:latin typeface="华文琥珀" pitchFamily="2" charset="-122"/>
                          <a:ea typeface="华文琥珀" pitchFamily="2" charset="-122"/>
                        </a:rPr>
                        <a:t>6</a:t>
                      </a:r>
                      <a:r>
                        <a:rPr lang="zh-CN" altLang="en-US" sz="4000" dirty="0" smtClean="0">
                          <a:solidFill>
                            <a:srgbClr val="FF0000"/>
                          </a:solidFill>
                          <a:latin typeface="华文琥珀" pitchFamily="2" charset="-122"/>
                          <a:ea typeface="华文琥珀" pitchFamily="2" charset="-122"/>
                        </a:rPr>
                        <a:t>岁</a:t>
                      </a:r>
                      <a:r>
                        <a:rPr lang="zh-CN" altLang="en-US" sz="3200" dirty="0" smtClean="0">
                          <a:latin typeface="华文新魏" pitchFamily="2" charset="-122"/>
                          <a:ea typeface="华文新魏" pitchFamily="2" charset="-122"/>
                        </a:rPr>
                        <a:t>被养母转送他人</a:t>
                      </a:r>
                      <a:endParaRPr lang="en-US" altLang="zh-CN" sz="3200" dirty="0" smtClean="0">
                        <a:latin typeface="华文新魏" pitchFamily="2" charset="-122"/>
                        <a:ea typeface="华文新魏" pitchFamily="2" charset="-122"/>
                      </a:endParaRPr>
                    </a:p>
                  </a:txBody>
                  <a:tcPr/>
                </a:tc>
              </a:tr>
              <a:tr h="675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latin typeface="华文新魏" pitchFamily="2" charset="-122"/>
                          <a:ea typeface="华文新魏" pitchFamily="2" charset="-122"/>
                        </a:rPr>
                        <a:t>在</a:t>
                      </a:r>
                      <a:r>
                        <a:rPr lang="zh-CN" altLang="en-US" sz="3600" dirty="0" smtClean="0">
                          <a:solidFill>
                            <a:srgbClr val="FF0000"/>
                          </a:solidFill>
                          <a:latin typeface="华文琥珀" pitchFamily="2" charset="-122"/>
                          <a:ea typeface="华文琥珀" pitchFamily="2" charset="-122"/>
                        </a:rPr>
                        <a:t>冷眼</a:t>
                      </a:r>
                      <a:r>
                        <a:rPr lang="zh-CN" altLang="en-US" sz="3200" dirty="0" smtClean="0">
                          <a:latin typeface="华文新魏" pitchFamily="2" charset="-122"/>
                          <a:ea typeface="华文新魏" pitchFamily="2" charset="-122"/>
                        </a:rPr>
                        <a:t>中承担大量家务</a:t>
                      </a:r>
                      <a:endParaRPr lang="en-US" altLang="zh-CN" sz="3200" dirty="0" smtClean="0">
                        <a:latin typeface="华文新魏" pitchFamily="2" charset="-122"/>
                        <a:ea typeface="华文新魏" pitchFamily="2" charset="-122"/>
                      </a:endParaRPr>
                    </a:p>
                  </a:txBody>
                  <a:tcPr/>
                </a:tc>
              </a:tr>
              <a:tr h="675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latin typeface="华文新魏" pitchFamily="2" charset="-122"/>
                          <a:ea typeface="华文新魏" pitchFamily="2" charset="-122"/>
                        </a:rPr>
                        <a:t>随养母在酒馆</a:t>
                      </a:r>
                      <a:r>
                        <a:rPr lang="zh-CN" altLang="en-US" sz="3600" dirty="0" smtClean="0">
                          <a:solidFill>
                            <a:srgbClr val="FF0000"/>
                          </a:solidFill>
                          <a:latin typeface="华文琥珀" pitchFamily="2" charset="-122"/>
                          <a:ea typeface="华文琥珀" pitchFamily="2" charset="-122"/>
                        </a:rPr>
                        <a:t>卖唱</a:t>
                      </a:r>
                      <a:endParaRPr lang="en-US" altLang="zh-CN" sz="3600" dirty="0" smtClean="0">
                        <a:solidFill>
                          <a:srgbClr val="FF0000"/>
                        </a:solidFill>
                        <a:latin typeface="华文琥珀" pitchFamily="2" charset="-122"/>
                        <a:ea typeface="华文琥珀" pitchFamily="2" charset="-122"/>
                      </a:endParaRPr>
                    </a:p>
                  </a:txBody>
                  <a:tcPr/>
                </a:tc>
              </a:tr>
              <a:tr h="675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600" dirty="0" smtClean="0">
                          <a:solidFill>
                            <a:srgbClr val="FF0000"/>
                          </a:solidFill>
                          <a:latin typeface="华文琥珀" pitchFamily="2" charset="-122"/>
                          <a:ea typeface="华文琥珀" pitchFamily="2" charset="-122"/>
                        </a:rPr>
                        <a:t>偶遇</a:t>
                      </a:r>
                      <a:r>
                        <a:rPr lang="zh-CN" altLang="en-US" sz="3200" dirty="0" smtClean="0">
                          <a:latin typeface="华文新魏" pitchFamily="2" charset="-122"/>
                          <a:ea typeface="华文新魏" pitchFamily="2" charset="-122"/>
                        </a:rPr>
                        <a:t>伯乐，艺术萌芽</a:t>
                      </a:r>
                      <a:endParaRPr lang="en-US" altLang="zh-CN" sz="3200" dirty="0" smtClean="0">
                        <a:latin typeface="华文新魏" pitchFamily="2" charset="-122"/>
                        <a:ea typeface="华文新魏" pitchFamily="2" charset="-122"/>
                      </a:endParaRPr>
                    </a:p>
                  </a:txBody>
                  <a:tcPr/>
                </a:tc>
              </a:tr>
              <a:tr h="6108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latin typeface="华文新魏" pitchFamily="2" charset="-122"/>
                          <a:ea typeface="华文新魏" pitchFamily="2" charset="-122"/>
                        </a:rPr>
                        <a:t>风华初绽，甜蜜</a:t>
                      </a:r>
                      <a:r>
                        <a:rPr lang="zh-CN" altLang="en-US" sz="3200" dirty="0" smtClean="0">
                          <a:solidFill>
                            <a:srgbClr val="FF0000"/>
                          </a:solidFill>
                          <a:latin typeface="华文琥珀" pitchFamily="2" charset="-122"/>
                          <a:ea typeface="华文琥珀" pitchFamily="2" charset="-122"/>
                        </a:rPr>
                        <a:t>初恋</a:t>
                      </a:r>
                      <a:endParaRPr lang="en-US" altLang="zh-CN" sz="3200" dirty="0" smtClean="0">
                        <a:solidFill>
                          <a:srgbClr val="FF0000"/>
                        </a:solidFill>
                        <a:latin typeface="华文琥珀" pitchFamily="2" charset="-122"/>
                        <a:ea typeface="华文琥珀" pitchFamily="2" charset="-122"/>
                      </a:endParaRPr>
                    </a:p>
                  </a:txBody>
                  <a:tcPr/>
                </a:tc>
              </a:tr>
              <a:tr h="6108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latin typeface="华文新魏" pitchFamily="2" charset="-122"/>
                          <a:ea typeface="华文新魏" pitchFamily="2" charset="-122"/>
                        </a:rPr>
                        <a:t>古典美人，</a:t>
                      </a:r>
                      <a:r>
                        <a:rPr lang="zh-CN" altLang="en-US" sz="3200" dirty="0" smtClean="0">
                          <a:solidFill>
                            <a:srgbClr val="FF0000"/>
                          </a:solidFill>
                          <a:latin typeface="华文琥珀" pitchFamily="2" charset="-122"/>
                          <a:ea typeface="华文琥珀" pitchFamily="2" charset="-122"/>
                        </a:rPr>
                        <a:t>名动</a:t>
                      </a:r>
                      <a:r>
                        <a:rPr lang="zh-CN" altLang="en-US" sz="3200" dirty="0" smtClean="0">
                          <a:latin typeface="华文新魏" pitchFamily="2" charset="-122"/>
                          <a:ea typeface="华文新魏" pitchFamily="2" charset="-122"/>
                        </a:rPr>
                        <a:t>八方</a:t>
                      </a:r>
                      <a:endParaRPr lang="en-US" altLang="zh-CN" sz="3200" dirty="0" smtClean="0">
                        <a:latin typeface="华文新魏" pitchFamily="2" charset="-122"/>
                        <a:ea typeface="华文新魏" pitchFamily="2" charset="-122"/>
                      </a:endParaRPr>
                    </a:p>
                  </a:txBody>
                  <a:tcPr/>
                </a:tc>
              </a:tr>
              <a:tr h="675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dirty="0" smtClean="0">
                          <a:latin typeface="华文新魏" pitchFamily="2" charset="-122"/>
                          <a:ea typeface="华文新魏" pitchFamily="2" charset="-122"/>
                        </a:rPr>
                        <a:t>劳燕分飞，</a:t>
                      </a:r>
                      <a:r>
                        <a:rPr lang="zh-CN" altLang="en-US" sz="3600" dirty="0" smtClean="0">
                          <a:solidFill>
                            <a:srgbClr val="FF0000"/>
                          </a:solidFill>
                          <a:latin typeface="华文琥珀" pitchFamily="2" charset="-122"/>
                          <a:ea typeface="华文琥珀" pitchFamily="2" charset="-122"/>
                        </a:rPr>
                        <a:t>坎坷</a:t>
                      </a:r>
                      <a:r>
                        <a:rPr lang="zh-CN" altLang="en-US" sz="3200" dirty="0" smtClean="0">
                          <a:latin typeface="华文新魏" pitchFamily="2" charset="-122"/>
                          <a:ea typeface="华文新魏" pitchFamily="2" charset="-122"/>
                        </a:rPr>
                        <a:t>情路</a:t>
                      </a:r>
                      <a:endParaRPr lang="en-US" altLang="zh-CN" sz="3200" dirty="0" smtClean="0">
                        <a:latin typeface="华文新魏" pitchFamily="2" charset="-122"/>
                        <a:ea typeface="华文新魏" pitchFamily="2" charset="-122"/>
                      </a:endParaRPr>
                    </a:p>
                  </a:txBody>
                  <a:tcPr>
                    <a:lnB w="12700" cap="flat" cmpd="sng" algn="ctr">
                      <a:solidFill>
                        <a:schemeClr val="tx1"/>
                      </a:solidFill>
                      <a:prstDash val="solid"/>
                      <a:round/>
                      <a:headEnd type="none" w="med" len="med"/>
                      <a:tailEnd type="none" w="med" len="med"/>
                    </a:lnB>
                  </a:tcPr>
                </a:tc>
              </a:tr>
              <a:tr h="6295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600" dirty="0" smtClean="0">
                          <a:solidFill>
                            <a:srgbClr val="FF0000"/>
                          </a:solidFill>
                          <a:latin typeface="华文琥珀" pitchFamily="2" charset="-122"/>
                          <a:ea typeface="华文琥珀" pitchFamily="2" charset="-122"/>
                        </a:rPr>
                        <a:t>香消玉殒</a:t>
                      </a:r>
                      <a:r>
                        <a:rPr lang="zh-CN" altLang="en-US" sz="3200" dirty="0" smtClean="0">
                          <a:latin typeface="华文新魏" pitchFamily="2" charset="-122"/>
                          <a:ea typeface="华文新魏" pitchFamily="2" charset="-122"/>
                        </a:rPr>
                        <a:t>，仙音飘渺</a:t>
                      </a:r>
                    </a:p>
                  </a:txBody>
                  <a:tcPr>
                    <a:lnT w="12700" cap="flat" cmpd="sng" algn="ctr">
                      <a:solidFill>
                        <a:schemeClr val="tx1"/>
                      </a:solidFill>
                      <a:prstDash val="solid"/>
                      <a:round/>
                      <a:headEnd type="none" w="med" len="med"/>
                      <a:tailEnd type="none" w="med" len="med"/>
                    </a:lnT>
                  </a:tcPr>
                </a:tc>
              </a:tr>
            </a:tbl>
          </a:graphicData>
        </a:graphic>
      </p:graphicFrame>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691680" cy="2367544"/>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7544"/>
            <a:ext cx="1691680" cy="228559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09120"/>
            <a:ext cx="1691680" cy="2530971"/>
          </a:xfrm>
          <a:prstGeom prst="rect">
            <a:avLst/>
          </a:prstGeom>
        </p:spPr>
      </p:pic>
      <p:sp>
        <p:nvSpPr>
          <p:cNvPr id="10" name="圆角矩形 9"/>
          <p:cNvSpPr/>
          <p:nvPr/>
        </p:nvSpPr>
        <p:spPr>
          <a:xfrm>
            <a:off x="1691680" y="0"/>
            <a:ext cx="5904656" cy="908720"/>
          </a:xfrm>
          <a:prstGeom prst="roundRect">
            <a:avLst/>
          </a:prstGeom>
          <a:solidFill>
            <a:srgbClr val="FFFF00">
              <a:alpha val="24000"/>
            </a:srgbClr>
          </a:solidFill>
          <a:ln>
            <a:no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1842" y="-102927"/>
            <a:ext cx="1558802" cy="2348880"/>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1842" y="2101191"/>
            <a:ext cx="1569936" cy="2574032"/>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1842" y="4252235"/>
            <a:ext cx="1569936" cy="2616448"/>
          </a:xfrm>
          <a:prstGeom prst="rect">
            <a:avLst/>
          </a:prstGeom>
        </p:spPr>
      </p:pic>
    </p:spTree>
    <p:extLst>
      <p:ext uri="{BB962C8B-B14F-4D97-AF65-F5344CB8AC3E}">
        <p14:creationId xmlns:p14="http://schemas.microsoft.com/office/powerpoint/2010/main" val="270252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126" t="1977" r="13130"/>
          <a:stretch/>
        </p:blipFill>
        <p:spPr>
          <a:xfrm>
            <a:off x="107504" y="404663"/>
            <a:ext cx="4608512" cy="6181075"/>
          </a:xfrm>
        </p:spPr>
      </p:pic>
      <p:sp>
        <p:nvSpPr>
          <p:cNvPr id="5" name="TextBox 4"/>
          <p:cNvSpPr txBox="1"/>
          <p:nvPr/>
        </p:nvSpPr>
        <p:spPr>
          <a:xfrm>
            <a:off x="4640491" y="460985"/>
            <a:ext cx="4353453" cy="5693866"/>
          </a:xfrm>
          <a:prstGeom prst="rect">
            <a:avLst/>
          </a:prstGeom>
          <a:noFill/>
          <a:ln w="50800">
            <a:solidFill>
              <a:srgbClr val="FF0000"/>
            </a:solidFill>
          </a:ln>
        </p:spPr>
        <p:txBody>
          <a:bodyPr wrap="square" rtlCol="0">
            <a:spAutoFit/>
          </a:bodyPr>
          <a:lstStyle/>
          <a:p>
            <a:r>
              <a:rPr lang="zh-CN" altLang="en-US" sz="2800" b="1" dirty="0" smtClean="0">
                <a:solidFill>
                  <a:prstClr val="black"/>
                </a:solidFill>
              </a:rPr>
              <a:t>     本书将带你掀开历史的珠帘，直面一代歌者和影后的光荣与苦难，悲哀与欢乐，幸福与憔悴，遗憾与完满</a:t>
            </a:r>
            <a:r>
              <a:rPr lang="en-US" altLang="zh-CN" sz="2800" b="1" dirty="0" smtClean="0">
                <a:solidFill>
                  <a:prstClr val="black"/>
                </a:solidFill>
              </a:rPr>
              <a:t>……</a:t>
            </a:r>
          </a:p>
          <a:p>
            <a:endParaRPr lang="en-US" altLang="zh-CN" sz="2800" b="1" dirty="0">
              <a:solidFill>
                <a:prstClr val="black"/>
              </a:solidFill>
            </a:endParaRPr>
          </a:p>
          <a:p>
            <a:r>
              <a:rPr lang="zh-CN" altLang="en-US" sz="2800" b="1" dirty="0" smtClean="0">
                <a:solidFill>
                  <a:prstClr val="black"/>
                </a:solidFill>
              </a:rPr>
              <a:t>     请你尝一杯苦酒，观察一下岁月的颜色；听一首老歌，追寻一下年代的过往；看一段黑白照片，体会一下时空的交错；读一段人生，品味一下流逝的繁华与落寂</a:t>
            </a:r>
            <a:r>
              <a:rPr lang="zh-CN" altLang="en-US" sz="2800" b="1" dirty="0" smtClean="0">
                <a:solidFill>
                  <a:prstClr val="black"/>
                </a:solidFill>
              </a:rPr>
              <a:t>。</a:t>
            </a:r>
            <a:endParaRPr lang="en-US" altLang="zh-CN" sz="2800" b="1" dirty="0" smtClean="0">
              <a:solidFill>
                <a:prstClr val="black"/>
              </a:solidFill>
            </a:endParaRPr>
          </a:p>
        </p:txBody>
      </p:sp>
      <p:sp>
        <p:nvSpPr>
          <p:cNvPr id="2" name="TextBox 1"/>
          <p:cNvSpPr txBox="1"/>
          <p:nvPr/>
        </p:nvSpPr>
        <p:spPr>
          <a:xfrm>
            <a:off x="6270891" y="6346666"/>
            <a:ext cx="2709396" cy="523220"/>
          </a:xfrm>
          <a:prstGeom prst="rect">
            <a:avLst/>
          </a:prstGeom>
          <a:noFill/>
        </p:spPr>
        <p:txBody>
          <a:bodyPr wrap="none" rtlCol="0">
            <a:spAutoFit/>
          </a:bodyPr>
          <a:lstStyle/>
          <a:p>
            <a:r>
              <a:rPr lang="zh-CN" altLang="en-US" sz="2800" b="1" dirty="0" smtClean="0">
                <a:solidFill>
                  <a:srgbClr val="FFC000"/>
                </a:solidFill>
              </a:rPr>
              <a:t>推荐人：叶雨欣</a:t>
            </a:r>
            <a:endParaRPr lang="zh-CN" altLang="en-US" sz="2800" b="1" dirty="0">
              <a:solidFill>
                <a:srgbClr val="FFC000"/>
              </a:solidFill>
            </a:endParaRPr>
          </a:p>
        </p:txBody>
      </p:sp>
    </p:spTree>
    <p:extLst>
      <p:ext uri="{BB962C8B-B14F-4D97-AF65-F5344CB8AC3E}">
        <p14:creationId xmlns:p14="http://schemas.microsoft.com/office/powerpoint/2010/main" val="3633630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836712"/>
            <a:ext cx="8229600" cy="1066800"/>
          </a:xfrm>
        </p:spPr>
        <p:txBody>
          <a:bodyPr/>
          <a:lstStyle/>
          <a:p>
            <a:r>
              <a:rPr lang="zh-CN" altLang="en-US" dirty="0" smtClean="0"/>
              <a:t>钢铁是怎样炼成的     推荐原因</a:t>
            </a:r>
            <a:endParaRPr lang="zh-CN" altLang="en-US" dirty="0"/>
          </a:p>
        </p:txBody>
      </p:sp>
      <p:sp>
        <p:nvSpPr>
          <p:cNvPr id="3" name="内容占位符 2"/>
          <p:cNvSpPr>
            <a:spLocks noGrp="1"/>
          </p:cNvSpPr>
          <p:nvPr>
            <p:ph idx="1"/>
          </p:nvPr>
        </p:nvSpPr>
        <p:spPr>
          <a:xfrm>
            <a:off x="467544" y="1916832"/>
            <a:ext cx="8229600" cy="4325112"/>
          </a:xfrm>
        </p:spPr>
        <p:txBody>
          <a:bodyPr>
            <a:normAutofit fontScale="92500"/>
          </a:bodyPr>
          <a:lstStyle/>
          <a:p>
            <a:r>
              <a:rPr lang="zh-CN" altLang="en-US" dirty="0" smtClean="0"/>
              <a:t>奥斯特洛夫斯基在解释这部作品的标题时说：“钢是在烈火里燃烧、高度冷却中炼成的，因此它很坚固。我们这一代人也是在斗争中和艰苦考验中锻炼出来的，并且学会了在生活中从不灰心丧气。</a:t>
            </a:r>
            <a:r>
              <a:rPr lang="zh-CN" altLang="en-US" dirty="0" smtClean="0"/>
              <a:t>”</a:t>
            </a:r>
            <a:endParaRPr lang="en-US" altLang="zh-CN" dirty="0" smtClean="0"/>
          </a:p>
          <a:p>
            <a:r>
              <a:rPr lang="zh-CN" altLang="en-US" dirty="0" smtClean="0"/>
              <a:t>作者</a:t>
            </a:r>
            <a:r>
              <a:rPr lang="zh-CN" altLang="en-US" dirty="0" smtClean="0"/>
              <a:t>在塑造保尔这一形象时，用内心独白、书信、格言警句，揭示了这一形象的内心的全部复杂性和成长过程。保尔的形象是社会主义青年一代中最光辉最典型的代表。这也就是为什么保尔</a:t>
            </a:r>
            <a:r>
              <a:rPr lang="en-US" altLang="zh-CN" dirty="0" smtClean="0"/>
              <a:t>·</a:t>
            </a:r>
            <a:r>
              <a:rPr lang="zh-CN" altLang="en-US" dirty="0" smtClean="0"/>
              <a:t>柯察金这个名字能够响彻世界各大洲，</a:t>
            </a:r>
            <a:r>
              <a:rPr lang="en-US" altLang="zh-CN" dirty="0" smtClean="0"/>
              <a:t>《</a:t>
            </a:r>
            <a:r>
              <a:rPr lang="zh-CN" altLang="en-US" dirty="0" smtClean="0"/>
              <a:t>钢铁是怎样炼成的</a:t>
            </a:r>
            <a:r>
              <a:rPr lang="en-US" altLang="zh-CN" dirty="0" smtClean="0"/>
              <a:t>》</a:t>
            </a:r>
            <a:r>
              <a:rPr lang="zh-CN" altLang="en-US" dirty="0" smtClean="0"/>
              <a:t>能够成为青年生活教科书的根本原因</a:t>
            </a:r>
            <a:r>
              <a:rPr lang="zh-CN" altLang="en-US" dirty="0" smtClean="0"/>
              <a:t>。</a:t>
            </a:r>
            <a:endParaRPr lang="zh-CN" altLang="en-US" dirty="0"/>
          </a:p>
        </p:txBody>
      </p:sp>
    </p:spTree>
  </p:cSld>
  <p:clrMapOvr>
    <a:masterClrMapping/>
  </p:clrMapOvr>
  <p:transition advTm="5195">
    <p:wipe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fld id="{3EA99735-054F-4C53-BF7A-1B3DCAA8ADF6}" type="datetime1">
              <a:rPr lang="zh-CN" altLang="en-US"/>
              <a:pPr/>
              <a:t>2014-10-28</a:t>
            </a:fld>
            <a:endParaRPr lang="zh-CN" altLang="en-US" sz="1800">
              <a:solidFill>
                <a:srgbClr val="000000"/>
              </a:solidFill>
              <a:latin typeface="Arial" pitchFamily="34" charset="0"/>
            </a:endParaRPr>
          </a:p>
        </p:txBody>
      </p:sp>
      <p:pic>
        <p:nvPicPr>
          <p:cNvPr id="3074" name="图片 1"/>
          <p:cNvPicPr>
            <a:picLocks noChangeAspect="1" noChangeArrowheads="1"/>
          </p:cNvPicPr>
          <p:nvPr/>
        </p:nvPicPr>
        <p:blipFill>
          <a:blip r:embed="rId2" cstate="print"/>
          <a:srcRect/>
          <a:stretch>
            <a:fillRect/>
          </a:stretch>
        </p:blipFill>
        <p:spPr bwMode="auto">
          <a:xfrm>
            <a:off x="-106363" y="-25400"/>
            <a:ext cx="9213851" cy="6856413"/>
          </a:xfrm>
          <a:prstGeom prst="rect">
            <a:avLst/>
          </a:prstGeom>
          <a:noFill/>
          <a:ln w="9525" cap="flat" cmpd="sng">
            <a:noFill/>
            <a:bevel/>
            <a:headEnd/>
            <a:tailEnd/>
          </a:ln>
          <a:effectLst/>
        </p:spPr>
      </p:pic>
      <p:sp>
        <p:nvSpPr>
          <p:cNvPr id="3075" name="Text Box 3"/>
          <p:cNvSpPr txBox="1">
            <a:spLocks noChangeArrowheads="1"/>
          </p:cNvSpPr>
          <p:nvPr/>
        </p:nvSpPr>
        <p:spPr bwMode="auto">
          <a:xfrm>
            <a:off x="3421063" y="3860800"/>
            <a:ext cx="2663825" cy="823913"/>
          </a:xfrm>
          <a:prstGeom prst="rect">
            <a:avLst/>
          </a:prstGeom>
          <a:noFill/>
          <a:ln w="9525">
            <a:noFill/>
            <a:miter lim="800000"/>
            <a:headEnd/>
            <a:tailEnd/>
          </a:ln>
        </p:spPr>
        <p:txBody>
          <a:bodyPr>
            <a:spAutoFit/>
          </a:bodyPr>
          <a:lstStyle/>
          <a:p>
            <a:pPr eaLnBrk="0" fontAlgn="base" hangingPunct="0">
              <a:spcBef>
                <a:spcPct val="0"/>
              </a:spcBef>
              <a:spcAft>
                <a:spcPct val="0"/>
              </a:spcAft>
              <a:buFont typeface="Arial" pitchFamily="34" charset="0"/>
              <a:buNone/>
            </a:pPr>
            <a:r>
              <a:rPr lang="zh-CN" altLang="en-US" sz="4800" smtClean="0">
                <a:solidFill>
                  <a:srgbClr val="000000"/>
                </a:solidFill>
                <a:latin typeface="Arial" pitchFamily="34" charset="0"/>
              </a:rPr>
              <a:t>好书推荐</a:t>
            </a:r>
          </a:p>
        </p:txBody>
      </p:sp>
      <p:sp>
        <p:nvSpPr>
          <p:cNvPr id="3076" name="WordArt 4"/>
          <p:cNvSpPr>
            <a:spLocks noChangeArrowheads="1" noChangeShapeType="1"/>
          </p:cNvSpPr>
          <p:nvPr/>
        </p:nvSpPr>
        <p:spPr bwMode="auto">
          <a:xfrm>
            <a:off x="1262063" y="2493963"/>
            <a:ext cx="7127875" cy="1125537"/>
          </a:xfrm>
          <a:prstGeom prst="rect">
            <a:avLst/>
          </a:prstGeom>
        </p:spPr>
        <p:txBody>
          <a:bodyPr wrap="none" fromWordArt="1">
            <a:prstTxWarp prst="textFadeUp">
              <a:avLst>
                <a:gd name="adj" fmla="val 10481"/>
              </a:avLst>
            </a:prstTxWarp>
          </a:bodyPr>
          <a:lstStyle/>
          <a:p>
            <a:pPr algn="ctr" eaLnBrk="0" fontAlgn="base" hangingPunct="0">
              <a:spcBef>
                <a:spcPct val="0"/>
              </a:spcBef>
              <a:spcAft>
                <a:spcPct val="0"/>
              </a:spcAft>
              <a:buFont typeface="Arial" pitchFamily="34" charset="0"/>
              <a:buNone/>
            </a:pPr>
            <a:r>
              <a:rPr lang="en-US" altLang="zh-CN" sz="3600" kern="1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D0D">
                      <a:alpha val="67999"/>
                    </a:srgbClr>
                  </a:outerShdw>
                </a:effectLst>
                <a:latin typeface="宋体"/>
              </a:rPr>
              <a:t>《</a:t>
            </a:r>
            <a:r>
              <a:rPr lang="zh-CN" altLang="en-US" sz="3600" kern="1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D0D">
                      <a:alpha val="67999"/>
                    </a:srgbClr>
                  </a:outerShdw>
                </a:effectLst>
                <a:latin typeface="宋体"/>
              </a:rPr>
              <a:t>我要做好孩子</a:t>
            </a:r>
            <a:r>
              <a:rPr lang="en-US" altLang="zh-CN" sz="3600" kern="1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D0D">
                      <a:alpha val="67999"/>
                    </a:srgbClr>
                  </a:outerShdw>
                </a:effectLst>
                <a:latin typeface="宋体"/>
              </a:rPr>
              <a:t>》</a:t>
            </a:r>
            <a:endParaRPr lang="zh-CN" altLang="en-US" sz="3600" kern="1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D0D">
                    <a:alpha val="67999"/>
                  </a:srgbClr>
                </a:outerShdw>
              </a:effectLst>
              <a:latin typeface="宋体"/>
            </a:endParaRPr>
          </a:p>
        </p:txBody>
      </p:sp>
      <p:sp>
        <p:nvSpPr>
          <p:cNvPr id="3077" name="Text Box 5"/>
          <p:cNvSpPr txBox="1">
            <a:spLocks noChangeArrowheads="1"/>
          </p:cNvSpPr>
          <p:nvPr/>
        </p:nvSpPr>
        <p:spPr bwMode="auto">
          <a:xfrm>
            <a:off x="5940425" y="5518150"/>
            <a:ext cx="3238500" cy="519113"/>
          </a:xfrm>
          <a:prstGeom prst="rect">
            <a:avLst/>
          </a:prstGeom>
          <a:noFill/>
          <a:ln w="9525">
            <a:noFill/>
            <a:miter lim="800000"/>
            <a:headEnd/>
            <a:tailEnd/>
          </a:ln>
        </p:spPr>
        <p:txBody>
          <a:bodyPr>
            <a:spAutoFit/>
          </a:bodyPr>
          <a:lstStyle/>
          <a:p>
            <a:pPr eaLnBrk="0" fontAlgn="base" hangingPunct="0">
              <a:spcBef>
                <a:spcPct val="0"/>
              </a:spcBef>
              <a:spcAft>
                <a:spcPct val="0"/>
              </a:spcAft>
              <a:buFont typeface="Arial" pitchFamily="34" charset="0"/>
              <a:buNone/>
            </a:pPr>
            <a:r>
              <a:rPr lang="zh-CN" altLang="en-US" sz="2800" smtClean="0">
                <a:solidFill>
                  <a:srgbClr val="000000"/>
                </a:solidFill>
                <a:latin typeface="楷体_GB2312" pitchFamily="49" charset="-122"/>
                <a:ea typeface="楷体_GB2312" pitchFamily="49" charset="-122"/>
              </a:rPr>
              <a:t>——七（5）梅雯雯</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fld id="{3EA99735-054F-4C53-BF7A-1B3DCAA8ADF6}" type="datetime1">
              <a:rPr lang="zh-CN" altLang="en-US"/>
              <a:pPr/>
              <a:t>2014-10-28</a:t>
            </a:fld>
            <a:endParaRPr lang="zh-CN" altLang="en-US" sz="1800">
              <a:solidFill>
                <a:srgbClr val="000000"/>
              </a:solidFill>
              <a:latin typeface="Arial" pitchFamily="34" charset="0"/>
            </a:endParaRPr>
          </a:p>
        </p:txBody>
      </p:sp>
      <p:pic>
        <p:nvPicPr>
          <p:cNvPr id="5122" name="Picture 2" descr="图片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l="16481" r="16360"/>
          <a:stretch>
            <a:fillRect/>
          </a:stretch>
        </p:blipFill>
        <p:spPr bwMode="auto">
          <a:xfrm>
            <a:off x="0" y="0"/>
            <a:ext cx="2197100" cy="3117850"/>
          </a:xfrm>
          <a:prstGeom prst="rect">
            <a:avLst/>
          </a:prstGeom>
          <a:noFill/>
          <a:ln w="9525">
            <a:noFill/>
            <a:miter lim="800000"/>
            <a:headEnd/>
            <a:tailEnd/>
          </a:ln>
          <a:effectLst/>
        </p:spPr>
      </p:pic>
      <p:sp>
        <p:nvSpPr>
          <p:cNvPr id="5123" name="Text Box 3"/>
          <p:cNvSpPr txBox="1">
            <a:spLocks noChangeArrowheads="1"/>
          </p:cNvSpPr>
          <p:nvPr/>
        </p:nvSpPr>
        <p:spPr bwMode="auto">
          <a:xfrm>
            <a:off x="179512" y="2708920"/>
            <a:ext cx="8640638" cy="3046988"/>
          </a:xfrm>
          <a:prstGeom prst="rect">
            <a:avLst/>
          </a:prstGeom>
          <a:noFill/>
          <a:ln w="9525">
            <a:noFill/>
            <a:miter lim="800000"/>
            <a:headEnd/>
            <a:tailEnd/>
          </a:ln>
        </p:spPr>
        <p:txBody>
          <a:bodyPr wrap="square">
            <a:spAutoFit/>
          </a:bodyPr>
          <a:lstStyle/>
          <a:p>
            <a:pPr eaLnBrk="0" fontAlgn="base" hangingPunct="0">
              <a:spcBef>
                <a:spcPct val="0"/>
              </a:spcBef>
              <a:spcAft>
                <a:spcPct val="0"/>
              </a:spcAft>
              <a:buFont typeface="Arial" pitchFamily="34" charset="0"/>
              <a:buNone/>
            </a:pPr>
            <a:r>
              <a:rPr lang="zh-CN" altLang="en-US" sz="2400" b="1" dirty="0" smtClean="0">
                <a:solidFill>
                  <a:srgbClr val="000000"/>
                </a:solidFill>
                <a:latin typeface="Arial" pitchFamily="34" charset="0"/>
              </a:rPr>
              <a:t>       黄蓓佳倾力打造，温情笔触，直面当前，撼动你心！这是一部适合少年儿童和家长、老师共同阅读的长篇小说。小说艺术地展示了一个小学毕业生的学校、家庭生活，成功地塑造了金铃、于胖儿、尚海、杨小丽等小学生和妈妈、爸爸、邢老师等大人的形象，情节生动，情感真切，语言流畅，富有鲜明的时代特色和浓郁的生活气息</a:t>
            </a:r>
            <a:r>
              <a:rPr lang="zh-CN" altLang="en-US" sz="2400" b="1" dirty="0" smtClean="0">
                <a:solidFill>
                  <a:srgbClr val="000000"/>
                </a:solidFill>
                <a:latin typeface="Arial" pitchFamily="34" charset="0"/>
              </a:rPr>
              <a:t>。</a:t>
            </a:r>
            <a:endParaRPr lang="zh-CN" altLang="en-US" sz="2400" b="1" dirty="0" smtClean="0">
              <a:solidFill>
                <a:srgbClr val="000000"/>
              </a:solidFill>
              <a:latin typeface="Arial" pitchFamily="34" charset="0"/>
            </a:endParaRPr>
          </a:p>
          <a:p>
            <a:pPr eaLnBrk="0" fontAlgn="base" hangingPunct="0">
              <a:spcBef>
                <a:spcPct val="0"/>
              </a:spcBef>
              <a:spcAft>
                <a:spcPct val="0"/>
              </a:spcAft>
              <a:buFont typeface="Arial" pitchFamily="34" charset="0"/>
              <a:buNone/>
            </a:pPr>
            <a:r>
              <a:rPr lang="zh-CN" altLang="en-US" sz="2400" b="1" dirty="0" smtClean="0">
                <a:solidFill>
                  <a:srgbClr val="000000"/>
                </a:solidFill>
                <a:latin typeface="Arial" pitchFamily="34" charset="0"/>
              </a:rPr>
              <a:t>     </a:t>
            </a:r>
            <a:r>
              <a:rPr lang="zh-CN" altLang="en-US" sz="2400" b="1" dirty="0" smtClean="0">
                <a:solidFill>
                  <a:srgbClr val="000000"/>
                </a:solidFill>
                <a:latin typeface="Arial" pitchFamily="34" charset="0"/>
              </a:rPr>
              <a:t> </a:t>
            </a:r>
            <a:r>
              <a:rPr lang="zh-CN" altLang="en-US" sz="2400" b="1" dirty="0" smtClean="0">
                <a:solidFill>
                  <a:srgbClr val="000000"/>
                </a:solidFill>
                <a:latin typeface="Arial" pitchFamily="34" charset="0"/>
              </a:rPr>
              <a:t>这是一部适合少年儿童和家长、老师共同阅读的长篇小说。</a:t>
            </a:r>
          </a:p>
        </p:txBody>
      </p:sp>
      <p:sp>
        <p:nvSpPr>
          <p:cNvPr id="5125" name="WordArt 5"/>
          <p:cNvSpPr>
            <a:spLocks noChangeArrowheads="1" noChangeShapeType="1"/>
          </p:cNvSpPr>
          <p:nvPr/>
        </p:nvSpPr>
        <p:spPr bwMode="auto">
          <a:xfrm rot="21420000">
            <a:off x="3084430" y="1000199"/>
            <a:ext cx="5326062" cy="10795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Font typeface="Arial" pitchFamily="34" charset="0"/>
              <a:buNone/>
            </a:pPr>
            <a:r>
              <a:rPr lang="zh-CN" altLang="en-US" sz="9600" b="1" dirty="0" smtClean="0">
                <a:ln w="9525">
                  <a:solidFill>
                    <a:srgbClr val="000000"/>
                  </a:solidFill>
                  <a:round/>
                  <a:headEnd/>
                  <a:tailEnd/>
                </a:ln>
                <a:gradFill rotWithShape="0">
                  <a:gsLst>
                    <a:gs pos="0">
                      <a:srgbClr val="FF9999"/>
                    </a:gs>
                    <a:gs pos="100000">
                      <a:srgbClr val="FFCC99"/>
                    </a:gs>
                  </a:gsLst>
                  <a:lin ang="5580000" scaled="1"/>
                </a:gradFill>
                <a:latin typeface="宋体"/>
              </a:rPr>
              <a:t>本书简介</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fld id="{3EA99735-054F-4C53-BF7A-1B3DCAA8ADF6}" type="datetime1">
              <a:rPr lang="zh-CN" altLang="en-US"/>
              <a:pPr/>
              <a:t>2014-10-28</a:t>
            </a:fld>
            <a:endParaRPr lang="zh-CN" altLang="en-US" sz="1800">
              <a:solidFill>
                <a:srgbClr val="000000"/>
              </a:solidFill>
              <a:latin typeface="Arial" pitchFamily="34" charset="0"/>
            </a:endParaRPr>
          </a:p>
        </p:txBody>
      </p:sp>
      <p:pic>
        <p:nvPicPr>
          <p:cNvPr id="7170" name="Picture 2" descr="图片1"/>
          <p:cNvPicPr>
            <a:picLocks noChangeAspect="1" noChangeArrowheads="1"/>
          </p:cNvPicPr>
          <p:nvPr/>
        </p:nvPicPr>
        <p:blipFill>
          <a:blip r:embed="rId2" cstate="print"/>
          <a:srcRect/>
          <a:stretch>
            <a:fillRect/>
          </a:stretch>
        </p:blipFill>
        <p:spPr bwMode="auto">
          <a:xfrm>
            <a:off x="-34925" y="-96838"/>
            <a:ext cx="9142413" cy="6856413"/>
          </a:xfrm>
          <a:prstGeom prst="rect">
            <a:avLst/>
          </a:prstGeom>
          <a:noFill/>
          <a:ln w="9525">
            <a:noFill/>
            <a:miter lim="800000"/>
            <a:headEnd/>
            <a:tailEnd/>
          </a:ln>
        </p:spPr>
      </p:pic>
      <p:sp>
        <p:nvSpPr>
          <p:cNvPr id="7171" name="Text Box 3"/>
          <p:cNvSpPr txBox="1">
            <a:spLocks noChangeArrowheads="1"/>
          </p:cNvSpPr>
          <p:nvPr/>
        </p:nvSpPr>
        <p:spPr bwMode="auto">
          <a:xfrm>
            <a:off x="971550" y="693738"/>
            <a:ext cx="5511800" cy="365125"/>
          </a:xfrm>
          <a:prstGeom prst="rect">
            <a:avLst/>
          </a:prstGeom>
          <a:noFill/>
          <a:ln w="9525">
            <a:noFill/>
            <a:miter lim="800000"/>
            <a:headEnd/>
            <a:tailEnd/>
          </a:ln>
        </p:spPr>
        <p:txBody>
          <a:bodyPr>
            <a:spAutoFit/>
          </a:bodyPr>
          <a:lstStyle/>
          <a:p>
            <a:pPr eaLnBrk="0" fontAlgn="base" hangingPunct="0">
              <a:spcBef>
                <a:spcPct val="0"/>
              </a:spcBef>
              <a:spcAft>
                <a:spcPct val="0"/>
              </a:spcAft>
              <a:buFont typeface="Arial" pitchFamily="34" charset="0"/>
              <a:buNone/>
            </a:pPr>
            <a:endParaRPr lang="zh-CN" altLang="zh-CN" smtClean="0">
              <a:solidFill>
                <a:srgbClr val="000000"/>
              </a:solidFill>
              <a:latin typeface="Arial" pitchFamily="34" charset="0"/>
            </a:endParaRPr>
          </a:p>
        </p:txBody>
      </p:sp>
      <p:pic>
        <p:nvPicPr>
          <p:cNvPr id="7172" name="Picture 4"/>
          <p:cNvPicPr>
            <a:picLocks noChangeAspect="1" noChangeArrowheads="1"/>
          </p:cNvPicPr>
          <p:nvPr/>
        </p:nvPicPr>
        <p:blipFill>
          <a:blip r:embed="rId3" cstate="print">
            <a:clrChange>
              <a:clrFrom>
                <a:srgbClr val="FDFDFD"/>
              </a:clrFrom>
              <a:clrTo>
                <a:srgbClr val="FDFDFD">
                  <a:alpha val="0"/>
                </a:srgbClr>
              </a:clrTo>
            </a:clrChange>
          </a:blip>
          <a:srcRect b="5090"/>
          <a:stretch>
            <a:fillRect/>
          </a:stretch>
        </p:blipFill>
        <p:spPr bwMode="auto">
          <a:xfrm>
            <a:off x="7164388" y="4149725"/>
            <a:ext cx="1866900" cy="2711450"/>
          </a:xfrm>
          <a:prstGeom prst="rect">
            <a:avLst/>
          </a:prstGeom>
          <a:noFill/>
          <a:ln w="9525" cap="flat" cmpd="sng">
            <a:noFill/>
            <a:miter lim="800000"/>
            <a:headEnd/>
            <a:tailEnd/>
          </a:ln>
          <a:effectLst/>
        </p:spPr>
      </p:pic>
      <p:sp>
        <p:nvSpPr>
          <p:cNvPr id="7173" name="WordArt 5"/>
          <p:cNvSpPr>
            <a:spLocks noChangeArrowheads="1" noChangeShapeType="1"/>
          </p:cNvSpPr>
          <p:nvPr/>
        </p:nvSpPr>
        <p:spPr bwMode="auto">
          <a:xfrm>
            <a:off x="179388" y="909638"/>
            <a:ext cx="4064000" cy="1158875"/>
          </a:xfrm>
          <a:prstGeom prst="rect">
            <a:avLst/>
          </a:prstGeom>
        </p:spPr>
        <p:txBody>
          <a:bodyPr wrap="none" fromWordArt="1">
            <a:prstTxWarp prst="textDoubleWave1">
              <a:avLst>
                <a:gd name="adj1" fmla="val 6500"/>
                <a:gd name="adj2" fmla="val 0"/>
              </a:avLst>
            </a:prstTxWarp>
          </a:bodyPr>
          <a:lstStyle/>
          <a:p>
            <a:pPr algn="ctr" eaLnBrk="0" fontAlgn="base" hangingPunct="0">
              <a:spcBef>
                <a:spcPct val="0"/>
              </a:spcBef>
              <a:spcAft>
                <a:spcPct val="0"/>
              </a:spcAft>
              <a:buFont typeface="Arial" pitchFamily="34" charset="0"/>
              <a:buNone/>
            </a:pPr>
            <a:r>
              <a:rPr lang="zh-CN" altLang="en-US" sz="8000" kern="10" smtClean="0">
                <a:ln w="12700">
                  <a:solidFill>
                    <a:srgbClr val="000099"/>
                  </a:solidFill>
                  <a:round/>
                  <a:headEnd/>
                  <a:tailEnd/>
                </a:ln>
                <a:solidFill>
                  <a:srgbClr val="33CCFF"/>
                </a:solidFill>
                <a:effectLst>
                  <a:outerShdw dist="107763" dir="18900000" algn="ctr" rotWithShape="0">
                    <a:srgbClr val="000099"/>
                  </a:outerShdw>
                </a:effectLst>
                <a:latin typeface="宋体"/>
              </a:rPr>
              <a:t>推荐理由</a:t>
            </a:r>
          </a:p>
        </p:txBody>
      </p:sp>
      <p:sp>
        <p:nvSpPr>
          <p:cNvPr id="7174" name="Text Box 6"/>
          <p:cNvSpPr txBox="1">
            <a:spLocks noChangeArrowheads="1"/>
          </p:cNvSpPr>
          <p:nvPr/>
        </p:nvSpPr>
        <p:spPr bwMode="auto">
          <a:xfrm>
            <a:off x="323850" y="2133600"/>
            <a:ext cx="8064574" cy="3970318"/>
          </a:xfrm>
          <a:prstGeom prst="rect">
            <a:avLst/>
          </a:prstGeom>
          <a:noFill/>
          <a:ln w="9525">
            <a:noFill/>
            <a:miter lim="800000"/>
            <a:headEnd/>
            <a:tailEnd/>
          </a:ln>
        </p:spPr>
        <p:txBody>
          <a:bodyPr wrap="square">
            <a:spAutoFit/>
          </a:bodyPr>
          <a:lstStyle/>
          <a:p>
            <a:pPr eaLnBrk="0" fontAlgn="base" hangingPunct="0">
              <a:spcBef>
                <a:spcPct val="0"/>
              </a:spcBef>
              <a:spcAft>
                <a:spcPct val="0"/>
              </a:spcAft>
              <a:buFont typeface="Arial" pitchFamily="34" charset="0"/>
              <a:buNone/>
            </a:pPr>
            <a:r>
              <a:rPr lang="zh-CN" altLang="en-US" sz="3600" dirty="0" smtClean="0">
                <a:solidFill>
                  <a:srgbClr val="000000"/>
                </a:solidFill>
                <a:latin typeface="华文新魏" pitchFamily="2" charset="-122"/>
                <a:ea typeface="华文新魏" pitchFamily="2" charset="-122"/>
              </a:rPr>
              <a:t>     故事</a:t>
            </a:r>
            <a:r>
              <a:rPr lang="zh-CN" altLang="en-US" sz="3600" dirty="0" smtClean="0">
                <a:solidFill>
                  <a:srgbClr val="000000"/>
                </a:solidFill>
                <a:latin typeface="华文新魏" pitchFamily="2" charset="-122"/>
                <a:ea typeface="华文新魏" pitchFamily="2" charset="-122"/>
              </a:rPr>
              <a:t>里的主人公金玲，就像你、我的影子，在这里有无数生动的场面就发生在我们的身边，让我们读起来是那样的酣畅痛快，十分真识。知道好孩子并不只是学习好，最重要的是我们要做一个性格完整的好孩子。这真是一本值得大家阅读的一本好书！</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i="1" dirty="0" smtClean="0">
                <a:solidFill>
                  <a:srgbClr val="FF0000"/>
                </a:solidFill>
                <a:latin typeface="楷体" pitchFamily="49" charset="-122"/>
                <a:ea typeface="楷体" pitchFamily="49" charset="-122"/>
              </a:rPr>
              <a:t>名著推荐：</a:t>
            </a:r>
            <a:r>
              <a:rPr lang="en-US" altLang="zh-CN" b="1" i="1" dirty="0" smtClean="0">
                <a:solidFill>
                  <a:srgbClr val="FF0000"/>
                </a:solidFill>
                <a:latin typeface="楷体" pitchFamily="49" charset="-122"/>
                <a:ea typeface="楷体" pitchFamily="49" charset="-122"/>
              </a:rPr>
              <a:t>《</a:t>
            </a:r>
            <a:r>
              <a:rPr lang="zh-CN" altLang="en-US" b="1" i="1" dirty="0" smtClean="0">
                <a:solidFill>
                  <a:srgbClr val="FF0000"/>
                </a:solidFill>
                <a:latin typeface="楷体" pitchFamily="49" charset="-122"/>
                <a:ea typeface="楷体" pitchFamily="49" charset="-122"/>
              </a:rPr>
              <a:t>水浒传</a:t>
            </a:r>
            <a:r>
              <a:rPr lang="en-US" altLang="zh-CN" b="1" i="1" dirty="0" smtClean="0">
                <a:solidFill>
                  <a:srgbClr val="FF0000"/>
                </a:solidFill>
                <a:latin typeface="楷体" pitchFamily="49" charset="-122"/>
                <a:ea typeface="楷体" pitchFamily="49" charset="-122"/>
              </a:rPr>
              <a:t>》</a:t>
            </a:r>
            <a:endParaRPr lang="zh-CN" altLang="en-US" b="1" i="1" dirty="0">
              <a:solidFill>
                <a:srgbClr val="FF0000"/>
              </a:solidFill>
              <a:latin typeface="楷体" pitchFamily="49" charset="-122"/>
              <a:ea typeface="楷体" pitchFamily="49" charset="-122"/>
            </a:endParaRPr>
          </a:p>
        </p:txBody>
      </p:sp>
      <p:pic>
        <p:nvPicPr>
          <p:cNvPr id="4" name="内容占位符 3" descr="t0102bc9145be2bd8aa.jpg"/>
          <p:cNvPicPr>
            <a:picLocks noGrp="1" noChangeAspect="1"/>
          </p:cNvPicPr>
          <p:nvPr>
            <p:ph idx="1"/>
          </p:nvPr>
        </p:nvPicPr>
        <p:blipFill>
          <a:blip r:embed="rId2" cstate="print"/>
          <a:stretch>
            <a:fillRect/>
          </a:stretch>
        </p:blipFill>
        <p:spPr>
          <a:xfrm>
            <a:off x="2319784" y="1988840"/>
            <a:ext cx="2108200" cy="3048000"/>
          </a:xfrm>
        </p:spPr>
      </p:pic>
      <p:sp>
        <p:nvSpPr>
          <p:cNvPr id="11" name="副标题 2"/>
          <p:cNvSpPr txBox="1">
            <a:spLocks/>
          </p:cNvSpPr>
          <p:nvPr/>
        </p:nvSpPr>
        <p:spPr>
          <a:xfrm>
            <a:off x="4572000" y="3331698"/>
            <a:ext cx="3200400" cy="673366"/>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r"/>
            <a:r>
              <a:rPr lang="zh-CN" altLang="en-US" dirty="0" smtClean="0">
                <a:latin typeface="楷体" pitchFamily="49" charset="-122"/>
                <a:ea typeface="楷体" pitchFamily="49" charset="-122"/>
              </a:rPr>
              <a:t>制作人：七（</a:t>
            </a:r>
            <a:r>
              <a:rPr lang="en-US" altLang="zh-CN" dirty="0" smtClean="0">
                <a:latin typeface="楷体" pitchFamily="49" charset="-122"/>
                <a:ea typeface="楷体" pitchFamily="49" charset="-122"/>
              </a:rPr>
              <a:t>5</a:t>
            </a:r>
            <a:r>
              <a:rPr lang="zh-CN" altLang="en-US" dirty="0" smtClean="0">
                <a:latin typeface="楷体" pitchFamily="49" charset="-122"/>
                <a:ea typeface="楷体" pitchFamily="49" charset="-122"/>
              </a:rPr>
              <a:t>）</a:t>
            </a:r>
            <a:endParaRPr lang="en-US" altLang="zh-CN" dirty="0" smtClean="0">
              <a:latin typeface="楷体" pitchFamily="49" charset="-122"/>
              <a:ea typeface="楷体" pitchFamily="49" charset="-122"/>
            </a:endParaRPr>
          </a:p>
          <a:p>
            <a:pPr algn="r"/>
            <a:r>
              <a:rPr lang="zh-CN" altLang="en-US" dirty="0" smtClean="0">
                <a:latin typeface="楷体" pitchFamily="49" charset="-122"/>
                <a:ea typeface="楷体" pitchFamily="49" charset="-122"/>
              </a:rPr>
              <a:t>翟容萱</a:t>
            </a:r>
            <a:endParaRPr lang="zh-CN" altLang="en-US" dirty="0">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2500"/>
                            </p:stCondLst>
                            <p:childTnLst>
                              <p:par>
                                <p:cTn id="15" presetID="3" presetClass="entr" presetSubtype="10"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horizontal)">
                                      <p:cBhvr>
                                        <p:cTn id="17" dur="500"/>
                                        <p:tgtEl>
                                          <p:spTgt spid="11">
                                            <p:txEl>
                                              <p:pRg st="0" end="0"/>
                                            </p:txEl>
                                          </p:spTgt>
                                        </p:tgtEl>
                                      </p:cBhvr>
                                    </p:animEffect>
                                  </p:childTnLst>
                                </p:cTn>
                              </p:par>
                            </p:childTnLst>
                          </p:cTn>
                        </p:par>
                        <p:par>
                          <p:cTn id="18" fill="hold">
                            <p:stCondLst>
                              <p:cond delay="3000"/>
                            </p:stCondLst>
                            <p:childTnLst>
                              <p:par>
                                <p:cTn id="19" presetID="3" presetClass="entr" presetSubtype="10" fill="hold" nodeType="after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blinds(horizontal)">
                                      <p:cBhvr>
                                        <p:cTn id="2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i="1" dirty="0" smtClean="0">
                <a:solidFill>
                  <a:srgbClr val="FF0000"/>
                </a:solidFill>
                <a:latin typeface="楷体" pitchFamily="49" charset="-122"/>
                <a:ea typeface="楷体" pitchFamily="49" charset="-122"/>
              </a:rPr>
              <a:t>作者介绍</a:t>
            </a:r>
            <a:endParaRPr lang="zh-CN" altLang="en-US" b="1" i="1" dirty="0">
              <a:solidFill>
                <a:srgbClr val="FF0000"/>
              </a:solidFill>
              <a:latin typeface="楷体" pitchFamily="49" charset="-122"/>
              <a:ea typeface="楷体" pitchFamily="49" charset="-122"/>
            </a:endParaRPr>
          </a:p>
        </p:txBody>
      </p:sp>
      <p:sp>
        <p:nvSpPr>
          <p:cNvPr id="3" name="内容占位符 2"/>
          <p:cNvSpPr>
            <a:spLocks noGrp="1"/>
          </p:cNvSpPr>
          <p:nvPr>
            <p:ph idx="1"/>
          </p:nvPr>
        </p:nvSpPr>
        <p:spPr/>
        <p:txBody>
          <a:bodyPr>
            <a:normAutofit/>
          </a:bodyPr>
          <a:lstStyle/>
          <a:p>
            <a:pPr>
              <a:buNone/>
            </a:pPr>
            <a:r>
              <a:rPr lang="zh-CN" altLang="en-US" sz="2800" dirty="0" smtClean="0">
                <a:latin typeface="楷体" pitchFamily="49" charset="-122"/>
                <a:ea typeface="楷体" pitchFamily="49" charset="-122"/>
              </a:rPr>
              <a:t>       施耐庵</a:t>
            </a:r>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1296—</a:t>
            </a:r>
            <a:r>
              <a:rPr lang="zh-CN" altLang="en-US" sz="2800" dirty="0" smtClean="0">
                <a:latin typeface="楷体" pitchFamily="49" charset="-122"/>
                <a:ea typeface="楷体" pitchFamily="49" charset="-122"/>
              </a:rPr>
              <a:t>约</a:t>
            </a:r>
            <a:r>
              <a:rPr lang="en-US" altLang="zh-CN" sz="2800" dirty="0" smtClean="0">
                <a:latin typeface="楷体" pitchFamily="49" charset="-122"/>
                <a:ea typeface="楷体" pitchFamily="49" charset="-122"/>
              </a:rPr>
              <a:t>1371</a:t>
            </a:r>
            <a:r>
              <a:rPr lang="zh-CN" altLang="en-US" sz="2800" dirty="0" smtClean="0">
                <a:latin typeface="楷体" pitchFamily="49" charset="-122"/>
                <a:ea typeface="楷体" pitchFamily="49" charset="-122"/>
              </a:rPr>
              <a:t>），名子安（一说名耳），本名彦端，汉族，兴化（今江苏兴化市）人，原籍苏州，元末明初小说家。博古通今，才华横溢，举凡群经诸子，词章诗歌，天文、地理、医卜、星象等，</a:t>
            </a:r>
            <a:r>
              <a:rPr lang="en-US" altLang="zh-CN" sz="2800" dirty="0" smtClean="0">
                <a:latin typeface="楷体" pitchFamily="49" charset="-122"/>
                <a:ea typeface="楷体" pitchFamily="49" charset="-122"/>
              </a:rPr>
              <a:t>36</a:t>
            </a:r>
            <a:r>
              <a:rPr lang="zh-CN" altLang="en-US" sz="2800" dirty="0" smtClean="0">
                <a:latin typeface="楷体" pitchFamily="49" charset="-122"/>
                <a:ea typeface="楷体" pitchFamily="49" charset="-122"/>
              </a:rPr>
              <a:t>岁曾中进士，后弃官归里，闭门著书，与门下弟子罗贯中一起研究</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三国演义</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三遂平妖传</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的创作，搜集并整理关于梁山泊宋江等英雄人物的故事，最终写成“四大名著”之一的</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水浒传</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a:t>
            </a:r>
            <a:endParaRPr lang="zh-CN" altLang="en-US" sz="2800" dirty="0">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i="1" dirty="0" smtClean="0">
                <a:solidFill>
                  <a:srgbClr val="FF0000"/>
                </a:solidFill>
                <a:latin typeface="楷体" pitchFamily="49" charset="-122"/>
                <a:ea typeface="楷体" pitchFamily="49" charset="-122"/>
              </a:rPr>
              <a:t>主要内容</a:t>
            </a:r>
            <a:endParaRPr lang="zh-CN" altLang="en-US" i="1" dirty="0">
              <a:solidFill>
                <a:srgbClr val="FF0000"/>
              </a:solidFill>
              <a:latin typeface="楷体" pitchFamily="49" charset="-122"/>
              <a:ea typeface="楷体" pitchFamily="49" charset="-122"/>
            </a:endParaRPr>
          </a:p>
        </p:txBody>
      </p:sp>
      <p:sp>
        <p:nvSpPr>
          <p:cNvPr id="3" name="内容占位符 2"/>
          <p:cNvSpPr>
            <a:spLocks noGrp="1"/>
          </p:cNvSpPr>
          <p:nvPr>
            <p:ph idx="1"/>
          </p:nvPr>
        </p:nvSpPr>
        <p:spPr/>
        <p:txBody>
          <a:bodyPr>
            <a:normAutofit/>
          </a:bodyPr>
          <a:lstStyle/>
          <a:p>
            <a:pPr>
              <a:buNone/>
            </a:pPr>
            <a:r>
              <a:rPr lang="en-US" altLang="zh-CN" sz="4000" b="1" dirty="0" smtClean="0">
                <a:latin typeface="楷体" pitchFamily="49" charset="-122"/>
                <a:ea typeface="楷体" pitchFamily="49" charset="-122"/>
              </a:rPr>
              <a:t>《</a:t>
            </a:r>
            <a:r>
              <a:rPr lang="zh-CN" altLang="en-US" sz="4000" b="1" dirty="0" smtClean="0">
                <a:latin typeface="楷体" pitchFamily="49" charset="-122"/>
                <a:ea typeface="楷体" pitchFamily="49" charset="-122"/>
              </a:rPr>
              <a:t>水浒传</a:t>
            </a:r>
            <a:r>
              <a:rPr lang="en-US" altLang="zh-CN" sz="4000" b="1" dirty="0" smtClean="0">
                <a:latin typeface="楷体" pitchFamily="49" charset="-122"/>
                <a:ea typeface="楷体" pitchFamily="49" charset="-122"/>
              </a:rPr>
              <a:t>》</a:t>
            </a:r>
            <a:r>
              <a:rPr lang="zh-CN" altLang="en-US" sz="4000" b="1" dirty="0" smtClean="0">
                <a:latin typeface="楷体" pitchFamily="49" charset="-122"/>
                <a:ea typeface="楷体" pitchFamily="49" charset="-122"/>
              </a:rPr>
              <a:t>是第一部描写农民起义的小说，全书围绕“官逼民反”这一线索展开情节，表现了一群不堪暴政欺压的“好汉”揭杆而起，聚义水泊梁山，直至接受招安致使起义失败的全过程。</a:t>
            </a:r>
            <a:endParaRPr lang="zh-CN" altLang="en-US" sz="4000" b="1" dirty="0">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i="1" dirty="0" smtClean="0">
                <a:solidFill>
                  <a:srgbClr val="FF0000"/>
                </a:solidFill>
                <a:latin typeface="楷体" pitchFamily="49" charset="-122"/>
                <a:ea typeface="楷体" pitchFamily="49" charset="-122"/>
              </a:rPr>
              <a:t>水浒传给我们的启示</a:t>
            </a:r>
            <a:endParaRPr lang="zh-CN" altLang="en-US" i="1" dirty="0">
              <a:solidFill>
                <a:srgbClr val="FF0000"/>
              </a:solidFill>
              <a:latin typeface="楷体" pitchFamily="49" charset="-122"/>
              <a:ea typeface="楷体" pitchFamily="49" charset="-122"/>
            </a:endParaRPr>
          </a:p>
        </p:txBody>
      </p:sp>
      <p:sp>
        <p:nvSpPr>
          <p:cNvPr id="3" name="内容占位符 2"/>
          <p:cNvSpPr>
            <a:spLocks noGrp="1"/>
          </p:cNvSpPr>
          <p:nvPr>
            <p:ph idx="1"/>
          </p:nvPr>
        </p:nvSpPr>
        <p:spPr/>
        <p:txBody>
          <a:bodyPr>
            <a:normAutofit/>
          </a:bodyPr>
          <a:lstStyle/>
          <a:p>
            <a:pPr>
              <a:buNone/>
            </a:pPr>
            <a:r>
              <a:rPr lang="zh-CN" altLang="en-US" sz="3600" b="1" dirty="0" smtClean="0">
                <a:latin typeface="楷体" pitchFamily="49" charset="-122"/>
                <a:ea typeface="楷体" pitchFamily="49" charset="-122"/>
              </a:rPr>
              <a:t>     水浒</a:t>
            </a:r>
            <a:r>
              <a:rPr lang="zh-CN" altLang="en-US" sz="3600" b="1" dirty="0" smtClean="0">
                <a:latin typeface="楷体" pitchFamily="49" charset="-122"/>
                <a:ea typeface="楷体" pitchFamily="49" charset="-122"/>
              </a:rPr>
              <a:t>为所谓的“造反”者树碑立传，生动地展现了一个个梁山好汉，描绘了一个“八方共域异姓一家”的理想社会，表达了人们对平等与人人互爱的理想社会的向往。如同是我们现今所处的社会一样，需要一些爱国，直率，行侠仗义，敢作敢当的人，整个社会才会和平，真实，</a:t>
            </a:r>
            <a:r>
              <a:rPr lang="zh-CN" altLang="en-US" sz="3600" b="1" dirty="0" smtClean="0">
                <a:latin typeface="楷体" pitchFamily="49" charset="-122"/>
                <a:ea typeface="楷体" pitchFamily="49" charset="-122"/>
              </a:rPr>
              <a:t>互爱。</a:t>
            </a:r>
            <a:endParaRPr lang="zh-CN" altLang="en-US" sz="3600" b="1" dirty="0">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8" presetClass="entr" presetSubtype="0" accel="100000"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0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2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01dc80a549ff527172"/>
          <p:cNvPicPr>
            <a:picLocks noChangeAspect="1" noChangeArrowheads="1"/>
          </p:cNvPicPr>
          <p:nvPr/>
        </p:nvPicPr>
        <p:blipFill>
          <a:blip r:embed="rId2" cstate="print"/>
          <a:srcRect/>
          <a:stretch>
            <a:fillRect/>
          </a:stretch>
        </p:blipFill>
        <p:spPr bwMode="auto">
          <a:xfrm>
            <a:off x="-96838" y="-14288"/>
            <a:ext cx="9237663" cy="6910388"/>
          </a:xfrm>
          <a:prstGeom prst="rect">
            <a:avLst/>
          </a:prstGeom>
          <a:noFill/>
          <a:ln w="9525">
            <a:noFill/>
            <a:miter lim="800000"/>
            <a:headEnd/>
            <a:tailEnd/>
          </a:ln>
        </p:spPr>
      </p:pic>
      <p:sp>
        <p:nvSpPr>
          <p:cNvPr id="4099" name="WordArt 3"/>
          <p:cNvSpPr>
            <a:spLocks noChangeArrowheads="1" noChangeShapeType="1"/>
          </p:cNvSpPr>
          <p:nvPr/>
        </p:nvSpPr>
        <p:spPr bwMode="auto">
          <a:xfrm>
            <a:off x="3552825" y="482600"/>
            <a:ext cx="4029075" cy="1474788"/>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buFont typeface="Arial" pitchFamily="34" charset="0"/>
              <a:buNone/>
            </a:pPr>
            <a:r>
              <a:rPr lang="zh-CN" altLang="en-US" sz="5400" kern="10" smtClean="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宋体"/>
              </a:rPr>
              <a:t>恐龙的宝藏</a:t>
            </a:r>
          </a:p>
        </p:txBody>
      </p:sp>
      <p:pic>
        <p:nvPicPr>
          <p:cNvPr id="4100" name="Picture 4" descr="5243fbf2b2119313faecd3d067380cd791238d26"/>
          <p:cNvPicPr>
            <a:picLocks noChangeAspect="1" noChangeArrowheads="1"/>
          </p:cNvPicPr>
          <p:nvPr/>
        </p:nvPicPr>
        <p:blipFill>
          <a:blip r:embed="rId3" cstate="print"/>
          <a:srcRect l="16173" r="15303"/>
          <a:stretch>
            <a:fillRect/>
          </a:stretch>
        </p:blipFill>
        <p:spPr bwMode="auto">
          <a:xfrm>
            <a:off x="52388" y="147638"/>
            <a:ext cx="3189287" cy="4654550"/>
          </a:xfrm>
          <a:prstGeom prst="rect">
            <a:avLst/>
          </a:prstGeom>
          <a:noFill/>
          <a:ln w="9525">
            <a:noFill/>
            <a:miter lim="800000"/>
            <a:headEnd/>
            <a:tailEnd/>
          </a:ln>
        </p:spPr>
      </p:pic>
      <p:pic>
        <p:nvPicPr>
          <p:cNvPr id="4101" name="Picture 5" descr="QQ图片201409271838021"/>
          <p:cNvPicPr>
            <a:picLocks noChangeAspect="1" noChangeArrowheads="1"/>
          </p:cNvPicPr>
          <p:nvPr/>
        </p:nvPicPr>
        <p:blipFill>
          <a:blip r:embed="rId4" cstate="print"/>
          <a:srcRect/>
          <a:stretch>
            <a:fillRect/>
          </a:stretch>
        </p:blipFill>
        <p:spPr bwMode="auto">
          <a:xfrm>
            <a:off x="5076825" y="2192338"/>
            <a:ext cx="3779838" cy="4541837"/>
          </a:xfrm>
          <a:prstGeom prst="rect">
            <a:avLst/>
          </a:prstGeom>
          <a:noFill/>
          <a:ln w="9525">
            <a:noFill/>
            <a:miter lim="800000"/>
            <a:headEnd/>
            <a:tailEnd/>
          </a:ln>
        </p:spPr>
      </p:pic>
      <p:sp>
        <p:nvSpPr>
          <p:cNvPr id="2" name="矩形 1"/>
          <p:cNvSpPr/>
          <p:nvPr/>
        </p:nvSpPr>
        <p:spPr>
          <a:xfrm>
            <a:off x="4133418" y="3244334"/>
            <a:ext cx="1877437" cy="769441"/>
          </a:xfrm>
          <a:prstGeom prst="rect">
            <a:avLst/>
          </a:prstGeom>
        </p:spPr>
        <p:txBody>
          <a:bodyPr wrap="none">
            <a:spAutoFit/>
          </a:bodyPr>
          <a:lstStyle/>
          <a:p>
            <a:pPr>
              <a:defRPr/>
            </a:pPr>
            <a:r>
              <a:rPr lang="zh-CN" altLang="en-US" sz="4400" dirty="0">
                <a:solidFill>
                  <a:srgbClr val="FF00FF"/>
                </a:solidFill>
                <a:effectLst>
                  <a:outerShdw blurRad="38100" dist="38100" dir="2700000" algn="tl">
                    <a:srgbClr val="C0C0C0"/>
                  </a:outerShdw>
                </a:effectLst>
                <a:latin typeface="汉仪仿宋简" charset="-122"/>
                <a:ea typeface="汉仪仿宋简" charset="-122"/>
              </a:rPr>
              <a:t>谢若寒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amond(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ipe(down)">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wheel(4)">
                                      <p:cBhvr>
                                        <p:cTn id="17"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图片1"/>
          <p:cNvPicPr>
            <a:picLocks noChangeAspect="1" noChangeArrowheads="1"/>
          </p:cNvPicPr>
          <p:nvPr/>
        </p:nvPicPr>
        <p:blipFill>
          <a:blip r:embed="rId2" cstate="print"/>
          <a:srcRect/>
          <a:stretch>
            <a:fillRect/>
          </a:stretch>
        </p:blipFill>
        <p:spPr bwMode="auto">
          <a:xfrm>
            <a:off x="20638" y="-7938"/>
            <a:ext cx="9147175" cy="6867526"/>
          </a:xfrm>
          <a:prstGeom prst="rect">
            <a:avLst/>
          </a:prstGeom>
          <a:noFill/>
          <a:ln w="9525">
            <a:noFill/>
            <a:miter lim="800000"/>
            <a:headEnd/>
            <a:tailEnd/>
          </a:ln>
        </p:spPr>
      </p:pic>
      <p:pic>
        <p:nvPicPr>
          <p:cNvPr id="5123" name="Picture 3" descr="t01e1a9296ecb3ef8d8"/>
          <p:cNvPicPr>
            <a:picLocks noChangeAspect="1" noChangeArrowheads="1"/>
          </p:cNvPicPr>
          <p:nvPr/>
        </p:nvPicPr>
        <p:blipFill>
          <a:blip r:embed="rId3" cstate="print"/>
          <a:srcRect/>
          <a:stretch>
            <a:fillRect/>
          </a:stretch>
        </p:blipFill>
        <p:spPr bwMode="auto">
          <a:xfrm>
            <a:off x="635000" y="1778000"/>
            <a:ext cx="3521075" cy="4695825"/>
          </a:xfrm>
          <a:prstGeom prst="rect">
            <a:avLst/>
          </a:prstGeom>
          <a:noFill/>
          <a:ln w="9525">
            <a:noFill/>
            <a:miter lim="800000"/>
            <a:headEnd/>
            <a:tailEnd/>
          </a:ln>
        </p:spPr>
      </p:pic>
      <p:pic>
        <p:nvPicPr>
          <p:cNvPr id="5124" name="Picture 4" descr="t01f473ecbe80bf717b"/>
          <p:cNvPicPr>
            <a:picLocks noChangeAspect="1" noChangeArrowheads="1"/>
          </p:cNvPicPr>
          <p:nvPr/>
        </p:nvPicPr>
        <p:blipFill>
          <a:blip r:embed="rId4" cstate="print"/>
          <a:srcRect/>
          <a:stretch>
            <a:fillRect/>
          </a:stretch>
        </p:blipFill>
        <p:spPr bwMode="auto">
          <a:xfrm>
            <a:off x="5883275" y="223838"/>
            <a:ext cx="3109913" cy="3109912"/>
          </a:xfrm>
          <a:prstGeom prst="rect">
            <a:avLst/>
          </a:prstGeom>
          <a:noFill/>
          <a:ln w="9525">
            <a:noFill/>
            <a:miter lim="800000"/>
            <a:headEnd/>
            <a:tailEnd/>
          </a:ln>
        </p:spPr>
      </p:pic>
      <p:sp>
        <p:nvSpPr>
          <p:cNvPr id="5125" name="WordArt 5"/>
          <p:cNvSpPr>
            <a:spLocks noChangeArrowheads="1" noChangeShapeType="1"/>
          </p:cNvSpPr>
          <p:nvPr/>
        </p:nvSpPr>
        <p:spPr bwMode="auto">
          <a:xfrm>
            <a:off x="5340350" y="4178300"/>
            <a:ext cx="2622550" cy="1020763"/>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buFont typeface="Arial" pitchFamily="34" charset="0"/>
              <a:buNone/>
            </a:pPr>
            <a:r>
              <a:rPr lang="zh-CN" altLang="en-US" sz="48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9999"/>
                    </a:srgbClr>
                  </a:prstShdw>
                </a:effectLst>
                <a:latin typeface="宋体"/>
              </a:rPr>
              <a:t>王一梅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to="" calcmode="lin" valueType="num">
                                      <p:cBhvr>
                                        <p:cTn id="7" dur="1" fill="hold"/>
                                        <p:tgtEl>
                                          <p:spTgt spid="5124"/>
                                        </p:tgtEl>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500" decel="50000" fill="hold">
                                          <p:stCondLst>
                                            <p:cond delay="0"/>
                                          </p:stCondLst>
                                        </p:cTn>
                                        <p:tgtEl>
                                          <p:spTgt spid="512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12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123"/>
                                        </p:tgtEl>
                                        <p:attrNameLst>
                                          <p:attrName>ppt_w</p:attrName>
                                        </p:attrNameLst>
                                      </p:cBhvr>
                                      <p:tavLst>
                                        <p:tav tm="0">
                                          <p:val>
                                            <p:strVal val="#ppt_w*.05"/>
                                          </p:val>
                                        </p:tav>
                                        <p:tav tm="100000">
                                          <p:val>
                                            <p:strVal val="#ppt_w"/>
                                          </p:val>
                                        </p:tav>
                                      </p:tavLst>
                                    </p:anim>
                                    <p:anim calcmode="lin" valueType="num">
                                      <p:cBhvr>
                                        <p:cTn id="15" dur="1000" fill="hold"/>
                                        <p:tgtEl>
                                          <p:spTgt spid="512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12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12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12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123"/>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5125"/>
                                        </p:tgtEl>
                                        <p:attrNameLst>
                                          <p:attrName>style.visibility</p:attrName>
                                        </p:attrNameLst>
                                      </p:cBhvr>
                                      <p:to>
                                        <p:strVal val="visible"/>
                                      </p:to>
                                    </p:set>
                                    <p:animEffect transition="in" filter="wedge">
                                      <p:cBhvr>
                                        <p:cTn id="24" dur="2000"/>
                                        <p:tgtEl>
                                          <p:spTgt spid="512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2000" fill="hold"/>
                                        <p:tgtEl>
                                          <p:spTgt spid="51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01cc34da3913c1b2fa"/>
          <p:cNvPicPr>
            <a:picLocks noChangeAspect="1" noChangeArrowheads="1"/>
          </p:cNvPicPr>
          <p:nvPr/>
        </p:nvPicPr>
        <p:blipFill>
          <a:blip r:embed="rId2" cstate="print"/>
          <a:srcRect/>
          <a:stretch>
            <a:fillRect/>
          </a:stretch>
        </p:blipFill>
        <p:spPr bwMode="auto">
          <a:xfrm>
            <a:off x="-7938" y="-36513"/>
            <a:ext cx="9182101" cy="6877051"/>
          </a:xfrm>
          <a:prstGeom prst="rect">
            <a:avLst/>
          </a:prstGeom>
          <a:noFill/>
          <a:ln w="9525">
            <a:noFill/>
            <a:miter lim="800000"/>
            <a:headEnd/>
            <a:tailEnd/>
          </a:ln>
        </p:spPr>
      </p:pic>
      <p:sp>
        <p:nvSpPr>
          <p:cNvPr id="8195" name="Rectangle 3"/>
          <p:cNvSpPr>
            <a:spLocks noGrp="1" noChangeArrowheads="1"/>
          </p:cNvSpPr>
          <p:nvPr>
            <p:ph type="body" idx="1"/>
          </p:nvPr>
        </p:nvSpPr>
        <p:spPr>
          <a:xfrm>
            <a:off x="457200" y="2457450"/>
            <a:ext cx="8229600" cy="2051050"/>
          </a:xfrm>
        </p:spPr>
        <p:txBody>
          <a:bodyPr/>
          <a:lstStyle/>
          <a:p>
            <a:pPr eaLnBrk="1" hangingPunct="1">
              <a:buFontTx/>
              <a:buNone/>
            </a:pPr>
            <a:r>
              <a:rPr lang="zh-CN" altLang="en-US" sz="4800" smtClean="0">
                <a:solidFill>
                  <a:srgbClr val="FF0066"/>
                </a:solidFill>
              </a:rPr>
              <a:t>恐</a:t>
            </a:r>
            <a:r>
              <a:rPr lang="zh-CN" altLang="en-US" sz="3600" smtClean="0">
                <a:solidFill>
                  <a:srgbClr val="FF0066"/>
                </a:solidFill>
              </a:rPr>
              <a:t>龙的宝藏这本书，书名就十分吸引人。而且文句优美，境界高远，是不可多得的原创抒情童话，弥足珍贵。</a:t>
            </a:r>
          </a:p>
        </p:txBody>
      </p:sp>
      <p:sp>
        <p:nvSpPr>
          <p:cNvPr id="8196" name="WordArt 4"/>
          <p:cNvSpPr>
            <a:spLocks noChangeArrowheads="1" noChangeShapeType="1"/>
          </p:cNvSpPr>
          <p:nvPr/>
        </p:nvSpPr>
        <p:spPr bwMode="auto">
          <a:xfrm>
            <a:off x="3135313" y="1306513"/>
            <a:ext cx="2722562" cy="901700"/>
          </a:xfrm>
          <a:prstGeom prst="rect">
            <a:avLst/>
          </a:prstGeom>
        </p:spPr>
        <p:txBody>
          <a:bodyPr wrap="none" fromWordArt="1">
            <a:prstTxWarp prst="textWave4">
              <a:avLst>
                <a:gd name="adj1" fmla="val 6500"/>
                <a:gd name="adj2" fmla="val 0"/>
              </a:avLst>
            </a:prstTxWarp>
          </a:bodyPr>
          <a:lstStyle/>
          <a:p>
            <a:pPr algn="ctr" fontAlgn="base">
              <a:spcBef>
                <a:spcPct val="0"/>
              </a:spcBef>
              <a:spcAft>
                <a:spcPct val="0"/>
              </a:spcAft>
              <a:buFont typeface="Arial" pitchFamily="34" charset="0"/>
              <a:buNone/>
            </a:pPr>
            <a:r>
              <a:rPr lang="zh-CN" altLang="en-US" sz="4800" kern="10" smtClean="0">
                <a:ln w="9525">
                  <a:solidFill>
                    <a:srgbClr val="99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宋体"/>
              </a:rPr>
              <a:t>推荐原因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edge">
                                      <p:cBhvr>
                                        <p:cTn id="7" dur="20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plus(in)">
                                      <p:cBhvr>
                                        <p:cTn id="12" dur="20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P spid="819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5536" y="1124744"/>
            <a:ext cx="8229600" cy="4525963"/>
          </a:xfrm>
        </p:spPr>
        <p:txBody>
          <a:bodyPr>
            <a:noAutofit/>
          </a:bodyPr>
          <a:lstStyle/>
          <a:p>
            <a:r>
              <a:rPr lang="en-US" altLang="zh-CN" sz="2400" dirty="0" smtClean="0"/>
              <a:t>1</a:t>
            </a:r>
            <a:r>
              <a:rPr lang="zh-CN" altLang="en-US" sz="2400" dirty="0" smtClean="0"/>
              <a:t>、</a:t>
            </a:r>
            <a:r>
              <a:rPr lang="zh-CN" altLang="en-US" sz="2400" dirty="0" smtClean="0"/>
              <a:t>人的美并不在于外貌、衣服和发式，而在于他的本身，在于他的心。要是人没有心灵的美，我们常常会厌恶他漂亮的外表。</a:t>
            </a:r>
            <a:br>
              <a:rPr lang="zh-CN" altLang="en-US" sz="2400" dirty="0" smtClean="0"/>
            </a:br>
            <a:r>
              <a:rPr lang="en-US" altLang="zh-CN" sz="2400" dirty="0" smtClean="0"/>
              <a:t>2</a:t>
            </a:r>
            <a:r>
              <a:rPr lang="zh-CN" altLang="en-US" sz="2400" dirty="0" smtClean="0"/>
              <a:t>、</a:t>
            </a:r>
            <a:r>
              <a:rPr lang="zh-CN" altLang="en-US" sz="2400" dirty="0" smtClean="0"/>
              <a:t>利己的人最先灭亡。他自己活着，并且为自己而生活。如果他的这个“我”被损坏了，那他就无法生存了</a:t>
            </a:r>
            <a:r>
              <a:rPr lang="zh-CN" altLang="en-US" sz="2400" dirty="0" smtClean="0"/>
              <a:t>。</a:t>
            </a:r>
            <a:r>
              <a:rPr lang="zh-CN" altLang="en-US" sz="2400" dirty="0" smtClean="0"/>
              <a:t/>
            </a:r>
            <a:br>
              <a:rPr lang="zh-CN" altLang="en-US" sz="2400" dirty="0" smtClean="0"/>
            </a:br>
            <a:r>
              <a:rPr lang="en-US" altLang="zh-CN" sz="2400" dirty="0" smtClean="0"/>
              <a:t>3</a:t>
            </a:r>
            <a:r>
              <a:rPr lang="zh-CN" altLang="en-US" sz="2400" dirty="0" smtClean="0"/>
              <a:t>、</a:t>
            </a:r>
            <a:r>
              <a:rPr lang="zh-CN" altLang="en-US" sz="2400" dirty="0" smtClean="0"/>
              <a:t>共同的事业，共同的斗争，可以使人们产生忍受一切的力量。</a:t>
            </a:r>
            <a:br>
              <a:rPr lang="zh-CN" altLang="en-US" sz="2400" dirty="0" smtClean="0"/>
            </a:br>
            <a:r>
              <a:rPr lang="en-US" altLang="zh-CN" sz="2400" dirty="0" smtClean="0"/>
              <a:t>4</a:t>
            </a:r>
            <a:r>
              <a:rPr lang="zh-CN" altLang="en-US" sz="2400" dirty="0" smtClean="0"/>
              <a:t>、</a:t>
            </a:r>
            <a:r>
              <a:rPr lang="zh-CN" altLang="en-US" sz="2400" dirty="0" smtClean="0"/>
              <a:t>我在自己的一生里也曾经历过被遗弃和背叛的痛苦。可是有一种东西却救了我：我的生活永远是有目的、有意义的，这就是为社会主义而</a:t>
            </a:r>
            <a:r>
              <a:rPr lang="zh-CN" altLang="en-US" sz="2400" dirty="0" smtClean="0">
                <a:hlinkClick r:id="rId2"/>
              </a:rPr>
              <a:t>奋斗</a:t>
            </a:r>
            <a:r>
              <a:rPr lang="zh-CN" altLang="en-US" sz="2400" dirty="0" smtClean="0"/>
              <a:t>。</a:t>
            </a:r>
            <a:br>
              <a:rPr lang="zh-CN" altLang="en-US" sz="2400" dirty="0" smtClean="0"/>
            </a:br>
            <a:r>
              <a:rPr lang="en-US" altLang="zh-CN" sz="2400" dirty="0" smtClean="0"/>
              <a:t>5</a:t>
            </a:r>
            <a:r>
              <a:rPr lang="zh-CN" altLang="en-US" sz="2400" dirty="0" smtClean="0"/>
              <a:t>、</a:t>
            </a:r>
            <a:r>
              <a:rPr lang="zh-CN" altLang="en-US" sz="2400" dirty="0" smtClean="0"/>
              <a:t>要永远觉得祖国的土地是稳固地在你脚下，要与集体一起生活，要记住，是集体教育了你。哪一天你若和集体脱离，那便是</a:t>
            </a:r>
            <a:r>
              <a:rPr lang="zh-CN" altLang="en-US" sz="2400" dirty="0" smtClean="0">
                <a:hlinkClick r:id="rId3"/>
              </a:rPr>
              <a:t>末路</a:t>
            </a:r>
            <a:r>
              <a:rPr lang="zh-CN" altLang="en-US" sz="2400" dirty="0" smtClean="0"/>
              <a:t>的开始。</a:t>
            </a:r>
            <a:br>
              <a:rPr lang="zh-CN" altLang="en-US" sz="2400" dirty="0" smtClean="0"/>
            </a:br>
            <a:r>
              <a:rPr lang="en-US" altLang="zh-CN" sz="2400" dirty="0" smtClean="0"/>
              <a:t>6</a:t>
            </a:r>
            <a:r>
              <a:rPr lang="zh-CN" altLang="en-US" sz="2400" dirty="0" smtClean="0"/>
              <a:t>、</a:t>
            </a:r>
            <a:r>
              <a:rPr lang="zh-CN" altLang="en-US" sz="2400" dirty="0" smtClean="0"/>
              <a:t>真正的朋友应该说真话，不管那话多么尖锐。</a:t>
            </a:r>
            <a:endParaRPr lang="zh-CN" altLang="en-US" sz="2400" dirty="0"/>
          </a:p>
        </p:txBody>
      </p:sp>
      <p:sp>
        <p:nvSpPr>
          <p:cNvPr id="3" name="标题 2"/>
          <p:cNvSpPr>
            <a:spLocks noGrp="1"/>
          </p:cNvSpPr>
          <p:nvPr>
            <p:ph type="title"/>
          </p:nvPr>
        </p:nvSpPr>
        <p:spPr>
          <a:xfrm>
            <a:off x="467544" y="28983"/>
            <a:ext cx="8229600" cy="1143000"/>
          </a:xfrm>
        </p:spPr>
        <p:txBody>
          <a:bodyPr/>
          <a:lstStyle/>
          <a:p>
            <a:r>
              <a:rPr lang="zh-CN" altLang="en-US" dirty="0" smtClean="0"/>
              <a:t>好书推荐           精彩语句部分</a:t>
            </a:r>
            <a:endParaRPr lang="zh-CN" altLang="en-US" dirty="0"/>
          </a:p>
        </p:txBody>
      </p:sp>
    </p:spTree>
  </p:cSld>
  <p:clrMapOvr>
    <a:masterClrMapping/>
  </p:clrMapOvr>
  <p:transition advTm="5101">
    <p:pull dir="l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solidDmnd">
          <a:fgClr>
            <a:srgbClr val="99FF99"/>
          </a:fgClr>
          <a:bgClr>
            <a:srgbClr val="33CCFF"/>
          </a:bgClr>
        </a:patt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zh-CN" altLang="zh-CN"/>
          </a:p>
        </p:txBody>
      </p:sp>
      <p:sp>
        <p:nvSpPr>
          <p:cNvPr id="7171" name="Rectangle 3"/>
          <p:cNvSpPr>
            <a:spLocks noGrp="1" noChangeArrowheads="1"/>
          </p:cNvSpPr>
          <p:nvPr>
            <p:ph type="body" idx="1"/>
          </p:nvPr>
        </p:nvSpPr>
        <p:spPr/>
        <p:txBody>
          <a:bodyPr/>
          <a:lstStyle/>
          <a:p>
            <a:endParaRPr lang="zh-CN" altLang="zh-CN"/>
          </a:p>
        </p:txBody>
      </p:sp>
      <p:pic>
        <p:nvPicPr>
          <p:cNvPr id="7172" name="Picture 4" descr="男生贾里"/>
          <p:cNvPicPr>
            <a:picLocks noChangeAspect="1" noChangeArrowheads="1"/>
          </p:cNvPicPr>
          <p:nvPr/>
        </p:nvPicPr>
        <p:blipFill>
          <a:blip r:embed="rId2" cstate="print"/>
          <a:srcRect/>
          <a:stretch>
            <a:fillRect/>
          </a:stretch>
        </p:blipFill>
        <p:spPr bwMode="auto">
          <a:xfrm>
            <a:off x="1371600" y="0"/>
            <a:ext cx="6248400" cy="6858000"/>
          </a:xfrm>
          <a:prstGeom prst="rect">
            <a:avLst/>
          </a:prstGeom>
          <a:noFill/>
        </p:spPr>
      </p:pic>
      <p:sp>
        <p:nvSpPr>
          <p:cNvPr id="5" name="Rectangle 3"/>
          <p:cNvSpPr txBox="1">
            <a:spLocks noChangeArrowheads="1"/>
          </p:cNvSpPr>
          <p:nvPr/>
        </p:nvSpPr>
        <p:spPr bwMode="auto">
          <a:xfrm>
            <a:off x="1371600" y="3886200"/>
            <a:ext cx="7304856"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zh-CN" dirty="0" smtClean="0"/>
              <a:t>                                     </a:t>
            </a:r>
            <a:r>
              <a:rPr lang="zh-CN" altLang="en-US" dirty="0" smtClean="0"/>
              <a:t>七（</a:t>
            </a:r>
            <a:r>
              <a:rPr lang="en-US" altLang="zh-CN" dirty="0" smtClean="0"/>
              <a:t>5</a:t>
            </a:r>
            <a:r>
              <a:rPr lang="zh-CN" altLang="en-US" dirty="0" smtClean="0"/>
              <a:t>）班</a:t>
            </a:r>
          </a:p>
          <a:p>
            <a:r>
              <a:rPr lang="zh-CN" altLang="en-US" dirty="0" smtClean="0"/>
              <a:t>                                      陈  昕   玥</a:t>
            </a:r>
            <a:endParaRPr lang="zh-CN"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zh-CN" altLang="zh-CN"/>
          </a:p>
        </p:txBody>
      </p:sp>
      <p:sp>
        <p:nvSpPr>
          <p:cNvPr id="8195" name="Rectangle 3"/>
          <p:cNvSpPr>
            <a:spLocks noGrp="1" noChangeArrowheads="1"/>
          </p:cNvSpPr>
          <p:nvPr>
            <p:ph type="body" idx="1"/>
          </p:nvPr>
        </p:nvSpPr>
        <p:spPr/>
        <p:txBody>
          <a:bodyPr/>
          <a:lstStyle/>
          <a:p>
            <a:pPr>
              <a:lnSpc>
                <a:spcPct val="90000"/>
              </a:lnSpc>
            </a:pPr>
            <a:endParaRPr lang="en-US" altLang="zh-CN"/>
          </a:p>
          <a:p>
            <a:pPr>
              <a:lnSpc>
                <a:spcPct val="90000"/>
              </a:lnSpc>
            </a:pPr>
            <a:endParaRPr lang="en-US" altLang="zh-CN"/>
          </a:p>
          <a:p>
            <a:pPr>
              <a:lnSpc>
                <a:spcPct val="90000"/>
              </a:lnSpc>
            </a:pPr>
            <a:r>
              <a:rPr lang="en-US" altLang="zh-CN"/>
              <a:t>    </a:t>
            </a:r>
            <a:r>
              <a:rPr lang="zh-CN" altLang="en-US"/>
              <a:t>一转眼，贾里就升入初三了。忙着升学的贾里还有时间行热情仗义之为、做调皮捣蛋之事吗？让我们偷偷翻开他的日记，一起进入贾里最新的心灵世界，再次拾起拥有贾里贾梅的岁月曾带给过我们的温暖感受，你会惊喜地发现，贾里真的长大了</a:t>
            </a:r>
            <a:r>
              <a:rPr lang="en-US" altLang="zh-CN"/>
              <a:t>……</a:t>
            </a:r>
          </a:p>
        </p:txBody>
      </p:sp>
      <p:sp>
        <p:nvSpPr>
          <p:cNvPr id="8196" name="WordArt 4"/>
          <p:cNvSpPr>
            <a:spLocks noChangeArrowheads="1" noChangeShapeType="1" noTextEdit="1"/>
          </p:cNvSpPr>
          <p:nvPr/>
        </p:nvSpPr>
        <p:spPr bwMode="auto">
          <a:xfrm>
            <a:off x="1752600" y="533400"/>
            <a:ext cx="3200400" cy="1427163"/>
          </a:xfrm>
          <a:prstGeom prst="rect">
            <a:avLst/>
          </a:prstGeom>
        </p:spPr>
        <p:txBody>
          <a:bodyPr wrap="none" fromWordArt="1">
            <a:prstTxWarp prst="textPlain">
              <a:avLst>
                <a:gd name="adj" fmla="val 50000"/>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zh-CN" altLang="en-US" sz="3600" kern="10" smtClean="0">
                <a:ln w="9525">
                  <a:round/>
                  <a:headEnd/>
                  <a:tailEnd/>
                </a:ln>
                <a:gradFill rotWithShape="0">
                  <a:gsLst>
                    <a:gs pos="0">
                      <a:srgbClr val="707070"/>
                    </a:gs>
                    <a:gs pos="50000">
                      <a:srgbClr val="FFFFFF"/>
                    </a:gs>
                    <a:gs pos="100000">
                      <a:srgbClr val="707070"/>
                    </a:gs>
                  </a:gsLst>
                  <a:lin ang="2700000" scaled="1"/>
                </a:gradFill>
                <a:latin typeface="宋体"/>
              </a:rPr>
              <a:t>推荐理由</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zh-CN" altLang="zh-CN"/>
          </a:p>
        </p:txBody>
      </p:sp>
      <p:sp>
        <p:nvSpPr>
          <p:cNvPr id="11267" name="Rectangle 3"/>
          <p:cNvSpPr>
            <a:spLocks noGrp="1" noChangeArrowheads="1"/>
          </p:cNvSpPr>
          <p:nvPr>
            <p:ph type="body" idx="1"/>
          </p:nvPr>
        </p:nvSpPr>
        <p:spPr/>
        <p:txBody>
          <a:bodyPr/>
          <a:lstStyle/>
          <a:p>
            <a:endParaRPr lang="en-US" altLang="zh-CN"/>
          </a:p>
          <a:p>
            <a:endParaRPr lang="en-US" altLang="zh-CN"/>
          </a:p>
          <a:p>
            <a:r>
              <a:rPr lang="zh-CN" altLang="en-US"/>
              <a:t>坦率说，我并不满意镜中的形象，那时现实的贾里，而我发誓要做理想的贾里，本人照镜子的出发点是为了审视自我</a:t>
            </a:r>
          </a:p>
        </p:txBody>
      </p:sp>
      <p:sp>
        <p:nvSpPr>
          <p:cNvPr id="11268" name="WordArt 4"/>
          <p:cNvSpPr>
            <a:spLocks noChangeArrowheads="1" noChangeShapeType="1" noTextEdit="1"/>
          </p:cNvSpPr>
          <p:nvPr/>
        </p:nvSpPr>
        <p:spPr bwMode="auto">
          <a:xfrm>
            <a:off x="2438400" y="990600"/>
            <a:ext cx="4267200" cy="13716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zh-CN" altLang="en-US" sz="3600" kern="1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华文新魏"/>
                <a:ea typeface="华文新魏"/>
              </a:rPr>
              <a:t>部分精彩语句</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4d100f70224baa82-a6a6314dd8df556a-3e6e79478034ab92952ded870a93cd58"/>
          <p:cNvPicPr>
            <a:picLocks noChangeAspect="1" noChangeArrowheads="1"/>
          </p:cNvPicPr>
          <p:nvPr/>
        </p:nvPicPr>
        <p:blipFill>
          <a:blip r:embed="rId2" cstate="print"/>
          <a:srcRect/>
          <a:stretch>
            <a:fillRect/>
          </a:stretch>
        </p:blipFill>
        <p:spPr bwMode="auto">
          <a:xfrm>
            <a:off x="899592" y="620688"/>
            <a:ext cx="6769100" cy="5638800"/>
          </a:xfrm>
          <a:prstGeom prst="rect">
            <a:avLst/>
          </a:prstGeom>
          <a:noFill/>
        </p:spPr>
      </p:pic>
      <p:sp>
        <p:nvSpPr>
          <p:cNvPr id="4" name="Rectangle 3"/>
          <p:cNvSpPr txBox="1">
            <a:spLocks noChangeArrowheads="1"/>
          </p:cNvSpPr>
          <p:nvPr/>
        </p:nvSpPr>
        <p:spPr bwMode="auto">
          <a:xfrm>
            <a:off x="6876256" y="3853543"/>
            <a:ext cx="64008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zh-CN" altLang="en-US" dirty="0" smtClean="0"/>
              <a:t>推荐人</a:t>
            </a:r>
            <a:endParaRPr lang="en-US" altLang="zh-CN" dirty="0" smtClean="0"/>
          </a:p>
          <a:p>
            <a:r>
              <a:rPr lang="zh-CN" altLang="en-US" dirty="0" smtClean="0"/>
              <a:t>冯    奕</a:t>
            </a:r>
            <a:endParaRPr lang="zh-CN" altLang="en-US" dirty="0"/>
          </a:p>
        </p:txBody>
      </p:sp>
      <p:sp>
        <p:nvSpPr>
          <p:cNvPr id="2" name="标题 1"/>
          <p:cNvSpPr>
            <a:spLocks noGrp="1"/>
          </p:cNvSpPr>
          <p:nvPr>
            <p:ph type="title"/>
          </p:nvPr>
        </p:nvSpPr>
        <p:spPr/>
        <p:txBody>
          <a:bodyPr/>
          <a:lstStyle/>
          <a:p>
            <a:endParaRPr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1617185839104703298"/>
          <p:cNvPicPr>
            <a:picLocks noChangeAspect="1" noChangeArrowheads="1"/>
          </p:cNvPicPr>
          <p:nvPr/>
        </p:nvPicPr>
        <p:blipFill>
          <a:blip r:embed="rId2" cstate="print"/>
          <a:srcRect/>
          <a:stretch>
            <a:fillRect/>
          </a:stretch>
        </p:blipFill>
        <p:spPr bwMode="auto">
          <a:xfrm>
            <a:off x="0" y="11113"/>
            <a:ext cx="9144000" cy="6846887"/>
          </a:xfrm>
          <a:prstGeom prst="rect">
            <a:avLst/>
          </a:prstGeom>
          <a:noFill/>
        </p:spPr>
      </p:pic>
      <p:sp>
        <p:nvSpPr>
          <p:cNvPr id="8194" name="Rectangle 2"/>
          <p:cNvSpPr>
            <a:spLocks noGrp="1" noChangeArrowheads="1"/>
          </p:cNvSpPr>
          <p:nvPr>
            <p:ph type="title"/>
          </p:nvPr>
        </p:nvSpPr>
        <p:spPr/>
        <p:txBody>
          <a:bodyPr/>
          <a:lstStyle/>
          <a:p>
            <a:r>
              <a:rPr lang="zh-CN" altLang="en-US"/>
              <a:t>主要内容</a:t>
            </a:r>
          </a:p>
        </p:txBody>
      </p:sp>
      <p:sp>
        <p:nvSpPr>
          <p:cNvPr id="8195" name="Rectangle 3"/>
          <p:cNvSpPr>
            <a:spLocks noGrp="1" noChangeArrowheads="1"/>
          </p:cNvSpPr>
          <p:nvPr>
            <p:ph type="body" idx="1"/>
          </p:nvPr>
        </p:nvSpPr>
        <p:spPr/>
        <p:txBody>
          <a:bodyPr/>
          <a:lstStyle/>
          <a:p>
            <a:r>
              <a:rPr lang="zh-CN" altLang="en-US" sz="4400"/>
              <a:t>法布尔经过仔细观察，发现许多昆虫。并写出了它们的特征和生活习性。并且让我们更深层次地了解昆虫，增长了知识。我希望我们也要像法布尔一样，仔细观察。</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 name="Picture 20" descr="co120GPUJ5-0"/>
          <p:cNvPicPr>
            <a:picLocks noChangeAspect="1" noChangeArrowheads="1" noCrop="1"/>
          </p:cNvPicPr>
          <p:nvPr/>
        </p:nvPicPr>
        <p:blipFill>
          <a:blip r:embed="rId2" cstate="print"/>
          <a:srcRect/>
          <a:stretch>
            <a:fillRect/>
          </a:stretch>
        </p:blipFill>
        <p:spPr bwMode="auto">
          <a:xfrm>
            <a:off x="0" y="0"/>
            <a:ext cx="9144000" cy="6838950"/>
          </a:xfrm>
          <a:prstGeom prst="rect">
            <a:avLst/>
          </a:prstGeom>
          <a:noFill/>
        </p:spPr>
      </p:pic>
      <p:sp>
        <p:nvSpPr>
          <p:cNvPr id="10250" name="Rectangle 10"/>
          <p:cNvSpPr>
            <a:spLocks noGrp="1" noChangeArrowheads="1"/>
          </p:cNvSpPr>
          <p:nvPr>
            <p:ph type="title"/>
          </p:nvPr>
        </p:nvSpPr>
        <p:spPr/>
        <p:txBody>
          <a:bodyPr/>
          <a:lstStyle/>
          <a:p>
            <a:r>
              <a:rPr lang="zh-CN" altLang="en-US"/>
              <a:t>推荐理由</a:t>
            </a:r>
          </a:p>
        </p:txBody>
      </p:sp>
      <p:sp>
        <p:nvSpPr>
          <p:cNvPr id="10251" name="Rectangle 11"/>
          <p:cNvSpPr>
            <a:spLocks noGrp="1" noChangeArrowheads="1"/>
          </p:cNvSpPr>
          <p:nvPr>
            <p:ph type="body" idx="1"/>
          </p:nvPr>
        </p:nvSpPr>
        <p:spPr/>
        <p:txBody>
          <a:bodyPr/>
          <a:lstStyle/>
          <a:p>
            <a:r>
              <a:rPr lang="zh-CN" altLang="en-US"/>
              <a:t>这本书给我们全方面地介绍了许多昆虫，增长了我们对昆虫进一步地了解。</a:t>
            </a:r>
          </a:p>
          <a:p>
            <a:pPr>
              <a:buFontTx/>
              <a:buNone/>
            </a:pPr>
            <a:r>
              <a:rPr lang="zh-CN" altLang="en-US"/>
              <a:t>    </a:t>
            </a:r>
          </a:p>
          <a:p>
            <a:pPr>
              <a:buFontTx/>
              <a:buNone/>
            </a:pPr>
            <a:r>
              <a:rPr lang="zh-CN" altLang="en-US"/>
              <a:t>                        部分精彩语句</a:t>
            </a:r>
          </a:p>
          <a:p>
            <a:pPr>
              <a:buFontTx/>
              <a:buNone/>
            </a:pPr>
            <a:r>
              <a:rPr lang="zh-CN" altLang="en-US"/>
              <a:t>   我刚刚看到一件激动人心的事：一只蝗虫在最后脱皮，成虫从幼虫的壳中钻了出来。情景壮观极了。</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8"/>
          <p:cNvPicPr>
            <a:picLocks noChangeAspect="1" noChangeArrowheads="1"/>
          </p:cNvPicPr>
          <p:nvPr/>
        </p:nvPicPr>
        <p:blipFill>
          <a:blip r:embed="rId2" cstate="print"/>
          <a:srcRect/>
          <a:stretch>
            <a:fillRect/>
          </a:stretch>
        </p:blipFill>
        <p:spPr bwMode="auto">
          <a:xfrm>
            <a:off x="-34925" y="-25400"/>
            <a:ext cx="9142413" cy="6811963"/>
          </a:xfrm>
          <a:prstGeom prst="rect">
            <a:avLst/>
          </a:prstGeom>
          <a:noFill/>
          <a:ln w="9525">
            <a:noFill/>
            <a:miter lim="800000"/>
            <a:headEnd/>
            <a:tailEnd/>
          </a:ln>
        </p:spPr>
      </p:pic>
      <p:sp>
        <p:nvSpPr>
          <p:cNvPr id="3075" name="WordArt 3"/>
          <p:cNvSpPr>
            <a:spLocks noChangeArrowheads="1" noChangeShapeType="1"/>
          </p:cNvSpPr>
          <p:nvPr/>
        </p:nvSpPr>
        <p:spPr bwMode="auto">
          <a:xfrm>
            <a:off x="755650" y="1412875"/>
            <a:ext cx="7272338" cy="2447925"/>
          </a:xfrm>
          <a:prstGeom prst="rect">
            <a:avLst/>
          </a:prstGeom>
        </p:spPr>
        <p:txBody>
          <a:bodyPr wrap="none" fromWordArt="1">
            <a:prstTxWarp prst="textCanDown">
              <a:avLst>
                <a:gd name="adj" fmla="val 14287"/>
              </a:avLst>
            </a:prstTxWarp>
          </a:bodyPr>
          <a:lstStyle/>
          <a:p>
            <a:pPr algn="ctr" fontAlgn="base">
              <a:spcBef>
                <a:spcPct val="0"/>
              </a:spcBef>
              <a:spcAft>
                <a:spcPct val="0"/>
              </a:spcAft>
              <a:buFont typeface="Arial" pitchFamily="34" charset="0"/>
              <a:buNone/>
            </a:pPr>
            <a:r>
              <a:rPr lang="zh-CN" altLang="en-US" sz="3600" smtClean="0">
                <a:ln w="9525">
                  <a:solidFill>
                    <a:srgbClr val="000000"/>
                  </a:solidFill>
                  <a:round/>
                  <a:headEnd/>
                  <a:tailEnd/>
                </a:ln>
                <a:solidFill>
                  <a:srgbClr val="000000"/>
                </a:solidFill>
                <a:latin typeface="宋体"/>
              </a:rPr>
              <a:t>孝庄皇后传</a:t>
            </a:r>
          </a:p>
        </p:txBody>
      </p:sp>
      <p:sp>
        <p:nvSpPr>
          <p:cNvPr id="3076" name="Text Box 4"/>
          <p:cNvSpPr txBox="1">
            <a:spLocks noChangeArrowheads="1"/>
          </p:cNvSpPr>
          <p:nvPr/>
        </p:nvSpPr>
        <p:spPr bwMode="auto">
          <a:xfrm>
            <a:off x="4038600" y="4287838"/>
            <a:ext cx="2909888" cy="365125"/>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r>
              <a:rPr lang="zh-CN" altLang="en-US" smtClean="0">
                <a:solidFill>
                  <a:srgbClr val="000000"/>
                </a:solidFill>
              </a:rPr>
              <a:t>作者：2014级5班 彭雨珺</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
          <p:cNvPicPr>
            <a:picLocks noChangeAspect="1" noChangeArrowheads="1"/>
          </p:cNvPicPr>
          <p:nvPr/>
        </p:nvPicPr>
        <p:blipFill>
          <a:blip r:embed="rId2" cstate="print"/>
          <a:srcRect/>
          <a:stretch>
            <a:fillRect/>
          </a:stretch>
        </p:blipFill>
        <p:spPr bwMode="auto">
          <a:xfrm>
            <a:off x="1588" y="-25400"/>
            <a:ext cx="9144000" cy="6851650"/>
          </a:xfrm>
          <a:prstGeom prst="rect">
            <a:avLst/>
          </a:prstGeom>
          <a:noFill/>
          <a:ln w="9525">
            <a:noFill/>
            <a:miter lim="800000"/>
            <a:headEnd/>
            <a:tailEnd/>
          </a:ln>
        </p:spPr>
      </p:pic>
      <p:sp>
        <p:nvSpPr>
          <p:cNvPr id="5123" name="WordArt 3"/>
          <p:cNvSpPr>
            <a:spLocks noChangeArrowheads="1" noChangeShapeType="1"/>
          </p:cNvSpPr>
          <p:nvPr/>
        </p:nvSpPr>
        <p:spPr bwMode="auto">
          <a:xfrm>
            <a:off x="323850" y="404813"/>
            <a:ext cx="2520950" cy="1511300"/>
          </a:xfrm>
          <a:prstGeom prst="rect">
            <a:avLst/>
          </a:prstGeom>
        </p:spPr>
        <p:txBody>
          <a:bodyPr wrap="none" fromWordArt="1">
            <a:prstTxWarp prst="textSlantUp">
              <a:avLst>
                <a:gd name="adj" fmla="val 55556"/>
              </a:avLst>
            </a:prstTxWarp>
          </a:bodyPr>
          <a:lstStyle/>
          <a:p>
            <a:pPr algn="ctr" fontAlgn="base">
              <a:spcBef>
                <a:spcPct val="0"/>
              </a:spcBef>
              <a:spcAft>
                <a:spcPct val="0"/>
              </a:spcAft>
              <a:buFont typeface="Arial" pitchFamily="34" charset="0"/>
              <a:buNone/>
            </a:pPr>
            <a:r>
              <a:rPr lang="zh-CN" altLang="en-US" sz="3600" smtClean="0">
                <a:ln w="9525">
                  <a:solidFill>
                    <a:srgbClr val="99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79999"/>
                    </a:srgbClr>
                  </a:outerShdw>
                </a:effectLst>
                <a:latin typeface="宋体"/>
              </a:rPr>
              <a:t>主要内容</a:t>
            </a:r>
          </a:p>
        </p:txBody>
      </p:sp>
      <p:sp>
        <p:nvSpPr>
          <p:cNvPr id="5124" name="Text Box 4"/>
          <p:cNvSpPr txBox="1">
            <a:spLocks noChangeArrowheads="1"/>
          </p:cNvSpPr>
          <p:nvPr/>
        </p:nvSpPr>
        <p:spPr bwMode="auto">
          <a:xfrm>
            <a:off x="4068763" y="908050"/>
            <a:ext cx="4689475" cy="4786313"/>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r>
              <a:rPr lang="zh-CN" altLang="en-US" sz="2800" smtClean="0">
                <a:solidFill>
                  <a:srgbClr val="000000"/>
                </a:solidFill>
              </a:rPr>
              <a:t>     她是科尔沁草原飞出的一只“彩蝴蝶”，她尽心尽力辅佐呈太极、顺治、康熙三位皇帝建立起清王朝政权并统一中国，她是清朝开国到“康乾盛世”期间的一位关键性人物，也是充满了神秘色彩的一位卓越女性，《孝庄皇后传:清太宗孝庄文皇后》全面、详尽地描述了这位不平凡的女性非凡的一生。</a:t>
            </a:r>
          </a:p>
        </p:txBody>
      </p:sp>
      <p:pic>
        <p:nvPicPr>
          <p:cNvPr id="5125" name="Picture 5" descr="t0192d01a2726437457"/>
          <p:cNvPicPr>
            <a:picLocks noChangeAspect="1" noChangeArrowheads="1"/>
          </p:cNvPicPr>
          <p:nvPr/>
        </p:nvPicPr>
        <p:blipFill>
          <a:blip r:embed="rId3" cstate="print"/>
          <a:srcRect/>
          <a:stretch>
            <a:fillRect/>
          </a:stretch>
        </p:blipFill>
        <p:spPr bwMode="auto">
          <a:xfrm>
            <a:off x="828675" y="2133600"/>
            <a:ext cx="2951163"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2"/>
          <p:cNvPicPr>
            <a:picLocks noChangeAspect="1" noChangeArrowheads="1"/>
          </p:cNvPicPr>
          <p:nvPr/>
        </p:nvPicPr>
        <p:blipFill>
          <a:blip r:embed="rId2" cstate="print"/>
          <a:srcRect/>
          <a:stretch>
            <a:fillRect/>
          </a:stretch>
        </p:blipFill>
        <p:spPr bwMode="auto">
          <a:xfrm>
            <a:off x="0" y="0"/>
            <a:ext cx="9145588" cy="6858000"/>
          </a:xfrm>
          <a:prstGeom prst="rect">
            <a:avLst/>
          </a:prstGeom>
          <a:noFill/>
          <a:ln w="9525">
            <a:noFill/>
            <a:miter lim="800000"/>
            <a:headEnd/>
            <a:tailEnd/>
          </a:ln>
        </p:spPr>
      </p:pic>
      <p:sp>
        <p:nvSpPr>
          <p:cNvPr id="6147" name="WordArt 3"/>
          <p:cNvSpPr>
            <a:spLocks noChangeArrowheads="1" noChangeShapeType="1"/>
          </p:cNvSpPr>
          <p:nvPr/>
        </p:nvSpPr>
        <p:spPr bwMode="auto">
          <a:xfrm>
            <a:off x="2628900" y="549275"/>
            <a:ext cx="3722688" cy="981075"/>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buFont typeface="Arial" pitchFamily="34" charset="0"/>
              <a:buNone/>
            </a:pPr>
            <a:r>
              <a:rPr lang="zh-CN" altLang="en-US" sz="360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79999"/>
                    </a:srgbClr>
                  </a:outerShdw>
                </a:effectLst>
                <a:latin typeface="宋体"/>
              </a:rPr>
              <a:t>推荐原因</a:t>
            </a:r>
          </a:p>
        </p:txBody>
      </p:sp>
      <p:sp>
        <p:nvSpPr>
          <p:cNvPr id="6148" name="Text Box 4"/>
          <p:cNvSpPr txBox="1">
            <a:spLocks noChangeArrowheads="1"/>
          </p:cNvSpPr>
          <p:nvPr/>
        </p:nvSpPr>
        <p:spPr bwMode="auto">
          <a:xfrm>
            <a:off x="1185863" y="1985963"/>
            <a:ext cx="6770687" cy="2862322"/>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r>
              <a:rPr lang="zh-CN" altLang="en-US" sz="2800" dirty="0" smtClean="0">
                <a:solidFill>
                  <a:srgbClr val="000000"/>
                </a:solidFill>
                <a:latin typeface="华文新魏" pitchFamily="2" charset="-122"/>
                <a:ea typeface="华文新魏" pitchFamily="2" charset="-122"/>
              </a:rPr>
              <a:t>       </a:t>
            </a:r>
            <a:r>
              <a:rPr lang="zh-CN" altLang="en-US" sz="3600" dirty="0" smtClean="0">
                <a:solidFill>
                  <a:srgbClr val="000000"/>
                </a:solidFill>
                <a:latin typeface="华文新魏" pitchFamily="2" charset="-122"/>
                <a:ea typeface="华文新魏" pitchFamily="2" charset="-122"/>
              </a:rPr>
              <a:t>推荐这本书，第一是因为这是一本撰写古代女性的书，体现的是一种巾帼不让须眉的表现，也印证着一句话：每一个成功的男性背后都有着一位伟大的女性</a:t>
            </a:r>
            <a:r>
              <a:rPr lang="zh-CN" altLang="en-US" sz="3600" dirty="0" smtClean="0">
                <a:solidFill>
                  <a:srgbClr val="000000"/>
                </a:solidFill>
                <a:latin typeface="华文新魏" pitchFamily="2" charset="-122"/>
                <a:ea typeface="华文新魏" pitchFamily="2" charset="-122"/>
              </a:rPr>
              <a:t>。</a:t>
            </a:r>
            <a:endParaRPr lang="zh-CN" altLang="en-US" sz="3600" dirty="0" smtClean="0">
              <a:solidFill>
                <a:srgbClr val="000000"/>
              </a:solidFill>
              <a:latin typeface="华文新魏" pitchFamily="2" charset="-122"/>
              <a:ea typeface="华文新魏" pitchFamily="2"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TextBox 4"/>
          <p:cNvSpPr txBox="1">
            <a:spLocks noChangeArrowheads="1"/>
          </p:cNvSpPr>
          <p:nvPr/>
        </p:nvSpPr>
        <p:spPr bwMode="auto">
          <a:xfrm>
            <a:off x="2143108" y="928670"/>
            <a:ext cx="1403350" cy="4583113"/>
          </a:xfrm>
          <a:prstGeom prst="rect">
            <a:avLst/>
          </a:prstGeom>
          <a:noFill/>
          <a:ln w="9525">
            <a:noFill/>
            <a:miter lim="800000"/>
            <a:headEnd/>
            <a:tailEnd/>
          </a:ln>
        </p:spPr>
        <p:txBody>
          <a:bodyPr vert="eaVert">
            <a:spAutoFit/>
          </a:bodyPr>
          <a:lstStyle/>
          <a:p>
            <a:pPr fontAlgn="base">
              <a:spcBef>
                <a:spcPct val="0"/>
              </a:spcBef>
              <a:spcAft>
                <a:spcPct val="0"/>
              </a:spcAft>
            </a:pPr>
            <a:r>
              <a:rPr lang="zh-CN" altLang="en-US" sz="8000" b="1" dirty="0" smtClean="0">
                <a:solidFill>
                  <a:srgbClr val="6600FF"/>
                </a:solidFill>
                <a:latin typeface="Arial" pitchFamily="34" charset="0"/>
                <a:ea typeface="楷体_GB2312" pitchFamily="49" charset="-122"/>
              </a:rPr>
              <a:t>呼兰河传</a:t>
            </a:r>
          </a:p>
        </p:txBody>
      </p:sp>
      <p:sp>
        <p:nvSpPr>
          <p:cNvPr id="2051" name="TextBox 4"/>
          <p:cNvSpPr txBox="1">
            <a:spLocks noChangeArrowheads="1"/>
          </p:cNvSpPr>
          <p:nvPr/>
        </p:nvSpPr>
        <p:spPr bwMode="auto">
          <a:xfrm>
            <a:off x="1214414" y="2643182"/>
            <a:ext cx="793750" cy="3646488"/>
          </a:xfrm>
          <a:prstGeom prst="rect">
            <a:avLst/>
          </a:prstGeom>
          <a:noFill/>
          <a:ln w="9525">
            <a:noFill/>
            <a:miter lim="800000"/>
            <a:headEnd/>
            <a:tailEnd/>
          </a:ln>
        </p:spPr>
        <p:txBody>
          <a:bodyPr vert="eaVert">
            <a:spAutoFit/>
          </a:bodyPr>
          <a:lstStyle/>
          <a:p>
            <a:pPr fontAlgn="base">
              <a:spcBef>
                <a:spcPct val="0"/>
              </a:spcBef>
              <a:spcAft>
                <a:spcPct val="0"/>
              </a:spcAft>
            </a:pPr>
            <a:r>
              <a:rPr lang="en-US" altLang="zh-CN" sz="4000" b="1" smtClean="0">
                <a:solidFill>
                  <a:srgbClr val="6600FF"/>
                </a:solidFill>
                <a:latin typeface="Arial" pitchFamily="34" charset="0"/>
                <a:ea typeface="楷体_GB2312" pitchFamily="49" charset="-122"/>
              </a:rPr>
              <a:t>—— </a:t>
            </a:r>
            <a:r>
              <a:rPr lang="zh-CN" altLang="en-US" sz="4000" b="1" smtClean="0">
                <a:solidFill>
                  <a:srgbClr val="6600FF"/>
                </a:solidFill>
                <a:latin typeface="Arial" pitchFamily="34" charset="0"/>
                <a:ea typeface="楷体_GB2312" pitchFamily="49" charset="-122"/>
              </a:rPr>
              <a:t>萧红   著</a:t>
            </a:r>
          </a:p>
        </p:txBody>
      </p:sp>
      <p:sp>
        <p:nvSpPr>
          <p:cNvPr id="4" name="矩形 3"/>
          <p:cNvSpPr/>
          <p:nvPr/>
        </p:nvSpPr>
        <p:spPr>
          <a:xfrm>
            <a:off x="4929190" y="2285992"/>
            <a:ext cx="2762295" cy="861774"/>
          </a:xfrm>
          <a:prstGeom prst="rect">
            <a:avLst/>
          </a:prstGeom>
        </p:spPr>
        <p:txBody>
          <a:bodyPr wrap="none">
            <a:spAutoFit/>
          </a:bodyPr>
          <a:lstStyle/>
          <a:p>
            <a:pPr fontAlgn="base">
              <a:spcBef>
                <a:spcPct val="50000"/>
              </a:spcBef>
              <a:spcAft>
                <a:spcPct val="0"/>
              </a:spcAft>
            </a:pPr>
            <a:r>
              <a:rPr lang="zh-CN" altLang="en-US" sz="5000" b="1" dirty="0" smtClean="0">
                <a:solidFill>
                  <a:prstClr val="black"/>
                </a:solidFill>
                <a:latin typeface="楷体_GB2312" pitchFamily="49" charset="-122"/>
                <a:ea typeface="楷体_GB2312" pitchFamily="49" charset="-122"/>
              </a:rPr>
              <a:t>推荐人：</a:t>
            </a:r>
            <a:endParaRPr lang="zh-CN" altLang="en-US" sz="5000" b="1" dirty="0">
              <a:solidFill>
                <a:prstClr val="black"/>
              </a:solidFill>
              <a:latin typeface="楷体_GB2312" pitchFamily="49" charset="-122"/>
              <a:ea typeface="楷体_GB2312" pitchFamily="49" charset="-122"/>
            </a:endParaRPr>
          </a:p>
        </p:txBody>
      </p:sp>
      <p:sp>
        <p:nvSpPr>
          <p:cNvPr id="5" name="Text Box 2"/>
          <p:cNvSpPr txBox="1">
            <a:spLocks noChangeArrowheads="1"/>
          </p:cNvSpPr>
          <p:nvPr/>
        </p:nvSpPr>
        <p:spPr bwMode="auto">
          <a:xfrm>
            <a:off x="5214942" y="3429000"/>
            <a:ext cx="4752975" cy="1997075"/>
          </a:xfrm>
          <a:prstGeom prst="rect">
            <a:avLst/>
          </a:prstGeom>
          <a:noFill/>
          <a:ln w="9525">
            <a:noFill/>
            <a:miter lim="800000"/>
            <a:headEnd/>
            <a:tailEnd/>
          </a:ln>
        </p:spPr>
        <p:txBody>
          <a:bodyPr>
            <a:spAutoFit/>
          </a:bodyPr>
          <a:lstStyle/>
          <a:p>
            <a:pPr fontAlgn="base">
              <a:spcBef>
                <a:spcPct val="50000"/>
              </a:spcBef>
              <a:spcAft>
                <a:spcPct val="0"/>
              </a:spcAft>
            </a:pPr>
            <a:r>
              <a:rPr lang="zh-CN" altLang="en-US" sz="5000" b="1" dirty="0" smtClean="0">
                <a:solidFill>
                  <a:srgbClr val="6600FF"/>
                </a:solidFill>
                <a:latin typeface="楷体_GB2312" pitchFamily="49" charset="-122"/>
                <a:ea typeface="楷体_GB2312" pitchFamily="49" charset="-122"/>
              </a:rPr>
              <a:t>七（</a:t>
            </a:r>
            <a:r>
              <a:rPr lang="en-US" altLang="zh-CN" sz="5000" b="1" dirty="0" smtClean="0">
                <a:solidFill>
                  <a:srgbClr val="6600FF"/>
                </a:solidFill>
                <a:latin typeface="楷体_GB2312" pitchFamily="49" charset="-122"/>
                <a:ea typeface="楷体_GB2312" pitchFamily="49" charset="-122"/>
              </a:rPr>
              <a:t>5</a:t>
            </a:r>
            <a:r>
              <a:rPr lang="zh-CN" altLang="en-US" sz="5000" b="1" dirty="0" smtClean="0">
                <a:solidFill>
                  <a:srgbClr val="6600FF"/>
                </a:solidFill>
                <a:latin typeface="楷体_GB2312" pitchFamily="49" charset="-122"/>
                <a:ea typeface="楷体_GB2312" pitchFamily="49" charset="-122"/>
              </a:rPr>
              <a:t>）班</a:t>
            </a:r>
          </a:p>
          <a:p>
            <a:pPr fontAlgn="base">
              <a:spcBef>
                <a:spcPct val="50000"/>
              </a:spcBef>
              <a:spcAft>
                <a:spcPct val="0"/>
              </a:spcAft>
            </a:pPr>
            <a:r>
              <a:rPr lang="zh-CN" altLang="en-US" sz="5000" b="1" dirty="0" smtClean="0">
                <a:solidFill>
                  <a:srgbClr val="6600FF"/>
                </a:solidFill>
                <a:latin typeface="楷体_GB2312" pitchFamily="49" charset="-122"/>
                <a:ea typeface="楷体_GB2312" pitchFamily="49" charset="-122"/>
              </a:rPr>
              <a:t>  朱逸轩</a:t>
            </a:r>
          </a:p>
        </p:txBody>
      </p:sp>
      <p:pic>
        <p:nvPicPr>
          <p:cNvPr id="6" name="Picture 5" descr="u=913928952,2813053519&amp;fm=23&amp;gp=0"/>
          <p:cNvPicPr>
            <a:picLocks noChangeAspect="1" noChangeArrowheads="1"/>
          </p:cNvPicPr>
          <p:nvPr/>
        </p:nvPicPr>
        <p:blipFill>
          <a:blip r:embed="rId3" cstate="print"/>
          <a:srcRect l="15161" r="16556"/>
          <a:stretch>
            <a:fillRect/>
          </a:stretch>
        </p:blipFill>
        <p:spPr bwMode="auto">
          <a:xfrm rot="1318997">
            <a:off x="6922115" y="410375"/>
            <a:ext cx="1465990" cy="2153918"/>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zh-CN" altLang="zh-CN"/>
          </a:p>
        </p:txBody>
      </p:sp>
      <p:sp>
        <p:nvSpPr>
          <p:cNvPr id="5123" name="Rectangle 3"/>
          <p:cNvSpPr>
            <a:spLocks noGrp="1" noChangeArrowheads="1"/>
          </p:cNvSpPr>
          <p:nvPr>
            <p:ph type="body" idx="1"/>
          </p:nvPr>
        </p:nvSpPr>
        <p:spPr/>
        <p:txBody>
          <a:bodyPr/>
          <a:lstStyle/>
          <a:p>
            <a:endParaRPr lang="zh-CN" altLang="zh-CN"/>
          </a:p>
        </p:txBody>
      </p:sp>
      <p:pic>
        <p:nvPicPr>
          <p:cNvPr id="5124" name="Picture 4" descr="4d100f70224baa82-a6a6314dd8df556a-5d976205d549df762fee266405363d62_i"/>
          <p:cNvPicPr>
            <a:picLocks noChangeAspect="1" noChangeArrowheads="1"/>
          </p:cNvPicPr>
          <p:nvPr/>
        </p:nvPicPr>
        <p:blipFill rotWithShape="1">
          <a:blip r:embed="rId2" cstate="print"/>
          <a:srcRect l="12291" r="12341"/>
          <a:stretch/>
        </p:blipFill>
        <p:spPr bwMode="auto">
          <a:xfrm>
            <a:off x="467544" y="2502"/>
            <a:ext cx="6865258" cy="6710362"/>
          </a:xfrm>
          <a:prstGeom prst="rect">
            <a:avLst/>
          </a:prstGeom>
          <a:noFill/>
          <a:ln w="9525">
            <a:noFill/>
            <a:miter lim="800000"/>
            <a:headEnd/>
            <a:tailEnd/>
          </a:ln>
        </p:spPr>
      </p:pic>
      <p:sp>
        <p:nvSpPr>
          <p:cNvPr id="5" name="Rectangle 3"/>
          <p:cNvSpPr txBox="1">
            <a:spLocks noChangeArrowheads="1"/>
          </p:cNvSpPr>
          <p:nvPr/>
        </p:nvSpPr>
        <p:spPr bwMode="auto">
          <a:xfrm>
            <a:off x="6687343" y="3964781"/>
            <a:ext cx="4913313" cy="496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57188" indent="-357188" algn="just" rtl="0" fontAlgn="base">
              <a:lnSpc>
                <a:spcPct val="110000"/>
              </a:lnSpc>
              <a:spcBef>
                <a:spcPts val="1800"/>
              </a:spcBef>
              <a:spcAft>
                <a:spcPct val="0"/>
              </a:spcAft>
              <a:buClr>
                <a:schemeClr val="accent1"/>
              </a:buClr>
              <a:buSzPct val="60000"/>
              <a:buFont typeface="Wingdings" pitchFamily="2" charset="2"/>
              <a:buChar char="l"/>
              <a:defRPr sz="2000">
                <a:solidFill>
                  <a:schemeClr val="accent1"/>
                </a:solidFill>
                <a:latin typeface="+mn-lt"/>
                <a:ea typeface="+mn-ea"/>
                <a:cs typeface="+mn-cs"/>
              </a:defRPr>
            </a:lvl1pPr>
            <a:lvl2pPr marL="357188" indent="-357188" algn="just" rtl="0" fontAlgn="base">
              <a:lnSpc>
                <a:spcPct val="130000"/>
              </a:lnSpc>
              <a:spcBef>
                <a:spcPct val="0"/>
              </a:spcBef>
              <a:spcAft>
                <a:spcPts val="600"/>
              </a:spcAft>
              <a:buClr>
                <a:srgbClr val="7AD0EB"/>
              </a:buClr>
              <a:buFont typeface="幼圆" pitchFamily="49" charset="-122"/>
              <a:buChar char=" "/>
              <a:defRPr sz="1600">
                <a:solidFill>
                  <a:srgbClr val="7D7D7D"/>
                </a:solidFill>
                <a:latin typeface="幼圆" pitchFamily="49" charset="-122"/>
                <a:ea typeface="幼圆" pitchFamily="49" charset="-122"/>
              </a:defRPr>
            </a:lvl2pPr>
            <a:lvl3pPr marL="1143000" indent="-228600" algn="l" rtl="0" fontAlgn="base">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defRPr>
            </a:lvl3pPr>
            <a:lvl4pPr marL="16002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4pPr>
            <a:lvl5pPr marL="20574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r>
              <a:rPr lang="zh-CN" altLang="en-US" sz="4000" b="1" dirty="0" smtClean="0">
                <a:solidFill>
                  <a:schemeClr val="tx1">
                    <a:lumMod val="50000"/>
                  </a:schemeClr>
                </a:solidFill>
                <a:latin typeface="楷体" pitchFamily="49" charset="-122"/>
                <a:ea typeface="楷体" pitchFamily="49" charset="-122"/>
              </a:rPr>
              <a:t>推荐人：</a:t>
            </a:r>
            <a:endParaRPr lang="en-US" altLang="zh-CN" sz="4000" b="1" dirty="0" smtClean="0">
              <a:solidFill>
                <a:schemeClr val="tx1">
                  <a:lumMod val="50000"/>
                </a:schemeClr>
              </a:solidFill>
              <a:latin typeface="楷体" pitchFamily="49" charset="-122"/>
              <a:ea typeface="楷体" pitchFamily="49" charset="-122"/>
            </a:endParaRPr>
          </a:p>
          <a:p>
            <a:r>
              <a:rPr lang="zh-CN" altLang="en-US" sz="4000" b="1" dirty="0" smtClean="0">
                <a:solidFill>
                  <a:schemeClr val="tx1">
                    <a:lumMod val="50000"/>
                  </a:schemeClr>
                </a:solidFill>
                <a:latin typeface="楷体" pitchFamily="49" charset="-122"/>
                <a:ea typeface="楷体" pitchFamily="49" charset="-122"/>
              </a:rPr>
              <a:t>于轩</a:t>
            </a:r>
            <a:endParaRPr lang="zh-CN" altLang="zh-CN" sz="4000" b="1" dirty="0">
              <a:solidFill>
                <a:schemeClr val="tx1">
                  <a:lumMod val="50000"/>
                </a:schemeClr>
              </a:solidFill>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476375" y="981075"/>
            <a:ext cx="2663825" cy="701675"/>
          </a:xfrm>
          <a:prstGeom prst="rect">
            <a:avLst/>
          </a:prstGeom>
          <a:noFill/>
          <a:ln w="9525">
            <a:noFill/>
            <a:miter lim="800000"/>
            <a:headEnd/>
            <a:tailEnd/>
          </a:ln>
        </p:spPr>
        <p:txBody>
          <a:bodyPr>
            <a:spAutoFit/>
          </a:bodyPr>
          <a:lstStyle/>
          <a:p>
            <a:pPr fontAlgn="base">
              <a:spcBef>
                <a:spcPct val="50000"/>
              </a:spcBef>
              <a:spcAft>
                <a:spcPct val="0"/>
              </a:spcAft>
            </a:pPr>
            <a:r>
              <a:rPr lang="zh-CN" altLang="en-US" sz="4000" b="1" smtClean="0">
                <a:solidFill>
                  <a:prstClr val="black"/>
                </a:solidFill>
                <a:latin typeface="Arial" pitchFamily="34" charset="0"/>
                <a:ea typeface="楷体_GB2312" pitchFamily="49" charset="-122"/>
              </a:rPr>
              <a:t>简  介：</a:t>
            </a:r>
          </a:p>
        </p:txBody>
      </p:sp>
      <p:sp>
        <p:nvSpPr>
          <p:cNvPr id="4099" name="Text Box 3"/>
          <p:cNvSpPr txBox="1">
            <a:spLocks noChangeArrowheads="1"/>
          </p:cNvSpPr>
          <p:nvPr/>
        </p:nvSpPr>
        <p:spPr bwMode="auto">
          <a:xfrm>
            <a:off x="1692275" y="1916113"/>
            <a:ext cx="6192838" cy="3749675"/>
          </a:xfrm>
          <a:prstGeom prst="rect">
            <a:avLst/>
          </a:prstGeom>
          <a:noFill/>
          <a:ln w="9525">
            <a:noFill/>
            <a:miter lim="800000"/>
            <a:headEnd/>
            <a:tailEnd/>
          </a:ln>
        </p:spPr>
        <p:txBody>
          <a:bodyPr>
            <a:spAutoFit/>
          </a:bodyPr>
          <a:lstStyle/>
          <a:p>
            <a:pPr fontAlgn="base">
              <a:spcBef>
                <a:spcPct val="50000"/>
              </a:spcBef>
              <a:spcAft>
                <a:spcPct val="0"/>
              </a:spcAft>
            </a:pPr>
            <a:r>
              <a:rPr lang="en-US" altLang="zh-CN" sz="3000" smtClean="0">
                <a:solidFill>
                  <a:srgbClr val="6600FF"/>
                </a:solidFill>
                <a:latin typeface="Arial" pitchFamily="34" charset="0"/>
                <a:ea typeface="楷体_GB2312" pitchFamily="49" charset="-122"/>
              </a:rPr>
              <a:t>    《</a:t>
            </a:r>
            <a:r>
              <a:rPr lang="zh-CN" altLang="en-US" sz="3000" smtClean="0">
                <a:solidFill>
                  <a:srgbClr val="6600FF"/>
                </a:solidFill>
                <a:latin typeface="Arial" pitchFamily="34" charset="0"/>
                <a:ea typeface="楷体_GB2312" pitchFamily="49" charset="-122"/>
              </a:rPr>
              <a:t>呼兰河传</a:t>
            </a:r>
            <a:r>
              <a:rPr lang="en-US" altLang="zh-CN" sz="3000" smtClean="0">
                <a:solidFill>
                  <a:srgbClr val="6600FF"/>
                </a:solidFill>
                <a:latin typeface="Arial" pitchFamily="34" charset="0"/>
                <a:ea typeface="楷体_GB2312" pitchFamily="49" charset="-122"/>
              </a:rPr>
              <a:t>》</a:t>
            </a:r>
            <a:r>
              <a:rPr lang="zh-CN" altLang="en-US" sz="3000" smtClean="0">
                <a:solidFill>
                  <a:srgbClr val="6600FF"/>
                </a:solidFill>
                <a:latin typeface="Arial" pitchFamily="34" charset="0"/>
                <a:ea typeface="楷体_GB2312" pitchFamily="49" charset="-122"/>
              </a:rPr>
              <a:t>以一个小女孩的眼光观察古老的呼兰河畔的种种人和事，是一部回忆性、自传性的小说。它再次打破了以人物为中心的传统小说模式，而以呼兰城的公众生活和环境为中心，辐射出生活的种种方面，正如书名所示，它是为整个小城的人情风习作传。</a:t>
            </a:r>
            <a:r>
              <a:rPr lang="zh-CN" altLang="en-US" smtClean="0">
                <a:solidFill>
                  <a:prstClr val="black"/>
                </a:solidFill>
                <a:latin typeface="Arial" pitchFamily="34" charset="0"/>
              </a:rPr>
              <a:t> </a:t>
            </a:r>
          </a:p>
        </p:txBody>
      </p:sp>
    </p:spTree>
  </p:cSld>
  <p:clrMapOvr>
    <a:masterClrMapping/>
  </p:clrMapOvr>
  <p:transition>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714375" y="1285875"/>
            <a:ext cx="7488238" cy="1463675"/>
          </a:xfrm>
          <a:prstGeom prst="rect">
            <a:avLst/>
          </a:prstGeom>
          <a:noFill/>
          <a:ln w="9525">
            <a:noFill/>
            <a:miter lim="800000"/>
            <a:headEnd/>
            <a:tailEnd/>
          </a:ln>
        </p:spPr>
        <p:txBody>
          <a:bodyPr>
            <a:spAutoFit/>
          </a:bodyPr>
          <a:lstStyle/>
          <a:p>
            <a:pPr fontAlgn="base">
              <a:spcBef>
                <a:spcPct val="50000"/>
              </a:spcBef>
              <a:spcAft>
                <a:spcPct val="0"/>
              </a:spcAft>
            </a:pPr>
            <a:r>
              <a:rPr lang="en-US" altLang="zh-CN" sz="3000" smtClean="0">
                <a:solidFill>
                  <a:srgbClr val="6600FF"/>
                </a:solidFill>
                <a:latin typeface="楷体_GB2312" pitchFamily="49" charset="-122"/>
                <a:ea typeface="楷体_GB2312" pitchFamily="49" charset="-122"/>
              </a:rPr>
              <a:t>1</a:t>
            </a:r>
            <a:r>
              <a:rPr lang="zh-CN" altLang="en-US" sz="3000" smtClean="0">
                <a:solidFill>
                  <a:srgbClr val="6600FF"/>
                </a:solidFill>
                <a:latin typeface="楷体_GB2312" pitchFamily="49" charset="-122"/>
                <a:ea typeface="楷体_GB2312" pitchFamily="49" charset="-122"/>
              </a:rPr>
              <a:t>、</a:t>
            </a:r>
            <a:r>
              <a:rPr lang="zh-CN" altLang="en-US" sz="3000" smtClean="0">
                <a:solidFill>
                  <a:srgbClr val="6600FF"/>
                </a:solidFill>
                <a:latin typeface="Arial" pitchFamily="34" charset="0"/>
                <a:ea typeface="楷体_GB2312" pitchFamily="49" charset="-122"/>
              </a:rPr>
              <a:t>刮了风，下了雨，祖父不知怎样，在我却是非常寂寞的了。去没有去处，玩没有玩的，觉得这一天不知有多少日子那么长。</a:t>
            </a:r>
            <a:r>
              <a:rPr lang="zh-CN" altLang="en-US" smtClean="0">
                <a:solidFill>
                  <a:prstClr val="black"/>
                </a:solidFill>
                <a:latin typeface="Arial" pitchFamily="34" charset="0"/>
              </a:rPr>
              <a:t> </a:t>
            </a:r>
            <a:r>
              <a:rPr lang="zh-CN" altLang="en-US" sz="3000" smtClean="0">
                <a:solidFill>
                  <a:srgbClr val="6600FF"/>
                </a:solidFill>
                <a:latin typeface="楷体_GB2312" pitchFamily="49" charset="-122"/>
                <a:ea typeface="楷体_GB2312" pitchFamily="49" charset="-122"/>
              </a:rPr>
              <a:t> </a:t>
            </a:r>
          </a:p>
        </p:txBody>
      </p:sp>
      <p:sp>
        <p:nvSpPr>
          <p:cNvPr id="6147" name="Text Box 5"/>
          <p:cNvSpPr txBox="1">
            <a:spLocks noChangeArrowheads="1"/>
          </p:cNvSpPr>
          <p:nvPr/>
        </p:nvSpPr>
        <p:spPr bwMode="auto">
          <a:xfrm>
            <a:off x="714375" y="3143250"/>
            <a:ext cx="7488238" cy="1006475"/>
          </a:xfrm>
          <a:prstGeom prst="rect">
            <a:avLst/>
          </a:prstGeom>
          <a:noFill/>
          <a:ln w="9525">
            <a:noFill/>
            <a:miter lim="800000"/>
            <a:headEnd/>
            <a:tailEnd/>
          </a:ln>
        </p:spPr>
        <p:txBody>
          <a:bodyPr>
            <a:spAutoFit/>
          </a:bodyPr>
          <a:lstStyle/>
          <a:p>
            <a:pPr fontAlgn="base">
              <a:spcBef>
                <a:spcPct val="50000"/>
              </a:spcBef>
              <a:spcAft>
                <a:spcPct val="0"/>
              </a:spcAft>
            </a:pPr>
            <a:r>
              <a:rPr lang="en-US" altLang="zh-CN" sz="3000" smtClean="0">
                <a:solidFill>
                  <a:srgbClr val="6600FF"/>
                </a:solidFill>
                <a:latin typeface="楷体_GB2312" pitchFamily="49" charset="-122"/>
                <a:ea typeface="楷体_GB2312" pitchFamily="49" charset="-122"/>
              </a:rPr>
              <a:t>2</a:t>
            </a:r>
            <a:r>
              <a:rPr lang="zh-CN" altLang="en-US" sz="3000" smtClean="0">
                <a:solidFill>
                  <a:srgbClr val="6600FF"/>
                </a:solidFill>
                <a:latin typeface="楷体_GB2312" pitchFamily="49" charset="-122"/>
                <a:ea typeface="楷体_GB2312" pitchFamily="49" charset="-122"/>
              </a:rPr>
              <a:t>、雨珠顺着小草的茎滚下来，一滴钻到土里，又一滴钻到了小草的嘴里，找不到了。 </a:t>
            </a:r>
          </a:p>
        </p:txBody>
      </p:sp>
      <p:sp>
        <p:nvSpPr>
          <p:cNvPr id="6148" name="Text Box 6"/>
          <p:cNvSpPr txBox="1">
            <a:spLocks noChangeArrowheads="1"/>
          </p:cNvSpPr>
          <p:nvPr/>
        </p:nvSpPr>
        <p:spPr bwMode="auto">
          <a:xfrm>
            <a:off x="714375" y="4500563"/>
            <a:ext cx="7488238" cy="1463675"/>
          </a:xfrm>
          <a:prstGeom prst="rect">
            <a:avLst/>
          </a:prstGeom>
          <a:noFill/>
          <a:ln w="9525">
            <a:noFill/>
            <a:miter lim="800000"/>
            <a:headEnd/>
            <a:tailEnd/>
          </a:ln>
        </p:spPr>
        <p:txBody>
          <a:bodyPr>
            <a:spAutoFit/>
          </a:bodyPr>
          <a:lstStyle/>
          <a:p>
            <a:pPr fontAlgn="base">
              <a:spcBef>
                <a:spcPct val="50000"/>
              </a:spcBef>
              <a:spcAft>
                <a:spcPct val="0"/>
              </a:spcAft>
            </a:pPr>
            <a:r>
              <a:rPr lang="en-US" altLang="zh-CN" sz="3000" smtClean="0">
                <a:solidFill>
                  <a:srgbClr val="6600FF"/>
                </a:solidFill>
                <a:latin typeface="楷体_GB2312" pitchFamily="49" charset="-122"/>
                <a:ea typeface="楷体_GB2312" pitchFamily="49" charset="-122"/>
              </a:rPr>
              <a:t>3</a:t>
            </a:r>
            <a:r>
              <a:rPr lang="zh-CN" altLang="en-US" sz="3000" smtClean="0">
                <a:solidFill>
                  <a:srgbClr val="6600FF"/>
                </a:solidFill>
                <a:latin typeface="楷体_GB2312" pitchFamily="49" charset="-122"/>
                <a:ea typeface="楷体_GB2312" pitchFamily="49" charset="-122"/>
              </a:rPr>
              <a:t>、</a:t>
            </a:r>
            <a:r>
              <a:rPr lang="zh-CN" altLang="en-US" sz="3000" smtClean="0">
                <a:solidFill>
                  <a:srgbClr val="6600FF"/>
                </a:solidFill>
                <a:latin typeface="Arial" pitchFamily="34" charset="0"/>
                <a:ea typeface="楷体_GB2312" pitchFamily="49" charset="-122"/>
              </a:rPr>
              <a:t>窗外下着蒙蒙细雨，滴滴的小雨点，好像伴奏着一支小舞曲，我不禁被窗外的世界所诱惑。</a:t>
            </a:r>
            <a:r>
              <a:rPr lang="zh-CN" altLang="en-US" smtClean="0">
                <a:solidFill>
                  <a:prstClr val="black"/>
                </a:solidFill>
                <a:latin typeface="Arial" pitchFamily="34" charset="0"/>
              </a:rPr>
              <a:t> </a:t>
            </a:r>
          </a:p>
        </p:txBody>
      </p:sp>
      <p:sp>
        <p:nvSpPr>
          <p:cNvPr id="6149" name="Text Box 3"/>
          <p:cNvSpPr txBox="1">
            <a:spLocks noChangeArrowheads="1"/>
          </p:cNvSpPr>
          <p:nvPr/>
        </p:nvSpPr>
        <p:spPr bwMode="auto">
          <a:xfrm>
            <a:off x="428625" y="357188"/>
            <a:ext cx="2857500" cy="708025"/>
          </a:xfrm>
          <a:prstGeom prst="rect">
            <a:avLst/>
          </a:prstGeom>
          <a:noFill/>
          <a:ln w="9525">
            <a:noFill/>
            <a:miter lim="800000"/>
            <a:headEnd/>
            <a:tailEnd/>
          </a:ln>
        </p:spPr>
        <p:txBody>
          <a:bodyPr>
            <a:spAutoFit/>
          </a:bodyPr>
          <a:lstStyle/>
          <a:p>
            <a:pPr fontAlgn="base">
              <a:spcBef>
                <a:spcPct val="50000"/>
              </a:spcBef>
              <a:spcAft>
                <a:spcPct val="0"/>
              </a:spcAft>
            </a:pPr>
            <a:r>
              <a:rPr lang="zh-CN" altLang="en-US" sz="4000" b="1" smtClean="0">
                <a:solidFill>
                  <a:prstClr val="black"/>
                </a:solidFill>
                <a:latin typeface="楷体_GB2312" pitchFamily="49" charset="-122"/>
                <a:ea typeface="楷体_GB2312" pitchFamily="49" charset="-122"/>
              </a:rPr>
              <a:t>好词好句：</a:t>
            </a:r>
          </a:p>
        </p:txBody>
      </p:sp>
    </p:spTree>
  </p:cSld>
  <p:clrMapOvr>
    <a:masterClrMapping/>
  </p:clrMapOvr>
  <p:transition>
    <p:checke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02" name="WordArt 6"/>
          <p:cNvSpPr>
            <a:spLocks noChangeArrowheads="1" noChangeShapeType="1" noTextEdit="1"/>
          </p:cNvSpPr>
          <p:nvPr/>
        </p:nvSpPr>
        <p:spPr bwMode="auto">
          <a:xfrm>
            <a:off x="1476375" y="692150"/>
            <a:ext cx="5392738" cy="1512888"/>
          </a:xfrm>
          <a:prstGeom prst="rect">
            <a:avLst/>
          </a:prstGeom>
        </p:spPr>
        <p:txBody>
          <a:bodyPr wrap="none" fromWordArt="1">
            <a:prstTxWarp prst="textCanDown">
              <a:avLst>
                <a:gd name="adj" fmla="val 14287"/>
              </a:avLst>
            </a:prstTxWarp>
          </a:bodyPr>
          <a:lstStyle/>
          <a:p>
            <a:pPr algn="ctr" fontAlgn="base">
              <a:spcBef>
                <a:spcPct val="0"/>
              </a:spcBef>
              <a:spcAft>
                <a:spcPct val="0"/>
              </a:spcAft>
            </a:pPr>
            <a:r>
              <a:rPr lang="zh-CN" altLang="en-US" sz="3600" kern="10" smtClean="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宋体"/>
              </a:rPr>
              <a:t>好书推荐卡之</a:t>
            </a:r>
            <a:r>
              <a:rPr lang="en-US" altLang="zh-CN" sz="3600" kern="10" smtClean="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宋体"/>
              </a:rPr>
              <a:t>《</a:t>
            </a:r>
            <a:r>
              <a:rPr lang="zh-CN" altLang="en-US" sz="3600" kern="10" smtClean="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宋体"/>
              </a:rPr>
              <a:t>鲁滨逊漂流记</a:t>
            </a:r>
            <a:r>
              <a:rPr lang="en-US" altLang="zh-CN" sz="3600" kern="10" smtClean="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宋体"/>
              </a:rPr>
              <a:t>》</a:t>
            </a:r>
            <a:endParaRPr lang="zh-CN" altLang="en-US" sz="3600" kern="10" smtClean="0">
              <a:ln w="12700">
                <a:solidFill>
                  <a:srgbClr val="EAEAEA"/>
                </a:solidFill>
                <a:round/>
                <a:headEnd/>
                <a:tailEnd/>
              </a:ln>
              <a:solidFill>
                <a:srgbClr val="FF0000"/>
              </a:solidFill>
              <a:effectLst>
                <a:outerShdw dist="35921" dir="2700000" sy="50000" kx="2115830" algn="bl" rotWithShape="0">
                  <a:srgbClr val="C0C0C0">
                    <a:alpha val="80000"/>
                  </a:srgbClr>
                </a:outerShdw>
              </a:effectLst>
              <a:latin typeface="宋体"/>
            </a:endParaRPr>
          </a:p>
        </p:txBody>
      </p:sp>
      <p:sp>
        <p:nvSpPr>
          <p:cNvPr id="4103" name="WordArt 7"/>
          <p:cNvSpPr>
            <a:spLocks noChangeArrowheads="1" noChangeShapeType="1" noTextEdit="1"/>
          </p:cNvSpPr>
          <p:nvPr/>
        </p:nvSpPr>
        <p:spPr bwMode="auto">
          <a:xfrm>
            <a:off x="5003800" y="4005263"/>
            <a:ext cx="3502025" cy="14017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zh-CN" altLang="en-US" sz="3600" kern="10" smtClean="0">
                <a:ln w="9525">
                  <a:round/>
                  <a:headEnd/>
                  <a:tailEnd/>
                </a:ln>
                <a:gradFill rotWithShape="0">
                  <a:gsLst>
                    <a:gs pos="0">
                      <a:srgbClr val="FFFFCC"/>
                    </a:gs>
                    <a:gs pos="100000">
                      <a:srgbClr val="FF9999"/>
                    </a:gs>
                  </a:gsLst>
                  <a:lin ang="5400000" scaled="1"/>
                </a:gradFill>
                <a:latin typeface="宋体"/>
              </a:rPr>
              <a:t>七（</a:t>
            </a:r>
            <a:r>
              <a:rPr lang="en-US" altLang="zh-CN" sz="3600" kern="10" smtClean="0">
                <a:ln w="9525">
                  <a:round/>
                  <a:headEnd/>
                  <a:tailEnd/>
                </a:ln>
                <a:gradFill rotWithShape="0">
                  <a:gsLst>
                    <a:gs pos="0">
                      <a:srgbClr val="FFFFCC"/>
                    </a:gs>
                    <a:gs pos="100000">
                      <a:srgbClr val="FF9999"/>
                    </a:gs>
                  </a:gsLst>
                  <a:lin ang="5400000" scaled="1"/>
                </a:gradFill>
                <a:latin typeface="宋体"/>
              </a:rPr>
              <a:t>5</a:t>
            </a:r>
            <a:r>
              <a:rPr lang="zh-CN" altLang="en-US" sz="3600" kern="10" smtClean="0">
                <a:ln w="9525">
                  <a:round/>
                  <a:headEnd/>
                  <a:tailEnd/>
                </a:ln>
                <a:gradFill rotWithShape="0">
                  <a:gsLst>
                    <a:gs pos="0">
                      <a:srgbClr val="FFFFCC"/>
                    </a:gs>
                    <a:gs pos="100000">
                      <a:srgbClr val="FF9999"/>
                    </a:gs>
                  </a:gsLst>
                  <a:lin ang="5400000" scaled="1"/>
                </a:gradFill>
                <a:latin typeface="宋体"/>
              </a:rPr>
              <a:t>）班  沈睿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slide(fromLeft)">
                                      <p:cBhvr>
                                        <p:cTn id="7" dur="1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checkerboard(down)">
                                      <p:cBhvr>
                                        <p:cTn id="12"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6" name="WordArt 6"/>
          <p:cNvSpPr>
            <a:spLocks noChangeArrowheads="1" noChangeShapeType="1" noTextEdit="1"/>
          </p:cNvSpPr>
          <p:nvPr/>
        </p:nvSpPr>
        <p:spPr bwMode="auto">
          <a:xfrm>
            <a:off x="1476375" y="333375"/>
            <a:ext cx="2908300" cy="2016125"/>
          </a:xfrm>
          <a:prstGeom prst="rect">
            <a:avLst/>
          </a:prstGeom>
        </p:spPr>
        <p:txBody>
          <a:bodyPr wrap="none" fromWordArt="1">
            <a:prstTxWarp prst="textCascadeUp">
              <a:avLst>
                <a:gd name="adj" fmla="val 44444"/>
              </a:avLst>
            </a:prstTxWarp>
          </a:bodyPr>
          <a:lstStyle/>
          <a:p>
            <a:pPr algn="ctr" fontAlgn="base">
              <a:spcBef>
                <a:spcPct val="0"/>
              </a:spcBef>
              <a:spcAft>
                <a:spcPct val="0"/>
              </a:spcAft>
            </a:pPr>
            <a:r>
              <a:rPr lang="zh-CN" altLang="en-US" sz="3600"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宋体"/>
              </a:rPr>
              <a:t>作者简介</a:t>
            </a:r>
          </a:p>
        </p:txBody>
      </p:sp>
      <p:sp>
        <p:nvSpPr>
          <p:cNvPr id="5128" name="AutoShape 8" descr="a8014c086e061d9587af917b7bf40ad163d9ca8c"/>
          <p:cNvSpPr>
            <a:spLocks noChangeArrowheads="1"/>
          </p:cNvSpPr>
          <p:nvPr/>
        </p:nvSpPr>
        <p:spPr bwMode="auto">
          <a:xfrm>
            <a:off x="5795963" y="0"/>
            <a:ext cx="3024187" cy="3095625"/>
          </a:xfrm>
          <a:prstGeom prst="flowChartConnector">
            <a:avLst/>
          </a:prstGeom>
          <a:blipFill dpi="0" rotWithShape="1">
            <a:blip r:embed="rId3" cstate="print"/>
            <a:srcRect/>
            <a:stretch>
              <a:fillRect/>
            </a:stretch>
          </a:blipFill>
          <a:ln w="9525">
            <a:solidFill>
              <a:schemeClr val="tx1"/>
            </a:solidFill>
            <a:round/>
            <a:headEnd/>
            <a:tailEnd/>
          </a:ln>
          <a:effectLst/>
        </p:spPr>
        <p:txBody>
          <a:bodyPr wrap="none" anchor="ctr"/>
          <a:lstStyle/>
          <a:p>
            <a:pPr fontAlgn="base">
              <a:spcBef>
                <a:spcPct val="0"/>
              </a:spcBef>
              <a:spcAft>
                <a:spcPct val="0"/>
              </a:spcAft>
            </a:pPr>
            <a:endParaRPr lang="zh-CN" altLang="en-US" smtClean="0">
              <a:solidFill>
                <a:srgbClr val="000000"/>
              </a:solidFill>
            </a:endParaRPr>
          </a:p>
        </p:txBody>
      </p:sp>
      <p:sp>
        <p:nvSpPr>
          <p:cNvPr id="5129" name="Rectangle 9"/>
          <p:cNvSpPr>
            <a:spLocks noGrp="1" noChangeArrowheads="1"/>
          </p:cNvSpPr>
          <p:nvPr>
            <p:ph type="title"/>
          </p:nvPr>
        </p:nvSpPr>
        <p:spPr>
          <a:xfrm>
            <a:off x="395288" y="3429000"/>
            <a:ext cx="8229600" cy="2232248"/>
          </a:xfrm>
          <a:solidFill>
            <a:schemeClr val="bg1">
              <a:alpha val="74000"/>
            </a:schemeClr>
          </a:solidFill>
        </p:spPr>
        <p:txBody>
          <a:bodyPr/>
          <a:lstStyle/>
          <a:p>
            <a:pPr algn="l"/>
            <a:r>
              <a:rPr lang="zh-CN" altLang="en-US" sz="2800" b="1" dirty="0" smtClean="0"/>
              <a:t>     丹尼</a:t>
            </a:r>
            <a:r>
              <a:rPr lang="zh-CN" altLang="en-US" sz="2800" b="1" dirty="0"/>
              <a:t>尔</a:t>
            </a:r>
            <a:r>
              <a:rPr lang="en-US" altLang="zh-CN" sz="2800" b="1" dirty="0"/>
              <a:t>·</a:t>
            </a:r>
            <a:r>
              <a:rPr lang="zh-CN" altLang="en-US" sz="2800" b="1" dirty="0"/>
              <a:t>笛福</a:t>
            </a:r>
            <a:r>
              <a:rPr lang="en-US" altLang="zh-CN" sz="2800" b="1" dirty="0"/>
              <a:t>,</a:t>
            </a:r>
            <a:r>
              <a:rPr lang="zh-CN" altLang="en-US" sz="2800" b="1" dirty="0"/>
              <a:t>英国作家。英国启蒙时期现实主义丰富小说的奠基人，被誉为英国和欧洲的</a:t>
            </a:r>
            <a:r>
              <a:rPr lang="zh-CN" altLang="en-US" sz="2800" b="1" dirty="0">
                <a:latin typeface="Calibri"/>
              </a:rPr>
              <a:t>“</a:t>
            </a:r>
            <a:r>
              <a:rPr lang="zh-CN" altLang="en-US" sz="2800" b="1" dirty="0"/>
              <a:t>小说之父</a:t>
            </a:r>
            <a:r>
              <a:rPr lang="zh-CN" altLang="en-US" sz="2800" b="1" dirty="0">
                <a:latin typeface="Calibri"/>
              </a:rPr>
              <a:t>”</a:t>
            </a:r>
            <a:r>
              <a:rPr lang="zh-CN" altLang="en-US" sz="2800" b="1" dirty="0"/>
              <a:t>。其作品可读性强，主要构架为：主人公个人通过努力，靠智慧和勇敢战胜困难，表现了当时追求冒险，倡导个人奋斗的社会风气</a:t>
            </a:r>
            <a:r>
              <a:rPr lang="zh-CN" altLang="en-US" sz="2800" b="1" dirty="0" smtClean="0"/>
              <a:t>。</a:t>
            </a:r>
            <a:endParaRPr lang="en-US" altLang="zh-CN"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000" fill="hold"/>
                                        <p:tgtEl>
                                          <p:spTgt spid="5126"/>
                                        </p:tgtEl>
                                        <p:attrNameLst>
                                          <p:attrName>ppt_x</p:attrName>
                                        </p:attrNameLst>
                                      </p:cBhvr>
                                      <p:tavLst>
                                        <p:tav tm="0">
                                          <p:val>
                                            <p:strVal val="#ppt_x"/>
                                          </p:val>
                                        </p:tav>
                                        <p:tav tm="100000">
                                          <p:val>
                                            <p:strVal val="#ppt_x"/>
                                          </p:val>
                                        </p:tav>
                                      </p:tavLst>
                                    </p:anim>
                                    <p:anim calcmode="lin" valueType="num">
                                      <p:cBhvr additive="base">
                                        <p:cTn id="8" dur="10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128"/>
                                        </p:tgtEl>
                                        <p:attrNameLst>
                                          <p:attrName>style.visibility</p:attrName>
                                        </p:attrNameLst>
                                      </p:cBhvr>
                                      <p:to>
                                        <p:strVal val="visible"/>
                                      </p:to>
                                    </p:set>
                                    <p:animEffect transition="in" filter="blinds(horizontal)">
                                      <p:cBhvr>
                                        <p:cTn id="13" dur="1000"/>
                                        <p:tgtEl>
                                          <p:spTgt spid="512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5129"/>
                                        </p:tgtEl>
                                        <p:attrNameLst>
                                          <p:attrName>style.visibility</p:attrName>
                                        </p:attrNameLst>
                                      </p:cBhvr>
                                      <p:to>
                                        <p:strVal val="visible"/>
                                      </p:to>
                                    </p:set>
                                    <p:animEffect transition="in" filter="wheel(8)">
                                      <p:cBhvr>
                                        <p:cTn id="18" dur="1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8" grpId="0" animBg="1"/>
      <p:bldP spid="51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50" name="WordArt 6"/>
          <p:cNvSpPr>
            <a:spLocks noChangeArrowheads="1" noChangeShapeType="1" noTextEdit="1"/>
          </p:cNvSpPr>
          <p:nvPr/>
        </p:nvSpPr>
        <p:spPr bwMode="auto">
          <a:xfrm>
            <a:off x="2627313" y="333375"/>
            <a:ext cx="3022600" cy="1512888"/>
          </a:xfrm>
          <a:prstGeom prst="rect">
            <a:avLst/>
          </a:prstGeom>
        </p:spPr>
        <p:txBody>
          <a:bodyPr wrap="none" fromWordArt="1">
            <a:prstTxWarp prst="textFadeRight">
              <a:avLst>
                <a:gd name="adj" fmla="val 33333"/>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zh-CN" altLang="en-US" sz="3600" kern="10" smtClean="0">
                <a:ln w="9525">
                  <a:round/>
                  <a:headEnd/>
                  <a:tailEnd/>
                </a:ln>
                <a:gradFill rotWithShape="0">
                  <a:gsLst>
                    <a:gs pos="0">
                      <a:srgbClr val="FFE701"/>
                    </a:gs>
                    <a:gs pos="100000">
                      <a:srgbClr val="FE3E02"/>
                    </a:gs>
                  </a:gsLst>
                  <a:lin ang="5400000" scaled="1"/>
                </a:gradFill>
                <a:latin typeface="宋体"/>
              </a:rPr>
              <a:t>主要内容</a:t>
            </a:r>
          </a:p>
        </p:txBody>
      </p:sp>
      <p:sp>
        <p:nvSpPr>
          <p:cNvPr id="6151" name="Rectangle 7"/>
          <p:cNvSpPr>
            <a:spLocks noGrp="1" noChangeArrowheads="1"/>
          </p:cNvSpPr>
          <p:nvPr>
            <p:ph type="title"/>
          </p:nvPr>
        </p:nvSpPr>
        <p:spPr>
          <a:xfrm>
            <a:off x="251520" y="2564904"/>
            <a:ext cx="8697913" cy="2664296"/>
          </a:xfrm>
          <a:solidFill>
            <a:schemeClr val="bg1">
              <a:alpha val="68000"/>
            </a:schemeClr>
          </a:solidFill>
        </p:spPr>
        <p:txBody>
          <a:bodyPr/>
          <a:lstStyle/>
          <a:p>
            <a:pPr algn="l"/>
            <a:r>
              <a:rPr lang="zh-CN" altLang="en-US" sz="2800" b="1" dirty="0" smtClean="0"/>
              <a:t>   一</a:t>
            </a:r>
            <a:r>
              <a:rPr lang="zh-CN" altLang="en-US" sz="2800" b="1" dirty="0"/>
              <a:t>个具有冒险主义精神的英国人，不听父母劝阻，不想却被困于孤岛上，孤苦伶仃，生存艰难。但他并没有放弃希望，以非凡的勇气和智慧，在孤岛上存活了下来。经过他的不懈努力，运用自己的所知所学，历尽千辛万苦，顽强地活了下来。</a:t>
            </a:r>
            <a:endParaRPr lang="en-US" altLang="zh-CN"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dissolve">
                                      <p:cBhvr>
                                        <p:cTn id="7" dur="10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151"/>
                                        </p:tgtEl>
                                        <p:attrNameLst>
                                          <p:attrName>style.visibility</p:attrName>
                                        </p:attrNameLst>
                                      </p:cBhvr>
                                      <p:to>
                                        <p:strVal val="visible"/>
                                      </p:to>
                                    </p:set>
                                    <p:anim calcmode="lin" valueType="num">
                                      <p:cBhvr>
                                        <p:cTn id="12" dur="1000" fill="hold"/>
                                        <p:tgtEl>
                                          <p:spTgt spid="6151"/>
                                        </p:tgtEl>
                                        <p:attrNameLst>
                                          <p:attrName>ppt_w</p:attrName>
                                        </p:attrNameLst>
                                      </p:cBhvr>
                                      <p:tavLst>
                                        <p:tav tm="0">
                                          <p:val>
                                            <p:fltVal val="0"/>
                                          </p:val>
                                        </p:tav>
                                        <p:tav tm="100000">
                                          <p:val>
                                            <p:strVal val="#ppt_w"/>
                                          </p:val>
                                        </p:tav>
                                      </p:tavLst>
                                    </p:anim>
                                    <p:anim calcmode="lin" valueType="num">
                                      <p:cBhvr>
                                        <p:cTn id="13" dur="1000" fill="hold"/>
                                        <p:tgtEl>
                                          <p:spTgt spid="61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4" name="WordArt 6"/>
          <p:cNvSpPr>
            <a:spLocks noChangeArrowheads="1" noChangeShapeType="1" noTextEdit="1"/>
          </p:cNvSpPr>
          <p:nvPr/>
        </p:nvSpPr>
        <p:spPr bwMode="auto">
          <a:xfrm>
            <a:off x="1187450" y="404813"/>
            <a:ext cx="2836863" cy="143986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kern="10" smtClean="0">
                <a:ln w="9525">
                  <a:noFill/>
                  <a:round/>
                  <a:headEnd/>
                  <a:tailEnd/>
                </a:ln>
                <a:solidFill>
                  <a:srgbClr val="336699"/>
                </a:solidFill>
                <a:effectLst>
                  <a:outerShdw dist="45791" dir="2021404" algn="ctr" rotWithShape="0">
                    <a:srgbClr val="B2B2B2">
                      <a:alpha val="80000"/>
                    </a:srgbClr>
                  </a:outerShdw>
                </a:effectLst>
                <a:latin typeface="宋体"/>
              </a:rPr>
              <a:t>推荐原因</a:t>
            </a:r>
          </a:p>
        </p:txBody>
      </p:sp>
      <p:sp>
        <p:nvSpPr>
          <p:cNvPr id="7175" name="Rectangle 7"/>
          <p:cNvSpPr>
            <a:spLocks noGrp="1" noChangeArrowheads="1"/>
          </p:cNvSpPr>
          <p:nvPr>
            <p:ph type="title"/>
          </p:nvPr>
        </p:nvSpPr>
        <p:spPr>
          <a:xfrm>
            <a:off x="179512" y="2132856"/>
            <a:ext cx="8820150" cy="3529013"/>
          </a:xfrm>
          <a:solidFill>
            <a:schemeClr val="bg1">
              <a:alpha val="55000"/>
            </a:schemeClr>
          </a:solidFill>
        </p:spPr>
        <p:txBody>
          <a:bodyPr/>
          <a:lstStyle/>
          <a:p>
            <a:pPr algn="l"/>
            <a:r>
              <a:rPr lang="en-US" altLang="zh-CN" sz="2800" b="1" dirty="0"/>
              <a:t>《</a:t>
            </a:r>
            <a:r>
              <a:rPr lang="zh-CN" altLang="en-US" sz="2800" b="1" dirty="0"/>
              <a:t>鲁滨逊漂流记</a:t>
            </a:r>
            <a:r>
              <a:rPr lang="en-US" altLang="zh-CN" sz="2800" b="1" dirty="0"/>
              <a:t>》</a:t>
            </a:r>
            <a:r>
              <a:rPr lang="zh-CN" altLang="en-US" sz="2800" b="1" dirty="0"/>
              <a:t>这本书，让我大开了一次眼界，也让我的心灵受到了强烈的震撼。只要我们像鲁滨孙一样，在困境面前毫不退缩，有他那种不畏困难的精神，在绝境中求生的信念，有什么事情我们不会成功呢？又有什么事情能比鲁滨逊所遭受到的更糟呢？</a:t>
            </a:r>
            <a:br>
              <a:rPr lang="zh-CN" altLang="en-US" sz="2800" b="1" dirty="0"/>
            </a:br>
            <a:r>
              <a:rPr lang="zh-CN" altLang="en-US" sz="2800" b="1" dirty="0"/>
              <a:t>　</a:t>
            </a:r>
            <a:endParaRPr lang="zh-CN" alt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p:cTn id="7" dur="1000" fill="hold"/>
                                        <p:tgtEl>
                                          <p:spTgt spid="71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717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7174"/>
                                        </p:tgtEl>
                                        <p:attrNameLst>
                                          <p:attrName>ppt_y</p:attrName>
                                        </p:attrNameLst>
                                      </p:cBhvr>
                                      <p:tavLst>
                                        <p:tav tm="0">
                                          <p:val>
                                            <p:strVal val="#ppt_y"/>
                                          </p:val>
                                        </p:tav>
                                        <p:tav tm="100000">
                                          <p:val>
                                            <p:strVal val="#ppt_y"/>
                                          </p:val>
                                        </p:tav>
                                      </p:tavLst>
                                    </p:anim>
                                    <p:animEffect transition="in" filter="fade">
                                      <p:cBhvr>
                                        <p:cTn id="10" dur="1000"/>
                                        <p:tgtEl>
                                          <p:spTgt spid="717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anim calcmode="lin" valueType="num">
                                      <p:cBhvr>
                                        <p:cTn id="15" dur="1000" fill="hold"/>
                                        <p:tgtEl>
                                          <p:spTgt spid="7175"/>
                                        </p:tgtEl>
                                        <p:attrNameLst>
                                          <p:attrName>ppt_w</p:attrName>
                                        </p:attrNameLst>
                                      </p:cBhvr>
                                      <p:tavLst>
                                        <p:tav tm="0">
                                          <p:val>
                                            <p:fltVal val="0"/>
                                          </p:val>
                                        </p:tav>
                                        <p:tav tm="100000">
                                          <p:val>
                                            <p:strVal val="#ppt_w"/>
                                          </p:val>
                                        </p:tav>
                                      </p:tavLst>
                                    </p:anim>
                                    <p:anim calcmode="lin" valueType="num">
                                      <p:cBhvr>
                                        <p:cTn id="16" dur="1000" fill="hold"/>
                                        <p:tgtEl>
                                          <p:spTgt spid="7175"/>
                                        </p:tgtEl>
                                        <p:attrNameLst>
                                          <p:attrName>ppt_h</p:attrName>
                                        </p:attrNameLst>
                                      </p:cBhvr>
                                      <p:tavLst>
                                        <p:tav tm="0">
                                          <p:val>
                                            <p:fltVal val="0"/>
                                          </p:val>
                                        </p:tav>
                                        <p:tav tm="100000">
                                          <p:val>
                                            <p:strVal val="#ppt_h"/>
                                          </p:val>
                                        </p:tav>
                                      </p:tavLst>
                                    </p:anim>
                                    <p:anim calcmode="lin" valueType="num">
                                      <p:cBhvr>
                                        <p:cTn id="17" dur="1000" fill="hold"/>
                                        <p:tgtEl>
                                          <p:spTgt spid="7175"/>
                                        </p:tgtEl>
                                        <p:attrNameLst>
                                          <p:attrName>ppt_x</p:attrName>
                                        </p:attrNameLst>
                                      </p:cBhvr>
                                      <p:tavLst>
                                        <p:tav tm="0">
                                          <p:val>
                                            <p:fltVal val="0.5"/>
                                          </p:val>
                                        </p:tav>
                                        <p:tav tm="100000">
                                          <p:val>
                                            <p:strVal val="#ppt_x"/>
                                          </p:val>
                                        </p:tav>
                                      </p:tavLst>
                                    </p:anim>
                                    <p:anim calcmode="lin" valueType="num">
                                      <p:cBhvr>
                                        <p:cTn id="18" dur="1000" fill="hold"/>
                                        <p:tgtEl>
                                          <p:spTgt spid="717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FF8200"/>
            </a:gs>
            <a:gs pos="10001">
              <a:srgbClr val="FF0000">
                <a:alpha val="99400"/>
              </a:srgbClr>
            </a:gs>
            <a:gs pos="35001">
              <a:srgbClr val="BA0066">
                <a:alpha val="97899"/>
              </a:srgbClr>
            </a:gs>
            <a:gs pos="70000">
              <a:srgbClr val="66008F">
                <a:alpha val="95799"/>
              </a:srgbClr>
            </a:gs>
            <a:gs pos="100000">
              <a:srgbClr val="000082">
                <a:alpha val="93999"/>
              </a:srgbClr>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zh-CN" altLang="zh-CN"/>
          </a:p>
        </p:txBody>
      </p:sp>
      <p:sp>
        <p:nvSpPr>
          <p:cNvPr id="4099" name="Rectangle 3"/>
          <p:cNvSpPr>
            <a:spLocks noGrp="1" noChangeArrowheads="1"/>
          </p:cNvSpPr>
          <p:nvPr>
            <p:ph type="body" idx="1"/>
          </p:nvPr>
        </p:nvSpPr>
        <p:spPr/>
        <p:txBody>
          <a:bodyPr/>
          <a:lstStyle/>
          <a:p>
            <a:pPr>
              <a:buFontTx/>
              <a:buNone/>
            </a:pPr>
            <a:endParaRPr lang="zh-CN" altLang="zh-CN"/>
          </a:p>
        </p:txBody>
      </p:sp>
      <p:pic>
        <p:nvPicPr>
          <p:cNvPr id="4100" name="Picture 4" descr="汤姆"/>
          <p:cNvPicPr>
            <a:picLocks noChangeAspect="1" noChangeArrowheads="1"/>
          </p:cNvPicPr>
          <p:nvPr/>
        </p:nvPicPr>
        <p:blipFill>
          <a:blip r:embed="rId2" cstate="print"/>
          <a:srcRect/>
          <a:stretch>
            <a:fillRect/>
          </a:stretch>
        </p:blipFill>
        <p:spPr bwMode="auto">
          <a:xfrm>
            <a:off x="755576" y="260648"/>
            <a:ext cx="4919663" cy="6192837"/>
          </a:xfrm>
          <a:prstGeom prst="rect">
            <a:avLst/>
          </a:prstGeom>
          <a:noFill/>
          <a:ln w="9525">
            <a:noFill/>
            <a:miter lim="800000"/>
            <a:headEnd/>
            <a:tailEnd/>
          </a:ln>
        </p:spPr>
      </p:pic>
      <p:sp>
        <p:nvSpPr>
          <p:cNvPr id="5" name="Rectangle 3"/>
          <p:cNvSpPr txBox="1">
            <a:spLocks noChangeArrowheads="1"/>
          </p:cNvSpPr>
          <p:nvPr/>
        </p:nvSpPr>
        <p:spPr bwMode="auto">
          <a:xfrm>
            <a:off x="5675668" y="3853543"/>
            <a:ext cx="3775075" cy="1200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zh-CN" altLang="en-US" dirty="0" smtClean="0"/>
              <a:t> </a:t>
            </a:r>
            <a:r>
              <a:rPr lang="zh-CN" altLang="en-US" dirty="0" smtClean="0">
                <a:latin typeface="方正隶变简体" pitchFamily="65" charset="-122"/>
                <a:ea typeface="方正隶变简体" pitchFamily="65" charset="-122"/>
              </a:rPr>
              <a:t>推荐人</a:t>
            </a:r>
            <a:endParaRPr lang="en-US" altLang="zh-CN" dirty="0" smtClean="0">
              <a:latin typeface="方正隶变简体" pitchFamily="65" charset="-122"/>
              <a:ea typeface="方正隶变简体" pitchFamily="65" charset="-122"/>
            </a:endParaRPr>
          </a:p>
          <a:p>
            <a:r>
              <a:rPr lang="zh-CN" altLang="en-US" dirty="0" smtClean="0">
                <a:latin typeface="方正隶变简体" pitchFamily="65" charset="-122"/>
                <a:ea typeface="方正隶变简体" pitchFamily="65" charset="-122"/>
              </a:rPr>
              <a:t>孟铭易</a:t>
            </a:r>
          </a:p>
          <a:p>
            <a:pPr marL="0" indent="0" algn="just">
              <a:buNone/>
            </a:pPr>
            <a:r>
              <a:rPr lang="zh-CN" altLang="en-US" dirty="0" smtClean="0">
                <a:latin typeface="方正隶变简体" pitchFamily="65" charset="-122"/>
                <a:ea typeface="方正隶变简体" pitchFamily="65" charset="-122"/>
              </a:rPr>
              <a:t>               </a:t>
            </a:r>
            <a:endParaRPr lang="zh-CN" altLang="en-US" dirty="0">
              <a:latin typeface="方正隶变简体" pitchFamily="65" charset="-122"/>
              <a:ea typeface="方正隶变简体" pitchFamily="65" charset="-122"/>
            </a:endParaRPr>
          </a:p>
        </p:txBody>
      </p:sp>
    </p:spTree>
  </p:cSld>
  <p:clrMapOvr>
    <a:masterClrMapping/>
  </p:clrMapOvr>
  <p:transition advClick="0" advTm="500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3" dur="5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19" presetClass="entr" presetSubtype="1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8" dur="5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917825" y="1600200"/>
            <a:ext cx="5768975" cy="4525963"/>
          </a:xfrm>
        </p:spPr>
        <p:txBody>
          <a:bodyPr/>
          <a:lstStyle/>
          <a:p>
            <a:pPr>
              <a:lnSpc>
                <a:spcPct val="90000"/>
              </a:lnSpc>
              <a:buFontTx/>
              <a:buNone/>
            </a:pPr>
            <a:r>
              <a:rPr lang="zh-CN" altLang="en-US" sz="2800" dirty="0">
                <a:latin typeface="楷体" pitchFamily="49" charset="-122"/>
                <a:ea typeface="楷体" pitchFamily="49" charset="-122"/>
              </a:rPr>
              <a:t>      汤姆是一个精灵古怪的小男孩，他遇到不少稀奇古怪的事，也认识不少的人，汤姆酷爱探险，有事没事就跑出去狂野，后来，汤姆在一次探险中获得了成堆的金币。</a:t>
            </a:r>
          </a:p>
          <a:p>
            <a:pPr>
              <a:lnSpc>
                <a:spcPct val="90000"/>
              </a:lnSpc>
              <a:buFontTx/>
              <a:buNone/>
            </a:pPr>
            <a:r>
              <a:rPr lang="zh-CN" altLang="en-US" sz="2800" dirty="0">
                <a:latin typeface="楷体" pitchFamily="49" charset="-122"/>
                <a:ea typeface="楷体" pitchFamily="49" charset="-122"/>
              </a:rPr>
              <a:t>      这部小说独特的艺术魅力，在于贯穿和渗透全书的那种，马克吐温式的诙谐和幽默。“了不起的粉刷工”、“主日学校里出风头”“猫和止痛药”这些故事，你一定会拍案叫</a:t>
            </a:r>
            <a:r>
              <a:rPr lang="zh-CN" altLang="en-US" sz="2800" dirty="0">
                <a:latin typeface="方正行楷简体" pitchFamily="2" charset="-122"/>
                <a:ea typeface="楷体" pitchFamily="49" charset="-122"/>
              </a:rPr>
              <a:t>绝</a:t>
            </a:r>
            <a:r>
              <a:rPr lang="zh-CN" altLang="en-US" sz="2800" dirty="0">
                <a:latin typeface="方正行楷简体" pitchFamily="2" charset="-122"/>
                <a:ea typeface="方正行楷简体" pitchFamily="2" charset="-122"/>
              </a:rPr>
              <a:t>。</a:t>
            </a:r>
          </a:p>
        </p:txBody>
      </p:sp>
      <p:sp>
        <p:nvSpPr>
          <p:cNvPr id="5123" name="WordArt 3"/>
          <p:cNvSpPr>
            <a:spLocks noChangeArrowheads="1" noChangeShapeType="1"/>
          </p:cNvSpPr>
          <p:nvPr/>
        </p:nvSpPr>
        <p:spPr bwMode="auto">
          <a:xfrm>
            <a:off x="2916238" y="909638"/>
            <a:ext cx="3200400" cy="536575"/>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buFont typeface="Arial" pitchFamily="34" charset="0"/>
              <a:buNone/>
            </a:pPr>
            <a:r>
              <a:rPr lang="zh-CN" altLang="en-US" sz="3600" smtClean="0">
                <a:ln w="9525">
                  <a:noFill/>
                  <a:round/>
                  <a:headEnd/>
                  <a:tailEnd/>
                </a:ln>
                <a:gradFill rotWithShape="0">
                  <a:gsLst>
                    <a:gs pos="0">
                      <a:srgbClr val="FFFFCC"/>
                    </a:gs>
                    <a:gs pos="100000">
                      <a:srgbClr val="FF9999"/>
                    </a:gs>
                  </a:gsLst>
                  <a:lin ang="5400000" scaled="1"/>
                </a:gradFill>
                <a:latin typeface="方正粗圆简体"/>
                <a:ea typeface="方正粗圆简体"/>
              </a:rPr>
              <a:t>汤姆索亚历险记</a:t>
            </a:r>
          </a:p>
        </p:txBody>
      </p:sp>
      <p:pic>
        <p:nvPicPr>
          <p:cNvPr id="5124" name="Picture 4" descr="书香xx4"/>
          <p:cNvPicPr>
            <a:picLocks noChangeAspect="1" noChangeArrowheads="1"/>
          </p:cNvPicPr>
          <p:nvPr/>
        </p:nvPicPr>
        <p:blipFill>
          <a:blip r:embed="rId3" cstate="print"/>
          <a:srcRect/>
          <a:stretch>
            <a:fillRect/>
          </a:stretch>
        </p:blipFill>
        <p:spPr bwMode="auto">
          <a:xfrm>
            <a:off x="6156325" y="188913"/>
            <a:ext cx="1720850" cy="1290637"/>
          </a:xfrm>
          <a:prstGeom prst="rect">
            <a:avLst/>
          </a:prstGeom>
          <a:noFill/>
          <a:ln w="9525">
            <a:noFill/>
            <a:miter lim="800000"/>
            <a:headEnd/>
            <a:tailEnd/>
          </a:ln>
        </p:spPr>
      </p:pic>
    </p:spTree>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amond(in)">
                                      <p:cBhvr>
                                        <p:cTn id="7" dur="2000"/>
                                        <p:tgtEl>
                                          <p:spTgt spid="5123"/>
                                        </p:tgtEl>
                                      </p:cBhvr>
                                    </p:animEffect>
                                  </p:childTnLst>
                                </p:cTn>
                              </p:par>
                            </p:childTnLst>
                          </p:cTn>
                        </p:par>
                        <p:par>
                          <p:cTn id="8" fill="hold">
                            <p:stCondLst>
                              <p:cond delay="2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122">
                                            <p:txEl>
                                              <p:pRg st="0" end="0"/>
                                            </p:txEl>
                                          </p:spTgt>
                                        </p:tgtEl>
                                        <p:attrNameLst>
                                          <p:attrName>style.visibility</p:attrName>
                                        </p:attrNameLst>
                                      </p:cBhvr>
                                      <p:to>
                                        <p:strVal val="visible"/>
                                      </p:to>
                                    </p:set>
                                    <p:anim by="(-#ppt_w*2)" calcmode="lin" valueType="num">
                                      <p:cBhvr rctx="PPT">
                                        <p:cTn id="11" dur="500" autoRev="1" fill="hold">
                                          <p:stCondLst>
                                            <p:cond delay="0"/>
                                          </p:stCondLst>
                                        </p:cTn>
                                        <p:tgtEl>
                                          <p:spTgt spid="5122">
                                            <p:txEl>
                                              <p:pRg st="0" end="0"/>
                                            </p:txEl>
                                          </p:spTgt>
                                        </p:tgtEl>
                                        <p:attrNameLst>
                                          <p:attrName>ppt_w</p:attrName>
                                        </p:attrNameLst>
                                      </p:cBhvr>
                                    </p:anim>
                                    <p:anim by="(#ppt_w*0.50)" calcmode="lin" valueType="num">
                                      <p:cBhvr>
                                        <p:cTn id="12" dur="500" decel="50000" autoRev="1" fill="hold">
                                          <p:stCondLst>
                                            <p:cond delay="0"/>
                                          </p:stCondLst>
                                        </p:cTn>
                                        <p:tgtEl>
                                          <p:spTgt spid="5122">
                                            <p:txEl>
                                              <p:pRg st="0" end="0"/>
                                            </p:txEl>
                                          </p:spTgt>
                                        </p:tgtEl>
                                        <p:attrNameLst>
                                          <p:attrName>ppt_x</p:attrName>
                                        </p:attrNameLst>
                                      </p:cBhvr>
                                    </p:anim>
                                    <p:anim from="(-#ppt_h/2)" to="(#ppt_y)" calcmode="lin" valueType="num">
                                      <p:cBhvr>
                                        <p:cTn id="13" dur="1000" fill="hold">
                                          <p:stCondLst>
                                            <p:cond delay="0"/>
                                          </p:stCondLst>
                                        </p:cTn>
                                        <p:tgtEl>
                                          <p:spTgt spid="5122">
                                            <p:txEl>
                                              <p:pRg st="0" end="0"/>
                                            </p:txEl>
                                          </p:spTgt>
                                        </p:tgtEl>
                                        <p:attrNameLst>
                                          <p:attrName>ppt_y</p:attrName>
                                        </p:attrNameLst>
                                      </p:cBhvr>
                                    </p:anim>
                                    <p:animRot by="21600000">
                                      <p:cBhvr>
                                        <p:cTn id="14" dur="1000" fill="hold">
                                          <p:stCondLst>
                                            <p:cond delay="0"/>
                                          </p:stCondLst>
                                        </p:cTn>
                                        <p:tgtEl>
                                          <p:spTgt spid="5122">
                                            <p:txEl>
                                              <p:pRg st="0" end="0"/>
                                            </p:txEl>
                                          </p:spTgt>
                                        </p:tgtEl>
                                        <p:attrNameLst>
                                          <p:attrName>r</p:attrName>
                                        </p:attrNameLst>
                                      </p:cBhvr>
                                    </p:animRot>
                                  </p:childTnLst>
                                </p:cTn>
                              </p:par>
                            </p:childTnLst>
                          </p:cTn>
                        </p:par>
                        <p:par>
                          <p:cTn id="15" fill="hold">
                            <p:stCondLst>
                              <p:cond delay="107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5122">
                                            <p:txEl>
                                              <p:pRg st="1" end="1"/>
                                            </p:txEl>
                                          </p:spTgt>
                                        </p:tgtEl>
                                        <p:attrNameLst>
                                          <p:attrName>style.visibility</p:attrName>
                                        </p:attrNameLst>
                                      </p:cBhvr>
                                      <p:to>
                                        <p:strVal val="visible"/>
                                      </p:to>
                                    </p:set>
                                    <p:anim by="(-#ppt_w*2)" calcmode="lin" valueType="num">
                                      <p:cBhvr rctx="PPT">
                                        <p:cTn id="18" dur="500" autoRev="1" fill="hold">
                                          <p:stCondLst>
                                            <p:cond delay="0"/>
                                          </p:stCondLst>
                                        </p:cTn>
                                        <p:tgtEl>
                                          <p:spTgt spid="5122">
                                            <p:txEl>
                                              <p:pRg st="1" end="1"/>
                                            </p:txEl>
                                          </p:spTgt>
                                        </p:tgtEl>
                                        <p:attrNameLst>
                                          <p:attrName>ppt_w</p:attrName>
                                        </p:attrNameLst>
                                      </p:cBhvr>
                                    </p:anim>
                                    <p:anim by="(#ppt_w*0.50)" calcmode="lin" valueType="num">
                                      <p:cBhvr>
                                        <p:cTn id="19" dur="500" decel="50000" autoRev="1" fill="hold">
                                          <p:stCondLst>
                                            <p:cond delay="0"/>
                                          </p:stCondLst>
                                        </p:cTn>
                                        <p:tgtEl>
                                          <p:spTgt spid="5122">
                                            <p:txEl>
                                              <p:pRg st="1" end="1"/>
                                            </p:txEl>
                                          </p:spTgt>
                                        </p:tgtEl>
                                        <p:attrNameLst>
                                          <p:attrName>ppt_x</p:attrName>
                                        </p:attrNameLst>
                                      </p:cBhvr>
                                    </p:anim>
                                    <p:anim from="(-#ppt_h/2)" to="(#ppt_y)" calcmode="lin" valueType="num">
                                      <p:cBhvr>
                                        <p:cTn id="20" dur="1000" fill="hold">
                                          <p:stCondLst>
                                            <p:cond delay="0"/>
                                          </p:stCondLst>
                                        </p:cTn>
                                        <p:tgtEl>
                                          <p:spTgt spid="5122">
                                            <p:txEl>
                                              <p:pRg st="1" end="1"/>
                                            </p:txEl>
                                          </p:spTgt>
                                        </p:tgtEl>
                                        <p:attrNameLst>
                                          <p:attrName>ppt_y</p:attrName>
                                        </p:attrNameLst>
                                      </p:cBhvr>
                                    </p:anim>
                                    <p:animRot by="21600000">
                                      <p:cBhvr>
                                        <p:cTn id="21" dur="1000" fill="hold">
                                          <p:stCondLst>
                                            <p:cond delay="0"/>
                                          </p:stCondLst>
                                        </p:cTn>
                                        <p:tgtEl>
                                          <p:spTgt spid="51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utoUpdateAnimBg="0"/>
      <p:bldP spid="51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7" name="内容占位符 6" descr="s4440746.jpg"/>
          <p:cNvPicPr>
            <a:picLocks noGrp="1" noChangeAspect="1"/>
          </p:cNvPicPr>
          <p:nvPr>
            <p:ph idx="1"/>
          </p:nvPr>
        </p:nvPicPr>
        <p:blipFill>
          <a:blip r:embed="rId3" cstate="print"/>
          <a:srcRect/>
          <a:stretch>
            <a:fillRect/>
          </a:stretch>
        </p:blipFill>
        <p:spPr>
          <a:xfrm>
            <a:off x="1835696" y="0"/>
            <a:ext cx="4824413" cy="6858000"/>
          </a:xfrm>
        </p:spPr>
      </p:pic>
      <p:sp>
        <p:nvSpPr>
          <p:cNvPr id="3" name="矩形 2"/>
          <p:cNvSpPr>
            <a:spLocks noChangeArrowheads="1"/>
          </p:cNvSpPr>
          <p:nvPr/>
        </p:nvSpPr>
        <p:spPr bwMode="auto">
          <a:xfrm>
            <a:off x="6948264" y="4005064"/>
            <a:ext cx="2586583" cy="1077218"/>
          </a:xfrm>
          <a:prstGeom prst="rect">
            <a:avLst/>
          </a:prstGeom>
          <a:noFill/>
          <a:ln w="9525">
            <a:noFill/>
            <a:miter lim="800000"/>
            <a:headEnd/>
            <a:tailEnd/>
          </a:ln>
        </p:spPr>
        <p:txBody>
          <a:bodyPr wrap="square">
            <a:spAutoFit/>
          </a:bodyPr>
          <a:lstStyle/>
          <a:p>
            <a:pPr fontAlgn="base">
              <a:spcBef>
                <a:spcPct val="0"/>
              </a:spcBef>
              <a:spcAft>
                <a:spcPct val="0"/>
              </a:spcAft>
            </a:pPr>
            <a:r>
              <a:rPr lang="zh-CN" altLang="zh-CN" sz="3200" u="sng" dirty="0" smtClean="0">
                <a:solidFill>
                  <a:srgbClr val="7030A0"/>
                </a:solidFill>
                <a:latin typeface="楷体_GB2312" pitchFamily="49" charset="-122"/>
                <a:ea typeface="楷体_GB2312" pitchFamily="49" charset="-122"/>
              </a:rPr>
              <a:t>七</a:t>
            </a:r>
            <a:r>
              <a:rPr lang="en-US" altLang="zh-CN" sz="3200" u="sng" dirty="0" smtClean="0">
                <a:solidFill>
                  <a:srgbClr val="7030A0"/>
                </a:solidFill>
                <a:latin typeface="楷体_GB2312" pitchFamily="49" charset="-122"/>
                <a:ea typeface="楷体_GB2312" pitchFamily="49" charset="-122"/>
              </a:rPr>
              <a:t>(5)</a:t>
            </a:r>
            <a:r>
              <a:rPr lang="zh-CN" altLang="zh-CN" sz="3200" u="sng" dirty="0" smtClean="0">
                <a:solidFill>
                  <a:srgbClr val="7030A0"/>
                </a:solidFill>
                <a:latin typeface="楷体_GB2312" pitchFamily="49" charset="-122"/>
                <a:ea typeface="楷体_GB2312" pitchFamily="49" charset="-122"/>
              </a:rPr>
              <a:t>班  </a:t>
            </a:r>
            <a:endParaRPr lang="en-US" altLang="zh-CN" sz="3200" u="sng" dirty="0" smtClean="0">
              <a:solidFill>
                <a:srgbClr val="7030A0"/>
              </a:solidFill>
              <a:latin typeface="楷体_GB2312" pitchFamily="49" charset="-122"/>
              <a:ea typeface="楷体_GB2312" pitchFamily="49" charset="-122"/>
            </a:endParaRPr>
          </a:p>
          <a:p>
            <a:pPr fontAlgn="base">
              <a:spcBef>
                <a:spcPct val="0"/>
              </a:spcBef>
              <a:spcAft>
                <a:spcPct val="0"/>
              </a:spcAft>
            </a:pPr>
            <a:r>
              <a:rPr lang="zh-CN" altLang="zh-CN" sz="3200" u="sng" dirty="0" smtClean="0">
                <a:solidFill>
                  <a:srgbClr val="7030A0"/>
                </a:solidFill>
                <a:latin typeface="楷体_GB2312" pitchFamily="49" charset="-122"/>
                <a:ea typeface="楷体_GB2312" pitchFamily="49" charset="-122"/>
              </a:rPr>
              <a:t>王芸萱</a:t>
            </a:r>
            <a:endParaRPr lang="zh-CN" altLang="en-US" sz="3200" dirty="0" smtClean="0">
              <a:solidFill>
                <a:srgbClr val="7030A0"/>
              </a:solidFill>
              <a:latin typeface="楷体_GB2312" pitchFamily="49" charset="-122"/>
              <a:ea typeface="楷体_GB2312" pitchFamily="49" charset="-122"/>
            </a:endParaRPr>
          </a:p>
        </p:txBody>
      </p:sp>
    </p:spTree>
  </p:cSld>
  <p:clrMapOvr>
    <a:masterClrMapping/>
  </p:clrMapOvr>
  <p:transition spd="slow" advClick="0" advTm="5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3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3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3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3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3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7" name="内容占位符 6" descr="xinsrc_442050527161262520791.jpg"/>
          <p:cNvPicPr>
            <a:picLocks noGrp="1" noChangeAspect="1"/>
          </p:cNvPicPr>
          <p:nvPr>
            <p:ph idx="1"/>
          </p:nvPr>
        </p:nvPicPr>
        <p:blipFill>
          <a:blip r:embed="rId3" cstate="print"/>
          <a:srcRect/>
          <a:stretch>
            <a:fillRect/>
          </a:stretch>
        </p:blipFill>
        <p:spPr>
          <a:xfrm>
            <a:off x="0" y="0"/>
            <a:ext cx="4592638" cy="6858000"/>
          </a:xfrm>
        </p:spPr>
      </p:pic>
      <p:sp>
        <p:nvSpPr>
          <p:cNvPr id="6" name="文本占位符 5"/>
          <p:cNvSpPr>
            <a:spLocks noGrp="1"/>
          </p:cNvSpPr>
          <p:nvPr>
            <p:ph type="body" sz="half" idx="2"/>
          </p:nvPr>
        </p:nvSpPr>
        <p:spPr>
          <a:xfrm>
            <a:off x="4572000" y="0"/>
            <a:ext cx="4572000" cy="6858000"/>
          </a:xfrm>
        </p:spPr>
        <p:txBody>
          <a:bodyPr/>
          <a:lstStyle/>
          <a:p>
            <a:pPr eaLnBrk="1" hangingPunct="1"/>
            <a:endParaRPr lang="en-US" altLang="zh-CN" sz="3200" smtClean="0">
              <a:latin typeface="微软雅黑" pitchFamily="34" charset="-122"/>
              <a:ea typeface="微软雅黑" pitchFamily="34" charset="-122"/>
            </a:endParaRPr>
          </a:p>
          <a:p>
            <a:pPr eaLnBrk="1" hangingPunct="1"/>
            <a:r>
              <a:rPr lang="zh-CN" altLang="zh-CN" sz="2400" smtClean="0">
                <a:latin typeface="楷体_GB2312" pitchFamily="49" charset="-122"/>
                <a:ea typeface="楷体_GB2312" pitchFamily="49" charset="-122"/>
              </a:rPr>
              <a:t>作者</a:t>
            </a:r>
            <a:r>
              <a:rPr lang="zh-CN" altLang="zh-CN" sz="3200" smtClean="0">
                <a:latin typeface="微软雅黑" pitchFamily="34" charset="-122"/>
                <a:ea typeface="微软雅黑" pitchFamily="34" charset="-122"/>
              </a:rPr>
              <a:t>曹文轩</a:t>
            </a:r>
            <a:endParaRPr lang="en-US" altLang="zh-CN" sz="3200" smtClean="0">
              <a:latin typeface="微软雅黑" pitchFamily="34" charset="-122"/>
              <a:ea typeface="微软雅黑" pitchFamily="34" charset="-122"/>
            </a:endParaRPr>
          </a:p>
          <a:p>
            <a:pPr eaLnBrk="1" hangingPunct="1"/>
            <a:r>
              <a:rPr lang="en-US" altLang="zh-CN" sz="3200" smtClean="0">
                <a:latin typeface="微软雅黑" pitchFamily="34" charset="-122"/>
                <a:ea typeface="微软雅黑" pitchFamily="34" charset="-122"/>
              </a:rPr>
              <a:t>    ---</a:t>
            </a:r>
            <a:r>
              <a:rPr lang="zh-CN" altLang="zh-CN" sz="2400" smtClean="0">
                <a:latin typeface="楷体_GB2312" pitchFamily="49" charset="-122"/>
                <a:ea typeface="楷体_GB2312" pitchFamily="49" charset="-122"/>
              </a:rPr>
              <a:t>是我国当代著名作家，精擅儿童文学，任北京作家协会副主席，北京大学教授、现当代文学博士生导师、当代文学教研室主任，儿童文学委员会委员，中国作家协会鲁迅文学院客座教授，是中国少年写作的积极倡导者、推动者。</a:t>
            </a:r>
            <a:endParaRPr lang="en-US" altLang="zh-CN" sz="2400" smtClean="0">
              <a:latin typeface="楷体_GB2312" pitchFamily="49" charset="-122"/>
              <a:ea typeface="楷体_GB2312" pitchFamily="49" charset="-122"/>
            </a:endParaRPr>
          </a:p>
          <a:p>
            <a:pPr eaLnBrk="1" hangingPunct="1"/>
            <a:r>
              <a:rPr lang="en-US" altLang="zh-CN" sz="2400" smtClean="0"/>
              <a:t>    </a:t>
            </a:r>
            <a:r>
              <a:rPr lang="zh-CN" altLang="zh-CN" sz="2400" smtClean="0">
                <a:latin typeface="楷体_GB2312" pitchFamily="49" charset="-122"/>
                <a:ea typeface="楷体_GB2312" pitchFamily="49" charset="-122"/>
              </a:rPr>
              <a:t>代表作有《草房子》《红瓦》《天瓢》等；曾获国际安徒生奖提名奖、宋庆龄儿童文学奖金奖、冰心文学大奖、国家图书奖等四十多种奖项。</a:t>
            </a:r>
          </a:p>
          <a:p>
            <a:pPr eaLnBrk="1" hangingPunct="1"/>
            <a:endParaRPr lang="zh-CN" altLang="en-US" sz="2400" smtClean="0">
              <a:latin typeface="楷体_GB2312" pitchFamily="49" charset="-122"/>
              <a:ea typeface="楷体_GB2312" pitchFamily="49" charset="-122"/>
            </a:endParaRPr>
          </a:p>
        </p:txBody>
      </p:sp>
    </p:spTree>
  </p:cSld>
  <p:clrMapOvr>
    <a:masterClrMapping/>
  </p:clrMapOvr>
  <p:transition spd="slow" advClick="0" advTm="3000">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2000"/>
                                        <p:tgtEl>
                                          <p:spTgt spid="6">
                                            <p:txEl>
                                              <p:pRg st="1" end="1"/>
                                            </p:txEl>
                                          </p:spTgt>
                                        </p:tgtEl>
                                      </p:cBhvr>
                                    </p:animEffect>
                                    <p:anim calcmode="lin" valueType="num">
                                      <p:cBhvr>
                                        <p:cTn id="15" dur="2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16" dur="2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slide(fromBottom)">
                                      <p:cBhvr>
                                        <p:cTn id="21" dur="50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0"/>
                                        <p:tgtEl>
                                          <p:spTgt spid="6">
                                            <p:txEl>
                                              <p:pRg st="3" end="3"/>
                                            </p:txEl>
                                          </p:spTgt>
                                        </p:tgtEl>
                                      </p:cBhvr>
                                    </p:animEffect>
                                    <p:anim calcmode="lin" valueType="num">
                                      <p:cBhvr>
                                        <p:cTn id="27" dur="5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5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zh-CN" altLang="en-US"/>
              <a:t>作者：梅子涵</a:t>
            </a:r>
          </a:p>
        </p:txBody>
      </p:sp>
      <p:sp>
        <p:nvSpPr>
          <p:cNvPr id="6147" name="Rectangle 3"/>
          <p:cNvSpPr>
            <a:spLocks noGrp="1" noChangeArrowheads="1"/>
          </p:cNvSpPr>
          <p:nvPr>
            <p:ph type="body" idx="1"/>
          </p:nvPr>
        </p:nvSpPr>
        <p:spPr/>
        <p:txBody>
          <a:bodyPr/>
          <a:lstStyle/>
          <a:p>
            <a:r>
              <a:rPr lang="zh-CN" altLang="en-US"/>
              <a:t>   梅子涵，儿童文学作家，1949年生于上海，安徽旌德人。上海师范大学教授，中国作家协会会员。70年代末期开始发表文学作品。作为儿童文学家，他为儿童写了几十部书集，如《女儿的故事》、《戴小桥和他的哥们儿》等；作为儿童文学的研究者，他写作、主编了多部理论著作，如《儿童小说叙事式论》等。                            </a:t>
            </a:r>
          </a:p>
        </p:txBody>
      </p:sp>
      <p:pic>
        <p:nvPicPr>
          <p:cNvPr id="6148" name="Picture 4" descr="u=3217890287,54985380&amp;fm=58"/>
          <p:cNvPicPr>
            <a:picLocks noChangeAspect="1" noChangeArrowheads="1"/>
          </p:cNvPicPr>
          <p:nvPr/>
        </p:nvPicPr>
        <p:blipFill>
          <a:blip r:embed="rId2" cstate="print"/>
          <a:srcRect/>
          <a:stretch>
            <a:fillRect/>
          </a:stretch>
        </p:blipFill>
        <p:spPr bwMode="auto">
          <a:xfrm>
            <a:off x="341313" y="2652713"/>
            <a:ext cx="3741737" cy="413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714875" y="642938"/>
            <a:ext cx="4214813" cy="1643062"/>
          </a:xfrm>
        </p:spPr>
        <p:txBody>
          <a:bodyPr/>
          <a:lstStyle/>
          <a:p>
            <a:pPr eaLnBrk="1" hangingPunct="1"/>
            <a:r>
              <a:rPr lang="zh-CN" altLang="zh-CN" sz="2400" b="0" smtClean="0">
                <a:solidFill>
                  <a:srgbClr val="FF0000"/>
                </a:solidFill>
                <a:latin typeface="微软雅黑" pitchFamily="34" charset="-122"/>
                <a:ea typeface="微软雅黑" pitchFamily="34" charset="-122"/>
              </a:rPr>
              <a:t>《草房子》讲述了在油麻地发生的一个个美好动人的故事。</a:t>
            </a:r>
            <a:r>
              <a:rPr lang="en-US" altLang="zh-CN" b="0" smtClean="0">
                <a:solidFill>
                  <a:srgbClr val="FF0000"/>
                </a:solidFill>
                <a:latin typeface="微软雅黑" pitchFamily="34" charset="-122"/>
                <a:ea typeface="微软雅黑" pitchFamily="34" charset="-122"/>
              </a:rPr>
              <a:t/>
            </a:r>
            <a:br>
              <a:rPr lang="en-US" altLang="zh-CN" b="0" smtClean="0">
                <a:solidFill>
                  <a:srgbClr val="FF0000"/>
                </a:solidFill>
                <a:latin typeface="微软雅黑" pitchFamily="34" charset="-122"/>
                <a:ea typeface="微软雅黑" pitchFamily="34" charset="-122"/>
              </a:rPr>
            </a:br>
            <a:endParaRPr lang="zh-CN" altLang="en-US" b="0" smtClean="0">
              <a:solidFill>
                <a:srgbClr val="FF0000"/>
              </a:solidFill>
              <a:latin typeface="微软雅黑" pitchFamily="34" charset="-122"/>
              <a:ea typeface="微软雅黑" pitchFamily="34" charset="-122"/>
            </a:endParaRPr>
          </a:p>
        </p:txBody>
      </p:sp>
      <p:pic>
        <p:nvPicPr>
          <p:cNvPr id="5" name="内容占位符 4" descr="117302533579605035383301193286.jpg"/>
          <p:cNvPicPr>
            <a:picLocks noGrp="1" noChangeAspect="1"/>
          </p:cNvPicPr>
          <p:nvPr>
            <p:ph idx="1"/>
          </p:nvPr>
        </p:nvPicPr>
        <p:blipFill>
          <a:blip r:embed="rId3" cstate="print"/>
          <a:srcRect/>
          <a:stretch>
            <a:fillRect/>
          </a:stretch>
        </p:blipFill>
        <p:spPr>
          <a:xfrm>
            <a:off x="0" y="0"/>
            <a:ext cx="4500563" cy="3149600"/>
          </a:xfrm>
        </p:spPr>
      </p:pic>
      <p:sp>
        <p:nvSpPr>
          <p:cNvPr id="4" name="文本占位符 3"/>
          <p:cNvSpPr>
            <a:spLocks noGrp="1"/>
          </p:cNvSpPr>
          <p:nvPr>
            <p:ph type="body" sz="half" idx="2"/>
          </p:nvPr>
        </p:nvSpPr>
        <p:spPr>
          <a:xfrm>
            <a:off x="214313" y="3357563"/>
            <a:ext cx="8643937" cy="1583605"/>
          </a:xfrm>
        </p:spPr>
        <p:txBody>
          <a:bodyPr/>
          <a:lstStyle/>
          <a:p>
            <a:pPr eaLnBrk="1" hangingPunct="1"/>
            <a:r>
              <a:rPr lang="en-US" altLang="zh-CN" sz="2800" dirty="0" smtClean="0">
                <a:latin typeface="华文新魏" pitchFamily="2" charset="-122"/>
                <a:ea typeface="华文新魏" pitchFamily="2" charset="-122"/>
              </a:rPr>
              <a:t>    </a:t>
            </a:r>
            <a:r>
              <a:rPr lang="zh-CN" altLang="zh-CN" sz="4000" dirty="0" smtClean="0">
                <a:latin typeface="华文新魏" pitchFamily="2" charset="-122"/>
                <a:ea typeface="华文新魏" pitchFamily="2" charset="-122"/>
              </a:rPr>
              <a:t>简介：</a:t>
            </a:r>
            <a:r>
              <a:rPr lang="zh-CN" altLang="zh-CN" sz="2800" dirty="0" smtClean="0">
                <a:latin typeface="华文新魏" pitchFamily="2" charset="-122"/>
                <a:ea typeface="华文新魏" pitchFamily="2" charset="-122"/>
              </a:rPr>
              <a:t>本书主人公桑桑是一个调皮，善良，聪明的小男孩。他用蚊帐捉鱼虾，用家里的茶几给心爱的鸽子做窝</a:t>
            </a:r>
            <a:r>
              <a:rPr lang="en-US" altLang="zh-CN" sz="2800" dirty="0" smtClean="0">
                <a:latin typeface="华文新魏" pitchFamily="2" charset="-122"/>
                <a:ea typeface="华文新魏" pitchFamily="2" charset="-122"/>
              </a:rPr>
              <a:t>……</a:t>
            </a:r>
            <a:r>
              <a:rPr lang="zh-CN" altLang="zh-CN" sz="2800" dirty="0" smtClean="0">
                <a:latin typeface="华文新魏" pitchFamily="2" charset="-122"/>
                <a:ea typeface="华文新魏" pitchFamily="2" charset="-122"/>
              </a:rPr>
              <a:t>在他</a:t>
            </a:r>
            <a:r>
              <a:rPr lang="en-US" altLang="zh-CN" sz="2800" dirty="0" smtClean="0">
                <a:latin typeface="华文新魏" pitchFamily="2" charset="-122"/>
                <a:ea typeface="华文新魏" pitchFamily="2" charset="-122"/>
              </a:rPr>
              <a:t>6</a:t>
            </a:r>
            <a:r>
              <a:rPr lang="zh-CN" altLang="zh-CN" sz="2800" dirty="0" smtClean="0">
                <a:latin typeface="华文新魏" pitchFamily="2" charset="-122"/>
                <a:ea typeface="华文新魏" pitchFamily="2" charset="-122"/>
              </a:rPr>
              <a:t>年的小学生活中，他亲眼目睹或直接参与了一连串看似寻常但又催人泪下、感动人心的</a:t>
            </a:r>
            <a:r>
              <a:rPr lang="zh-CN" altLang="zh-CN" sz="2800" dirty="0" smtClean="0">
                <a:latin typeface="华文新魏" pitchFamily="2" charset="-122"/>
                <a:ea typeface="华文新魏" pitchFamily="2" charset="-122"/>
              </a:rPr>
              <a:t>故事</a:t>
            </a:r>
            <a:r>
              <a:rPr lang="zh-CN" altLang="en-US" sz="2800" dirty="0" smtClean="0">
                <a:latin typeface="华文新魏" pitchFamily="2" charset="-122"/>
                <a:ea typeface="华文新魏" pitchFamily="2" charset="-122"/>
              </a:rPr>
              <a:t>。</a:t>
            </a:r>
            <a:endParaRPr lang="zh-CN" altLang="zh-CN" sz="2800" dirty="0" smtClean="0">
              <a:latin typeface="华文新魏" pitchFamily="2" charset="-122"/>
              <a:ea typeface="华文新魏" pitchFamily="2" charset="-122"/>
            </a:endParaRPr>
          </a:p>
        </p:txBody>
      </p:sp>
    </p:spTree>
  </p:cSld>
  <p:clrMapOvr>
    <a:masterClrMapping/>
  </p:clrMapOvr>
  <p:transition spd="slow" advClick="0" advTm="3000">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fltVal val="0"/>
                                          </p:val>
                                        </p:tav>
                                        <p:tav tm="100000">
                                          <p:val>
                                            <p:strVal val="#ppt_w"/>
                                          </p:val>
                                        </p:tav>
                                      </p:tavLst>
                                    </p:anim>
                                    <p:anim calcmode="lin" valueType="num">
                                      <p:cBhvr>
                                        <p:cTn id="15" dur="2000" fill="hold"/>
                                        <p:tgtEl>
                                          <p:spTgt spid="2"/>
                                        </p:tgtEl>
                                        <p:attrNameLst>
                                          <p:attrName>ppt_h</p:attrName>
                                        </p:attrNameLst>
                                      </p:cBhvr>
                                      <p:tavLst>
                                        <p:tav tm="0">
                                          <p:val>
                                            <p:fltVal val="0"/>
                                          </p:val>
                                        </p:tav>
                                        <p:tav tm="100000">
                                          <p:val>
                                            <p:strVal val="#ppt_h"/>
                                          </p:val>
                                        </p:tav>
                                      </p:tavLst>
                                    </p:anim>
                                    <p:anim calcmode="lin" valueType="num">
                                      <p:cBhvr>
                                        <p:cTn id="16" dur="2000" fill="hold"/>
                                        <p:tgtEl>
                                          <p:spTgt spid="2"/>
                                        </p:tgtEl>
                                        <p:attrNameLst>
                                          <p:attrName>style.rotation</p:attrName>
                                        </p:attrNameLst>
                                      </p:cBhvr>
                                      <p:tavLst>
                                        <p:tav tm="0">
                                          <p:val>
                                            <p:fltVal val="90"/>
                                          </p:val>
                                        </p:tav>
                                        <p:tav tm="100000">
                                          <p:val>
                                            <p:fltVal val="0"/>
                                          </p:val>
                                        </p:tav>
                                      </p:tavLst>
                                    </p:anim>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nodeType="clickEffect">
                                  <p:stCondLst>
                                    <p:cond delay="0"/>
                                  </p:stCondLst>
                                  <p:iterate type="lt">
                                    <p:tmPct val="10000"/>
                                  </p:iterate>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 name="内容占位符 4" descr="C2b21Cb001.jpg"/>
          <p:cNvPicPr>
            <a:picLocks noGrp="1" noChangeAspect="1"/>
          </p:cNvPicPr>
          <p:nvPr>
            <p:ph idx="1"/>
          </p:nvPr>
        </p:nvPicPr>
        <p:blipFill>
          <a:blip r:embed="rId3" cstate="print"/>
          <a:srcRect/>
          <a:stretch>
            <a:fillRect/>
          </a:stretch>
        </p:blipFill>
        <p:spPr>
          <a:xfrm>
            <a:off x="1835696" y="2924944"/>
            <a:ext cx="4786312" cy="2928938"/>
          </a:xfrm>
        </p:spPr>
      </p:pic>
      <p:sp>
        <p:nvSpPr>
          <p:cNvPr id="7" name="文本占位符 3"/>
          <p:cNvSpPr txBox="1">
            <a:spLocks/>
          </p:cNvSpPr>
          <p:nvPr/>
        </p:nvSpPr>
        <p:spPr bwMode="auto">
          <a:xfrm>
            <a:off x="539552" y="152400"/>
            <a:ext cx="8380040" cy="1633538"/>
          </a:xfrm>
          <a:prstGeom prst="rect">
            <a:avLst/>
          </a:prstGeom>
          <a:noFill/>
          <a:ln w="9525">
            <a:noFill/>
            <a:miter lim="800000"/>
            <a:headEnd/>
            <a:tailEnd/>
          </a:ln>
        </p:spPr>
        <p:txBody>
          <a:bodyPr/>
          <a:lstStyle/>
          <a:p>
            <a:pPr fontAlgn="base">
              <a:spcBef>
                <a:spcPct val="20000"/>
              </a:spcBef>
              <a:spcAft>
                <a:spcPct val="0"/>
              </a:spcAft>
              <a:buFont typeface="Arial" pitchFamily="34" charset="0"/>
              <a:buNone/>
            </a:pPr>
            <a:r>
              <a:rPr lang="zh-CN" altLang="zh-CN" sz="3600" dirty="0" smtClean="0">
                <a:solidFill>
                  <a:prstClr val="black"/>
                </a:solidFill>
                <a:latin typeface="华文新魏" pitchFamily="2" charset="-122"/>
                <a:ea typeface="华文新魏" pitchFamily="2" charset="-122"/>
              </a:rPr>
              <a:t>感悟</a:t>
            </a:r>
            <a:r>
              <a:rPr lang="en-US" altLang="zh-CN" sz="3600" dirty="0" smtClean="0">
                <a:solidFill>
                  <a:prstClr val="black"/>
                </a:solidFill>
                <a:latin typeface="华文新魏" pitchFamily="2" charset="-122"/>
                <a:ea typeface="华文新魏" pitchFamily="2" charset="-122"/>
              </a:rPr>
              <a:t>---</a:t>
            </a:r>
          </a:p>
          <a:p>
            <a:pPr fontAlgn="base">
              <a:spcBef>
                <a:spcPct val="20000"/>
              </a:spcBef>
              <a:spcAft>
                <a:spcPct val="0"/>
              </a:spcAft>
              <a:buFont typeface="Arial" pitchFamily="34" charset="0"/>
              <a:buNone/>
            </a:pPr>
            <a:r>
              <a:rPr lang="en-US" altLang="zh-CN" sz="2800" dirty="0" smtClean="0">
                <a:solidFill>
                  <a:prstClr val="black"/>
                </a:solidFill>
                <a:latin typeface="华文新魏" pitchFamily="2" charset="-122"/>
                <a:ea typeface="华文新魏" pitchFamily="2" charset="-122"/>
              </a:rPr>
              <a:t>   </a:t>
            </a:r>
            <a:r>
              <a:rPr lang="zh-CN" altLang="zh-CN" sz="2800" dirty="0" smtClean="0">
                <a:solidFill>
                  <a:prstClr val="black"/>
                </a:solidFill>
                <a:latin typeface="华文新魏" pitchFamily="2" charset="-122"/>
                <a:ea typeface="华文新魏" pitchFamily="2" charset="-122"/>
              </a:rPr>
              <a:t>《草房子》是一个美好的所在，它让我们想起浪漫、温馨、遥远，想起浪漫的童话。当我们走近曹文轩为我们搭的《草房子》时，我们确实被这样一种气息所弥漫。</a:t>
            </a:r>
          </a:p>
        </p:txBody>
      </p:sp>
      <p:sp>
        <p:nvSpPr>
          <p:cNvPr id="2" name="文本占位符 1"/>
          <p:cNvSpPr>
            <a:spLocks noGrp="1"/>
          </p:cNvSpPr>
          <p:nvPr>
            <p:ph type="body" sz="half" idx="2"/>
          </p:nvPr>
        </p:nvSpPr>
        <p:spPr/>
        <p:txBody>
          <a:bodyPr/>
          <a:lstStyle/>
          <a:p>
            <a:endParaRPr lang="zh-CN" altLang="en-US"/>
          </a:p>
        </p:txBody>
      </p:sp>
    </p:spTree>
  </p:cSld>
  <p:clrMapOvr>
    <a:masterClrMapping/>
  </p:clrMapOvr>
  <p:transition spd="slow" advClick="0" advTm="3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7">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anim calcmode="lin" valueType="num">
                                      <p:cBhvr>
                                        <p:cTn id="13" dur="2000" fill="hold"/>
                                        <p:tgtEl>
                                          <p:spTgt spid="7">
                                            <p:txEl>
                                              <p:pRg st="1" end="1"/>
                                            </p:txEl>
                                          </p:spTgt>
                                        </p:tgtEl>
                                        <p:attrNameLst>
                                          <p:attrName>ppt_x</p:attrName>
                                        </p:attrNameLst>
                                      </p:cBhvr>
                                      <p:tavLst>
                                        <p:tav tm="0">
                                          <p:val>
                                            <p:strVal val="#ppt_x-.1"/>
                                          </p:val>
                                        </p:tav>
                                        <p:tav tm="100000">
                                          <p:val>
                                            <p:strVal val="#ppt_x"/>
                                          </p:val>
                                        </p:tav>
                                      </p:tavLst>
                                    </p:anim>
                                    <p:anim calcmode="lin" valueType="num">
                                      <p:cBhvr>
                                        <p:cTn id="14" dur="2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20700" y="1239838"/>
            <a:ext cx="7772400" cy="1000125"/>
          </a:xfrm>
        </p:spPr>
        <p:txBody>
          <a:bodyPr/>
          <a:lstStyle/>
          <a:p>
            <a:r>
              <a:rPr lang="zh-CN" altLang="en-US" sz="3200"/>
              <a:t>一百个孩子一百个梦：长满小鸟的白桦树</a:t>
            </a:r>
          </a:p>
        </p:txBody>
      </p:sp>
      <p:sp>
        <p:nvSpPr>
          <p:cNvPr id="4099" name="Rectangle 3"/>
          <p:cNvSpPr>
            <a:spLocks noGrp="1" noChangeArrowheads="1"/>
          </p:cNvSpPr>
          <p:nvPr>
            <p:ph type="subTitle" idx="1"/>
          </p:nvPr>
        </p:nvSpPr>
        <p:spPr>
          <a:xfrm>
            <a:off x="3962400" y="5222875"/>
            <a:ext cx="5095875" cy="1130300"/>
          </a:xfrm>
        </p:spPr>
        <p:txBody>
          <a:bodyPr/>
          <a:lstStyle/>
          <a:p>
            <a:r>
              <a:rPr lang="zh-CN" altLang="en-US" sz="3600"/>
              <a:t>七（5）班庄湛读书推荐</a:t>
            </a:r>
          </a:p>
        </p:txBody>
      </p:sp>
      <p:sp>
        <p:nvSpPr>
          <p:cNvPr id="4100" name="Text Box 4"/>
          <p:cNvSpPr txBox="1">
            <a:spLocks noChangeArrowheads="1"/>
          </p:cNvSpPr>
          <p:nvPr/>
        </p:nvSpPr>
        <p:spPr bwMode="auto">
          <a:xfrm>
            <a:off x="4483100" y="2711450"/>
            <a:ext cx="3810000" cy="365125"/>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endParaRPr lang="zh-CN" altLang="zh-CN" smtClean="0">
              <a:solidFill>
                <a:srgbClr val="47494B"/>
              </a:solidFill>
              <a:latin typeface="Arial" pitchFamily="34" charset="0"/>
              <a:ea typeface="宋体" pitchFamily="2" charset="-122"/>
            </a:endParaRPr>
          </a:p>
        </p:txBody>
      </p:sp>
      <p:sp>
        <p:nvSpPr>
          <p:cNvPr id="4101" name="Text Box 5"/>
          <p:cNvSpPr txBox="1">
            <a:spLocks noChangeArrowheads="1"/>
          </p:cNvSpPr>
          <p:nvPr/>
        </p:nvSpPr>
        <p:spPr bwMode="auto">
          <a:xfrm>
            <a:off x="5930900" y="2892425"/>
            <a:ext cx="2619375" cy="365125"/>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endParaRPr lang="zh-CN" altLang="zh-CN" smtClean="0">
              <a:solidFill>
                <a:srgbClr val="47494B"/>
              </a:solidFill>
              <a:latin typeface="Arial" pitchFamily="34" charset="0"/>
              <a:ea typeface="宋体" pitchFamily="2" charset="-122"/>
            </a:endParaRPr>
          </a:p>
        </p:txBody>
      </p:sp>
      <p:sp>
        <p:nvSpPr>
          <p:cNvPr id="4102" name="Text Box 6"/>
          <p:cNvSpPr txBox="1">
            <a:spLocks noChangeArrowheads="1"/>
          </p:cNvSpPr>
          <p:nvPr/>
        </p:nvSpPr>
        <p:spPr bwMode="auto">
          <a:xfrm>
            <a:off x="5592763" y="3074988"/>
            <a:ext cx="3465512" cy="366712"/>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endParaRPr lang="zh-CN" altLang="zh-CN" smtClean="0">
              <a:solidFill>
                <a:srgbClr val="47494B"/>
              </a:solidFill>
              <a:latin typeface="Arial" pitchFamily="34" charset="0"/>
              <a:ea typeface="宋体" pitchFamily="2" charset="-122"/>
            </a:endParaRPr>
          </a:p>
        </p:txBody>
      </p:sp>
      <p:sp>
        <p:nvSpPr>
          <p:cNvPr id="4103" name="Text Box 7"/>
          <p:cNvSpPr txBox="1">
            <a:spLocks noChangeArrowheads="1"/>
          </p:cNvSpPr>
          <p:nvPr/>
        </p:nvSpPr>
        <p:spPr bwMode="auto">
          <a:xfrm>
            <a:off x="7935913" y="3081338"/>
            <a:ext cx="457200" cy="1049337"/>
          </a:xfrm>
          <a:prstGeom prst="rect">
            <a:avLst/>
          </a:prstGeom>
          <a:noFill/>
          <a:ln w="9525">
            <a:noFill/>
            <a:miter lim="800000"/>
            <a:headEnd/>
            <a:tailEnd/>
          </a:ln>
        </p:spPr>
        <p:txBody>
          <a:bodyPr vert="eaVert">
            <a:spAutoFit/>
          </a:bodyPr>
          <a:lstStyle/>
          <a:p>
            <a:pPr fontAlgn="base">
              <a:spcBef>
                <a:spcPct val="0"/>
              </a:spcBef>
              <a:spcAft>
                <a:spcPct val="0"/>
              </a:spcAft>
              <a:buFont typeface="Arial" pitchFamily="34" charset="0"/>
              <a:buNone/>
            </a:pPr>
            <a:endParaRPr lang="zh-CN" altLang="zh-CN" smtClean="0">
              <a:solidFill>
                <a:srgbClr val="47494B"/>
              </a:solidFill>
              <a:latin typeface="Arial" pitchFamily="34" charset="0"/>
              <a:ea typeface="宋体" pitchFamily="2" charset="-122"/>
            </a:endParaRPr>
          </a:p>
        </p:txBody>
      </p:sp>
      <p:sp>
        <p:nvSpPr>
          <p:cNvPr id="4104" name="Text Box 8"/>
          <p:cNvSpPr txBox="1">
            <a:spLocks noChangeArrowheads="1"/>
          </p:cNvSpPr>
          <p:nvPr/>
        </p:nvSpPr>
        <p:spPr bwMode="auto">
          <a:xfrm>
            <a:off x="5286375" y="3257550"/>
            <a:ext cx="3536950" cy="366713"/>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None/>
            </a:pPr>
            <a:r>
              <a:rPr lang="zh-CN" altLang="en-US" smtClean="0">
                <a:solidFill>
                  <a:srgbClr val="47494B"/>
                </a:solidFill>
                <a:latin typeface="Arial" pitchFamily="34" charset="0"/>
                <a:ea typeface="宋体" pitchFamily="2" charset="-122"/>
              </a:rPr>
              <a:t>作者：胖叔叔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500" fill="hold"/>
                                        <p:tgtEl>
                                          <p:spTgt spid="41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ldLvl="0" autoUpdateAnimBg="0"/>
      <p:bldP spid="4104" grpId="0" bldLvl="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zh-CN" altLang="en-US"/>
              <a:t>胖叔叔的简介</a:t>
            </a:r>
          </a:p>
        </p:txBody>
      </p:sp>
      <p:sp>
        <p:nvSpPr>
          <p:cNvPr id="5123" name="Rectangle 3"/>
          <p:cNvSpPr>
            <a:spLocks noGrp="1" noChangeArrowheads="1"/>
          </p:cNvSpPr>
          <p:nvPr>
            <p:ph type="body" idx="1"/>
          </p:nvPr>
        </p:nvSpPr>
        <p:spPr/>
        <p:txBody>
          <a:bodyPr/>
          <a:lstStyle/>
          <a:p>
            <a:r>
              <a:rPr lang="zh-CN" sz="2800"/>
              <a:t>董宏猷，湖北咸宁人。国家一级作家。现任武汉市作家协会主席、湖北省作家协会副主席、中国作家协会儿童文学委员会委员。共青团中央“全国十佳少先队志愿辅导员”。 著有</a:t>
            </a:r>
            <a:r>
              <a:rPr lang="zh-CN" altLang="zh-CN" sz="2800"/>
              <a:t>《</a:t>
            </a:r>
            <a:r>
              <a:rPr lang="zh-CN" sz="2800"/>
              <a:t>董宏猷文集</a:t>
            </a:r>
            <a:r>
              <a:rPr lang="zh-CN" altLang="zh-CN" sz="2800"/>
              <a:t>》</a:t>
            </a:r>
            <a:r>
              <a:rPr lang="zh-CN" sz="2800"/>
              <a:t>四卷、“胖叔叔”系列作品七部、长篇小说</a:t>
            </a:r>
            <a:r>
              <a:rPr lang="zh-CN" altLang="zh-CN" sz="2800"/>
              <a:t>《</a:t>
            </a:r>
            <a:r>
              <a:rPr lang="zh-CN" sz="2800"/>
              <a:t>一百个中国孩子的梦</a:t>
            </a:r>
            <a:r>
              <a:rPr lang="zh-CN" altLang="zh-CN" sz="2800"/>
              <a:t>》</a:t>
            </a:r>
            <a:r>
              <a:rPr lang="zh-CN" sz="2800"/>
              <a:t>、</a:t>
            </a:r>
            <a:r>
              <a:rPr lang="zh-CN" altLang="zh-CN" sz="2800"/>
              <a:t>《</a:t>
            </a:r>
            <a:r>
              <a:rPr lang="zh-CN" sz="2800"/>
              <a:t>十四岁的森林</a:t>
            </a:r>
            <a:r>
              <a:rPr lang="zh-CN" altLang="zh-CN" sz="2800"/>
              <a:t>》</a:t>
            </a:r>
            <a:r>
              <a:rPr lang="zh-CN" sz="2800"/>
              <a:t>等。 曾三次获得中国作家协会全国优秀儿童文学奖，两次获中共中央宣传部全国“五个一工程”奖，以及中国图书奖等。多部作品被译介到国外。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0" fill="hold">
                                          <p:stCondLst>
                                            <p:cond delay="0"/>
                                          </p:stCondLst>
                                        </p:cTn>
                                        <p:tgtEl>
                                          <p:spTgt spid="5122"/>
                                        </p:tgtEl>
                                        <p:attrNameLst>
                                          <p:attrName>style.visibility</p:attrName>
                                        </p:attrNameLst>
                                      </p:cBhvr>
                                      <p:to>
                                        <p:strVal val="visible"/>
                                      </p:to>
                                    </p:set>
                                    <p:anim calcmode="lin" valueType="num">
                                      <p:cBhvr>
                                        <p:cTn id="7" dur="15000" fill="hold"/>
                                        <p:tgtEl>
                                          <p:spTgt spid="5122"/>
                                        </p:tgtEl>
                                        <p:attrNameLst>
                                          <p:attrName>ppt_x</p:attrName>
                                        </p:attrNameLst>
                                      </p:cBhvr>
                                      <p:tavLst>
                                        <p:tav tm="0">
                                          <p:val>
                                            <p:strVal val="#ppt_x"/>
                                          </p:val>
                                        </p:tav>
                                        <p:tav tm="100000">
                                          <p:val>
                                            <p:strVal val="#ppt_x"/>
                                          </p:val>
                                        </p:tav>
                                      </p:tavLst>
                                    </p:anim>
                                    <p:anim calcmode="lin" valueType="num">
                                      <p:cBhvr>
                                        <p:cTn id="8" dur="15000" fill="hold"/>
                                        <p:tgtEl>
                                          <p:spTgt spid="5122"/>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1" nodeType="clickEffect">
                                  <p:stCondLst>
                                    <p:cond delay="0"/>
                                  </p:stCondLst>
                                  <p:iterate type="lt">
                                    <p:tmPct val="10000"/>
                                  </p:iterate>
                                  <p:childTnLst>
                                    <p:set>
                                      <p:cBhvr>
                                        <p:cTn id="12" dur="1" fill="hold">
                                          <p:stCondLst>
                                            <p:cond delay="0"/>
                                          </p:stCondLst>
                                        </p:cTn>
                                        <p:tgtEl>
                                          <p:spTgt spid="5123">
                                            <p:txEl>
                                              <p:pRg st="0" end="0"/>
                                            </p:txEl>
                                          </p:spTgt>
                                        </p:tgtEl>
                                        <p:attrNameLst>
                                          <p:attrName>style.visibility</p:attrName>
                                        </p:attrNameLst>
                                      </p:cBhvr>
                                      <p:to>
                                        <p:strVal val="visible"/>
                                      </p:to>
                                    </p:set>
                                    <p:anim calcmode="lin" valueType="num">
                                      <p:cBhvr>
                                        <p:cTn id="13" dur="500" fill="hold"/>
                                        <p:tgtEl>
                                          <p:spTgt spid="51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123">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1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1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ldLvl="0" autoUpdateAnimBg="0"/>
      <p:bldP spid="5123" grpId="0" build="p" autoUpdateAnimBg="0"/>
      <p:bldP spid="5123" grpId="1"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zh-CN" altLang="en-US"/>
              <a:t>胖叔叔的照片</a:t>
            </a:r>
          </a:p>
        </p:txBody>
      </p:sp>
      <p:sp>
        <p:nvSpPr>
          <p:cNvPr id="6147" name="Rectangle 3"/>
          <p:cNvSpPr>
            <a:spLocks noGrp="1" noChangeArrowheads="1"/>
          </p:cNvSpPr>
          <p:nvPr>
            <p:ph type="body" idx="1"/>
          </p:nvPr>
        </p:nvSpPr>
        <p:spPr/>
        <p:txBody>
          <a:bodyPr/>
          <a:lstStyle/>
          <a:p>
            <a:endParaRPr lang="zh-CN" altLang="zh-CN"/>
          </a:p>
        </p:txBody>
      </p:sp>
      <p:pic>
        <p:nvPicPr>
          <p:cNvPr id="6148" name="Picture 4" descr="01300000560404127053423623734"/>
          <p:cNvPicPr>
            <a:picLocks noChangeAspect="1" noChangeArrowheads="1"/>
          </p:cNvPicPr>
          <p:nvPr/>
        </p:nvPicPr>
        <p:blipFill>
          <a:blip r:embed="rId2" cstate="print"/>
          <a:srcRect/>
          <a:stretch>
            <a:fillRect/>
          </a:stretch>
        </p:blipFill>
        <p:spPr bwMode="auto">
          <a:xfrm>
            <a:off x="3136900" y="1397000"/>
            <a:ext cx="2870200" cy="406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zh-CN" altLang="en-US"/>
              <a:t>长满小鸟的白桦树内容简介</a:t>
            </a:r>
          </a:p>
        </p:txBody>
      </p:sp>
      <p:sp>
        <p:nvSpPr>
          <p:cNvPr id="7171" name="Rectangle 3"/>
          <p:cNvSpPr>
            <a:spLocks noGrp="1" noChangeArrowheads="1"/>
          </p:cNvSpPr>
          <p:nvPr>
            <p:ph type="body" idx="1"/>
          </p:nvPr>
        </p:nvSpPr>
        <p:spPr>
          <a:xfrm>
            <a:off x="323528" y="1052736"/>
            <a:ext cx="8361363" cy="5192712"/>
          </a:xfrm>
        </p:spPr>
        <p:txBody>
          <a:bodyPr/>
          <a:lstStyle/>
          <a:p>
            <a:r>
              <a:rPr lang="en-US" altLang="zh-CN" sz="2800" dirty="0" smtClean="0"/>
              <a:t>     </a:t>
            </a:r>
            <a:r>
              <a:rPr lang="zh-CN" sz="2800" dirty="0" smtClean="0"/>
              <a:t>这</a:t>
            </a:r>
            <a:r>
              <a:rPr lang="zh-CN" sz="2800" dirty="0"/>
              <a:t>部三十多万字的梦幻体儿童小说不是一部“梦”的汇编，也不是一百篇短篇小说的结集，虽然每一个“梦”都可以独立成篇。</a:t>
            </a:r>
            <a:r>
              <a:rPr lang="zh-CN" altLang="zh-CN" sz="2800" dirty="0"/>
              <a:t>《</a:t>
            </a:r>
            <a:r>
              <a:rPr lang="zh-CN" sz="2800" dirty="0"/>
              <a:t>一百个中国孩子的梦</a:t>
            </a:r>
            <a:r>
              <a:rPr lang="zh-CN" altLang="zh-CN" sz="2800" dirty="0"/>
              <a:t>》</a:t>
            </a:r>
            <a:r>
              <a:rPr lang="zh-CN" sz="2800" dirty="0"/>
              <a:t>是一个整体，犹如一座大楼，每一个“梦”只是筑构这座大楼的有机的一砖一石；每一个“年龄段”只是这座大楼顺序上的楼层和空间上的构架。它又像孩子们喜爱的魔方，有许多小小的色块，可以随心所欲地拧出各种不同的图案</a:t>
            </a:r>
            <a:r>
              <a:rPr lang="zh-CN" sz="2800" dirty="0" smtClean="0"/>
              <a:t>。</a:t>
            </a:r>
            <a:endParaRPr lang="zh-C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4)">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2" nodeType="clickEffect">
                                  <p:stCondLst>
                                    <p:cond delay="0"/>
                                  </p:stCondLst>
                                  <p:iterate type="lt">
                                    <p:tmPct val="10000"/>
                                  </p:iterate>
                                  <p:childTnLst>
                                    <p:set>
                                      <p:cBhvr>
                                        <p:cTn id="11" dur="1" fill="hold">
                                          <p:stCondLst>
                                            <p:cond delay="0"/>
                                          </p:stCondLst>
                                        </p:cTn>
                                        <p:tgtEl>
                                          <p:spTgt spid="7171">
                                            <p:txEl>
                                              <p:pRg st="0" end="0"/>
                                            </p:txEl>
                                          </p:spTgt>
                                        </p:tgtEl>
                                        <p:attrNameLst>
                                          <p:attrName>style.visibility</p:attrName>
                                        </p:attrNameLst>
                                      </p:cBhvr>
                                      <p:to>
                                        <p:strVal val="visible"/>
                                      </p:to>
                                    </p:set>
                                    <p:anim calcmode="lin" valueType="num">
                                      <p:cBhvr>
                                        <p:cTn id="12" dur="500" fill="hold"/>
                                        <p:tgtEl>
                                          <p:spTgt spid="71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171">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71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1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ldLvl="0" autoUpdateAnimBg="0"/>
      <p:bldP spid="7171" grpId="0" build="p" autoUpdateAnimBg="0"/>
      <p:bldP spid="7171" grpId="1" build="p" autoUpdateAnimBg="0"/>
      <p:bldP spid="7171" grpId="2"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a:r>
              <a:rPr lang="zh-CN" altLang="en-US"/>
              <a:t>图片</a:t>
            </a:r>
          </a:p>
        </p:txBody>
      </p:sp>
      <p:sp>
        <p:nvSpPr>
          <p:cNvPr id="8195" name="Rectangle 3"/>
          <p:cNvSpPr>
            <a:spLocks noGrp="1" noChangeArrowheads="1"/>
          </p:cNvSpPr>
          <p:nvPr>
            <p:ph type="body" idx="1"/>
          </p:nvPr>
        </p:nvSpPr>
        <p:spPr/>
        <p:txBody>
          <a:bodyPr/>
          <a:lstStyle/>
          <a:p>
            <a:endParaRPr lang="zh-CN" altLang="zh-CN"/>
          </a:p>
        </p:txBody>
      </p:sp>
      <p:pic>
        <p:nvPicPr>
          <p:cNvPr id="8196" name="Picture 4"/>
          <p:cNvPicPr>
            <a:picLocks noChangeAspect="1" noChangeArrowheads="1"/>
          </p:cNvPicPr>
          <p:nvPr/>
        </p:nvPicPr>
        <p:blipFill>
          <a:blip r:embed="rId2" cstate="print"/>
          <a:srcRect/>
          <a:stretch>
            <a:fillRect/>
          </a:stretch>
        </p:blipFill>
        <p:spPr bwMode="auto">
          <a:xfrm>
            <a:off x="2233613" y="801688"/>
            <a:ext cx="4884737" cy="5827712"/>
          </a:xfrm>
          <a:prstGeom prst="rect">
            <a:avLst/>
          </a:prstGeom>
          <a:solidFill>
            <a:schemeClr val="accent1">
              <a:alpha val="25999"/>
            </a:schemeClr>
          </a:solidFill>
          <a:ln w="9525" cap="flat" cmpd="sng">
            <a:solidFill>
              <a:schemeClr val="tx1"/>
            </a:solidFill>
            <a:miter lim="800000"/>
            <a:headEnd/>
            <a:tailEnd/>
          </a:ln>
          <a:effec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0" fill="hold">
                                          <p:stCondLst>
                                            <p:cond delay="0"/>
                                          </p:stCondLst>
                                        </p:cTn>
                                        <p:tgtEl>
                                          <p:spTgt spid="8194"/>
                                        </p:tgtEl>
                                        <p:attrNameLst>
                                          <p:attrName>style.visibility</p:attrName>
                                        </p:attrNameLst>
                                      </p:cBhvr>
                                      <p:to>
                                        <p:strVal val="visible"/>
                                      </p:to>
                                    </p:set>
                                    <p:anim calcmode="lin" valueType="num">
                                      <p:cBhvr>
                                        <p:cTn id="7" dur="2000" fill="hold"/>
                                        <p:tgtEl>
                                          <p:spTgt spid="8194"/>
                                        </p:tgtEl>
                                        <p:attrNameLst>
                                          <p:attrName>ppt_w</p:attrName>
                                        </p:attrNameLst>
                                      </p:cBhvr>
                                      <p:tavLst>
                                        <p:tav tm="0">
                                          <p:val>
                                            <p:strVal val="#ppt_w"/>
                                          </p:val>
                                        </p:tav>
                                        <p:tav tm="100000">
                                          <p:val>
                                            <p:strVal val="#ppt_w"/>
                                          </p:val>
                                        </p:tav>
                                      </p:tavLst>
                                    </p:anim>
                                    <p:anim calcmode="lin" valueType="num">
                                      <p:cBhvr>
                                        <p:cTn id="8" dur="2000" fill="hold"/>
                                        <p:tgtEl>
                                          <p:spTgt spid="8194"/>
                                        </p:tgtEl>
                                        <p:attrNameLst>
                                          <p:attrName>ppt_h</p:attrName>
                                        </p:attrNameLst>
                                      </p:cBhvr>
                                      <p:tavLst>
                                        <p:tav tm="0">
                                          <p:val>
                                            <p:strVal val="#ppt_h"/>
                                          </p:val>
                                        </p:tav>
                                        <p:tav tm="29800">
                                          <p:val>
                                            <p:strVal val="#ppt_h/2"/>
                                          </p:val>
                                        </p:tav>
                                        <p:tav tm="39800">
                                          <p:val>
                                            <p:strVal val="#ppt_h"/>
                                          </p:val>
                                        </p:tav>
                                        <p:tav tm="50000">
                                          <p:val>
                                            <p:strVal val="#ppt_h/2"/>
                                          </p:val>
                                        </p:tav>
                                        <p:tav tm="59700">
                                          <p:val>
                                            <p:strVal val="#ppt_h"/>
                                          </p:val>
                                        </p:tav>
                                        <p:tav tm="69800">
                                          <p:val>
                                            <p:strVal val="#ppt_h/2"/>
                                          </p:val>
                                        </p:tav>
                                        <p:tav tm="79900">
                                          <p:val>
                                            <p:strVal val="#ppt_h"/>
                                          </p:val>
                                        </p:tav>
                                        <p:tav tm="100000">
                                          <p:val>
                                            <p:strVal val="#ppt_h"/>
                                          </p:val>
                                        </p:tav>
                                      </p:tavLst>
                                    </p:anim>
                                    <p:anim calcmode="lin" valueType="num">
                                      <p:cBhvr>
                                        <p:cTn id="9" dur="2000" fill="hold"/>
                                        <p:tgtEl>
                                          <p:spTgt spid="8194"/>
                                        </p:tgtEl>
                                        <p:attrNameLst>
                                          <p:attrName>ppt_x</p:attrName>
                                        </p:attrNameLst>
                                      </p:cBhvr>
                                      <p:tavLst>
                                        <p:tav tm="0">
                                          <p:val>
                                            <p:strVal val="#ppt_x-.4"/>
                                          </p:val>
                                        </p:tav>
                                        <p:tav tm="100000">
                                          <p:val>
                                            <p:strVal val="#ppt_x"/>
                                          </p:val>
                                        </p:tav>
                                      </p:tavLst>
                                    </p:anim>
                                    <p:anim calcmode="lin" valueType="num">
                                      <p:cBhvr>
                                        <p:cTn id="10" dur="2000" fill="hold"/>
                                        <p:tgtEl>
                                          <p:spTgt spid="8194"/>
                                        </p:tgtEl>
                                        <p:attrNameLst>
                                          <p:attrName>ppt_y</p:attrName>
                                        </p:attrNameLst>
                                      </p:cBhvr>
                                      <p:tavLst>
                                        <p:tav tm="0">
                                          <p:val>
                                            <p:strVal val="#ppt_y-.5"/>
                                          </p:val>
                                        </p:tav>
                                        <p:tav tm="19900">
                                          <p:val>
                                            <p:strVal val="#ppt_y-.2"/>
                                          </p:val>
                                        </p:tav>
                                        <p:tav tm="29800">
                                          <p:val>
                                            <p:strVal val="#ppt_y"/>
                                          </p:val>
                                        </p:tav>
                                        <p:tav tm="39800">
                                          <p:val>
                                            <p:strVal val="#ppt_y-.15"/>
                                          </p:val>
                                        </p:tav>
                                        <p:tav tm="50000">
                                          <p:val>
                                            <p:strVal val="#ppt_y"/>
                                          </p:val>
                                        </p:tav>
                                        <p:tav tm="59700">
                                          <p:val>
                                            <p:strVal val="#ppt_y-.1"/>
                                          </p:val>
                                        </p:tav>
                                        <p:tav tm="69800">
                                          <p:val>
                                            <p:strVal val="#ppt_y"/>
                                          </p:val>
                                        </p:tav>
                                        <p:tav tm="799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nodePh="1">
                                  <p:stCondLst>
                                    <p:cond delay="0"/>
                                  </p:stCondLst>
                                  <p:iterate type="lt">
                                    <p:tmPct val="10000"/>
                                  </p:iterate>
                                  <p:childTnLst>
                                    <p:set>
                                      <p:cBhvr>
                                        <p:cTn id="14" dur="0" fill="hold">
                                          <p:stCondLst>
                                            <p:cond delay="0"/>
                                          </p:stCondLst>
                                        </p:cTn>
                                        <p:tgtEl>
                                          <p:spTgt spid="8195">
                                            <p:txEl>
                                              <p:pRg st="0" end="0"/>
                                            </p:txEl>
                                          </p:spTgt>
                                        </p:tgtEl>
                                        <p:attrNameLst>
                                          <p:attrName>style.visibility</p:attrName>
                                        </p:attrNameLst>
                                      </p:cBhvr>
                                      <p:to>
                                        <p:strVal val="visible"/>
                                      </p:to>
                                    </p:set>
                                    <p:animEffect transition="in" filter="fade">
                                      <p:cBhvr>
                                        <p:cTn id="15" dur="500">
                                          <p:stCondLst>
                                            <p:cond delay="0"/>
                                          </p:stCondLst>
                                        </p:cTn>
                                        <p:tgtEl>
                                          <p:spTgt spid="8195">
                                            <p:txEl>
                                              <p:pRg st="0" end="0"/>
                                            </p:txEl>
                                          </p:spTgt>
                                        </p:tgtEl>
                                      </p:cBhvr>
                                    </p:animEffect>
                                    <p:anim calcmode="lin" valueType="num">
                                      <p:cBhvr>
                                        <p:cTn id="16" dur="500" fill="hold">
                                          <p:stCondLst>
                                            <p:cond delay="0"/>
                                          </p:stCondLst>
                                        </p:cTn>
                                        <p:tgtEl>
                                          <p:spTgt spid="8195">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ldLvl="0" autoUpdateAnimBg="0"/>
      <p:bldP spid="819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WordArt 8"/>
          <p:cNvSpPr>
            <a:spLocks noChangeArrowheads="1" noChangeShapeType="1" noTextEdit="1"/>
          </p:cNvSpPr>
          <p:nvPr/>
        </p:nvSpPr>
        <p:spPr bwMode="auto">
          <a:xfrm>
            <a:off x="2411413" y="333375"/>
            <a:ext cx="3816350" cy="19431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zh-CN" altLang="en-US" sz="3600" kern="1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宋体"/>
              </a:rPr>
              <a:t>柳林风声</a:t>
            </a:r>
          </a:p>
        </p:txBody>
      </p:sp>
      <p:pic>
        <p:nvPicPr>
          <p:cNvPr id="6158" name="Picture 14" descr="u=32256237,1946269604&amp;fm=15&amp;gp=0"/>
          <p:cNvPicPr>
            <a:picLocks noChangeAspect="1" noChangeArrowheads="1"/>
          </p:cNvPicPr>
          <p:nvPr/>
        </p:nvPicPr>
        <p:blipFill>
          <a:blip r:embed="rId2" cstate="print"/>
          <a:srcRect/>
          <a:stretch>
            <a:fillRect/>
          </a:stretch>
        </p:blipFill>
        <p:spPr bwMode="auto">
          <a:xfrm>
            <a:off x="684213" y="2636838"/>
            <a:ext cx="2979737" cy="3600450"/>
          </a:xfrm>
          <a:prstGeom prst="rect">
            <a:avLst/>
          </a:prstGeom>
          <a:noFill/>
        </p:spPr>
      </p:pic>
      <p:pic>
        <p:nvPicPr>
          <p:cNvPr id="6159" name="Picture 15" descr="L"/>
          <p:cNvPicPr>
            <a:picLocks noChangeAspect="1" noChangeArrowheads="1"/>
          </p:cNvPicPr>
          <p:nvPr/>
        </p:nvPicPr>
        <p:blipFill>
          <a:blip r:embed="rId3" cstate="print"/>
          <a:srcRect/>
          <a:stretch>
            <a:fillRect/>
          </a:stretch>
        </p:blipFill>
        <p:spPr bwMode="auto">
          <a:xfrm>
            <a:off x="4787900" y="2852738"/>
            <a:ext cx="3097213" cy="3097212"/>
          </a:xfrm>
          <a:prstGeom prst="rect">
            <a:avLst/>
          </a:prstGeom>
          <a:noFill/>
        </p:spPr>
      </p:pic>
      <p:sp>
        <p:nvSpPr>
          <p:cNvPr id="5" name="WordArt 5"/>
          <p:cNvSpPr>
            <a:spLocks noChangeArrowheads="1" noChangeShapeType="1" noTextEdit="1"/>
          </p:cNvSpPr>
          <p:nvPr/>
        </p:nvSpPr>
        <p:spPr bwMode="auto">
          <a:xfrm rot="5400000">
            <a:off x="7104856" y="4641057"/>
            <a:ext cx="2232025" cy="960438"/>
          </a:xfrm>
          <a:prstGeom prst="rect">
            <a:avLst/>
          </a:prstGeom>
        </p:spPr>
        <p:txBody>
          <a:bodyPr vert="eaVert" wrap="none" fromWordArt="1">
            <a:prstTxWarp prst="textWave4">
              <a:avLst>
                <a:gd name="adj1" fmla="val 13005"/>
                <a:gd name="adj2" fmla="val 0"/>
              </a:avLst>
            </a:prstTxWarp>
          </a:bodyPr>
          <a:lstStyle/>
          <a:p>
            <a:pPr algn="ctr" eaLnBrk="0" hangingPunct="0">
              <a:spcBef>
                <a:spcPct val="0"/>
              </a:spcBef>
              <a:spcAft>
                <a:spcPct val="0"/>
              </a:spcAft>
            </a:pPr>
            <a:r>
              <a:rPr lang="zh-CN" altLang="en-US" sz="3600" kern="10" dirty="0" smtClean="0">
                <a:ln w="9525">
                  <a:noFill/>
                  <a:round/>
                  <a:headEnd/>
                  <a:tailEnd/>
                </a:ln>
                <a:gradFill rotWithShape="0">
                  <a:gsLst>
                    <a:gs pos="0">
                      <a:srgbClr val="00FF00"/>
                    </a:gs>
                    <a:gs pos="100000">
                      <a:srgbClr val="00CCFF"/>
                    </a:gs>
                  </a:gsLst>
                  <a:lin ang="0" scaled="1"/>
                </a:gradFill>
                <a:effectLst>
                  <a:outerShdw dist="99190" dir="7788334" algn="ctr" rotWithShape="0">
                    <a:srgbClr val="000080">
                      <a:alpha val="80000"/>
                    </a:srgbClr>
                  </a:outerShdw>
                </a:effectLst>
                <a:latin typeface="宋体"/>
              </a:rPr>
              <a:t>蒋千蔚</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p:cTn id="7" dur="1000" fill="hold"/>
                                        <p:tgtEl>
                                          <p:spTgt spid="6152"/>
                                        </p:tgtEl>
                                        <p:attrNameLst>
                                          <p:attrName>ppt_w</p:attrName>
                                        </p:attrNameLst>
                                      </p:cBhvr>
                                      <p:tavLst>
                                        <p:tav tm="0">
                                          <p:val>
                                            <p:strVal val="#ppt_w+.3"/>
                                          </p:val>
                                        </p:tav>
                                        <p:tav tm="100000">
                                          <p:val>
                                            <p:strVal val="#ppt_w"/>
                                          </p:val>
                                        </p:tav>
                                      </p:tavLst>
                                    </p:anim>
                                    <p:anim calcmode="lin" valueType="num">
                                      <p:cBhvr>
                                        <p:cTn id="8" dur="1000" fill="hold"/>
                                        <p:tgtEl>
                                          <p:spTgt spid="6152"/>
                                        </p:tgtEl>
                                        <p:attrNameLst>
                                          <p:attrName>ppt_h</p:attrName>
                                        </p:attrNameLst>
                                      </p:cBhvr>
                                      <p:tavLst>
                                        <p:tav tm="0">
                                          <p:val>
                                            <p:strVal val="#ppt_h"/>
                                          </p:val>
                                        </p:tav>
                                        <p:tav tm="100000">
                                          <p:val>
                                            <p:strVal val="#ppt_h"/>
                                          </p:val>
                                        </p:tav>
                                      </p:tavLst>
                                    </p:anim>
                                    <p:animEffect transition="in" filter="fade">
                                      <p:cBhvr>
                                        <p:cTn id="9" dur="1000"/>
                                        <p:tgtEl>
                                          <p:spTgt spid="615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6158"/>
                                        </p:tgtEl>
                                        <p:attrNameLst>
                                          <p:attrName>style.visibility</p:attrName>
                                        </p:attrNameLst>
                                      </p:cBhvr>
                                      <p:to>
                                        <p:strVal val="visible"/>
                                      </p:to>
                                    </p:set>
                                    <p:animEffect transition="in" filter="diamond(in)">
                                      <p:cBhvr>
                                        <p:cTn id="14" dur="2000"/>
                                        <p:tgtEl>
                                          <p:spTgt spid="615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615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6159"/>
                                        </p:tgtEl>
                                        <p:attrNameLst>
                                          <p:attrName>style.visibility</p:attrName>
                                        </p:attrNameLst>
                                      </p:cBhvr>
                                      <p:to>
                                        <p:strVal val="visible"/>
                                      </p:to>
                                    </p:set>
                                    <p:animEffect transition="in" filter="fade">
                                      <p:cBhvr>
                                        <p:cTn id="23" dur="800" decel="100000"/>
                                        <p:tgtEl>
                                          <p:spTgt spid="6159"/>
                                        </p:tgtEl>
                                      </p:cBhvr>
                                    </p:animEffect>
                                    <p:anim calcmode="lin" valueType="num">
                                      <p:cBhvr>
                                        <p:cTn id="24" dur="800" decel="100000" fill="hold"/>
                                        <p:tgtEl>
                                          <p:spTgt spid="6159"/>
                                        </p:tgtEl>
                                        <p:attrNameLst>
                                          <p:attrName>style.rotation</p:attrName>
                                        </p:attrNameLst>
                                      </p:cBhvr>
                                      <p:tavLst>
                                        <p:tav tm="0">
                                          <p:val>
                                            <p:fltVal val="-90"/>
                                          </p:val>
                                        </p:tav>
                                        <p:tav tm="100000">
                                          <p:val>
                                            <p:fltVal val="0"/>
                                          </p:val>
                                        </p:tav>
                                      </p:tavLst>
                                    </p:anim>
                                    <p:anim calcmode="lin" valueType="num">
                                      <p:cBhvr>
                                        <p:cTn id="25" dur="800" decel="100000" fill="hold"/>
                                        <p:tgtEl>
                                          <p:spTgt spid="6159"/>
                                        </p:tgtEl>
                                        <p:attrNameLst>
                                          <p:attrName>ppt_x</p:attrName>
                                        </p:attrNameLst>
                                      </p:cBhvr>
                                      <p:tavLst>
                                        <p:tav tm="0">
                                          <p:val>
                                            <p:strVal val="#ppt_x+0.4"/>
                                          </p:val>
                                        </p:tav>
                                        <p:tav tm="100000">
                                          <p:val>
                                            <p:strVal val="#ppt_x-0.05"/>
                                          </p:val>
                                        </p:tav>
                                      </p:tavLst>
                                    </p:anim>
                                    <p:anim calcmode="lin" valueType="num">
                                      <p:cBhvr>
                                        <p:cTn id="26" dur="800" decel="100000" fill="hold"/>
                                        <p:tgtEl>
                                          <p:spTgt spid="615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15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159"/>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6159"/>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amond(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WordArt 4"/>
          <p:cNvSpPr>
            <a:spLocks noChangeArrowheads="1" noChangeShapeType="1" noTextEdit="1"/>
          </p:cNvSpPr>
          <p:nvPr/>
        </p:nvSpPr>
        <p:spPr bwMode="auto">
          <a:xfrm>
            <a:off x="250825" y="0"/>
            <a:ext cx="2160588" cy="1441450"/>
          </a:xfrm>
          <a:prstGeom prst="rect">
            <a:avLst/>
          </a:prstGeom>
        </p:spPr>
        <p:txBody>
          <a:bodyPr wrap="none" fromWordArt="1">
            <a:prstTxWarp prst="textSlantUp">
              <a:avLst>
                <a:gd name="adj" fmla="val 32056"/>
              </a:avLst>
            </a:prstTxWarp>
          </a:bodyPr>
          <a:lstStyle/>
          <a:p>
            <a:pPr algn="ctr" eaLnBrk="0" fontAlgn="base" hangingPunct="0">
              <a:spcBef>
                <a:spcPct val="0"/>
              </a:spcBef>
              <a:spcAft>
                <a:spcPct val="0"/>
              </a:spcAft>
            </a:pPr>
            <a:r>
              <a:rPr lang="zh-CN" altLang="en-US" sz="3600"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宋体"/>
              </a:rPr>
              <a:t>推荐原因</a:t>
            </a:r>
          </a:p>
        </p:txBody>
      </p:sp>
      <p:sp>
        <p:nvSpPr>
          <p:cNvPr id="19461" name="Text Box 5"/>
          <p:cNvSpPr txBox="1">
            <a:spLocks noChangeArrowheads="1"/>
          </p:cNvSpPr>
          <p:nvPr/>
        </p:nvSpPr>
        <p:spPr bwMode="auto">
          <a:xfrm>
            <a:off x="755650" y="1441450"/>
            <a:ext cx="7416800" cy="452431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zh-CN" altLang="en-US" sz="3200" dirty="0" smtClean="0">
                <a:solidFill>
                  <a:srgbClr val="000000"/>
                </a:solidFill>
                <a:latin typeface="Aharoni" pitchFamily="2" charset="-79"/>
                <a:ea typeface="DFKai-SB" pitchFamily="65" charset="-120"/>
              </a:rPr>
              <a:t>这篇文章把我们带到了这个无边无际的柳树林，而我们就好似这树林里的居民，可以感受老成持重的獾，善良敦厚的水老鼠，任劳任怨的鼹鼠，还有放浪不羁的蛤蟆。但唯一不同的是，这个树林里少了点什么东西，实际上又让我们感受到了些什么，细细品味我们就可以感受到那丝丝温暖而又悄然无息的东西，这就是友情。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heckerboard(across)">
                                      <p:cBhvr>
                                        <p:cTn id="7" dur="500"/>
                                        <p:tgtEl>
                                          <p:spTgt spid="1946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461"/>
                                        </p:tgtEl>
                                        <p:attrNameLst>
                                          <p:attrName>style.visibility</p:attrName>
                                        </p:attrNameLst>
                                      </p:cBhvr>
                                      <p:to>
                                        <p:strVal val="visible"/>
                                      </p:to>
                                    </p:set>
                                    <p:anim calcmode="discrete" valueType="clr">
                                      <p:cBhvr override="childStyle">
                                        <p:cTn id="12"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461"/>
                                        </p:tgtEl>
                                        <p:attrNameLst>
                                          <p:attrName>fillcolor</p:attrName>
                                        </p:attrNameLst>
                                      </p:cBhvr>
                                      <p:tavLst>
                                        <p:tav tm="0">
                                          <p:val>
                                            <p:clrVal>
                                              <a:schemeClr val="accent2"/>
                                            </p:clrVal>
                                          </p:val>
                                        </p:tav>
                                        <p:tav tm="50000">
                                          <p:val>
                                            <p:clrVal>
                                              <a:schemeClr val="hlink"/>
                                            </p:clrVal>
                                          </p:val>
                                        </p:tav>
                                      </p:tavLst>
                                    </p:anim>
                                    <p:set>
                                      <p:cBhvr>
                                        <p:cTn id="14" dur="80"/>
                                        <p:tgtEl>
                                          <p:spTgt spid="194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WordArt 4"/>
          <p:cNvSpPr>
            <a:spLocks noChangeArrowheads="1" noChangeShapeType="1" noTextEdit="1"/>
          </p:cNvSpPr>
          <p:nvPr/>
        </p:nvSpPr>
        <p:spPr bwMode="auto">
          <a:xfrm>
            <a:off x="1979613" y="620713"/>
            <a:ext cx="4227512" cy="1738312"/>
          </a:xfrm>
          <a:prstGeom prst="rect">
            <a:avLst/>
          </a:prstGeom>
        </p:spPr>
        <p:txBody>
          <a:bodyPr spcFirstLastPara="1" wrap="none" fromWordArt="1">
            <a:prstTxWarp prst="textArchUp">
              <a:avLst>
                <a:gd name="adj" fmla="val 10800000"/>
              </a:avLst>
            </a:prstTxWarp>
          </a:bodyPr>
          <a:lstStyle/>
          <a:p>
            <a:pPr algn="ctr" eaLnBrk="0" fontAlgn="base" hangingPunct="0">
              <a:spcBef>
                <a:spcPct val="0"/>
              </a:spcBef>
              <a:spcAft>
                <a:spcPct val="0"/>
              </a:spcAft>
            </a:pPr>
            <a:r>
              <a:rPr lang="zh-CN" altLang="en-US" sz="3600" kern="10" smtClean="0">
                <a:ln w="9525">
                  <a:solidFill>
                    <a:srgbClr val="000000"/>
                  </a:solidFill>
                  <a:round/>
                  <a:headEnd/>
                  <a:tailEnd/>
                </a:ln>
                <a:solidFill>
                  <a:srgbClr val="000000"/>
                </a:solidFill>
                <a:latin typeface="宋体"/>
              </a:rPr>
              <a:t>精彩语句</a:t>
            </a:r>
          </a:p>
        </p:txBody>
      </p:sp>
      <p:sp>
        <p:nvSpPr>
          <p:cNvPr id="20485" name="Text Box 5"/>
          <p:cNvSpPr txBox="1">
            <a:spLocks noChangeArrowheads="1"/>
          </p:cNvSpPr>
          <p:nvPr/>
        </p:nvSpPr>
        <p:spPr bwMode="auto">
          <a:xfrm>
            <a:off x="611560" y="1340768"/>
            <a:ext cx="8352928" cy="5016758"/>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altLang="zh-CN" sz="3200" dirty="0" smtClean="0">
                <a:solidFill>
                  <a:srgbClr val="660066"/>
                </a:solidFill>
                <a:latin typeface="DFKai-SB" pitchFamily="65" charset="-120"/>
                <a:ea typeface="DFKai-SB" pitchFamily="65" charset="-120"/>
              </a:rPr>
              <a:t>1</a:t>
            </a:r>
            <a:r>
              <a:rPr lang="zh-CN" altLang="en-US" sz="3200" dirty="0" smtClean="0">
                <a:solidFill>
                  <a:srgbClr val="660066"/>
                </a:solidFill>
                <a:latin typeface="DFKai-SB" pitchFamily="65" charset="-120"/>
                <a:ea typeface="DFKai-SB" pitchFamily="65" charset="-120"/>
              </a:rPr>
              <a:t>、癞蛤蟆由于激动和自尊心受到伤害而发了狂，他身体鼓胀到了平时的两倍，跳到空中，发出高声鸣叫，让敌人们胆战心惊。</a:t>
            </a:r>
          </a:p>
          <a:p>
            <a:pPr eaLnBrk="0" fontAlgn="base" hangingPunct="0">
              <a:spcBef>
                <a:spcPct val="0"/>
              </a:spcBef>
              <a:spcAft>
                <a:spcPct val="0"/>
              </a:spcAft>
            </a:pPr>
            <a:r>
              <a:rPr lang="en-US" altLang="zh-CN" sz="3200" dirty="0" smtClean="0">
                <a:solidFill>
                  <a:srgbClr val="660066"/>
                </a:solidFill>
                <a:latin typeface="DFKai-SB" pitchFamily="65" charset="-120"/>
                <a:ea typeface="DFKai-SB" pitchFamily="65" charset="-120"/>
              </a:rPr>
              <a:t>2</a:t>
            </a:r>
            <a:r>
              <a:rPr lang="zh-CN" altLang="en-US" sz="3200" dirty="0" smtClean="0">
                <a:solidFill>
                  <a:srgbClr val="660066"/>
                </a:solidFill>
                <a:latin typeface="DFKai-SB" pitchFamily="65" charset="-120"/>
                <a:ea typeface="DFKai-SB" pitchFamily="65" charset="-120"/>
              </a:rPr>
              <a:t>、癞蛤蟆感到心里顿时凉了半截，美妙的梦想被击得粉碎，他明白自己已无路可走了，因为他的朋友们不仅了解他，而且能看穿他。</a:t>
            </a:r>
          </a:p>
          <a:p>
            <a:pPr eaLnBrk="0" fontAlgn="base" hangingPunct="0">
              <a:spcBef>
                <a:spcPct val="0"/>
              </a:spcBef>
              <a:spcAft>
                <a:spcPct val="0"/>
              </a:spcAft>
            </a:pPr>
            <a:r>
              <a:rPr lang="en-US" altLang="zh-CN" sz="3200" dirty="0" smtClean="0">
                <a:solidFill>
                  <a:srgbClr val="660066"/>
                </a:solidFill>
                <a:latin typeface="DFKai-SB" pitchFamily="65" charset="-120"/>
                <a:ea typeface="DFKai-SB" pitchFamily="65" charset="-120"/>
              </a:rPr>
              <a:t>3</a:t>
            </a:r>
            <a:r>
              <a:rPr lang="zh-CN" altLang="en-US" sz="3200" dirty="0" smtClean="0">
                <a:solidFill>
                  <a:srgbClr val="660066"/>
                </a:solidFill>
                <a:latin typeface="DFKai-SB" pitchFamily="65" charset="-120"/>
                <a:ea typeface="DFKai-SB" pitchFamily="65" charset="-120"/>
              </a:rPr>
              <a:t>、有时，他们彼此拜访聊天；有时，他们聚在一起，乘着夏日里美妙的夜色，在野树林里漫步</a:t>
            </a:r>
            <a:r>
              <a:rPr lang="en-US" altLang="zh-CN" sz="3200" dirty="0" smtClean="0">
                <a:solidFill>
                  <a:srgbClr val="660066"/>
                </a:solidFill>
                <a:latin typeface="DFKai-SB" pitchFamily="65" charset="-120"/>
                <a:ea typeface="DFKai-SB" pitchFamily="65" charset="-120"/>
              </a:rPr>
              <a:t>……</a:t>
            </a:r>
            <a:r>
              <a:rPr lang="zh-CN" altLang="en-US" sz="3200" dirty="0" smtClean="0">
                <a:solidFill>
                  <a:srgbClr val="660066"/>
                </a:solidFill>
                <a:latin typeface="DFKai-SB" pitchFamily="65" charset="-120"/>
                <a:ea typeface="DFKai-SB" pitchFamily="65" charset="-120"/>
              </a:rPr>
              <a:t>总之，他们享受着自然和生活带给他们的快乐和幸福</a:t>
            </a:r>
            <a:r>
              <a:rPr lang="zh-CN" altLang="en-US" sz="3200" dirty="0" smtClean="0">
                <a:solidFill>
                  <a:srgbClr val="660066"/>
                </a:solidFill>
                <a:latin typeface="DFKai-SB" pitchFamily="65" charset="-120"/>
                <a:ea typeface="DFKai-SB" pitchFamily="65" charset="-120"/>
              </a:rPr>
              <a:t>。</a:t>
            </a:r>
            <a:endParaRPr lang="zh-CN" altLang="en-US" sz="3200" dirty="0" smtClean="0">
              <a:solidFill>
                <a:srgbClr val="660066"/>
              </a:solidFill>
              <a:latin typeface="DFKai-SB" pitchFamily="65" charset="-120"/>
              <a:ea typeface="DFKai-SB" pitchFamily="65" charset="-12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800" decel="100000"/>
                                        <p:tgtEl>
                                          <p:spTgt spid="20484"/>
                                        </p:tgtEl>
                                      </p:cBhvr>
                                    </p:animEffect>
                                    <p:anim calcmode="lin" valueType="num">
                                      <p:cBhvr>
                                        <p:cTn id="8" dur="800" decel="100000" fill="hold"/>
                                        <p:tgtEl>
                                          <p:spTgt spid="20484"/>
                                        </p:tgtEl>
                                        <p:attrNameLst>
                                          <p:attrName>style.rotation</p:attrName>
                                        </p:attrNameLst>
                                      </p:cBhvr>
                                      <p:tavLst>
                                        <p:tav tm="0">
                                          <p:val>
                                            <p:fltVal val="-90"/>
                                          </p:val>
                                        </p:tav>
                                        <p:tav tm="100000">
                                          <p:val>
                                            <p:fltVal val="0"/>
                                          </p:val>
                                        </p:tav>
                                      </p:tavLst>
                                    </p:anim>
                                    <p:anim calcmode="lin" valueType="num">
                                      <p:cBhvr>
                                        <p:cTn id="9" dur="800" decel="100000" fill="hold"/>
                                        <p:tgtEl>
                                          <p:spTgt spid="20484"/>
                                        </p:tgtEl>
                                        <p:attrNameLst>
                                          <p:attrName>ppt_x</p:attrName>
                                        </p:attrNameLst>
                                      </p:cBhvr>
                                      <p:tavLst>
                                        <p:tav tm="0">
                                          <p:val>
                                            <p:strVal val="#ppt_x+0.4"/>
                                          </p:val>
                                        </p:tav>
                                        <p:tav tm="100000">
                                          <p:val>
                                            <p:strVal val="#ppt_x-0.05"/>
                                          </p:val>
                                        </p:tav>
                                      </p:tavLst>
                                    </p:anim>
                                    <p:anim calcmode="lin" valueType="num">
                                      <p:cBhvr>
                                        <p:cTn id="10" dur="800" decel="100000" fill="hold"/>
                                        <p:tgtEl>
                                          <p:spTgt spid="2048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48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48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2048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0485"/>
                                        </p:tgtEl>
                                        <p:attrNameLst>
                                          <p:attrName>style.visibility</p:attrName>
                                        </p:attrNameLst>
                                      </p:cBhvr>
                                      <p:to>
                                        <p:strVal val="visible"/>
                                      </p:to>
                                    </p:set>
                                    <p:animEffect transition="in" filter="fade">
                                      <p:cBhvr>
                                        <p:cTn id="21" dur="2000"/>
                                        <p:tgtEl>
                                          <p:spTgt spid="20485"/>
                                        </p:tgtEl>
                                      </p:cBhvr>
                                    </p:animEffect>
                                    <p:anim calcmode="lin" valueType="num">
                                      <p:cBhvr>
                                        <p:cTn id="22" dur="2000" fill="hold"/>
                                        <p:tgtEl>
                                          <p:spTgt spid="20485"/>
                                        </p:tgtEl>
                                        <p:attrNameLst>
                                          <p:attrName>style.rotation</p:attrName>
                                        </p:attrNameLst>
                                      </p:cBhvr>
                                      <p:tavLst>
                                        <p:tav tm="0">
                                          <p:val>
                                            <p:fltVal val="720"/>
                                          </p:val>
                                        </p:tav>
                                        <p:tav tm="100000">
                                          <p:val>
                                            <p:fltVal val="0"/>
                                          </p:val>
                                        </p:tav>
                                      </p:tavLst>
                                    </p:anim>
                                    <p:anim calcmode="lin" valueType="num">
                                      <p:cBhvr>
                                        <p:cTn id="23" dur="2000" fill="hold"/>
                                        <p:tgtEl>
                                          <p:spTgt spid="20485"/>
                                        </p:tgtEl>
                                        <p:attrNameLst>
                                          <p:attrName>ppt_h</p:attrName>
                                        </p:attrNameLst>
                                      </p:cBhvr>
                                      <p:tavLst>
                                        <p:tav tm="0">
                                          <p:val>
                                            <p:fltVal val="0"/>
                                          </p:val>
                                        </p:tav>
                                        <p:tav tm="100000">
                                          <p:val>
                                            <p:strVal val="#ppt_h"/>
                                          </p:val>
                                        </p:tav>
                                      </p:tavLst>
                                    </p:anim>
                                    <p:anim calcmode="lin" valueType="num">
                                      <p:cBhvr>
                                        <p:cTn id="24" dur="2000" fill="hold"/>
                                        <p:tgtEl>
                                          <p:spTgt spid="2048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4" grpId="1" animBg="1"/>
      <p:bldP spid="204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zh-CN" altLang="en-US"/>
              <a:t>内容简介</a:t>
            </a:r>
          </a:p>
        </p:txBody>
      </p:sp>
      <p:sp>
        <p:nvSpPr>
          <p:cNvPr id="7171" name="Rectangle 3"/>
          <p:cNvSpPr>
            <a:spLocks noGrp="1" noChangeArrowheads="1"/>
          </p:cNvSpPr>
          <p:nvPr>
            <p:ph type="body" idx="1"/>
          </p:nvPr>
        </p:nvSpPr>
        <p:spPr/>
        <p:txBody>
          <a:bodyPr/>
          <a:lstStyle/>
          <a:p>
            <a:r>
              <a:rPr lang="zh-CN" altLang="en-US"/>
              <a:t>《戴小桥全传》主要内容是一群男孩子的故事。他们每一天都哇啦哇啦，打打闹闹，来回奔跑，尘土飞扬，开心得要命啦！他们每一天都有天才的灵感——踢足球派个特务。上课把小便小在裤子上。写作文别的不写，只写裤子。小纸条粘在别人后背上的功夫，炉火纯青。   中午吃饭抢汤喝，结果警察来抓了。</a:t>
            </a:r>
          </a:p>
          <a:p>
            <a:r>
              <a:rPr lang="zh-CN" altLang="en-US"/>
              <a:t>下课回家，把别人的书包背走了。</a:t>
            </a:r>
          </a:p>
          <a:p>
            <a:r>
              <a:rPr lang="zh-CN" altLang="en-US"/>
              <a:t>这些故事都不是最精彩的，</a:t>
            </a:r>
          </a:p>
          <a:p>
            <a:r>
              <a:rPr lang="zh-CN" altLang="en-US"/>
              <a:t>最精彩的故事还是你自己读吧。</a:t>
            </a:r>
          </a:p>
          <a:p>
            <a:r>
              <a:rPr lang="zh-CN" altLang="en-US"/>
              <a:t>读读，你的童年心情就怒放了。</a:t>
            </a:r>
          </a:p>
          <a:p>
            <a:r>
              <a:rPr lang="zh-CN" altLang="en-US"/>
              <a:t>成年人也读读，就欣赏童年了</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0" y="2089150"/>
            <a:ext cx="7772400" cy="1470025"/>
          </a:xfrm>
        </p:spPr>
        <p:txBody>
          <a:bodyPr/>
          <a:lstStyle/>
          <a:p>
            <a:pPr algn="l"/>
            <a:r>
              <a:rPr lang="zh-CN" altLang="en-US" sz="4800">
                <a:solidFill>
                  <a:schemeClr val="tx1"/>
                </a:solidFill>
                <a:ea typeface="嗡啊吽－田英章楷书字体" pitchFamily="18" charset="-128"/>
              </a:rPr>
              <a:t>好书推荐《七侠五义》</a:t>
            </a:r>
          </a:p>
        </p:txBody>
      </p:sp>
      <p:sp>
        <p:nvSpPr>
          <p:cNvPr id="3075" name="Rectangle 3"/>
          <p:cNvSpPr>
            <a:spLocks noGrp="1" noChangeArrowheads="1"/>
          </p:cNvSpPr>
          <p:nvPr>
            <p:ph type="subTitle" idx="1"/>
          </p:nvPr>
        </p:nvSpPr>
        <p:spPr>
          <a:xfrm>
            <a:off x="2165350" y="3289300"/>
            <a:ext cx="6400800" cy="1752600"/>
          </a:xfrm>
        </p:spPr>
        <p:txBody>
          <a:bodyPr/>
          <a:lstStyle/>
          <a:p>
            <a:r>
              <a:rPr lang="zh-CN" altLang="en-US"/>
              <a:t>                      </a:t>
            </a:r>
            <a:r>
              <a:rPr lang="zh-CN" altLang="en-US" sz="2800"/>
              <a:t> ——七（5）班  孙泉榕</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aphicFrame>
        <p:nvGraphicFramePr>
          <p:cNvPr id="5123" name="Group 3"/>
          <p:cNvGraphicFramePr>
            <a:graphicFrameLocks noGrp="1"/>
          </p:cNvGraphicFramePr>
          <p:nvPr>
            <p:ph idx="1"/>
            <p:extLst>
              <p:ext uri="{D42A27DB-BD31-4B8C-83A1-F6EECF244321}">
                <p14:modId xmlns:p14="http://schemas.microsoft.com/office/powerpoint/2010/main" val="390046777"/>
              </p:ext>
            </p:extLst>
          </p:nvPr>
        </p:nvGraphicFramePr>
        <p:xfrm>
          <a:off x="395536" y="383424"/>
          <a:ext cx="8424936" cy="6106007"/>
        </p:xfrm>
        <a:graphic>
          <a:graphicData uri="http://schemas.openxmlformats.org/drawingml/2006/table">
            <a:tbl>
              <a:tblPr/>
              <a:tblGrid>
                <a:gridCol w="1431925"/>
                <a:gridCol w="3573463"/>
                <a:gridCol w="1166812"/>
                <a:gridCol w="2252736"/>
              </a:tblGrid>
              <a:tr h="10409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dirty="0" smtClean="0">
                          <a:ln>
                            <a:noFill/>
                          </a:ln>
                          <a:solidFill>
                            <a:srgbClr val="FFFFFF"/>
                          </a:solidFill>
                          <a:effectLst/>
                          <a:latin typeface="Calibri" pitchFamily="34" charset="0"/>
                          <a:ea typeface="华文隶书" pitchFamily="2" charset="-122"/>
                        </a:rPr>
                        <a:t>书名</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dirty="0" smtClean="0">
                          <a:ln>
                            <a:noFill/>
                          </a:ln>
                          <a:solidFill>
                            <a:srgbClr val="FFFFFF"/>
                          </a:solidFill>
                          <a:effectLst/>
                          <a:latin typeface="Calibri" pitchFamily="34" charset="0"/>
                          <a:ea typeface="华文隶书" pitchFamily="2" charset="-122"/>
                        </a:rPr>
                        <a:t>七侠五义</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smtClean="0">
                          <a:ln>
                            <a:noFill/>
                          </a:ln>
                          <a:solidFill>
                            <a:srgbClr val="FFFFFF"/>
                          </a:solidFill>
                          <a:effectLst/>
                          <a:latin typeface="Calibri" pitchFamily="34" charset="0"/>
                          <a:ea typeface="华文隶书" pitchFamily="2" charset="-122"/>
                        </a:rPr>
                        <a:t>作者</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smtClean="0">
                          <a:ln>
                            <a:noFill/>
                          </a:ln>
                          <a:solidFill>
                            <a:srgbClr val="FFFFFF"/>
                          </a:solidFill>
                          <a:effectLst/>
                          <a:latin typeface="华文隶书" pitchFamily="2" charset="-122"/>
                          <a:ea typeface="华文隶书" pitchFamily="2" charset="-122"/>
                        </a:rPr>
                        <a:t>清·石玉昆</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046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smtClean="0">
                          <a:ln>
                            <a:noFill/>
                          </a:ln>
                          <a:solidFill>
                            <a:srgbClr val="000000"/>
                          </a:solidFill>
                          <a:effectLst/>
                          <a:latin typeface="Calibri" pitchFamily="34" charset="0"/>
                          <a:ea typeface="华文隶书" pitchFamily="2" charset="-122"/>
                        </a:rPr>
                        <a:t>主要内容</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smtClean="0">
                          <a:ln>
                            <a:noFill/>
                          </a:ln>
                          <a:solidFill>
                            <a:srgbClr val="000000"/>
                          </a:solidFill>
                          <a:effectLst/>
                          <a:latin typeface="Calibri" pitchFamily="34" charset="0"/>
                          <a:ea typeface="华文隶书" pitchFamily="2" charset="-122"/>
                        </a:rPr>
                        <a:t>主要讲包拯审案断狱，安境保民，以及众侠士义客帮助官府除暴安良、行侠仗义的故事。</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hMerge="1">
                  <a:txBody>
                    <a:bodyPr/>
                    <a:lstStyle/>
                    <a:p>
                      <a:endParaRPr lang="zh-CN" altLang="en-US"/>
                    </a:p>
                  </a:txBody>
                  <a:tcPr/>
                </a:tc>
                <a:tc hMerge="1">
                  <a:txBody>
                    <a:bodyPr/>
                    <a:lstStyle/>
                    <a:p>
                      <a:endParaRPr lang="zh-CN" altLang="en-US"/>
                    </a:p>
                  </a:txBody>
                  <a:tcPr/>
                </a:tc>
              </a:tr>
              <a:tr h="1046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smtClean="0">
                          <a:ln>
                            <a:noFill/>
                          </a:ln>
                          <a:solidFill>
                            <a:srgbClr val="000000"/>
                          </a:solidFill>
                          <a:effectLst/>
                          <a:latin typeface="Calibri" pitchFamily="34" charset="0"/>
                          <a:ea typeface="华文隶书" pitchFamily="2" charset="-122"/>
                        </a:rPr>
                        <a:t>推荐原因</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smtClean="0">
                          <a:ln>
                            <a:noFill/>
                          </a:ln>
                          <a:solidFill>
                            <a:srgbClr val="000000"/>
                          </a:solidFill>
                          <a:effectLst/>
                          <a:latin typeface="Calibri" pitchFamily="34" charset="0"/>
                          <a:ea typeface="华文隶书" pitchFamily="2" charset="-122"/>
                        </a:rPr>
                        <a:t>全书情节曲折，人物鲜明，一波未平，一波又起，常常数案相连，跌宕起伏，错落有致，使人欲罢不能。</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hMerge="1">
                  <a:txBody>
                    <a:bodyPr/>
                    <a:lstStyle/>
                    <a:p>
                      <a:endParaRPr lang="zh-CN" altLang="en-US"/>
                    </a:p>
                  </a:txBody>
                  <a:tcPr/>
                </a:tc>
                <a:tc hMerge="1">
                  <a:txBody>
                    <a:bodyPr/>
                    <a:lstStyle/>
                    <a:p>
                      <a:endParaRPr lang="zh-CN" altLang="en-US"/>
                    </a:p>
                  </a:txBody>
                  <a:tcPr/>
                </a:tc>
              </a:tr>
              <a:tr h="1192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smtClean="0">
                          <a:ln>
                            <a:noFill/>
                          </a:ln>
                          <a:solidFill>
                            <a:srgbClr val="000000"/>
                          </a:solidFill>
                          <a:effectLst/>
                          <a:latin typeface="Calibri" pitchFamily="34" charset="0"/>
                          <a:ea typeface="华文隶书" pitchFamily="2" charset="-122"/>
                        </a:rPr>
                        <a:t>部分精彩语句</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sz="2400" b="0" i="0" u="none" strike="noStrike" cap="none" normalizeH="0" baseline="0" dirty="0" smtClean="0">
                          <a:ln>
                            <a:noFill/>
                          </a:ln>
                          <a:solidFill>
                            <a:srgbClr val="000000"/>
                          </a:solidFill>
                          <a:effectLst/>
                          <a:latin typeface="华文隶书" pitchFamily="2" charset="-122"/>
                          <a:ea typeface="华文隶书" pitchFamily="2" charset="-122"/>
                        </a:rPr>
                        <a:t>相公必然说是不会降妖，越说不会，越要恳求。他试探了来人果是真心，一片至诚，方能应允。”那人闻听，说：“这有何难。只要你家相公应允，我就是赴汤蹈火也是情愿的。”包兴道：“既然如此，闲话少说，你将这‘告白’收起，随了我来。”</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hMerge="1">
                  <a:txBody>
                    <a:bodyPr/>
                    <a:lstStyle/>
                    <a:p>
                      <a:endParaRPr lang="zh-CN" altLang="en-US"/>
                    </a:p>
                  </a:txBody>
                  <a:tcPr/>
                </a:tc>
                <a:tc hMerge="1">
                  <a:txBody>
                    <a:bodyPr/>
                    <a:lstStyle/>
                    <a:p>
                      <a:endParaRPr lang="zh-CN" altLang="en-US"/>
                    </a:p>
                  </a:txBody>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smtClean="0">
                          <a:ln>
                            <a:noFill/>
                          </a:ln>
                          <a:solidFill>
                            <a:srgbClr val="000000"/>
                          </a:solidFill>
                          <a:effectLst/>
                          <a:latin typeface="Calibri" pitchFamily="34" charset="0"/>
                          <a:ea typeface="华文隶书" pitchFamily="2" charset="-122"/>
                        </a:rPr>
                        <a:t>推荐人</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dirty="0" smtClean="0">
                          <a:ln>
                            <a:noFill/>
                          </a:ln>
                          <a:solidFill>
                            <a:srgbClr val="000000"/>
                          </a:solidFill>
                          <a:effectLst/>
                          <a:latin typeface="华文隶书" pitchFamily="2" charset="-122"/>
                          <a:ea typeface="华文隶书" pitchFamily="2" charset="-122"/>
                        </a:rPr>
                        <a:t>七（5）  孙泉榕</a:t>
                      </a:r>
                    </a:p>
                  </a:txBody>
                  <a:tcPr marL="90170" marR="90170" marT="46990" marB="4699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hMerge="1">
                  <a:txBody>
                    <a:bodyPr/>
                    <a:lstStyle/>
                    <a:p>
                      <a:endParaRPr lang="zh-CN" altLang="en-US"/>
                    </a:p>
                  </a:txBody>
                  <a:tcPr/>
                </a:tc>
                <a:tc hMerge="1">
                  <a:txBody>
                    <a:bodyPr/>
                    <a:lstStyle/>
                    <a:p>
                      <a:endParaRPr lang="zh-CN" altLang="en-US"/>
                    </a:p>
                  </a:txBody>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50c89376c9c392e8"/>
          <p:cNvPicPr>
            <a:picLocks noChangeAspect="1" noChangeArrowheads="1"/>
          </p:cNvPicPr>
          <p:nvPr/>
        </p:nvPicPr>
        <p:blipFill>
          <a:blip r:embed="rId2" cstate="print"/>
          <a:srcRect/>
          <a:stretch>
            <a:fillRect/>
          </a:stretch>
        </p:blipFill>
        <p:spPr bwMode="auto">
          <a:xfrm>
            <a:off x="971600" y="457200"/>
            <a:ext cx="5672138" cy="5867400"/>
          </a:xfrm>
          <a:prstGeom prst="rect">
            <a:avLst/>
          </a:prstGeom>
          <a:noFill/>
        </p:spPr>
      </p:pic>
      <p:sp>
        <p:nvSpPr>
          <p:cNvPr id="3" name="TextBox 2"/>
          <p:cNvSpPr txBox="1"/>
          <p:nvPr/>
        </p:nvSpPr>
        <p:spPr>
          <a:xfrm>
            <a:off x="6444208" y="5334000"/>
            <a:ext cx="2362200" cy="523220"/>
          </a:xfrm>
          <a:prstGeom prst="rect">
            <a:avLst/>
          </a:prstGeom>
          <a:noFill/>
        </p:spPr>
        <p:txBody>
          <a:bodyPr wrap="square" rtlCol="0">
            <a:spAutoFit/>
          </a:bodyPr>
          <a:lstStyle/>
          <a:p>
            <a:pPr fontAlgn="base">
              <a:spcBef>
                <a:spcPct val="0"/>
              </a:spcBef>
              <a:spcAft>
                <a:spcPct val="0"/>
              </a:spcAft>
            </a:pPr>
            <a:r>
              <a:rPr lang="zh-CN" altLang="en-US" sz="2800" b="1" dirty="0" smtClean="0">
                <a:solidFill>
                  <a:srgbClr val="FFC000"/>
                </a:solidFill>
              </a:rPr>
              <a:t>李艾静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checkerboard(across)">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3" name="Picture 11" descr="4904486_215341087980_2"/>
          <p:cNvPicPr>
            <a:picLocks noChangeAspect="1" noChangeArrowheads="1"/>
          </p:cNvPicPr>
          <p:nvPr/>
        </p:nvPicPr>
        <p:blipFill>
          <a:blip r:embed="rId2" cstate="print"/>
          <a:srcRect/>
          <a:stretch>
            <a:fillRect/>
          </a:stretch>
        </p:blipFill>
        <p:spPr bwMode="auto">
          <a:xfrm>
            <a:off x="-152400" y="0"/>
            <a:ext cx="10591800" cy="8305800"/>
          </a:xfrm>
          <a:prstGeom prst="rect">
            <a:avLst/>
          </a:prstGeom>
          <a:noFill/>
        </p:spPr>
      </p:pic>
      <p:sp>
        <p:nvSpPr>
          <p:cNvPr id="8204" name="Text Box 12"/>
          <p:cNvSpPr txBox="1">
            <a:spLocks noChangeArrowheads="1"/>
          </p:cNvSpPr>
          <p:nvPr/>
        </p:nvSpPr>
        <p:spPr bwMode="auto">
          <a:xfrm>
            <a:off x="685800" y="1447800"/>
            <a:ext cx="7162800" cy="4362450"/>
          </a:xfrm>
          <a:prstGeom prst="rect">
            <a:avLst/>
          </a:prstGeom>
          <a:noFill/>
          <a:ln w="9525">
            <a:noFill/>
            <a:miter lim="800000"/>
            <a:headEnd/>
            <a:tailEnd/>
          </a:ln>
          <a:effectLst/>
        </p:spPr>
        <p:txBody>
          <a:bodyPr>
            <a:spAutoFit/>
          </a:bodyPr>
          <a:lstStyle/>
          <a:p>
            <a:pPr fontAlgn="base">
              <a:spcBef>
                <a:spcPct val="0"/>
              </a:spcBef>
              <a:spcAft>
                <a:spcPct val="0"/>
              </a:spcAft>
            </a:pPr>
            <a:r>
              <a:rPr lang="en-US" altLang="zh-CN" sz="2800" b="1" smtClean="0">
                <a:solidFill>
                  <a:srgbClr val="000000"/>
                </a:solidFill>
              </a:rPr>
              <a:t>      </a:t>
            </a:r>
            <a:r>
              <a:rPr lang="zh-CN" altLang="en-US" sz="2800" b="1" smtClean="0">
                <a:solidFill>
                  <a:srgbClr val="000000"/>
                </a:solidFill>
              </a:rPr>
              <a:t>本书讲述了一个叫玛丽的小姑娘和一个叫迪肯的小男孩开辟秘密花园的故事。玛丽的父母被一场可怕的瘟疫夺去了生命，玛丽成为了一个孤儿，不得不被送往她姑父克拉文的庄园。在这里她发现了一个古老的花园，并因此结识了一个叫迪肯的小男孩。在他与一只小鸟的帮助下，玛丽发现了秘密花园的钥匙和被隐藏起来的园门。通过他们的努力</a:t>
            </a:r>
            <a:r>
              <a:rPr lang="en-US" altLang="zh-CN" sz="2800" b="1" smtClean="0">
                <a:solidFill>
                  <a:srgbClr val="000000"/>
                </a:solidFill>
              </a:rPr>
              <a:t>, </a:t>
            </a:r>
            <a:r>
              <a:rPr lang="zh-CN" altLang="en-US" sz="2800" b="1" smtClean="0">
                <a:solidFill>
                  <a:srgbClr val="000000"/>
                </a:solidFill>
              </a:rPr>
              <a:t>唤醒了沉睡十年的古老花园，使荒芜的花园重现生机。</a:t>
            </a:r>
          </a:p>
        </p:txBody>
      </p:sp>
      <p:sp>
        <p:nvSpPr>
          <p:cNvPr id="8205" name="WordArt 13"/>
          <p:cNvSpPr>
            <a:spLocks noChangeArrowheads="1" noChangeShapeType="1" noTextEdit="1"/>
          </p:cNvSpPr>
          <p:nvPr/>
        </p:nvSpPr>
        <p:spPr bwMode="auto">
          <a:xfrm>
            <a:off x="2743200" y="304800"/>
            <a:ext cx="3276600"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kern="1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宋体"/>
              </a:rPr>
              <a:t>内容简介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205"/>
                                        </p:tgtEl>
                                        <p:attrNameLst>
                                          <p:attrName>style.visibility</p:attrName>
                                        </p:attrNameLst>
                                      </p:cBhvr>
                                      <p:to>
                                        <p:strVal val="visible"/>
                                      </p:to>
                                    </p:set>
                                    <p:anim from="(-#ppt_w/2)" to="(#ppt_x)" calcmode="lin" valueType="num">
                                      <p:cBhvr>
                                        <p:cTn id="7" dur="600" fill="hold">
                                          <p:stCondLst>
                                            <p:cond delay="0"/>
                                          </p:stCondLst>
                                        </p:cTn>
                                        <p:tgtEl>
                                          <p:spTgt spid="8205"/>
                                        </p:tgtEl>
                                        <p:attrNameLst>
                                          <p:attrName>ppt_x</p:attrName>
                                        </p:attrNameLst>
                                      </p:cBhvr>
                                    </p:anim>
                                    <p:anim from="0" to="-1.0" calcmode="lin" valueType="num">
                                      <p:cBhvr>
                                        <p:cTn id="8" dur="200" decel="50000" autoRev="1" fill="hold">
                                          <p:stCondLst>
                                            <p:cond delay="600"/>
                                          </p:stCondLst>
                                        </p:cTn>
                                        <p:tgtEl>
                                          <p:spTgt spid="8205"/>
                                        </p:tgtEl>
                                        <p:attrNameLst>
                                          <p:attrName>xshear</p:attrName>
                                        </p:attrNameLst>
                                      </p:cBhvr>
                                    </p:anim>
                                    <p:animScale>
                                      <p:cBhvr>
                                        <p:cTn id="9" dur="200" decel="100000" autoRev="1" fill="hold">
                                          <p:stCondLst>
                                            <p:cond delay="600"/>
                                          </p:stCondLst>
                                        </p:cTn>
                                        <p:tgtEl>
                                          <p:spTgt spid="8205"/>
                                        </p:tgtEl>
                                      </p:cBhvr>
                                      <p:from x="100000" y="100000"/>
                                      <p:to x="80000" y="100000"/>
                                    </p:animScale>
                                    <p:anim by="(#ppt_h/3+#ppt_w*0.1)" calcmode="lin" valueType="num">
                                      <p:cBhvr additive="sum">
                                        <p:cTn id="10" dur="200" decel="100000" autoRev="1" fill="hold">
                                          <p:stCondLst>
                                            <p:cond delay="600"/>
                                          </p:stCondLst>
                                        </p:cTn>
                                        <p:tgtEl>
                                          <p:spTgt spid="820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204"/>
                                        </p:tgtEl>
                                        <p:attrNameLst>
                                          <p:attrName>style.visibility</p:attrName>
                                        </p:attrNameLst>
                                      </p:cBhvr>
                                      <p:to>
                                        <p:strVal val="visible"/>
                                      </p:to>
                                    </p:set>
                                    <p:animEffect transition="in" filter="randombar(horizontal)">
                                      <p:cBhvr>
                                        <p:cTn id="15"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820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20071113235715298_2"/>
          <p:cNvPicPr>
            <a:picLocks noChangeAspect="1" noChangeArrowheads="1"/>
          </p:cNvPicPr>
          <p:nvPr/>
        </p:nvPicPr>
        <p:blipFill>
          <a:blip r:embed="rId2" cstate="print"/>
          <a:srcRect/>
          <a:stretch>
            <a:fillRect/>
          </a:stretch>
        </p:blipFill>
        <p:spPr bwMode="auto">
          <a:xfrm>
            <a:off x="0" y="-457200"/>
            <a:ext cx="9144000" cy="7315200"/>
          </a:xfrm>
          <a:prstGeom prst="rect">
            <a:avLst/>
          </a:prstGeom>
          <a:noFill/>
        </p:spPr>
      </p:pic>
      <p:sp>
        <p:nvSpPr>
          <p:cNvPr id="10246" name="WordArt 6"/>
          <p:cNvSpPr>
            <a:spLocks noChangeArrowheads="1" noChangeShapeType="1" noTextEdit="1"/>
          </p:cNvSpPr>
          <p:nvPr/>
        </p:nvSpPr>
        <p:spPr bwMode="auto">
          <a:xfrm>
            <a:off x="381000" y="914400"/>
            <a:ext cx="4038600" cy="3048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zh-CN" altLang="en-US" sz="3600" kern="10" smtClean="0">
                <a:ln w="9525">
                  <a:solidFill>
                    <a:srgbClr val="000000"/>
                  </a:solidFill>
                  <a:round/>
                  <a:headEnd/>
                  <a:tailEnd/>
                </a:ln>
                <a:solidFill>
                  <a:srgbClr val="000000"/>
                </a:solidFill>
                <a:latin typeface="宋体"/>
              </a:rPr>
              <a:t>推荐理由</a:t>
            </a:r>
          </a:p>
        </p:txBody>
      </p:sp>
      <p:sp>
        <p:nvSpPr>
          <p:cNvPr id="10248" name="Text Box 8"/>
          <p:cNvSpPr txBox="1">
            <a:spLocks noChangeArrowheads="1"/>
          </p:cNvSpPr>
          <p:nvPr/>
        </p:nvSpPr>
        <p:spPr bwMode="auto">
          <a:xfrm>
            <a:off x="990600" y="2209800"/>
            <a:ext cx="7467600" cy="519113"/>
          </a:xfrm>
          <a:prstGeom prst="rect">
            <a:avLst/>
          </a:prstGeom>
          <a:noFill/>
          <a:ln w="9525">
            <a:noFill/>
            <a:miter lim="800000"/>
            <a:headEnd/>
            <a:tailEnd/>
          </a:ln>
          <a:effectLst/>
        </p:spPr>
        <p:txBody>
          <a:bodyPr>
            <a:spAutoFit/>
          </a:bodyPr>
          <a:lstStyle/>
          <a:p>
            <a:pPr fontAlgn="base">
              <a:spcBef>
                <a:spcPct val="50000"/>
              </a:spcBef>
              <a:spcAft>
                <a:spcPct val="0"/>
              </a:spcAft>
            </a:pPr>
            <a:endParaRPr lang="zh-CN" altLang="zh-CN" sz="2800" smtClean="0">
              <a:solidFill>
                <a:srgbClr val="000000"/>
              </a:solidFill>
            </a:endParaRPr>
          </a:p>
        </p:txBody>
      </p:sp>
      <p:sp>
        <p:nvSpPr>
          <p:cNvPr id="10250" name="Text Box 10"/>
          <p:cNvSpPr txBox="1">
            <a:spLocks noChangeArrowheads="1"/>
          </p:cNvSpPr>
          <p:nvPr/>
        </p:nvSpPr>
        <p:spPr bwMode="auto">
          <a:xfrm>
            <a:off x="990600" y="1525588"/>
            <a:ext cx="7162800" cy="3970318"/>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zh-CN" sz="3600" b="1" dirty="0" smtClean="0">
                <a:solidFill>
                  <a:srgbClr val="000000"/>
                </a:solidFill>
                <a:latin typeface="华文新魏" pitchFamily="2" charset="-122"/>
                <a:ea typeface="华文新魏" pitchFamily="2" charset="-122"/>
              </a:rPr>
              <a:t>《</a:t>
            </a:r>
            <a:r>
              <a:rPr lang="zh-CN" altLang="en-US" sz="3600" b="1" dirty="0" smtClean="0">
                <a:solidFill>
                  <a:srgbClr val="000000"/>
                </a:solidFill>
                <a:latin typeface="华文新魏" pitchFamily="2" charset="-122"/>
                <a:ea typeface="华文新魏" pitchFamily="2" charset="-122"/>
              </a:rPr>
              <a:t>秘密花园</a:t>
            </a:r>
            <a:r>
              <a:rPr lang="en-US" altLang="zh-CN" sz="3600" b="1" dirty="0" smtClean="0">
                <a:solidFill>
                  <a:srgbClr val="000000"/>
                </a:solidFill>
                <a:latin typeface="华文新魏" pitchFamily="2" charset="-122"/>
                <a:ea typeface="华文新魏" pitchFamily="2" charset="-122"/>
              </a:rPr>
              <a:t>》</a:t>
            </a:r>
            <a:r>
              <a:rPr lang="zh-CN" altLang="en-US" sz="3600" b="1" dirty="0" smtClean="0">
                <a:solidFill>
                  <a:srgbClr val="000000"/>
                </a:solidFill>
                <a:latin typeface="华文新魏" pitchFamily="2" charset="-122"/>
                <a:ea typeface="华文新魏" pitchFamily="2" charset="-122"/>
              </a:rPr>
              <a:t>是关于友谊、决心和毅力的一本书，它充满了对生命的热爱和激情，对心灵和成长的探索达到了一个很深的地步。它展示的是人的态度如何决定人的生活，它可以无比美好，也可以非常悲惨，完全取决于你对它的态度</a:t>
            </a:r>
            <a:r>
              <a:rPr lang="zh-CN" altLang="en-US" sz="3600" b="1" dirty="0" smtClean="0">
                <a:solidFill>
                  <a:srgbClr val="000000"/>
                </a:solidFill>
                <a:latin typeface="华文新魏" pitchFamily="2" charset="-122"/>
                <a:ea typeface="华文新魏" pitchFamily="2" charset="-122"/>
              </a:rPr>
              <a:t>。</a:t>
            </a:r>
            <a:endParaRPr lang="zh-CN" altLang="en-US" sz="3600" b="1" dirty="0" smtClean="0">
              <a:solidFill>
                <a:srgbClr val="000000"/>
              </a:solidFill>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decel="50000" fill="hold">
                                          <p:stCondLst>
                                            <p:cond delay="0"/>
                                          </p:stCondLst>
                                        </p:cTn>
                                        <p:tgtEl>
                                          <p:spTgt spid="102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46"/>
                                        </p:tgtEl>
                                        <p:attrNameLst>
                                          <p:attrName>ppt_w</p:attrName>
                                        </p:attrNameLst>
                                      </p:cBhvr>
                                      <p:tavLst>
                                        <p:tav tm="0">
                                          <p:val>
                                            <p:strVal val="#ppt_w*.05"/>
                                          </p:val>
                                        </p:tav>
                                        <p:tav tm="100000">
                                          <p:val>
                                            <p:strVal val="#ppt_w"/>
                                          </p:val>
                                        </p:tav>
                                      </p:tavLst>
                                    </p:anim>
                                    <p:anim calcmode="lin" valueType="num">
                                      <p:cBhvr>
                                        <p:cTn id="10" dur="1000" fill="hold"/>
                                        <p:tgtEl>
                                          <p:spTgt spid="102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46"/>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0250"/>
                                        </p:tgtEl>
                                        <p:attrNameLst>
                                          <p:attrName>style.visibility</p:attrName>
                                        </p:attrNameLst>
                                      </p:cBhvr>
                                      <p:to>
                                        <p:strVal val="visible"/>
                                      </p:to>
                                    </p:set>
                                    <p:anim calcmode="lin" valueType="num">
                                      <p:cBhvr>
                                        <p:cTn id="19" dur="500" fill="hold"/>
                                        <p:tgtEl>
                                          <p:spTgt spid="10250"/>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0250"/>
                                        </p:tgtEl>
                                        <p:attrNameLst>
                                          <p:attrName>ppt_y</p:attrName>
                                        </p:attrNameLst>
                                      </p:cBhvr>
                                      <p:tavLst>
                                        <p:tav tm="0">
                                          <p:val>
                                            <p:strVal val="#ppt_y"/>
                                          </p:val>
                                        </p:tav>
                                        <p:tav tm="100000">
                                          <p:val>
                                            <p:strVal val="#ppt_y"/>
                                          </p:val>
                                        </p:tav>
                                      </p:tavLst>
                                    </p:anim>
                                    <p:anim calcmode="lin" valueType="num">
                                      <p:cBhvr>
                                        <p:cTn id="21" dur="500" fill="hold"/>
                                        <p:tgtEl>
                                          <p:spTgt spid="10250"/>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0250"/>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5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u=2369740819,3162324652&amp;fm=23&amp;gp=0"/>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
        <p:nvSpPr>
          <p:cNvPr id="5123" name="Rectangle 3"/>
          <p:cNvSpPr>
            <a:spLocks noGrp="1" noChangeArrowheads="1"/>
          </p:cNvSpPr>
          <p:nvPr>
            <p:ph type="body" idx="1"/>
          </p:nvPr>
        </p:nvSpPr>
        <p:spPr/>
        <p:txBody>
          <a:bodyPr/>
          <a:lstStyle/>
          <a:p>
            <a:pPr>
              <a:buFontTx/>
              <a:buNone/>
            </a:pPr>
            <a:endParaRPr lang="zh-CN" altLang="zh-CN"/>
          </a:p>
        </p:txBody>
      </p:sp>
      <p:pic>
        <p:nvPicPr>
          <p:cNvPr id="5133" name="Picture 13" descr="221D8DA40646AC748CDC97A545CB9D2E"/>
          <p:cNvPicPr>
            <a:picLocks noChangeAspect="1" noChangeArrowheads="1"/>
          </p:cNvPicPr>
          <p:nvPr/>
        </p:nvPicPr>
        <p:blipFill>
          <a:blip r:embed="rId3" cstate="print"/>
          <a:srcRect/>
          <a:stretch>
            <a:fillRect/>
          </a:stretch>
        </p:blipFill>
        <p:spPr bwMode="auto">
          <a:xfrm rot="776353">
            <a:off x="755650" y="1773238"/>
            <a:ext cx="3671888" cy="2752725"/>
          </a:xfrm>
          <a:prstGeom prst="rect">
            <a:avLst/>
          </a:prstGeom>
          <a:noFill/>
          <a:ln w="76200" cmpd="tri">
            <a:solidFill>
              <a:schemeClr val="tx1"/>
            </a:solidFill>
            <a:miter lim="800000"/>
            <a:headEnd/>
            <a:tailEnd/>
          </a:ln>
        </p:spPr>
      </p:pic>
      <p:sp>
        <p:nvSpPr>
          <p:cNvPr id="5128" name="WordArt 8"/>
          <p:cNvSpPr>
            <a:spLocks noChangeArrowheads="1" noChangeShapeType="1" noTextEdit="1"/>
          </p:cNvSpPr>
          <p:nvPr/>
        </p:nvSpPr>
        <p:spPr bwMode="auto">
          <a:xfrm rot="435799">
            <a:off x="395288" y="333375"/>
            <a:ext cx="4608512" cy="115093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altLang="zh-CN"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rPr>
              <a:t>《</a:t>
            </a:r>
            <a:r>
              <a:rPr lang="zh-CN" altLang="en-US"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rPr>
              <a:t>爸妈太过分</a:t>
            </a:r>
            <a:r>
              <a:rPr lang="en-US" altLang="zh-CN"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rPr>
              <a:t>》——</a:t>
            </a:r>
            <a:endParaRPr lang="zh-CN" altLang="en-US"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endParaRPr>
          </a:p>
        </p:txBody>
      </p:sp>
      <p:pic>
        <p:nvPicPr>
          <p:cNvPr id="5132" name="Picture 12" descr="6609c93d70cf3bc736bcefbbd100baa1cd112a2c"/>
          <p:cNvPicPr>
            <a:picLocks noChangeAspect="1" noChangeArrowheads="1"/>
          </p:cNvPicPr>
          <p:nvPr/>
        </p:nvPicPr>
        <p:blipFill>
          <a:blip r:embed="rId4" cstate="print"/>
          <a:srcRect/>
          <a:stretch>
            <a:fillRect/>
          </a:stretch>
        </p:blipFill>
        <p:spPr bwMode="auto">
          <a:xfrm rot="753982">
            <a:off x="4932363" y="836613"/>
            <a:ext cx="2857500" cy="4200525"/>
          </a:xfrm>
          <a:prstGeom prst="rect">
            <a:avLst/>
          </a:prstGeom>
          <a:noFill/>
          <a:ln w="76200" cmpd="tri">
            <a:solidFill>
              <a:schemeClr val="tx2"/>
            </a:solidFill>
            <a:miter lim="800000"/>
            <a:headEnd/>
            <a:tailEnd/>
          </a:ln>
        </p:spPr>
      </p:pic>
      <p:sp>
        <p:nvSpPr>
          <p:cNvPr id="2" name="矩形 1"/>
          <p:cNvSpPr/>
          <p:nvPr/>
        </p:nvSpPr>
        <p:spPr>
          <a:xfrm>
            <a:off x="5088221" y="5297680"/>
            <a:ext cx="1213794" cy="707886"/>
          </a:xfrm>
          <a:prstGeom prst="rect">
            <a:avLst/>
          </a:prstGeom>
        </p:spPr>
        <p:txBody>
          <a:bodyPr wrap="none">
            <a:spAutoFit/>
          </a:bodyPr>
          <a:lstStyle/>
          <a:p>
            <a:r>
              <a:rPr lang="zh-CN" altLang="en-US" sz="4000" b="1" kern="10" dirty="0">
                <a:ln w="9525">
                  <a:solidFill>
                    <a:srgbClr val="008000"/>
                  </a:solidFill>
                  <a:round/>
                  <a:headEnd/>
                  <a:tailEnd/>
                </a:ln>
                <a:solidFill>
                  <a:srgbClr val="0000FF"/>
                </a:solidFill>
                <a:effectLst>
                  <a:outerShdw dist="563972" dir="14049741" sx="125000" sy="125000" algn="tl" rotWithShape="0">
                    <a:srgbClr val="C7DFD3">
                      <a:alpha val="80000"/>
                    </a:srgbClr>
                  </a:outerShdw>
                </a:effectLst>
                <a:latin typeface="方正兰亭超细黑简体"/>
              </a:rPr>
              <a:t>周雨</a:t>
            </a:r>
            <a:endParaRPr lang="zh-CN" altLang="en-US" sz="4000" dirty="0"/>
          </a:p>
        </p:txBody>
      </p:sp>
    </p:spTree>
  </p:cSld>
  <p:clrMapOvr>
    <a:masterClrMapping/>
  </p:clrMapOvr>
  <p:transition spd="med" advTm="2000">
    <p:wheel spokes="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u=2369740819,3162324652&amp;fm=23&amp;gp=0"/>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pic>
        <p:nvPicPr>
          <p:cNvPr id="6150" name="Picture 6" descr="6609c93d70cf3bc736bcefbbd100baa1cd112a2c"/>
          <p:cNvPicPr>
            <a:picLocks noChangeAspect="1" noChangeArrowheads="1"/>
          </p:cNvPicPr>
          <p:nvPr/>
        </p:nvPicPr>
        <p:blipFill>
          <a:blip r:embed="rId3" cstate="print"/>
          <a:srcRect/>
          <a:stretch>
            <a:fillRect/>
          </a:stretch>
        </p:blipFill>
        <p:spPr bwMode="auto">
          <a:xfrm rot="753982">
            <a:off x="4932363" y="836613"/>
            <a:ext cx="2857500" cy="4200525"/>
          </a:xfrm>
          <a:prstGeom prst="rect">
            <a:avLst/>
          </a:prstGeom>
          <a:noFill/>
          <a:ln w="76200" cmpd="tri">
            <a:solidFill>
              <a:schemeClr val="tx2"/>
            </a:solidFill>
            <a:miter lim="800000"/>
            <a:headEnd/>
            <a:tailEnd/>
          </a:ln>
        </p:spPr>
      </p:pic>
      <p:sp>
        <p:nvSpPr>
          <p:cNvPr id="6151" name="Rectangle 7"/>
          <p:cNvSpPr>
            <a:spLocks noChangeArrowheads="1"/>
          </p:cNvSpPr>
          <p:nvPr/>
        </p:nvSpPr>
        <p:spPr bwMode="auto">
          <a:xfrm>
            <a:off x="468313" y="1557338"/>
            <a:ext cx="7524750" cy="3311525"/>
          </a:xfrm>
          <a:prstGeom prst="rect">
            <a:avLst/>
          </a:prstGeom>
          <a:solidFill>
            <a:srgbClr val="CCFFFF">
              <a:alpha val="47000"/>
            </a:srgbClr>
          </a:solidFill>
          <a:ln w="9525">
            <a:noFill/>
            <a:miter lim="800000"/>
            <a:headEnd/>
            <a:tailEnd/>
          </a:ln>
          <a:effectLst/>
        </p:spPr>
        <p:txBody>
          <a:bodyPr wrap="none" anchor="ctr"/>
          <a:lstStyle/>
          <a:p>
            <a:pPr fontAlgn="base">
              <a:spcBef>
                <a:spcPct val="0"/>
              </a:spcBef>
              <a:spcAft>
                <a:spcPct val="0"/>
              </a:spcAft>
            </a:pPr>
            <a:endParaRPr lang="zh-CN" altLang="en-US" smtClean="0">
              <a:solidFill>
                <a:srgbClr val="000000"/>
              </a:solidFill>
            </a:endParaRPr>
          </a:p>
        </p:txBody>
      </p:sp>
      <p:sp>
        <p:nvSpPr>
          <p:cNvPr id="6147" name="Rectangle 3"/>
          <p:cNvSpPr>
            <a:spLocks noGrp="1" noChangeArrowheads="1"/>
          </p:cNvSpPr>
          <p:nvPr>
            <p:ph type="body" idx="1"/>
          </p:nvPr>
        </p:nvSpPr>
        <p:spPr/>
        <p:txBody>
          <a:bodyPr/>
          <a:lstStyle/>
          <a:p>
            <a:pPr>
              <a:buFontTx/>
              <a:buNone/>
            </a:pPr>
            <a:r>
              <a:rPr lang="zh-CN" altLang="en-US" b="1">
                <a:ea typeface="黑体" pitchFamily="49" charset="-122"/>
              </a:rPr>
              <a:t>作者</a:t>
            </a:r>
            <a:r>
              <a:rPr lang="zh-CN" altLang="en-US">
                <a:ea typeface="楷体_GB2312" pitchFamily="49" charset="-122"/>
              </a:rPr>
              <a:t>：</a:t>
            </a:r>
            <a:r>
              <a:rPr lang="zh-CN" altLang="en-US">
                <a:ea typeface="楷体_GB2312" pitchFamily="49" charset="-122"/>
                <a:sym typeface="Wingdings" pitchFamily="2" charset="2"/>
              </a:rPr>
              <a:t>（英）彼得</a:t>
            </a:r>
            <a:r>
              <a:rPr lang="en-US" altLang="zh-CN">
                <a:ea typeface="楷体_GB2312" pitchFamily="49" charset="-122"/>
                <a:sym typeface="Wingdings" pitchFamily="2" charset="2"/>
              </a:rPr>
              <a:t>·</a:t>
            </a:r>
            <a:r>
              <a:rPr lang="zh-CN" altLang="en-US">
                <a:ea typeface="楷体_GB2312" pitchFamily="49" charset="-122"/>
                <a:sym typeface="Wingdings" pitchFamily="2" charset="2"/>
              </a:rPr>
              <a:t>约翰森（</a:t>
            </a:r>
            <a:r>
              <a:rPr lang="en-US" altLang="zh-CN">
                <a:ea typeface="楷体_GB2312" pitchFamily="49" charset="-122"/>
                <a:sym typeface="Wingdings" pitchFamily="2" charset="2"/>
              </a:rPr>
              <a:t>Pete Johnson</a:t>
            </a:r>
            <a:r>
              <a:rPr lang="zh-CN" altLang="en-US">
                <a:ea typeface="楷体_GB2312" pitchFamily="49" charset="-122"/>
                <a:sym typeface="Wingdings" pitchFamily="2" charset="2"/>
              </a:rPr>
              <a:t>）</a:t>
            </a:r>
          </a:p>
          <a:p>
            <a:pPr>
              <a:buFontTx/>
              <a:buNone/>
            </a:pPr>
            <a:r>
              <a:rPr lang="zh-CN" altLang="en-US" b="1">
                <a:ea typeface="黑体" pitchFamily="49" charset="-122"/>
                <a:sym typeface="Wingdings" pitchFamily="2" charset="2"/>
              </a:rPr>
              <a:t>主编</a:t>
            </a:r>
            <a:r>
              <a:rPr lang="zh-CN" altLang="en-US">
                <a:ea typeface="楷体_GB2312" pitchFamily="49" charset="-122"/>
                <a:sym typeface="Wingdings" pitchFamily="2" charset="2"/>
              </a:rPr>
              <a:t>：梅子涵</a:t>
            </a:r>
            <a:r>
              <a:rPr lang="zh-CN" altLang="en-US">
                <a:sym typeface="Wingdings" pitchFamily="2" charset="2"/>
              </a:rPr>
              <a:t> </a:t>
            </a:r>
          </a:p>
          <a:p>
            <a:pPr>
              <a:buFontTx/>
              <a:buNone/>
            </a:pPr>
            <a:endParaRPr lang="zh-CN" altLang="en-US">
              <a:sym typeface="Wingdings" pitchFamily="2" charset="2"/>
            </a:endParaRPr>
          </a:p>
          <a:p>
            <a:pPr>
              <a:buFontTx/>
              <a:buNone/>
            </a:pPr>
            <a:r>
              <a:rPr lang="zh-CN" altLang="en-US" b="1">
                <a:ea typeface="黑体" pitchFamily="49" charset="-122"/>
                <a:sym typeface="Wingdings" pitchFamily="2" charset="2"/>
              </a:rPr>
              <a:t>获奖</a:t>
            </a:r>
            <a:r>
              <a:rPr lang="zh-CN" altLang="en-US">
                <a:latin typeface="楷体_GB2312" pitchFamily="49" charset="-122"/>
                <a:ea typeface="楷体_GB2312" pitchFamily="49" charset="-122"/>
                <a:sym typeface="Wingdings" pitchFamily="2" charset="2"/>
              </a:rPr>
              <a:t>：金麦田少儿国际获奖丛书</a:t>
            </a:r>
          </a:p>
          <a:p>
            <a:pPr>
              <a:buFontTx/>
              <a:buNone/>
            </a:pPr>
            <a:r>
              <a:rPr lang="zh-CN" altLang="en-US">
                <a:latin typeface="楷体_GB2312" pitchFamily="49" charset="-122"/>
                <a:ea typeface="楷体_GB2312" pitchFamily="49" charset="-122"/>
                <a:sym typeface="Wingdings" pitchFamily="2" charset="2"/>
              </a:rPr>
              <a:t>      </a:t>
            </a:r>
            <a:r>
              <a:rPr lang="en-US" altLang="zh-CN">
                <a:latin typeface="楷体_GB2312" pitchFamily="49" charset="-122"/>
                <a:ea typeface="楷体_GB2312" pitchFamily="49" charset="-122"/>
                <a:sym typeface="Wingdings" pitchFamily="2" charset="2"/>
              </a:rPr>
              <a:t>2004</a:t>
            </a:r>
            <a:r>
              <a:rPr lang="zh-CN" altLang="en-US">
                <a:latin typeface="楷体_GB2312" pitchFamily="49" charset="-122"/>
                <a:ea typeface="楷体_GB2312" pitchFamily="49" charset="-122"/>
                <a:sym typeface="Wingdings" pitchFamily="2" charset="2"/>
              </a:rPr>
              <a:t>年北爱尔兰年度最佳小说</a:t>
            </a:r>
            <a:r>
              <a:rPr lang="zh-CN" altLang="en-US">
                <a:sym typeface="Wingdings" pitchFamily="2" charset="2"/>
              </a:rPr>
              <a:t> </a:t>
            </a:r>
            <a:endParaRPr lang="zh-CN" altLang="en-US"/>
          </a:p>
        </p:txBody>
      </p:sp>
      <p:sp>
        <p:nvSpPr>
          <p:cNvPr id="6148" name="WordArt 4"/>
          <p:cNvSpPr>
            <a:spLocks noChangeArrowheads="1" noChangeShapeType="1" noTextEdit="1"/>
          </p:cNvSpPr>
          <p:nvPr/>
        </p:nvSpPr>
        <p:spPr bwMode="auto">
          <a:xfrm rot="435799">
            <a:off x="395288" y="333375"/>
            <a:ext cx="4608512" cy="115093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altLang="zh-CN"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rPr>
              <a:t>《</a:t>
            </a:r>
            <a:r>
              <a:rPr lang="zh-CN" altLang="en-US"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rPr>
              <a:t>爸妈太过分</a:t>
            </a:r>
            <a:r>
              <a:rPr lang="en-US" altLang="zh-CN"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rPr>
              <a:t>》——</a:t>
            </a:r>
            <a:endParaRPr lang="zh-CN" altLang="en-US"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164201" scaled="1"/>
              </a:gradFill>
              <a:effectLst>
                <a:outerShdw dist="35921" dir="2700000" sy="50000" kx="2115830" algn="bl" rotWithShape="0">
                  <a:srgbClr val="C0C0C0">
                    <a:alpha val="80000"/>
                  </a:srgbClr>
                </a:outerShdw>
              </a:effectLst>
              <a:latin typeface="黑体"/>
              <a:ea typeface="黑体"/>
            </a:endParaRPr>
          </a:p>
        </p:txBody>
      </p:sp>
    </p:spTree>
  </p:cSld>
  <p:clrMapOvr>
    <a:masterClrMapping/>
  </p:clrMapOvr>
  <p:transition spd="med" advTm="3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5" name="Picture 7" descr="u=437167671,3233153813&amp;fm=23&amp;gp=0"/>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
        <p:nvSpPr>
          <p:cNvPr id="7171" name="Rectangle 3"/>
          <p:cNvSpPr>
            <a:spLocks noGrp="1" noChangeArrowheads="1"/>
          </p:cNvSpPr>
          <p:nvPr>
            <p:ph type="body" idx="1"/>
          </p:nvPr>
        </p:nvSpPr>
        <p:spPr>
          <a:xfrm>
            <a:off x="250825" y="404813"/>
            <a:ext cx="8675688" cy="6237287"/>
          </a:xfrm>
        </p:spPr>
        <p:txBody>
          <a:bodyPr/>
          <a:lstStyle/>
          <a:p>
            <a:pPr>
              <a:lnSpc>
                <a:spcPct val="90000"/>
              </a:lnSpc>
              <a:buFontTx/>
              <a:buNone/>
            </a:pPr>
            <a:r>
              <a:rPr lang="en-US" altLang="zh-CN" sz="2600"/>
              <a:t>            </a:t>
            </a:r>
            <a:r>
              <a:rPr lang="zh-CN" altLang="en-US" sz="2600">
                <a:latin typeface="黑体" pitchFamily="49" charset="-122"/>
                <a:ea typeface="黑体" pitchFamily="49" charset="-122"/>
              </a:rPr>
              <a:t>每科成绩拿</a:t>
            </a:r>
            <a:r>
              <a:rPr lang="en-US" altLang="zh-CN" sz="2600">
                <a:latin typeface="黑体" pitchFamily="49" charset="-122"/>
                <a:ea typeface="黑体" pitchFamily="49" charset="-122"/>
              </a:rPr>
              <a:t>C</a:t>
            </a:r>
            <a:r>
              <a:rPr lang="zh-CN" altLang="en-US" sz="2600">
                <a:latin typeface="黑体" pitchFamily="49" charset="-122"/>
                <a:ea typeface="黑体" pitchFamily="49" charset="-122"/>
              </a:rPr>
              <a:t>是家常便饭，跟电视机难分难舍、最大梦想是成为搞笑艺人的路易斯，自从搬到</a:t>
            </a:r>
            <a:r>
              <a:rPr lang="zh-CN" altLang="en-US" sz="2600">
                <a:latin typeface="Arial"/>
                <a:ea typeface="黑体" pitchFamily="49" charset="-122"/>
              </a:rPr>
              <a:t>“</a:t>
            </a:r>
            <a:r>
              <a:rPr lang="zh-CN" altLang="en-US" sz="2600">
                <a:latin typeface="黑体" pitchFamily="49" charset="-122"/>
                <a:ea typeface="黑体" pitchFamily="49" charset="-122"/>
              </a:rPr>
              <a:t>苦读镇</a:t>
            </a:r>
            <a:r>
              <a:rPr lang="zh-CN" altLang="en-US" sz="2600">
                <a:latin typeface="Arial"/>
                <a:ea typeface="黑体" pitchFamily="49" charset="-122"/>
              </a:rPr>
              <a:t>”</a:t>
            </a:r>
            <a:r>
              <a:rPr lang="zh-CN" altLang="en-US" sz="2600">
                <a:latin typeface="黑体" pitchFamily="49" charset="-122"/>
                <a:ea typeface="黑体" pitchFamily="49" charset="-122"/>
              </a:rPr>
              <a:t>后，陷入生命中空前绝后的超大危机，因为，他的老爸老妈被一群人给洗脑啦！</a:t>
            </a:r>
            <a:br>
              <a:rPr lang="zh-CN" altLang="en-US" sz="2600">
                <a:latin typeface="黑体" pitchFamily="49" charset="-122"/>
                <a:ea typeface="黑体" pitchFamily="49" charset="-122"/>
              </a:rPr>
            </a:br>
            <a:r>
              <a:rPr lang="zh-CN" altLang="en-US" sz="2600">
                <a:latin typeface="黑体" pitchFamily="49" charset="-122"/>
                <a:ea typeface="黑体" pitchFamily="49" charset="-122"/>
              </a:rPr>
              <a:t>　　</a:t>
            </a:r>
            <a:r>
              <a:rPr lang="zh-CN" altLang="en-US" sz="2600">
                <a:solidFill>
                  <a:srgbClr val="FF0000"/>
                </a:solidFill>
                <a:latin typeface="黑体" pitchFamily="49" charset="-122"/>
                <a:ea typeface="黑体" pitchFamily="49" charset="-122"/>
              </a:rPr>
              <a:t>证据</a:t>
            </a:r>
            <a:r>
              <a:rPr lang="en-US" altLang="zh-CN" sz="2600">
                <a:solidFill>
                  <a:srgbClr val="FF0000"/>
                </a:solidFill>
                <a:latin typeface="黑体" pitchFamily="49" charset="-122"/>
                <a:ea typeface="黑体" pitchFamily="49" charset="-122"/>
              </a:rPr>
              <a:t>1</a:t>
            </a:r>
            <a:r>
              <a:rPr lang="zh-CN" altLang="en-US" sz="2600">
                <a:solidFill>
                  <a:srgbClr val="FF0000"/>
                </a:solidFill>
                <a:latin typeface="黑体" pitchFamily="49" charset="-122"/>
                <a:ea typeface="黑体" pitchFamily="49" charset="-122"/>
              </a:rPr>
              <a:t>：</a:t>
            </a:r>
            <a:r>
              <a:rPr lang="zh-CN" altLang="en-US" sz="2600">
                <a:latin typeface="黑体" pitchFamily="49" charset="-122"/>
                <a:ea typeface="黑体" pitchFamily="49" charset="-122"/>
              </a:rPr>
              <a:t>老妈居然开始偷翻他的书包！</a:t>
            </a:r>
            <a:br>
              <a:rPr lang="zh-CN" altLang="en-US" sz="2600">
                <a:latin typeface="黑体" pitchFamily="49" charset="-122"/>
                <a:ea typeface="黑体" pitchFamily="49" charset="-122"/>
              </a:rPr>
            </a:br>
            <a:r>
              <a:rPr lang="zh-CN" altLang="en-US" sz="2600">
                <a:latin typeface="黑体" pitchFamily="49" charset="-122"/>
                <a:ea typeface="黑体" pitchFamily="49" charset="-122"/>
              </a:rPr>
              <a:t>　　</a:t>
            </a:r>
            <a:r>
              <a:rPr lang="zh-CN" altLang="en-US" sz="2600">
                <a:solidFill>
                  <a:srgbClr val="FF0000"/>
                </a:solidFill>
                <a:latin typeface="黑体" pitchFamily="49" charset="-122"/>
                <a:ea typeface="黑体" pitchFamily="49" charset="-122"/>
              </a:rPr>
              <a:t>证据</a:t>
            </a:r>
            <a:r>
              <a:rPr lang="en-US" altLang="zh-CN" sz="2600">
                <a:solidFill>
                  <a:srgbClr val="FF0000"/>
                </a:solidFill>
                <a:latin typeface="黑体" pitchFamily="49" charset="-122"/>
                <a:ea typeface="黑体" pitchFamily="49" charset="-122"/>
              </a:rPr>
              <a:t>2</a:t>
            </a:r>
            <a:r>
              <a:rPr lang="zh-CN" altLang="en-US" sz="2600">
                <a:solidFill>
                  <a:srgbClr val="FF0000"/>
                </a:solidFill>
                <a:latin typeface="黑体" pitchFamily="49" charset="-122"/>
                <a:ea typeface="黑体" pitchFamily="49" charset="-122"/>
              </a:rPr>
              <a:t>：</a:t>
            </a:r>
            <a:r>
              <a:rPr lang="zh-CN" altLang="en-US" sz="2600">
                <a:latin typeface="黑体" pitchFamily="49" charset="-122"/>
                <a:ea typeface="黑体" pitchFamily="49" charset="-122"/>
              </a:rPr>
              <a:t>老爸居然坐在他的床上陪他做功课！</a:t>
            </a:r>
            <a:br>
              <a:rPr lang="zh-CN" altLang="en-US" sz="2600">
                <a:latin typeface="黑体" pitchFamily="49" charset="-122"/>
                <a:ea typeface="黑体" pitchFamily="49" charset="-122"/>
              </a:rPr>
            </a:br>
            <a:r>
              <a:rPr lang="zh-CN" altLang="en-US" sz="2600">
                <a:latin typeface="黑体" pitchFamily="49" charset="-122"/>
                <a:ea typeface="黑体" pitchFamily="49" charset="-122"/>
              </a:rPr>
              <a:t>　　</a:t>
            </a:r>
            <a:r>
              <a:rPr lang="zh-CN" altLang="en-US" sz="2600">
                <a:solidFill>
                  <a:srgbClr val="FF0000"/>
                </a:solidFill>
                <a:latin typeface="黑体" pitchFamily="49" charset="-122"/>
                <a:ea typeface="黑体" pitchFamily="49" charset="-122"/>
              </a:rPr>
              <a:t>证据</a:t>
            </a:r>
            <a:r>
              <a:rPr lang="en-US" altLang="zh-CN" sz="2600">
                <a:solidFill>
                  <a:srgbClr val="FF0000"/>
                </a:solidFill>
                <a:latin typeface="黑体" pitchFamily="49" charset="-122"/>
                <a:ea typeface="黑体" pitchFamily="49" charset="-122"/>
              </a:rPr>
              <a:t>3</a:t>
            </a:r>
            <a:r>
              <a:rPr lang="zh-CN" altLang="en-US" sz="2600">
                <a:solidFill>
                  <a:srgbClr val="FF0000"/>
                </a:solidFill>
                <a:latin typeface="黑体" pitchFamily="49" charset="-122"/>
                <a:ea typeface="黑体" pitchFamily="49" charset="-122"/>
              </a:rPr>
              <a:t>：</a:t>
            </a:r>
            <a:r>
              <a:rPr lang="zh-CN" altLang="en-US" sz="2600">
                <a:latin typeface="黑体" pitchFamily="49" charset="-122"/>
                <a:ea typeface="黑体" pitchFamily="49" charset="-122"/>
              </a:rPr>
              <a:t>他心爱的电视被搬进阁楼，还被逼着去上补习班！</a:t>
            </a:r>
            <a:br>
              <a:rPr lang="zh-CN" altLang="en-US" sz="2600">
                <a:latin typeface="黑体" pitchFamily="49" charset="-122"/>
                <a:ea typeface="黑体" pitchFamily="49" charset="-122"/>
              </a:rPr>
            </a:br>
            <a:r>
              <a:rPr lang="zh-CN" altLang="en-US" sz="2600">
                <a:latin typeface="黑体" pitchFamily="49" charset="-122"/>
                <a:ea typeface="黑体" pitchFamily="49" charset="-122"/>
              </a:rPr>
              <a:t>　　</a:t>
            </a:r>
            <a:r>
              <a:rPr lang="zh-CN" altLang="en-US" sz="2600">
                <a:solidFill>
                  <a:srgbClr val="FF0000"/>
                </a:solidFill>
                <a:latin typeface="黑体" pitchFamily="49" charset="-122"/>
                <a:ea typeface="黑体" pitchFamily="49" charset="-122"/>
              </a:rPr>
              <a:t>证据</a:t>
            </a:r>
            <a:r>
              <a:rPr lang="en-US" altLang="zh-CN" sz="2600">
                <a:solidFill>
                  <a:srgbClr val="FF0000"/>
                </a:solidFill>
                <a:latin typeface="黑体" pitchFamily="49" charset="-122"/>
                <a:ea typeface="黑体" pitchFamily="49" charset="-122"/>
              </a:rPr>
              <a:t>4</a:t>
            </a:r>
            <a:r>
              <a:rPr lang="zh-CN" altLang="en-US" sz="2600">
                <a:solidFill>
                  <a:srgbClr val="FF0000"/>
                </a:solidFill>
                <a:latin typeface="黑体" pitchFamily="49" charset="-122"/>
                <a:ea typeface="黑体" pitchFamily="49" charset="-122"/>
              </a:rPr>
              <a:t>：</a:t>
            </a:r>
            <a:r>
              <a:rPr lang="zh-CN" altLang="en-US" sz="2600">
                <a:latin typeface="黑体" pitchFamily="49" charset="-122"/>
                <a:ea typeface="黑体" pitchFamily="49" charset="-122"/>
              </a:rPr>
              <a:t>老爸老妈居然使出利诱手段，他考到</a:t>
            </a:r>
            <a:r>
              <a:rPr lang="en-US" altLang="zh-CN" sz="2600">
                <a:latin typeface="黑体" pitchFamily="49" charset="-122"/>
                <a:ea typeface="黑体" pitchFamily="49" charset="-122"/>
              </a:rPr>
              <a:t>B</a:t>
            </a:r>
            <a:r>
              <a:rPr lang="zh-CN" altLang="en-US" sz="2600">
                <a:latin typeface="黑体" pitchFamily="49" charset="-122"/>
                <a:ea typeface="黑体" pitchFamily="49" charset="-122"/>
              </a:rPr>
              <a:t>就给</a:t>
            </a:r>
            <a:r>
              <a:rPr lang="en-US" altLang="zh-CN" sz="2600">
                <a:latin typeface="黑体" pitchFamily="49" charset="-122"/>
                <a:ea typeface="黑体" pitchFamily="49" charset="-122"/>
              </a:rPr>
              <a:t>1000</a:t>
            </a:r>
            <a:r>
              <a:rPr lang="zh-CN" altLang="en-US" sz="2600">
                <a:latin typeface="黑体" pitchFamily="49" charset="-122"/>
                <a:ea typeface="黑体" pitchFamily="49" charset="-122"/>
              </a:rPr>
              <a:t>块！</a:t>
            </a:r>
            <a:br>
              <a:rPr lang="zh-CN" altLang="en-US" sz="2600">
                <a:latin typeface="黑体" pitchFamily="49" charset="-122"/>
                <a:ea typeface="黑体" pitchFamily="49" charset="-122"/>
              </a:rPr>
            </a:br>
            <a:r>
              <a:rPr lang="zh-CN" altLang="en-US" sz="2600">
                <a:latin typeface="黑体" pitchFamily="49" charset="-122"/>
                <a:ea typeface="黑体" pitchFamily="49" charset="-122"/>
              </a:rPr>
              <a:t>　　更残酷的是，他们居然阻挡他迈向成为绝顶搞笑艺人之路！路易斯忍无可忍，决定开始训练父母的课程，因为老爸老妈这次真的是太过分、太过分、太过分啦！</a:t>
            </a:r>
            <a:r>
              <a:rPr lang="zh-CN" altLang="en-US" sz="2600">
                <a:latin typeface="方正兰亭超细黑简体" pitchFamily="2" charset="-122"/>
                <a:ea typeface="方正兰亭超细黑简体" pitchFamily="2" charset="-122"/>
              </a:rPr>
              <a:t> </a:t>
            </a:r>
          </a:p>
        </p:txBody>
      </p:sp>
      <p:sp>
        <p:nvSpPr>
          <p:cNvPr id="7176" name="WordArt 8"/>
          <p:cNvSpPr>
            <a:spLocks noChangeArrowheads="1" noChangeShapeType="1" noTextEdit="1"/>
          </p:cNvSpPr>
          <p:nvPr/>
        </p:nvSpPr>
        <p:spPr bwMode="auto">
          <a:xfrm rot="-601786">
            <a:off x="684213" y="5516563"/>
            <a:ext cx="4679950" cy="792162"/>
          </a:xfrm>
          <a:prstGeom prst="rect">
            <a:avLst/>
          </a:prstGeom>
        </p:spPr>
        <p:txBody>
          <a:bodyPr wrap="none" fromWordArt="1">
            <a:prstTxWarp prst="textPlain">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zh-CN" altLang="en-US" sz="3600" b="1" kern="10" smtClean="0">
                <a:ln w="9525">
                  <a:round/>
                  <a:headEnd/>
                  <a:tailEnd/>
                </a:ln>
                <a:gradFill rotWithShape="0">
                  <a:gsLst>
                    <a:gs pos="0">
                      <a:srgbClr val="FFFFCC"/>
                    </a:gs>
                    <a:gs pos="100000">
                      <a:srgbClr val="FF9999"/>
                    </a:gs>
                  </a:gsLst>
                  <a:lin ang="6001786" scaled="1"/>
                </a:gradFill>
                <a:latin typeface="方正兰亭超细黑简体"/>
              </a:rPr>
              <a:t>这本书讲的是什么？</a:t>
            </a:r>
          </a:p>
        </p:txBody>
      </p:sp>
    </p:spTree>
  </p:cSld>
  <p:clrMapOvr>
    <a:masterClrMapping/>
  </p:clrMapOvr>
  <p:transition spd="med" advTm="18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stCondLst>
                                            <p:cond delay="0"/>
                                          </p:stCondLst>
                                        </p:cTn>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zh-CN" altLang="zh-CN"/>
          </a:p>
        </p:txBody>
      </p:sp>
      <p:pic>
        <p:nvPicPr>
          <p:cNvPr id="8198" name="Picture 6" descr="u=826263477,3512073022&amp;fm=23&amp;gp=0"/>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
        <p:nvSpPr>
          <p:cNvPr id="8195" name="Rectangle 3"/>
          <p:cNvSpPr>
            <a:spLocks noGrp="1" noChangeArrowheads="1"/>
          </p:cNvSpPr>
          <p:nvPr>
            <p:ph type="body" idx="1"/>
          </p:nvPr>
        </p:nvSpPr>
        <p:spPr>
          <a:xfrm>
            <a:off x="2484438" y="765175"/>
            <a:ext cx="4392612" cy="5184775"/>
          </a:xfrm>
        </p:spPr>
        <p:txBody>
          <a:bodyPr/>
          <a:lstStyle/>
          <a:p>
            <a:endParaRPr lang="zh-CN" altLang="zh-CN"/>
          </a:p>
        </p:txBody>
      </p:sp>
      <p:sp>
        <p:nvSpPr>
          <p:cNvPr id="8199" name="WordArt 7"/>
          <p:cNvSpPr>
            <a:spLocks noChangeArrowheads="1" noChangeShapeType="1" noTextEdit="1"/>
          </p:cNvSpPr>
          <p:nvPr/>
        </p:nvSpPr>
        <p:spPr bwMode="auto">
          <a:xfrm>
            <a:off x="827088" y="1773238"/>
            <a:ext cx="1081087" cy="33115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kern="10" smtClean="0">
                <a:ln w="9525">
                  <a:solidFill>
                    <a:srgbClr val="000000"/>
                  </a:solidFill>
                  <a:round/>
                  <a:headEnd/>
                  <a:tailEnd/>
                </a:ln>
                <a:solidFill>
                  <a:srgbClr val="CC99FF"/>
                </a:solidFill>
                <a:latin typeface="方正兰亭超细黑简体"/>
              </a:rPr>
              <a:t>目</a:t>
            </a:r>
          </a:p>
          <a:p>
            <a:pPr algn="ctr" fontAlgn="base">
              <a:spcBef>
                <a:spcPct val="0"/>
              </a:spcBef>
              <a:spcAft>
                <a:spcPct val="0"/>
              </a:spcAft>
            </a:pPr>
            <a:r>
              <a:rPr lang="zh-CN" altLang="en-US" sz="3600" kern="10" smtClean="0">
                <a:ln w="9525">
                  <a:solidFill>
                    <a:srgbClr val="000000"/>
                  </a:solidFill>
                  <a:round/>
                  <a:headEnd/>
                  <a:tailEnd/>
                </a:ln>
                <a:solidFill>
                  <a:srgbClr val="CC99FF"/>
                </a:solidFill>
                <a:latin typeface="方正兰亭超细黑简体"/>
              </a:rPr>
              <a:t>录</a:t>
            </a:r>
          </a:p>
        </p:txBody>
      </p:sp>
      <p:pic>
        <p:nvPicPr>
          <p:cNvPr id="8200" name="Picture 8" descr="EL3TTZ1C)N0X9I}MKBTD]I1"/>
          <p:cNvPicPr>
            <a:picLocks noChangeAspect="1" noChangeArrowheads="1"/>
          </p:cNvPicPr>
          <p:nvPr/>
        </p:nvPicPr>
        <p:blipFill>
          <a:blip r:embed="rId3" cstate="print"/>
          <a:srcRect/>
          <a:stretch>
            <a:fillRect/>
          </a:stretch>
        </p:blipFill>
        <p:spPr bwMode="auto">
          <a:xfrm>
            <a:off x="2555875" y="333375"/>
            <a:ext cx="4535488" cy="5759450"/>
          </a:xfrm>
          <a:prstGeom prst="rect">
            <a:avLst/>
          </a:prstGeom>
          <a:noFill/>
        </p:spPr>
      </p:pic>
    </p:spTree>
  </p:cSld>
  <p:clrMapOvr>
    <a:masterClrMapping/>
  </p:clrMapOvr>
  <p:transition spd="med" advTm="12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nodePh="1">
                                  <p:stCondLst>
                                    <p:cond delay="0"/>
                                  </p:stCondLst>
                                  <p:endCondLst>
                                    <p:cond evt="begin" delay="0">
                                      <p:tn val="5"/>
                                    </p:cond>
                                  </p:end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819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0" fill="hold">
                                          <p:stCondLst>
                                            <p:cond delay="0"/>
                                          </p:stCondLst>
                                        </p:cTn>
                                        <p:tgtEl>
                                          <p:spTgt spid="8195">
                                            <p:txEl>
                                              <p:pRg st="0" end="0"/>
                                            </p:txEl>
                                          </p:spTgt>
                                        </p:tgtEl>
                                        <p:attrNameLst>
                                          <p:attrName>style.visibility</p:attrName>
                                        </p:attrNameLst>
                                      </p:cBhvr>
                                      <p:to>
                                        <p:strVal val="visible"/>
                                      </p:to>
                                    </p:set>
                                    <p:animEffect transition="in" filter="fade">
                                      <p:cBhvr>
                                        <p:cTn id="11" dur="1000">
                                          <p:stCondLst>
                                            <p:cond delay="0"/>
                                          </p:stCondLst>
                                        </p:cTn>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1" name="Picture 5" descr="u=1911710323,3979866259&amp;fm=23&amp;gp=0"/>
          <p:cNvPicPr>
            <a:picLocks noChangeAspect="1" noChangeArrowheads="1" noCrop="1"/>
          </p:cNvPicPr>
          <p:nvPr/>
        </p:nvPicPr>
        <p:blipFill>
          <a:blip r:embed="rId2" cstate="print"/>
          <a:srcRect/>
          <a:stretch>
            <a:fillRect/>
          </a:stretch>
        </p:blipFill>
        <p:spPr bwMode="auto">
          <a:xfrm>
            <a:off x="0" y="0"/>
            <a:ext cx="9156700" cy="6858000"/>
          </a:xfrm>
          <a:prstGeom prst="rect">
            <a:avLst/>
          </a:prstGeom>
          <a:noFill/>
        </p:spPr>
      </p:pic>
      <p:sp>
        <p:nvSpPr>
          <p:cNvPr id="9219" name="Rectangle 3"/>
          <p:cNvSpPr>
            <a:spLocks noGrp="1" noChangeArrowheads="1"/>
          </p:cNvSpPr>
          <p:nvPr>
            <p:ph type="body" idx="1"/>
          </p:nvPr>
        </p:nvSpPr>
        <p:spPr>
          <a:xfrm>
            <a:off x="1116013" y="1268413"/>
            <a:ext cx="6551612" cy="4525962"/>
          </a:xfrm>
        </p:spPr>
        <p:txBody>
          <a:bodyPr/>
          <a:lstStyle/>
          <a:p>
            <a:endParaRPr lang="en-US" altLang="zh-CN" sz="2800" b="1" u="sng">
              <a:ea typeface="黑体" pitchFamily="49" charset="-122"/>
            </a:endParaRPr>
          </a:p>
          <a:p>
            <a:r>
              <a:rPr lang="zh-CN" altLang="en-US" sz="2800" b="1" u="sng">
                <a:ea typeface="黑体" pitchFamily="49" charset="-122"/>
              </a:rPr>
              <a:t>一个让人捧腹大笑的故事</a:t>
            </a:r>
          </a:p>
          <a:p>
            <a:endParaRPr lang="zh-CN" altLang="en-US" sz="2800" b="1" u="sng">
              <a:ea typeface="黑体" pitchFamily="49" charset="-122"/>
            </a:endParaRPr>
          </a:p>
          <a:p>
            <a:r>
              <a:rPr lang="zh-CN" altLang="en-US" sz="2800" b="1" u="sng">
                <a:ea typeface="黑体" pitchFamily="49" charset="-122"/>
              </a:rPr>
              <a:t>原来孩子跟父母的思想相差很多，父母也是会犯错的</a:t>
            </a:r>
          </a:p>
          <a:p>
            <a:endParaRPr lang="zh-CN" altLang="en-US" sz="2800" b="1" u="sng">
              <a:ea typeface="黑体" pitchFamily="49" charset="-122"/>
            </a:endParaRPr>
          </a:p>
          <a:p>
            <a:r>
              <a:rPr lang="zh-CN" altLang="en-US" sz="2800" b="1" u="sng">
                <a:ea typeface="黑体" pitchFamily="49" charset="-122"/>
              </a:rPr>
              <a:t>孩子们读完后，也拿给你们的父母看看</a:t>
            </a:r>
          </a:p>
        </p:txBody>
      </p:sp>
      <p:sp>
        <p:nvSpPr>
          <p:cNvPr id="9223" name="WordArt 7"/>
          <p:cNvSpPr>
            <a:spLocks noChangeArrowheads="1" noChangeShapeType="1" noTextEdit="1"/>
          </p:cNvSpPr>
          <p:nvPr/>
        </p:nvSpPr>
        <p:spPr bwMode="auto">
          <a:xfrm rot="519987">
            <a:off x="4751388" y="476250"/>
            <a:ext cx="4392612" cy="100806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zh-CN" altLang="en-US"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080013" scaled="1"/>
                </a:gradFill>
                <a:effectLst>
                  <a:outerShdw dist="35921" dir="2700000" sy="50000" kx="2115830" algn="bl" rotWithShape="0">
                    <a:srgbClr val="C0C0C0">
                      <a:alpha val="80000"/>
                    </a:srgbClr>
                  </a:outerShdw>
                </a:effectLst>
                <a:latin typeface="黑体"/>
                <a:ea typeface="黑体"/>
              </a:rPr>
              <a:t>梅子涵</a:t>
            </a:r>
            <a:r>
              <a:rPr lang="en-US" altLang="zh-CN"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080013" scaled="1"/>
                </a:gradFill>
                <a:effectLst>
                  <a:outerShdw dist="35921" dir="2700000" sy="50000" kx="2115830" algn="bl" rotWithShape="0">
                    <a:srgbClr val="C0C0C0">
                      <a:alpha val="80000"/>
                    </a:srgbClr>
                  </a:outerShdw>
                </a:effectLst>
                <a:latin typeface="黑体"/>
                <a:ea typeface="黑体"/>
              </a:rPr>
              <a:t>·</a:t>
            </a:r>
            <a:r>
              <a:rPr lang="zh-CN" altLang="en-US" sz="3600" b="1"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1080013" scaled="1"/>
                </a:gradFill>
                <a:effectLst>
                  <a:outerShdw dist="35921" dir="2700000" sy="50000" kx="2115830" algn="bl" rotWithShape="0">
                    <a:srgbClr val="C0C0C0">
                      <a:alpha val="80000"/>
                    </a:srgbClr>
                  </a:outerShdw>
                </a:effectLst>
                <a:latin typeface="黑体"/>
                <a:ea typeface="黑体"/>
              </a:rPr>
              <a:t>推荐语</a:t>
            </a:r>
          </a:p>
        </p:txBody>
      </p:sp>
    </p:spTree>
  </p:cSld>
  <p:clrMapOvr>
    <a:masterClrMapping/>
  </p:clrMapOvr>
  <p:transition spd="med" advTm="6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0" fill="hold">
                                          <p:stCondLst>
                                            <p:cond delay="0"/>
                                          </p:stCondLst>
                                        </p:cTn>
                                        <p:tgtEl>
                                          <p:spTgt spid="9219">
                                            <p:txEl>
                                              <p:pRg st="1" end="1"/>
                                            </p:txEl>
                                          </p:spTgt>
                                        </p:tgtEl>
                                        <p:attrNameLst>
                                          <p:attrName>style.visibility</p:attrName>
                                        </p:attrNameLst>
                                      </p:cBhvr>
                                      <p:to>
                                        <p:strVal val="visible"/>
                                      </p:to>
                                    </p:set>
                                    <p:animEffect transition="in" filter="fade">
                                      <p:cBhvr>
                                        <p:cTn id="7" dur="500">
                                          <p:stCondLst>
                                            <p:cond delay="0"/>
                                          </p:stCondLst>
                                        </p:cTn>
                                        <p:tgtEl>
                                          <p:spTgt spid="9219">
                                            <p:txEl>
                                              <p:pRg st="1" end="1"/>
                                            </p:txEl>
                                          </p:spTgt>
                                        </p:tgtEl>
                                      </p:cBhvr>
                                    </p:animEffect>
                                    <p:anim calcmode="lin" valueType="num">
                                      <p:cBhvr>
                                        <p:cTn id="8" dur="500" fill="hold">
                                          <p:stCondLst>
                                            <p:cond delay="0"/>
                                          </p:stCondLst>
                                        </p:cTn>
                                        <p:tgtEl>
                                          <p:spTgt spid="9219">
                                            <p:txEl>
                                              <p:pRg st="1" end="1"/>
                                            </p:txEl>
                                          </p:spTgt>
                                        </p:tgtEl>
                                        <p:attrNameLst>
                                          <p:attrName>ppt_x</p:attrName>
                                        </p:attrNameLst>
                                      </p:cBhvr>
                                      <p:tavLst>
                                        <p:tav tm="0">
                                          <p:val>
                                            <p:strVal val="#ppt_x-.1"/>
                                          </p:val>
                                        </p:tav>
                                        <p:tav tm="100000">
                                          <p:val>
                                            <p:strVal val="#ppt_x"/>
                                          </p:val>
                                        </p:tav>
                                      </p:tavLst>
                                    </p:anim>
                                    <p:anim calcmode="lin" valueType="num">
                                      <p:cBhvr>
                                        <p:cTn id="9" dur="500" fill="hold">
                                          <p:stCondLst>
                                            <p:cond delay="0"/>
                                          </p:stCondLst>
                                        </p:cTn>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0" fill="hold">
                                          <p:stCondLst>
                                            <p:cond delay="0"/>
                                          </p:stCondLst>
                                        </p:cTn>
                                        <p:tgtEl>
                                          <p:spTgt spid="9219">
                                            <p:txEl>
                                              <p:pRg st="3" end="3"/>
                                            </p:txEl>
                                          </p:spTgt>
                                        </p:tgtEl>
                                        <p:attrNameLst>
                                          <p:attrName>style.visibility</p:attrName>
                                        </p:attrNameLst>
                                      </p:cBhvr>
                                      <p:to>
                                        <p:strVal val="visible"/>
                                      </p:to>
                                    </p:set>
                                    <p:animEffect transition="in" filter="fade">
                                      <p:cBhvr>
                                        <p:cTn id="14" dur="500">
                                          <p:stCondLst>
                                            <p:cond delay="0"/>
                                          </p:stCondLst>
                                        </p:cTn>
                                        <p:tgtEl>
                                          <p:spTgt spid="9219">
                                            <p:txEl>
                                              <p:pRg st="3" end="3"/>
                                            </p:txEl>
                                          </p:spTgt>
                                        </p:tgtEl>
                                      </p:cBhvr>
                                    </p:animEffect>
                                    <p:anim calcmode="lin" valueType="num">
                                      <p:cBhvr>
                                        <p:cTn id="15" dur="500" fill="hold">
                                          <p:stCondLst>
                                            <p:cond delay="0"/>
                                          </p:stCondLst>
                                        </p:cTn>
                                        <p:tgtEl>
                                          <p:spTgt spid="9219">
                                            <p:txEl>
                                              <p:pRg st="3" end="3"/>
                                            </p:txEl>
                                          </p:spTgt>
                                        </p:tgtEl>
                                        <p:attrNameLst>
                                          <p:attrName>ppt_x</p:attrName>
                                        </p:attrNameLst>
                                      </p:cBhvr>
                                      <p:tavLst>
                                        <p:tav tm="0">
                                          <p:val>
                                            <p:strVal val="#ppt_x-.1"/>
                                          </p:val>
                                        </p:tav>
                                        <p:tav tm="100000">
                                          <p:val>
                                            <p:strVal val="#ppt_x"/>
                                          </p:val>
                                        </p:tav>
                                      </p:tavLst>
                                    </p:anim>
                                    <p:anim calcmode="lin" valueType="num">
                                      <p:cBhvr>
                                        <p:cTn id="16" dur="500" fill="hold">
                                          <p:stCondLst>
                                            <p:cond delay="0"/>
                                          </p:stCondLst>
                                        </p:cTn>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0" fill="hold">
                                          <p:stCondLst>
                                            <p:cond delay="0"/>
                                          </p:stCondLst>
                                        </p:cTn>
                                        <p:tgtEl>
                                          <p:spTgt spid="9219">
                                            <p:txEl>
                                              <p:pRg st="5" end="5"/>
                                            </p:txEl>
                                          </p:spTgt>
                                        </p:tgtEl>
                                        <p:attrNameLst>
                                          <p:attrName>style.visibility</p:attrName>
                                        </p:attrNameLst>
                                      </p:cBhvr>
                                      <p:to>
                                        <p:strVal val="visible"/>
                                      </p:to>
                                    </p:set>
                                    <p:animEffect transition="in" filter="fade">
                                      <p:cBhvr>
                                        <p:cTn id="21" dur="500">
                                          <p:stCondLst>
                                            <p:cond delay="0"/>
                                          </p:stCondLst>
                                        </p:cTn>
                                        <p:tgtEl>
                                          <p:spTgt spid="9219">
                                            <p:txEl>
                                              <p:pRg st="5" end="5"/>
                                            </p:txEl>
                                          </p:spTgt>
                                        </p:tgtEl>
                                      </p:cBhvr>
                                    </p:animEffect>
                                    <p:anim calcmode="lin" valueType="num">
                                      <p:cBhvr>
                                        <p:cTn id="22" dur="500" fill="hold">
                                          <p:stCondLst>
                                            <p:cond delay="0"/>
                                          </p:stCondLst>
                                        </p:cTn>
                                        <p:tgtEl>
                                          <p:spTgt spid="9219">
                                            <p:txEl>
                                              <p:pRg st="5" end="5"/>
                                            </p:txEl>
                                          </p:spTgt>
                                        </p:tgtEl>
                                        <p:attrNameLst>
                                          <p:attrName>ppt_x</p:attrName>
                                        </p:attrNameLst>
                                      </p:cBhvr>
                                      <p:tavLst>
                                        <p:tav tm="0">
                                          <p:val>
                                            <p:strVal val="#ppt_x-.1"/>
                                          </p:val>
                                        </p:tav>
                                        <p:tav tm="100000">
                                          <p:val>
                                            <p:strVal val="#ppt_x"/>
                                          </p:val>
                                        </p:tav>
                                      </p:tavLst>
                                    </p:anim>
                                    <p:anim calcmode="lin" valueType="num">
                                      <p:cBhvr>
                                        <p:cTn id="23" dur="500" fill="hold">
                                          <p:stCondLst>
                                            <p:cond delay="0"/>
                                          </p:stCondLst>
                                        </p:cTn>
                                        <p:tgtEl>
                                          <p:spTgt spid="92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0"/>
            <a:ext cx="9144000" cy="6858000"/>
          </a:xfrm>
        </p:spPr>
        <p:txBody>
          <a:bodyPr/>
          <a:lstStyle/>
          <a:p>
            <a:endParaRPr lang="zh-CN" altLang="zh-CN"/>
          </a:p>
        </p:txBody>
      </p:sp>
      <p:pic>
        <p:nvPicPr>
          <p:cNvPr id="2053" name="Picture 5" descr="u=1971786928,3553561997&amp;fm=23&amp;gp=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500034" y="5072074"/>
            <a:ext cx="3286148" cy="369332"/>
          </a:xfrm>
          <a:prstGeom prst="rect">
            <a:avLst/>
          </a:prstGeom>
          <a:noFill/>
        </p:spPr>
        <p:txBody>
          <a:bodyPr wrap="square" rtlCol="0">
            <a:spAutoFit/>
          </a:bodyPr>
          <a:lstStyle/>
          <a:p>
            <a:pPr fontAlgn="base">
              <a:spcBef>
                <a:spcPct val="0"/>
              </a:spcBef>
              <a:spcAft>
                <a:spcPct val="0"/>
              </a:spcAft>
            </a:pPr>
            <a:r>
              <a:rPr lang="zh-CN" altLang="en-US" dirty="0" smtClean="0">
                <a:solidFill>
                  <a:srgbClr val="000000"/>
                </a:solidFill>
                <a:latin typeface="叶根友特楷简体" pitchFamily="2" charset="-122"/>
                <a:ea typeface="叶根友特楷简体" pitchFamily="2" charset="-122"/>
              </a:rPr>
              <a:t>推荐人：七（</a:t>
            </a:r>
            <a:r>
              <a:rPr lang="en-US" altLang="zh-CN" dirty="0" smtClean="0">
                <a:solidFill>
                  <a:srgbClr val="000000"/>
                </a:solidFill>
                <a:latin typeface="叶根友特楷简体" pitchFamily="2" charset="-122"/>
                <a:ea typeface="叶根友特楷简体" pitchFamily="2" charset="-122"/>
              </a:rPr>
              <a:t>5</a:t>
            </a:r>
            <a:r>
              <a:rPr lang="zh-CN" altLang="en-US" dirty="0" smtClean="0">
                <a:solidFill>
                  <a:srgbClr val="000000"/>
                </a:solidFill>
                <a:latin typeface="叶根友特楷简体" pitchFamily="2" charset="-122"/>
                <a:ea typeface="叶根友特楷简体" pitchFamily="2" charset="-122"/>
              </a:rPr>
              <a:t>）班            蒋绎谘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u=2475750426,3231612114&amp;fm=21&amp;gp=0"/>
          <p:cNvPicPr>
            <a:picLocks noChangeAspect="1" noChangeArrowheads="1"/>
          </p:cNvPicPr>
          <p:nvPr/>
        </p:nvPicPr>
        <p:blipFill>
          <a:blip r:embed="rId2" cstate="print"/>
          <a:srcRect/>
          <a:stretch>
            <a:fillRect/>
          </a:stretch>
        </p:blipFill>
        <p:spPr bwMode="auto">
          <a:xfrm>
            <a:off x="0" y="1628775"/>
            <a:ext cx="1763713" cy="3573463"/>
          </a:xfrm>
          <a:prstGeom prst="rect">
            <a:avLst/>
          </a:prstGeom>
          <a:noFill/>
        </p:spPr>
      </p:pic>
      <p:sp>
        <p:nvSpPr>
          <p:cNvPr id="4099" name="Rectangle 3"/>
          <p:cNvSpPr>
            <a:spLocks noGrp="1" noChangeArrowheads="1"/>
          </p:cNvSpPr>
          <p:nvPr>
            <p:ph type="body" idx="1"/>
          </p:nvPr>
        </p:nvSpPr>
        <p:spPr>
          <a:xfrm>
            <a:off x="1476375" y="1600200"/>
            <a:ext cx="7210425" cy="4525963"/>
          </a:xfrm>
        </p:spPr>
        <p:txBody>
          <a:bodyPr/>
          <a:lstStyle/>
          <a:p>
            <a:pPr>
              <a:lnSpc>
                <a:spcPct val="90000"/>
              </a:lnSpc>
            </a:pPr>
            <a:r>
              <a:rPr lang="en-US" altLang="zh-CN" sz="2800" dirty="0"/>
              <a:t>E·B·</a:t>
            </a:r>
            <a:r>
              <a:rPr lang="zh-CN" altLang="en-US" sz="2800" dirty="0"/>
              <a:t>怀特（</a:t>
            </a:r>
            <a:r>
              <a:rPr lang="en-US" altLang="zh-CN" sz="2800" dirty="0"/>
              <a:t>1899</a:t>
            </a:r>
            <a:r>
              <a:rPr lang="zh-CN" altLang="en-US" sz="2800" dirty="0"/>
              <a:t>－</a:t>
            </a:r>
            <a:r>
              <a:rPr lang="en-US" altLang="zh-CN" sz="2800" dirty="0"/>
              <a:t>1985</a:t>
            </a:r>
            <a:r>
              <a:rPr lang="zh-CN" altLang="en-US" sz="2800" dirty="0"/>
              <a:t>），美国当代著名散文家、评论家，以散文名世，“其文风冷峻清丽，辛辣幽默，自成一格”</a:t>
            </a:r>
            <a:r>
              <a:rPr lang="zh-CN" altLang="en-US" sz="2800" dirty="0" smtClean="0"/>
              <a:t>。</a:t>
            </a:r>
            <a:endParaRPr lang="en-US" altLang="zh-CN" sz="2800" dirty="0" smtClean="0"/>
          </a:p>
          <a:p>
            <a:pPr>
              <a:lnSpc>
                <a:spcPct val="90000"/>
              </a:lnSpc>
            </a:pPr>
            <a:r>
              <a:rPr lang="zh-CN" altLang="en-US" sz="2800" dirty="0" smtClean="0"/>
              <a:t>怀特</a:t>
            </a:r>
            <a:r>
              <a:rPr lang="zh-CN" altLang="en-US" sz="2800" dirty="0"/>
              <a:t>对这个世界上的一切都充满关爱，他的道德与他的文章一样山高水长。除了他终生挚爱的随笔之外，他还为孩子们写了三本书：</a:t>
            </a:r>
            <a:r>
              <a:rPr lang="en-US" altLang="zh-CN" sz="2800" dirty="0"/>
              <a:t>《</a:t>
            </a:r>
            <a:r>
              <a:rPr lang="zh-CN" altLang="en-US" sz="2800" dirty="0"/>
              <a:t>斯图尔特鼠小弟</a:t>
            </a:r>
            <a:r>
              <a:rPr lang="en-US" altLang="zh-CN" sz="2800" dirty="0"/>
              <a:t>》</a:t>
            </a:r>
            <a:r>
              <a:rPr lang="zh-CN" altLang="en-US" sz="2800" dirty="0"/>
              <a:t>（又译</a:t>
            </a:r>
            <a:r>
              <a:rPr lang="en-US" altLang="zh-CN" sz="2800" dirty="0"/>
              <a:t>《</a:t>
            </a:r>
            <a:r>
              <a:rPr lang="zh-CN" altLang="en-US" sz="2800" dirty="0"/>
              <a:t>精灵鼠小弟</a:t>
            </a:r>
            <a:r>
              <a:rPr lang="en-US" altLang="zh-CN" sz="2800" dirty="0"/>
              <a:t>》</a:t>
            </a:r>
            <a:r>
              <a:rPr lang="zh-CN" altLang="en-US" sz="2800" dirty="0"/>
              <a:t>）、</a:t>
            </a:r>
            <a:r>
              <a:rPr lang="en-US" altLang="zh-CN" sz="2800" dirty="0"/>
              <a:t>《</a:t>
            </a:r>
            <a:r>
              <a:rPr lang="zh-CN" altLang="en-US" sz="2800" dirty="0"/>
              <a:t>夏洛的网</a:t>
            </a:r>
            <a:r>
              <a:rPr lang="en-US" altLang="zh-CN" sz="2800" dirty="0"/>
              <a:t>》</a:t>
            </a:r>
            <a:r>
              <a:rPr lang="zh-CN" altLang="en-US" sz="2800" dirty="0"/>
              <a:t>与</a:t>
            </a:r>
            <a:r>
              <a:rPr lang="en-US" altLang="zh-CN" sz="2800" dirty="0"/>
              <a:t>《</a:t>
            </a:r>
            <a:r>
              <a:rPr lang="zh-CN" altLang="en-US" sz="2800" dirty="0"/>
              <a:t>吹小号的天鹅</a:t>
            </a:r>
            <a:r>
              <a:rPr lang="en-US" altLang="zh-CN" sz="2800" dirty="0"/>
              <a:t>》</a:t>
            </a:r>
            <a:r>
              <a:rPr lang="zh-CN" altLang="en-US" sz="2800" dirty="0"/>
              <a:t>，同样成为儿童与成人共同喜爱的文学经典。</a:t>
            </a:r>
          </a:p>
        </p:txBody>
      </p:sp>
      <p:sp>
        <p:nvSpPr>
          <p:cNvPr id="4100" name="WordArt 4"/>
          <p:cNvSpPr>
            <a:spLocks noChangeArrowheads="1" noChangeShapeType="1" noTextEdit="1"/>
          </p:cNvSpPr>
          <p:nvPr/>
        </p:nvSpPr>
        <p:spPr bwMode="auto">
          <a:xfrm>
            <a:off x="457200" y="274638"/>
            <a:ext cx="8229600" cy="1143000"/>
          </a:xfrm>
          <a:prstGeom prst="rect">
            <a:avLst/>
          </a:prstGeom>
        </p:spPr>
        <p:txBody>
          <a:bodyPr wrap="none" fromWordArt="1">
            <a:prstTxWarp prst="textPlain">
              <a:avLst>
                <a:gd name="adj" fmla="val 50000"/>
              </a:avLst>
            </a:prstTxWarp>
          </a:bodyPr>
          <a:lstStyle/>
          <a:p>
            <a:r>
              <a:rPr lang="zh-CN" altLang="en-US" sz="3600" kern="10">
                <a:ln w="12700" cmpd="sng">
                  <a:solidFill>
                    <a:srgbClr val="EAEAEA"/>
                  </a:solidFill>
                  <a:prstDash val="solid"/>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宋体"/>
              </a:rPr>
              <a:t>作者介绍</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27.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10.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13.xml><?xml version="1.0" encoding="utf-8"?>
<a:theme xmlns:a="http://schemas.openxmlformats.org/drawingml/2006/main" name="顶峰">
  <a:themeElements>
    <a:clrScheme name="顶峰">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顶峰">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顶峰">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4.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都市">
  <a:themeElements>
    <a:clrScheme name="都市">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都市">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0.xml><?xml version="1.0" encoding="utf-8"?>
<a:theme xmlns:a="http://schemas.openxmlformats.org/drawingml/2006/main" name="9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3cd86447f7bd">
  <a:themeElements>
    <a:clrScheme name="53cd86447f7bd 1">
      <a:dk1>
        <a:srgbClr val="47494B"/>
      </a:dk1>
      <a:lt1>
        <a:srgbClr val="FFFFFF"/>
      </a:lt1>
      <a:dk2>
        <a:srgbClr val="454749"/>
      </a:dk2>
      <a:lt2>
        <a:srgbClr val="EAF5FC"/>
      </a:lt2>
      <a:accent1>
        <a:srgbClr val="70CFE2"/>
      </a:accent1>
      <a:accent2>
        <a:srgbClr val="52C2A5"/>
      </a:accent2>
      <a:accent3>
        <a:srgbClr val="FFFFFF"/>
      </a:accent3>
      <a:accent4>
        <a:srgbClr val="3B3D3F"/>
      </a:accent4>
      <a:accent5>
        <a:srgbClr val="BBE4EE"/>
      </a:accent5>
      <a:accent6>
        <a:srgbClr val="49B095"/>
      </a:accent6>
      <a:hlink>
        <a:srgbClr val="00B0F0"/>
      </a:hlink>
      <a:folHlink>
        <a:srgbClr val="AFB2B4"/>
      </a:folHlink>
    </a:clrScheme>
    <a:fontScheme name="53cd86447f7bd">
      <a:majorFont>
        <a:latin typeface="幼圆"/>
        <a:ea typeface="幼圆"/>
        <a:cs typeface=""/>
      </a:majorFont>
      <a:minorFont>
        <a:latin typeface="幼圆"/>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53cd86447f7bd 1">
        <a:dk1>
          <a:srgbClr val="47494B"/>
        </a:dk1>
        <a:lt1>
          <a:srgbClr val="FFFFFF"/>
        </a:lt1>
        <a:dk2>
          <a:srgbClr val="454749"/>
        </a:dk2>
        <a:lt2>
          <a:srgbClr val="EAF5FC"/>
        </a:lt2>
        <a:accent1>
          <a:srgbClr val="70CFE2"/>
        </a:accent1>
        <a:accent2>
          <a:srgbClr val="52C2A5"/>
        </a:accent2>
        <a:accent3>
          <a:srgbClr val="FFFFFF"/>
        </a:accent3>
        <a:accent4>
          <a:srgbClr val="3B3D3F"/>
        </a:accent4>
        <a:accent5>
          <a:srgbClr val="BBE4EE"/>
        </a:accent5>
        <a:accent6>
          <a:srgbClr val="49B095"/>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默认设计模板">
  <a:themeElements>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53cd864769cbb">
  <a:themeElements>
    <a:clrScheme name="53cd864769cbb 1">
      <a:dk1>
        <a:srgbClr val="47494B"/>
      </a:dk1>
      <a:lt1>
        <a:srgbClr val="FFFFFF"/>
      </a:lt1>
      <a:dk2>
        <a:srgbClr val="454749"/>
      </a:dk2>
      <a:lt2>
        <a:srgbClr val="EAF5FC"/>
      </a:lt2>
      <a:accent1>
        <a:srgbClr val="046FB6"/>
      </a:accent1>
      <a:accent2>
        <a:srgbClr val="22B1DE"/>
      </a:accent2>
      <a:accent3>
        <a:srgbClr val="FFFFFF"/>
      </a:accent3>
      <a:accent4>
        <a:srgbClr val="3B3D3F"/>
      </a:accent4>
      <a:accent5>
        <a:srgbClr val="AABBD7"/>
      </a:accent5>
      <a:accent6>
        <a:srgbClr val="1EA0C9"/>
      </a:accent6>
      <a:hlink>
        <a:srgbClr val="00B0F0"/>
      </a:hlink>
      <a:folHlink>
        <a:srgbClr val="AFB2B4"/>
      </a:folHlink>
    </a:clrScheme>
    <a:fontScheme name="53cd864769cbb">
      <a:majorFont>
        <a:latin typeface="微软雅黑"/>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53cd864769cbb 1">
        <a:dk1>
          <a:srgbClr val="47494B"/>
        </a:dk1>
        <a:lt1>
          <a:srgbClr val="FFFFFF"/>
        </a:lt1>
        <a:dk2>
          <a:srgbClr val="454749"/>
        </a:dk2>
        <a:lt2>
          <a:srgbClr val="EAF5FC"/>
        </a:lt2>
        <a:accent1>
          <a:srgbClr val="046FB6"/>
        </a:accent1>
        <a:accent2>
          <a:srgbClr val="22B1DE"/>
        </a:accent2>
        <a:accent3>
          <a:srgbClr val="FFFFFF"/>
        </a:accent3>
        <a:accent4>
          <a:srgbClr val="3B3D3F"/>
        </a:accent4>
        <a:accent5>
          <a:srgbClr val="AABBD7"/>
        </a:accent5>
        <a:accent6>
          <a:srgbClr val="1EA0C9"/>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主题​​">
  <a:themeElements>
    <a:clrScheme name="2_Office 主题​​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2_Office 主题​​">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2_Office 主题​​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诗情画意">
  <a:themeElements>
    <a:clrScheme name="诗情画意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fontScheme name="诗情画意">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诗情画意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诗情画意 2">
        <a:dk1>
          <a:srgbClr val="005FBE"/>
        </a:dk1>
        <a:lt1>
          <a:srgbClr val="FFFFDD"/>
        </a:lt1>
        <a:dk2>
          <a:srgbClr val="2C5884"/>
        </a:dk2>
        <a:lt2>
          <a:srgbClr val="C0C0C0"/>
        </a:lt2>
        <a:accent1>
          <a:srgbClr val="E9F7FF"/>
        </a:accent1>
        <a:accent2>
          <a:srgbClr val="F89400"/>
        </a:accent2>
        <a:accent3>
          <a:srgbClr val="FFFFEB"/>
        </a:accent3>
        <a:accent4>
          <a:srgbClr val="0050A2"/>
        </a:accent4>
        <a:accent5>
          <a:srgbClr val="F2FAFF"/>
        </a:accent5>
        <a:accent6>
          <a:srgbClr val="E186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诗情画意 3">
        <a:dk1>
          <a:srgbClr val="5D5D8B"/>
        </a:dk1>
        <a:lt1>
          <a:srgbClr val="DAEADE"/>
        </a:lt1>
        <a:dk2>
          <a:srgbClr val="A25269"/>
        </a:dk2>
        <a:lt2>
          <a:srgbClr val="C0C0C0"/>
        </a:lt2>
        <a:accent1>
          <a:srgbClr val="FFFFDD"/>
        </a:accent1>
        <a:accent2>
          <a:srgbClr val="3399FF"/>
        </a:accent2>
        <a:accent3>
          <a:srgbClr val="EAF3EC"/>
        </a:accent3>
        <a:accent4>
          <a:srgbClr val="4E4E76"/>
        </a:accent4>
        <a:accent5>
          <a:srgbClr val="FFFFEB"/>
        </a:accent5>
        <a:accent6>
          <a:srgbClr val="2D8AE7"/>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诗情画意 4">
        <a:dk1>
          <a:srgbClr val="006666"/>
        </a:dk1>
        <a:lt1>
          <a:srgbClr val="CCECFF"/>
        </a:lt1>
        <a:dk2>
          <a:srgbClr val="336699"/>
        </a:dk2>
        <a:lt2>
          <a:srgbClr val="C0C0C0"/>
        </a:lt2>
        <a:accent1>
          <a:srgbClr val="FFFFCC"/>
        </a:accent1>
        <a:accent2>
          <a:srgbClr val="FF6600"/>
        </a:accent2>
        <a:accent3>
          <a:srgbClr val="E2F4FF"/>
        </a:accent3>
        <a:accent4>
          <a:srgbClr val="005656"/>
        </a:accent4>
        <a:accent5>
          <a:srgbClr val="FFFFE2"/>
        </a:accent5>
        <a:accent6>
          <a:srgbClr val="E75C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诗情画意 5">
        <a:dk1>
          <a:srgbClr val="0033CC"/>
        </a:dk1>
        <a:lt1>
          <a:srgbClr val="FFE9E9"/>
        </a:lt1>
        <a:dk2>
          <a:srgbClr val="000000"/>
        </a:dk2>
        <a:lt2>
          <a:srgbClr val="C0C0C0"/>
        </a:lt2>
        <a:accent1>
          <a:srgbClr val="D5E5DB"/>
        </a:accent1>
        <a:accent2>
          <a:srgbClr val="3366FF"/>
        </a:accent2>
        <a:accent3>
          <a:srgbClr val="FFF2F2"/>
        </a:accent3>
        <a:accent4>
          <a:srgbClr val="002AAE"/>
        </a:accent4>
        <a:accent5>
          <a:srgbClr val="E7F0EA"/>
        </a:accent5>
        <a:accent6>
          <a:srgbClr val="2D5CE7"/>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诗情画意 6">
        <a:dk1>
          <a:srgbClr val="336699"/>
        </a:dk1>
        <a:lt1>
          <a:srgbClr val="F4E9E0"/>
        </a:lt1>
        <a:dk2>
          <a:srgbClr val="DC5900"/>
        </a:dk2>
        <a:lt2>
          <a:srgbClr val="C0C0C0"/>
        </a:lt2>
        <a:accent1>
          <a:srgbClr val="E4E4E4"/>
        </a:accent1>
        <a:accent2>
          <a:srgbClr val="3399FF"/>
        </a:accent2>
        <a:accent3>
          <a:srgbClr val="F8F2ED"/>
        </a:accent3>
        <a:accent4>
          <a:srgbClr val="2A5682"/>
        </a:accent4>
        <a:accent5>
          <a:srgbClr val="EFEFEF"/>
        </a:accent5>
        <a:accent6>
          <a:srgbClr val="2D8AE7"/>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诗情画意 7">
        <a:dk1>
          <a:srgbClr val="CC3300"/>
        </a:dk1>
        <a:lt1>
          <a:srgbClr val="E5E5FF"/>
        </a:lt1>
        <a:dk2>
          <a:srgbClr val="565680"/>
        </a:dk2>
        <a:lt2>
          <a:srgbClr val="C0C0C0"/>
        </a:lt2>
        <a:accent1>
          <a:srgbClr val="E6E4EC"/>
        </a:accent1>
        <a:accent2>
          <a:srgbClr val="0066CC"/>
        </a:accent2>
        <a:accent3>
          <a:srgbClr val="F0F0FF"/>
        </a:accent3>
        <a:accent4>
          <a:srgbClr val="AE2A00"/>
        </a:accent4>
        <a:accent5>
          <a:srgbClr val="F0EFF4"/>
        </a:accent5>
        <a:accent6>
          <a:srgbClr val="005CB9"/>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诗情画意 8">
        <a:dk1>
          <a:srgbClr val="000099"/>
        </a:dk1>
        <a:lt1>
          <a:srgbClr val="FFE2C5"/>
        </a:lt1>
        <a:dk2>
          <a:srgbClr val="007D7A"/>
        </a:dk2>
        <a:lt2>
          <a:srgbClr val="C0C0C0"/>
        </a:lt2>
        <a:accent1>
          <a:srgbClr val="EAEAEA"/>
        </a:accent1>
        <a:accent2>
          <a:srgbClr val="B26EB4"/>
        </a:accent2>
        <a:accent3>
          <a:srgbClr val="FFEEDF"/>
        </a:accent3>
        <a:accent4>
          <a:srgbClr val="000082"/>
        </a:accent4>
        <a:accent5>
          <a:srgbClr val="F3F3F3"/>
        </a:accent5>
        <a:accent6>
          <a:srgbClr val="A163A3"/>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138</TotalTime>
  <Words>4143</Words>
  <Application>Microsoft Office PowerPoint</Application>
  <PresentationFormat>全屏显示(4:3)</PresentationFormat>
  <Paragraphs>227</Paragraphs>
  <Slides>79</Slides>
  <Notes>1</Notes>
  <HiddenSlides>0</HiddenSlides>
  <MMClips>0</MMClips>
  <ScaleCrop>false</ScaleCrop>
  <HeadingPairs>
    <vt:vector size="4" baseType="variant">
      <vt:variant>
        <vt:lpstr>主题</vt:lpstr>
      </vt:variant>
      <vt:variant>
        <vt:i4>26</vt:i4>
      </vt:variant>
      <vt:variant>
        <vt:lpstr>幻灯片标题</vt:lpstr>
      </vt:variant>
      <vt:variant>
        <vt:i4>79</vt:i4>
      </vt:variant>
    </vt:vector>
  </HeadingPairs>
  <TitlesOfParts>
    <vt:vector size="105" baseType="lpstr">
      <vt:lpstr>暗香扑面</vt:lpstr>
      <vt:lpstr>都市</vt:lpstr>
      <vt:lpstr>聚合</vt:lpstr>
      <vt:lpstr>53cd864769cbb</vt:lpstr>
      <vt:lpstr>默认设计模板</vt:lpstr>
      <vt:lpstr>2_Office 主题</vt:lpstr>
      <vt:lpstr>Network</vt:lpstr>
      <vt:lpstr>2_Office 主题​​</vt:lpstr>
      <vt:lpstr>诗情画意</vt:lpstr>
      <vt:lpstr>2_默认设计模板</vt:lpstr>
      <vt:lpstr>Office 主题​​</vt:lpstr>
      <vt:lpstr>3_Office 主题</vt:lpstr>
      <vt:lpstr>顶峰</vt:lpstr>
      <vt:lpstr>4_默认设计模板</vt:lpstr>
      <vt:lpstr>5_默认设计模板</vt:lpstr>
      <vt:lpstr>6_默认设计模板</vt:lpstr>
      <vt:lpstr>7_默认设计模板</vt:lpstr>
      <vt:lpstr>4_Office 主题</vt:lpstr>
      <vt:lpstr>8_默认设计模板</vt:lpstr>
      <vt:lpstr>9_默认设计模板</vt:lpstr>
      <vt:lpstr>5_Office 主题</vt:lpstr>
      <vt:lpstr>53cd86447f7bd</vt:lpstr>
      <vt:lpstr>11_默认设计模板</vt:lpstr>
      <vt:lpstr>12_默认设计模板</vt:lpstr>
      <vt:lpstr>13_默认设计模板</vt:lpstr>
      <vt:lpstr>14_默认设计模板</vt:lpstr>
      <vt:lpstr>书香弥漫 悦读悦心 </vt:lpstr>
      <vt:lpstr>钢铁是怎样炼成的</vt:lpstr>
      <vt:lpstr>钢铁是怎样炼成的     推荐原因</vt:lpstr>
      <vt:lpstr>好书推荐           精彩语句部分</vt:lpstr>
      <vt:lpstr>PowerPoint 演示文稿</vt:lpstr>
      <vt:lpstr>作者：梅子涵</vt:lpstr>
      <vt:lpstr>内容简介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好书推荐</vt:lpstr>
      <vt:lpstr>推荐原因：</vt:lpstr>
      <vt:lpstr>PowerPoint 演示文稿</vt:lpstr>
      <vt:lpstr>主要内容</vt:lpstr>
      <vt:lpstr>推荐原因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名著推荐：《水浒传》</vt:lpstr>
      <vt:lpstr>作者介绍</vt:lpstr>
      <vt:lpstr>主要内容</vt:lpstr>
      <vt:lpstr>水浒传给我们的启示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主要内容</vt:lpstr>
      <vt:lpstr>推荐理由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丹尼尔·笛福,英国作家。英国启蒙时期现实主义丰富小说的奠基人，被誉为英国和欧洲的“小说之父”。其作品可读性强，主要构架为：主人公个人通过努力，靠智慧和勇敢战胜困难，表现了当时追求冒险，倡导个人奋斗的社会风气。</vt:lpstr>
      <vt:lpstr>   一个具有冒险主义精神的英国人，不听父母劝阻，不想却被困于孤岛上，孤苦伶仃，生存艰难。但他并没有放弃希望，以非凡的勇气和智慧，在孤岛上存活了下来。经过他的不懈努力，运用自己的所知所学，历尽千辛万苦，顽强地活了下来。</vt:lpstr>
      <vt:lpstr>《鲁滨逊漂流记》这本书，让我大开了一次眼界，也让我的心灵受到了强烈的震撼。只要我们像鲁滨孙一样，在困境面前毫不退缩，有他那种不畏困难的精神，在绝境中求生的信念，有什么事情我们不会成功呢？又有什么事情能比鲁滨逊所遭受到的更糟呢？ 　</vt:lpstr>
      <vt:lpstr>PowerPoint 演示文稿</vt:lpstr>
      <vt:lpstr>PowerPoint 演示文稿</vt:lpstr>
      <vt:lpstr>PowerPoint 演示文稿</vt:lpstr>
      <vt:lpstr>PowerPoint 演示文稿</vt:lpstr>
      <vt:lpstr>《草房子》讲述了在油麻地发生的一个个美好动人的故事。 </vt:lpstr>
      <vt:lpstr>PowerPoint 演示文稿</vt:lpstr>
      <vt:lpstr>一百个孩子一百个梦：长满小鸟的白桦树</vt:lpstr>
      <vt:lpstr>胖叔叔的简介</vt:lpstr>
      <vt:lpstr>胖叔叔的照片</vt:lpstr>
      <vt:lpstr>长满小鸟的白桦树内容简介</vt:lpstr>
      <vt:lpstr>图片</vt:lpstr>
      <vt:lpstr>PowerPoint 演示文稿</vt:lpstr>
      <vt:lpstr>PowerPoint 演示文稿</vt:lpstr>
      <vt:lpstr>PowerPoint 演示文稿</vt:lpstr>
      <vt:lpstr>好书推荐《七侠五义》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好书推荐</dc:title>
  <dc:creator>Administrator</dc:creator>
  <cp:lastModifiedBy>Sky123.Org</cp:lastModifiedBy>
  <cp:revision>19</cp:revision>
  <dcterms:created xsi:type="dcterms:W3CDTF">2014-10-22T04:06:55Z</dcterms:created>
  <dcterms:modified xsi:type="dcterms:W3CDTF">2014-10-28T11:34:08Z</dcterms:modified>
</cp:coreProperties>
</file>