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0"/>
  </p:notesMasterIdLst>
  <p:sldIdLst>
    <p:sldId id="294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314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262" r:id="rId19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幼圆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幼圆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幼圆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幼圆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幼圆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幼圆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幼圆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幼圆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幼圆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003760"/>
    <a:srgbClr val="FF0000"/>
    <a:srgbClr val="99CC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4" autoAdjust="0"/>
    <p:restoredTop sz="85008" autoAdjust="0"/>
  </p:normalViewPr>
  <p:slideViewPr>
    <p:cSldViewPr>
      <p:cViewPr varScale="1">
        <p:scale>
          <a:sx n="90" d="100"/>
          <a:sy n="90" d="100"/>
        </p:scale>
        <p:origin x="108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D5C2071-A2B3-4133-A65F-F55722D5F1A4}" type="datetimeFigureOut">
              <a:rPr lang="zh-CN" altLang="en-US"/>
              <a:pPr>
                <a:defRPr/>
              </a:pPr>
              <a:t>2018/4/2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30507CC-9FE3-45DC-8824-FE7EECF605B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59208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fld id="{DF73AF10-F002-41C0-82ED-426FE7A2BBCB}" type="slidenum">
              <a:rPr kumimoji="0" lang="en-US" altLang="zh-CN" sz="1300" b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/>
              <a:t>2</a:t>
            </a:fld>
            <a:endParaRPr kumimoji="0" lang="en-US" altLang="zh-CN" sz="1300" b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77175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zh-CN" smtClean="0"/>
          </a:p>
        </p:txBody>
      </p:sp>
      <p:sp>
        <p:nvSpPr>
          <p:cNvPr id="40964" name="灯片编号占位符 3"/>
          <p:cNvSpPr txBox="1">
            <a:spLocks noGrp="1"/>
          </p:cNvSpPr>
          <p:nvPr/>
        </p:nvSpPr>
        <p:spPr bwMode="auto">
          <a:xfrm>
            <a:off x="3895725" y="9499600"/>
            <a:ext cx="2979738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442" tIns="48221" rIns="96442" bIns="48221" anchor="b"/>
          <a:lstStyle>
            <a:lvl1pPr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algn="r" eaLnBrk="1" hangingPunct="1"/>
            <a:fld id="{1D185EA0-3C22-4B87-A5AA-699F4861D69B}" type="slidenum">
              <a:rPr kumimoji="0" lang="en-US" altLang="zh-CN" sz="13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algn="r" eaLnBrk="1" hangingPunct="1"/>
              <a:t>12</a:t>
            </a:fld>
            <a:endParaRPr kumimoji="0" lang="en-US" altLang="zh-CN" sz="1300" b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5013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6363" y="750888"/>
            <a:ext cx="6665912" cy="3749675"/>
          </a:xfrm>
          <a:ln/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/>
          </a:p>
        </p:txBody>
      </p:sp>
      <p:sp>
        <p:nvSpPr>
          <p:cNvPr id="43012" name="灯片编号占位符 3"/>
          <p:cNvSpPr txBox="1">
            <a:spLocks noGrp="1"/>
          </p:cNvSpPr>
          <p:nvPr/>
        </p:nvSpPr>
        <p:spPr bwMode="auto">
          <a:xfrm>
            <a:off x="3895725" y="9499600"/>
            <a:ext cx="2979738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442" tIns="48221" rIns="96442" bIns="48221" anchor="b"/>
          <a:lstStyle>
            <a:lvl1pPr defTabSz="965200"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84225" indent="-301625" defTabSz="965200"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204913" indent="-239713" defTabSz="965200"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87513" indent="-241300" defTabSz="965200"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170113" indent="-241300" defTabSz="965200"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627313" indent="-241300" defTabSz="9652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3084513" indent="-241300" defTabSz="9652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541713" indent="-241300" defTabSz="9652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998913" indent="-241300" defTabSz="9652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algn="r" eaLnBrk="1" hangingPunct="1"/>
            <a:fld id="{5A679E0C-04AF-4B22-89BB-CD2594048776}" type="slidenum">
              <a:rPr kumimoji="0" lang="en-US" altLang="zh-CN" sz="13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algn="r" eaLnBrk="1" hangingPunct="1"/>
              <a:t>13</a:t>
            </a:fld>
            <a:endParaRPr kumimoji="0" lang="en-US" altLang="zh-CN" sz="1300" b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05752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fld id="{CAC34A02-8353-4B44-AB46-73F8D17F000A}" type="slidenum">
              <a:rPr kumimoji="0" lang="en-US" altLang="zh-CN" sz="1300" b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/>
              <a:t>14</a:t>
            </a:fld>
            <a:endParaRPr kumimoji="0" lang="en-US" altLang="zh-CN" sz="1300" b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22294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82638" indent="-300038"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204913" indent="-239713"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87513" indent="-239713"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168525" indent="-239713"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625725" indent="-2397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3082925" indent="-2397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540125" indent="-2397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997325" indent="-2397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fld id="{1356DD04-7FD1-422A-A4A0-A5E77FF6BB62}" type="slidenum">
              <a:rPr kumimoji="0" lang="en-US" altLang="zh-CN" sz="1300" b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/>
              <a:t>15</a:t>
            </a:fld>
            <a:endParaRPr kumimoji="0" lang="en-US" altLang="zh-CN" sz="1300" b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49362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endParaRPr lang="zh-CN" altLang="en-US" b="1" smtClean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fld id="{C731D261-9631-4F03-A2D4-11A99C01169B}" type="slidenum">
              <a:rPr kumimoji="0" lang="en-US" altLang="zh-CN" sz="1300" b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/>
              <a:t>16</a:t>
            </a:fld>
            <a:endParaRPr kumimoji="0" lang="en-US" altLang="zh-CN" sz="1300" b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847219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51204" name="灯片编号占位符 3"/>
          <p:cNvSpPr txBox="1">
            <a:spLocks noGrp="1"/>
          </p:cNvSpPr>
          <p:nvPr/>
        </p:nvSpPr>
        <p:spPr bwMode="auto">
          <a:xfrm>
            <a:off x="3895725" y="9499600"/>
            <a:ext cx="2979738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442" tIns="48221" rIns="96442" bIns="48221" anchor="b"/>
          <a:lstStyle>
            <a:lvl1pPr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algn="r" eaLnBrk="1" hangingPunct="1"/>
            <a:fld id="{6DC2625A-1C7F-4F2B-B29F-EC1A87F4D759}" type="slidenum">
              <a:rPr kumimoji="0" lang="en-US" altLang="zh-CN" sz="13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algn="r" eaLnBrk="1" hangingPunct="1"/>
              <a:t>17</a:t>
            </a:fld>
            <a:endParaRPr kumimoji="0" lang="en-US" altLang="zh-CN" sz="1300" b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15724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EF604F-F810-44F4-9462-268BE0CD494B}" type="slidenum">
              <a:rPr lang="zh-CN" altLang="en-US" smtClean="0"/>
              <a:pPr/>
              <a:t>18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674623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82638" indent="-300038"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204913" indent="-239713"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87513" indent="-239713"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168525" indent="-239713"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625725" indent="-2397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3082925" indent="-2397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540125" indent="-2397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997325" indent="-2397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fld id="{D7B9FFA9-3987-4684-AD5B-5D7EB18E9CF7}" type="slidenum">
              <a:rPr kumimoji="0" lang="en-US" altLang="zh-CN" sz="1300" b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/>
              <a:t>3</a:t>
            </a:fld>
            <a:endParaRPr kumimoji="0" lang="en-US" altLang="zh-CN" sz="1300" b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48040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>
              <a:cs typeface="Times New Roman" panose="02020603050405020304" pitchFamily="18" charset="0"/>
            </a:endParaRPr>
          </a:p>
        </p:txBody>
      </p:sp>
      <p:sp>
        <p:nvSpPr>
          <p:cNvPr id="28676" name="灯片编号占位符 3"/>
          <p:cNvSpPr txBox="1">
            <a:spLocks noGrp="1"/>
          </p:cNvSpPr>
          <p:nvPr/>
        </p:nvSpPr>
        <p:spPr bwMode="auto">
          <a:xfrm>
            <a:off x="3895725" y="9499600"/>
            <a:ext cx="2979738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442" tIns="48221" rIns="96442" bIns="48221" anchor="b"/>
          <a:lstStyle>
            <a:lvl1pPr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82638" indent="-300038"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204913" indent="-239713"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87513" indent="-239713"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168525" indent="-239713"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625725" indent="-2397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3082925" indent="-2397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540125" indent="-2397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997325" indent="-2397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algn="r" eaLnBrk="1" hangingPunct="1"/>
            <a:fld id="{1ED08D32-545F-497C-804E-7C842A4CCBDB}" type="slidenum">
              <a:rPr kumimoji="0" lang="en-US" altLang="zh-CN" sz="13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algn="r" eaLnBrk="1" hangingPunct="1"/>
              <a:t>5</a:t>
            </a:fld>
            <a:endParaRPr kumimoji="0" lang="en-US" altLang="zh-CN" sz="1300" b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5608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altLang="zh-CN" smtClean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82638" indent="-300038"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204913" indent="-239713"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87513" indent="-239713"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168525" indent="-239713"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625725" indent="-2397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3082925" indent="-2397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540125" indent="-2397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997325" indent="-2397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fld id="{41869CD4-9C66-4F15-B3E6-DCC2F4FAB256}" type="slidenum">
              <a:rPr kumimoji="0" lang="en-US" altLang="zh-CN" sz="1300" b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/>
              <a:t>6</a:t>
            </a:fld>
            <a:endParaRPr kumimoji="0" lang="en-US" altLang="zh-CN" sz="1300" b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0688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110000"/>
              </a:lnSpc>
              <a:buFont typeface="Wingdings" panose="05000000000000000000" pitchFamily="2" charset="2"/>
              <a:buNone/>
            </a:pPr>
            <a:endParaRPr lang="zh-CN" altLang="en-US" smtClean="0"/>
          </a:p>
        </p:txBody>
      </p:sp>
      <p:sp>
        <p:nvSpPr>
          <p:cNvPr id="32772" name="灯片编号占位符 3"/>
          <p:cNvSpPr txBox="1">
            <a:spLocks noGrp="1"/>
          </p:cNvSpPr>
          <p:nvPr/>
        </p:nvSpPr>
        <p:spPr bwMode="auto">
          <a:xfrm>
            <a:off x="3895725" y="9499600"/>
            <a:ext cx="2979738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442" tIns="48221" rIns="96442" bIns="48221" anchor="b"/>
          <a:lstStyle>
            <a:lvl1pPr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algn="r" eaLnBrk="1" hangingPunct="1"/>
            <a:fld id="{78FF661C-6F12-489B-AD20-3852469AB7DE}" type="slidenum">
              <a:rPr kumimoji="0" lang="en-US" altLang="zh-CN" sz="13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algn="r" eaLnBrk="1" hangingPunct="1"/>
              <a:t>7</a:t>
            </a:fld>
            <a:endParaRPr kumimoji="0" lang="en-US" altLang="zh-CN" sz="1300" b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3791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smtClean="0"/>
          </a:p>
        </p:txBody>
      </p:sp>
      <p:sp>
        <p:nvSpPr>
          <p:cNvPr id="34820" name="灯片编号占位符 3"/>
          <p:cNvSpPr txBox="1">
            <a:spLocks noGrp="1"/>
          </p:cNvSpPr>
          <p:nvPr/>
        </p:nvSpPr>
        <p:spPr bwMode="auto">
          <a:xfrm>
            <a:off x="3895725" y="9499600"/>
            <a:ext cx="2979738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442" tIns="48221" rIns="96442" bIns="48221" anchor="b"/>
          <a:lstStyle>
            <a:lvl1pPr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algn="r" eaLnBrk="1" hangingPunct="1"/>
            <a:fld id="{D29BA323-0E16-49DF-BE78-B0BEE4F38527}" type="slidenum">
              <a:rPr kumimoji="0" lang="en-US" altLang="zh-CN" sz="13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algn="r" eaLnBrk="1" hangingPunct="1"/>
              <a:t>8</a:t>
            </a:fld>
            <a:endParaRPr kumimoji="0" lang="en-US" altLang="zh-CN" sz="1300" b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9782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161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N" altLang="en-US" smtClean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1162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>
              <a:spcBef>
                <a:spcPct val="0"/>
              </a:spcBef>
              <a:defRPr sz="5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ctr">
              <a:spcBef>
                <a:spcPct val="0"/>
              </a:spcBef>
              <a:defRPr sz="5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ctr">
              <a:spcBef>
                <a:spcPct val="0"/>
              </a:spcBef>
              <a:defRPr sz="5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ctr">
              <a:spcBef>
                <a:spcPct val="0"/>
              </a:spcBef>
              <a:defRPr sz="5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ctr">
              <a:spcBef>
                <a:spcPct val="0"/>
              </a:spcBef>
              <a:defRPr sz="5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Tx/>
              <a:buNone/>
            </a:pPr>
            <a:fld id="{F4FA7C6F-1CDF-430D-BA50-86C813DC44E7}" type="slidenum">
              <a:rPr lang="zh-CN" altLang="zh-CN" sz="1200" b="0"/>
              <a:pPr algn="r" eaLnBrk="1" hangingPunct="1">
                <a:buFontTx/>
                <a:buNone/>
              </a:pPr>
              <a:t>9</a:t>
            </a:fld>
            <a:endParaRPr lang="zh-CN" altLang="zh-CN" sz="1200" b="0"/>
          </a:p>
        </p:txBody>
      </p:sp>
    </p:spTree>
    <p:extLst>
      <p:ext uri="{BB962C8B-B14F-4D97-AF65-F5344CB8AC3E}">
        <p14:creationId xmlns:p14="http://schemas.microsoft.com/office/powerpoint/2010/main" val="731794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82638" indent="-300038"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204913" indent="-239713"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87513" indent="-239713"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168525" indent="-239713"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625725" indent="-2397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3082925" indent="-2397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540125" indent="-2397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997325" indent="-239713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fld id="{864B3266-58B1-4533-982A-9CB7936D0C8F}" type="slidenum">
              <a:rPr kumimoji="0" lang="en-US" altLang="zh-CN" sz="1300" b="0" smtClean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/>
              <a:t>10</a:t>
            </a:fld>
            <a:endParaRPr kumimoji="0" lang="en-US" altLang="zh-CN" sz="1300" b="0" smtClean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7617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smtClean="0"/>
          </a:p>
        </p:txBody>
      </p:sp>
      <p:sp>
        <p:nvSpPr>
          <p:cNvPr id="38916" name="灯片编号占位符 3"/>
          <p:cNvSpPr txBox="1">
            <a:spLocks noGrp="1"/>
          </p:cNvSpPr>
          <p:nvPr/>
        </p:nvSpPr>
        <p:spPr bwMode="auto">
          <a:xfrm>
            <a:off x="3895725" y="9499600"/>
            <a:ext cx="2979738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442" tIns="48221" rIns="96442" bIns="48221" anchor="b"/>
          <a:lstStyle>
            <a:lvl1pPr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algn="r" eaLnBrk="1" hangingPunct="1"/>
            <a:fld id="{49E647B9-7910-4315-A7F9-BC70E308775A}" type="slidenum">
              <a:rPr kumimoji="0" lang="en-US" altLang="zh-CN" sz="13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pPr algn="r" eaLnBrk="1" hangingPunct="1"/>
              <a:t>11</a:t>
            </a:fld>
            <a:endParaRPr kumimoji="0" lang="en-US" altLang="zh-CN" sz="1300" b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3770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KSO_BT1"/>
          <p:cNvSpPr>
            <a:spLocks noGrp="1"/>
          </p:cNvSpPr>
          <p:nvPr>
            <p:ph type="ctrTitle"/>
          </p:nvPr>
        </p:nvSpPr>
        <p:spPr>
          <a:xfrm>
            <a:off x="1179513" y="1248966"/>
            <a:ext cx="6799262" cy="962025"/>
          </a:xfrm>
          <a:prstGeom prst="rect">
            <a:avLst/>
          </a:prstGeom>
        </p:spPr>
        <p:txBody>
          <a:bodyPr/>
          <a:lstStyle>
            <a:lvl1pPr algn="ctr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100" name="KSO_BC1"/>
          <p:cNvSpPr>
            <a:spLocks noGrp="1"/>
          </p:cNvSpPr>
          <p:nvPr>
            <p:ph type="subTitle" idx="1"/>
          </p:nvPr>
        </p:nvSpPr>
        <p:spPr>
          <a:xfrm>
            <a:off x="1182688" y="2271712"/>
            <a:ext cx="6792912" cy="37742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800">
                <a:solidFill>
                  <a:srgbClr val="6C6F72"/>
                </a:solidFill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</p:spPr>
        <p:txBody>
          <a:bodyPr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50076-2EE6-457B-B6B9-E1DFBB996A7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 descr="录取通知书正面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2517775"/>
            <a:ext cx="91440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4350" y="82154"/>
            <a:ext cx="8142288" cy="52506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14351" y="744141"/>
            <a:ext cx="8132763" cy="389453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CF838-F9B2-48C4-B3FC-FD6C5B1A068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 descr="录取通知书正面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2517775"/>
            <a:ext cx="91440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1464" y="82153"/>
            <a:ext cx="2035175" cy="455652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14351" y="82153"/>
            <a:ext cx="5954713" cy="45565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58505-7851-4B14-AE52-D18AC4BC5F6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 descr="录取通知书正面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2932113"/>
            <a:ext cx="9144000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1C2CE-5565-446C-BE28-F50F0A4B535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7" name="图片 10" descr="学校LOGO_看图王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0"/>
            <a:ext cx="250033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 descr="录取通知书正面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2517775"/>
            <a:ext cx="91440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278D2-50AB-4534-93F4-420ABA6F7B4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9" descr="录取通知书正面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2517775"/>
            <a:ext cx="91440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4350" y="82154"/>
            <a:ext cx="8142288" cy="52506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14350" y="744141"/>
            <a:ext cx="3989388" cy="389453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6139" y="744141"/>
            <a:ext cx="3990975" cy="389453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A7F60-BBEA-4860-914F-83CD45E72F7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9" descr="录取通知书正面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2517775"/>
            <a:ext cx="91440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F1A11-F04D-477A-8759-55D43114D7A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9" descr="录取通知书正面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2517775"/>
            <a:ext cx="91440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4350" y="82154"/>
            <a:ext cx="8142288" cy="52506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D83F6-2E07-408E-811F-D0498EBF4A6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 descr="录取通知书正面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2517775"/>
            <a:ext cx="91440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1E08B-DAF7-4FDA-BDD6-0C97A424142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9" descr="录取通知书正面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2517775"/>
            <a:ext cx="91440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598EF-8B72-42C1-9E92-E5C5340B530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9" descr="录取通知书正面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2517775"/>
            <a:ext cx="91440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D5C4C-B0AB-42CB-93C2-C400E71EF7E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2000" r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969697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969697"/>
                </a:solidFill>
              </a:defRPr>
            </a:lvl1pPr>
          </a:lstStyle>
          <a:p>
            <a:pPr>
              <a:defRPr/>
            </a:pPr>
            <a:fld id="{F38A4D7F-1933-49AD-AAC4-33145D758E3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9" name="图片 10" descr="学校LOGO_看图王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00826" y="0"/>
            <a:ext cx="250033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AC411D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AC411D"/>
          </a:solidFill>
          <a:latin typeface="Arial Black" pitchFamily="34" charset="0"/>
          <a:ea typeface="微软雅黑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AC411D"/>
          </a:solidFill>
          <a:latin typeface="Arial Black" pitchFamily="34" charset="0"/>
          <a:ea typeface="微软雅黑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AC411D"/>
          </a:solidFill>
          <a:latin typeface="Arial Black" pitchFamily="34" charset="0"/>
          <a:ea typeface="微软雅黑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AC411D"/>
          </a:solidFill>
          <a:latin typeface="Arial Black" pitchFamily="34" charset="0"/>
          <a:ea typeface="微软雅黑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AC411D"/>
          </a:solidFill>
          <a:latin typeface="Arial Black" pitchFamily="34" charset="0"/>
          <a:ea typeface="微软雅黑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AC411D"/>
          </a:solidFill>
          <a:latin typeface="Arial Black" pitchFamily="34" charset="0"/>
          <a:ea typeface="微软雅黑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AC411D"/>
          </a:solidFill>
          <a:latin typeface="Arial Black" pitchFamily="34" charset="0"/>
          <a:ea typeface="微软雅黑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AC411D"/>
          </a:solidFill>
          <a:latin typeface="Arial Black" pitchFamily="34" charset="0"/>
          <a:ea typeface="微软雅黑" pitchFamily="34" charset="-122"/>
        </a:defRPr>
      </a:lvl9pPr>
    </p:titleStyle>
    <p:bodyStyle>
      <a:lvl1pPr marL="357188" indent="-357188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rgbClr val="963B22"/>
        </a:buClr>
        <a:buSzPct val="80000"/>
        <a:buBlip>
          <a:blip r:embed="rId15"/>
        </a:buBlip>
        <a:defRPr sz="2000">
          <a:solidFill>
            <a:srgbClr val="AC411D"/>
          </a:solidFill>
          <a:latin typeface="+mn-lt"/>
          <a:ea typeface="+mn-ea"/>
          <a:cs typeface="+mn-cs"/>
        </a:defRPr>
      </a:lvl1pPr>
      <a:lvl2pPr marL="357188" indent="-357188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F2C37D"/>
        </a:buClr>
        <a:buFont typeface="幼圆" pitchFamily="49" charset="-122"/>
        <a:buChar char=" "/>
        <a:defRPr sz="1600">
          <a:solidFill>
            <a:srgbClr val="7D7D7D"/>
          </a:solidFill>
          <a:latin typeface="幼圆" pitchFamily="49" charset="-122"/>
          <a:ea typeface="幼圆" pitchFamily="49" charset="-122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Calibri" pitchFamily="34" charset="0"/>
          <a:ea typeface="幼圆" pitchFamily="49" charset="-122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Calibri" pitchFamily="34" charset="0"/>
          <a:ea typeface="幼圆" pitchFamily="49" charset="-122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Calibri" pitchFamily="34" charset="0"/>
          <a:ea typeface="幼圆" pitchFamily="49" charset="-122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Calibri" pitchFamily="34" charset="0"/>
          <a:ea typeface="幼圆" pitchFamily="49" charset="-122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Calibri" pitchFamily="34" charset="0"/>
          <a:ea typeface="幼圆" pitchFamily="49" charset="-122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Calibri" pitchFamily="34" charset="0"/>
          <a:ea typeface="幼圆" pitchFamily="49" charset="-122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Calibri" pitchFamily="34" charset="0"/>
          <a:ea typeface="幼圆" pitchFamily="49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w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29.png"/><Relationship Id="rId4" Type="http://schemas.openxmlformats.org/officeDocument/2006/relationships/image" Target="../media/image10.wmf"/><Relationship Id="rId9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15.xml"/><Relationship Id="rId7" Type="http://schemas.openxmlformats.org/officeDocument/2006/relationships/slide" Target="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4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85720" y="195486"/>
            <a:ext cx="360040" cy="360040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60870" y="342518"/>
            <a:ext cx="290264" cy="290264"/>
          </a:xfrm>
          <a:prstGeom prst="rect">
            <a:avLst/>
          </a:prstGeom>
          <a:solidFill>
            <a:srgbClr val="C0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66CCFF"/>
                  </a:gs>
                  <a:gs pos="52000">
                    <a:schemeClr val="bg1"/>
                  </a:gs>
                  <a:gs pos="100000">
                    <a:srgbClr val="0070C0"/>
                  </a:gs>
                </a:gsLst>
                <a:lin ang="0" scaled="1"/>
              </a:gra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14348" y="608534"/>
            <a:ext cx="8355058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07504" y="487650"/>
            <a:ext cx="8801471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algn="ctr" eaLnBrk="1" hangingPunct="1">
              <a:buFont typeface="Wingdings 3" panose="05040102010807070707" pitchFamily="18" charset="2"/>
              <a:buNone/>
            </a:pPr>
            <a:r>
              <a:rPr lang="zh-CN" altLang="en-US" sz="6600" dirty="0">
                <a:solidFill>
                  <a:srgbClr val="006600"/>
                </a:solidFill>
              </a:rPr>
              <a:t>氮肥的生产和使用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761" y="1594597"/>
            <a:ext cx="4713430" cy="580169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588390" y="4558357"/>
            <a:ext cx="416007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常州市新桥高级中学    顾秋华</a:t>
            </a:r>
            <a:endParaRPr lang="zh-CN" alt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270" y="1594597"/>
            <a:ext cx="3774630" cy="3454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818085" y="1616869"/>
            <a:ext cx="5669756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ts val="900"/>
              </a:spcBef>
              <a:buNone/>
            </a:pPr>
            <a:r>
              <a:rPr lang="zh-CN" altLang="en-US" sz="33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问题三：</a:t>
            </a:r>
            <a:r>
              <a:rPr lang="zh-CN" altLang="en-US" sz="3300">
                <a:latin typeface="黑体" panose="02010609060101010101" pitchFamily="49" charset="-122"/>
                <a:ea typeface="黑体" panose="02010609060101010101" pitchFamily="49" charset="-122"/>
              </a:rPr>
              <a:t>如何合理使用氮肥？    </a:t>
            </a:r>
          </a:p>
        </p:txBody>
      </p:sp>
    </p:spTree>
    <p:extLst>
      <p:ext uri="{BB962C8B-B14F-4D97-AF65-F5344CB8AC3E}">
        <p14:creationId xmlns:p14="http://schemas.microsoft.com/office/powerpoint/2010/main" val="246583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8"/>
          <p:cNvSpPr txBox="1">
            <a:spLocks noChangeArrowheads="1"/>
          </p:cNvSpPr>
          <p:nvPr/>
        </p:nvSpPr>
        <p:spPr bwMode="auto">
          <a:xfrm>
            <a:off x="1143000" y="182167"/>
            <a:ext cx="6777038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【</a:t>
            </a: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探究实验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】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利用已有实验用品，探究铵盐性质。</a:t>
            </a:r>
            <a:endParaRPr lang="en-US" altLang="zh-CN" sz="24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37891" name="组合 2"/>
          <p:cNvGrpSpPr>
            <a:grpSpLocks/>
          </p:cNvGrpSpPr>
          <p:nvPr/>
        </p:nvGrpSpPr>
        <p:grpSpPr bwMode="auto">
          <a:xfrm>
            <a:off x="1925242" y="2975373"/>
            <a:ext cx="2268140" cy="1782365"/>
            <a:chOff x="827088" y="1628775"/>
            <a:chExt cx="3024187" cy="2376488"/>
          </a:xfrm>
        </p:grpSpPr>
        <p:pic>
          <p:nvPicPr>
            <p:cNvPr id="37899" name="Picture 5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34" r="5370"/>
            <a:stretch>
              <a:fillRect/>
            </a:stretch>
          </p:blipFill>
          <p:spPr bwMode="auto">
            <a:xfrm>
              <a:off x="827088" y="1628775"/>
              <a:ext cx="1241425" cy="2376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900" name="Line 13"/>
            <p:cNvSpPr>
              <a:spLocks noChangeShapeType="1"/>
            </p:cNvSpPr>
            <p:nvPr/>
          </p:nvSpPr>
          <p:spPr bwMode="auto">
            <a:xfrm flipV="1">
              <a:off x="1476375" y="3357563"/>
              <a:ext cx="720725" cy="3492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1" name="Rectangle 10"/>
            <p:cNvSpPr>
              <a:spLocks noChangeArrowheads="1"/>
            </p:cNvSpPr>
            <p:nvPr/>
          </p:nvSpPr>
          <p:spPr bwMode="auto">
            <a:xfrm>
              <a:off x="1997075" y="2852738"/>
              <a:ext cx="1854200" cy="984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100">
                  <a:latin typeface="Times New Roman" panose="02020603050405020304" pitchFamily="18" charset="0"/>
                  <a:ea typeface="黑体" panose="02010609060101010101" pitchFamily="49" charset="-122"/>
                </a:rPr>
                <a:t>  NH</a:t>
              </a:r>
              <a:r>
                <a:rPr lang="en-US" altLang="zh-CN" sz="2100" baseline="-25000">
                  <a:latin typeface="Times New Roman" panose="02020603050405020304" pitchFamily="18" charset="0"/>
                  <a:ea typeface="黑体" panose="02010609060101010101" pitchFamily="49" charset="-122"/>
                </a:rPr>
                <a:t>4</a:t>
              </a:r>
              <a:r>
                <a:rPr lang="en-US" altLang="zh-CN" sz="2100">
                  <a:latin typeface="Times New Roman" panose="02020603050405020304" pitchFamily="18" charset="0"/>
                  <a:ea typeface="黑体" panose="02010609060101010101" pitchFamily="49" charset="-122"/>
                </a:rPr>
                <a:t>Cl </a:t>
              </a:r>
              <a:r>
                <a:rPr lang="zh-CN" altLang="en-US" sz="2100">
                  <a:latin typeface="Times New Roman" panose="02020603050405020304" pitchFamily="18" charset="0"/>
                  <a:ea typeface="黑体" panose="02010609060101010101" pitchFamily="49" charset="-122"/>
                </a:rPr>
                <a:t>和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100">
                  <a:latin typeface="Times New Roman" panose="02020603050405020304" pitchFamily="18" charset="0"/>
                  <a:ea typeface="黑体" panose="02010609060101010101" pitchFamily="49" charset="-122"/>
                </a:rPr>
                <a:t>  Ca(OH)</a:t>
              </a:r>
              <a:r>
                <a:rPr lang="en-US" altLang="zh-CN" sz="2100" baseline="-25000"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</a:p>
          </p:txBody>
        </p:sp>
      </p:grpSp>
      <p:grpSp>
        <p:nvGrpSpPr>
          <p:cNvPr id="37892" name="组合 1"/>
          <p:cNvGrpSpPr>
            <a:grpSpLocks/>
          </p:cNvGrpSpPr>
          <p:nvPr/>
        </p:nvGrpSpPr>
        <p:grpSpPr bwMode="auto">
          <a:xfrm>
            <a:off x="1925241" y="1168004"/>
            <a:ext cx="1784747" cy="1619250"/>
            <a:chOff x="827088" y="4365625"/>
            <a:chExt cx="2379662" cy="2159000"/>
          </a:xfrm>
        </p:grpSpPr>
        <p:pic>
          <p:nvPicPr>
            <p:cNvPr id="37896" name="Picture 1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088" y="4365625"/>
              <a:ext cx="2303462" cy="215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7" name="Rectangle 10"/>
            <p:cNvSpPr>
              <a:spLocks noChangeArrowheads="1"/>
            </p:cNvSpPr>
            <p:nvPr/>
          </p:nvSpPr>
          <p:spPr bwMode="auto">
            <a:xfrm>
              <a:off x="1933574" y="4365625"/>
              <a:ext cx="1273176" cy="55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100" dirty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NH</a:t>
              </a:r>
              <a:r>
                <a:rPr lang="en-US" altLang="zh-CN" sz="2100" baseline="-25000" dirty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4</a:t>
              </a:r>
              <a:r>
                <a:rPr lang="en-US" altLang="zh-CN" sz="2100" dirty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Cl</a:t>
              </a:r>
              <a:endParaRPr lang="zh-CN" altLang="en-US" sz="21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37898" name="Line 13"/>
            <p:cNvSpPr>
              <a:spLocks noChangeShapeType="1"/>
            </p:cNvSpPr>
            <p:nvPr/>
          </p:nvSpPr>
          <p:spPr bwMode="auto">
            <a:xfrm flipV="1">
              <a:off x="1476375" y="4652963"/>
              <a:ext cx="503238" cy="1333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7893" name="文本框 1"/>
          <p:cNvSpPr txBox="1">
            <a:spLocks noChangeArrowheads="1"/>
          </p:cNvSpPr>
          <p:nvPr/>
        </p:nvSpPr>
        <p:spPr bwMode="auto">
          <a:xfrm>
            <a:off x="1314093" y="1419225"/>
            <a:ext cx="553998" cy="119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实验一</a:t>
            </a:r>
          </a:p>
        </p:txBody>
      </p:sp>
      <p:sp>
        <p:nvSpPr>
          <p:cNvPr id="37894" name="文本框 13"/>
          <p:cNvSpPr txBox="1">
            <a:spLocks noChangeArrowheads="1"/>
          </p:cNvSpPr>
          <p:nvPr/>
        </p:nvSpPr>
        <p:spPr bwMode="auto">
          <a:xfrm>
            <a:off x="1272421" y="3501629"/>
            <a:ext cx="553998" cy="119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实验二</a:t>
            </a:r>
          </a:p>
        </p:txBody>
      </p:sp>
      <p:sp>
        <p:nvSpPr>
          <p:cNvPr id="37895" name="Rectangle 23"/>
          <p:cNvSpPr>
            <a:spLocks noChangeArrowheads="1"/>
          </p:cNvSpPr>
          <p:nvPr/>
        </p:nvSpPr>
        <p:spPr bwMode="auto">
          <a:xfrm>
            <a:off x="4248150" y="1703785"/>
            <a:ext cx="3132162" cy="2031325"/>
          </a:xfrm>
          <a:prstGeom prst="rect">
            <a:avLst/>
          </a:prstGeom>
          <a:noFill/>
          <a:ln w="158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D88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chemeClr val="hlink"/>
              </a:buClr>
              <a:buSzPts val="2900"/>
              <a:buFont typeface="Wingdings" panose="05000000000000000000" pitchFamily="2" charset="2"/>
              <a:buNone/>
            </a:pPr>
            <a:r>
              <a:rPr lang="zh-CN" altLang="en-US" sz="2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友情提醒：</a:t>
            </a:r>
          </a:p>
          <a:p>
            <a:pPr>
              <a:lnSpc>
                <a:spcPct val="100000"/>
              </a:lnSpc>
              <a:spcBef>
                <a:spcPct val="0"/>
              </a:spcBef>
              <a:buClr>
                <a:schemeClr val="hlink"/>
              </a:buClr>
              <a:buSzPts val="2900"/>
              <a:buFont typeface="Wingdings" panose="05000000000000000000" pitchFamily="2" charset="2"/>
              <a:buNone/>
            </a:pPr>
            <a:r>
              <a:rPr lang="en-US" altLang="zh-CN" sz="2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 </a:t>
            </a:r>
            <a:r>
              <a:rPr lang="zh-CN" altLang="en-US" sz="2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试管</a:t>
            </a:r>
            <a:r>
              <a:rPr lang="zh-CN" altLang="en-US" sz="2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口略向下倾斜</a:t>
            </a:r>
            <a:r>
              <a:rPr lang="zh-CN" altLang="en-US" sz="2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en-US" altLang="zh-CN" sz="2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>
                <a:schemeClr val="hlink"/>
              </a:buClr>
              <a:buSzPts val="2900"/>
              <a:buFont typeface="Wingdings" panose="05000000000000000000" pitchFamily="2" charset="2"/>
              <a:buNone/>
            </a:pPr>
            <a:r>
              <a:rPr lang="zh-CN" altLang="en-US" sz="2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药品</a:t>
            </a:r>
            <a:r>
              <a:rPr lang="en-US" altLang="zh-CN" sz="2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NH</a:t>
            </a:r>
            <a:r>
              <a:rPr lang="en-US" altLang="zh-CN" sz="2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2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Cl</a:t>
            </a:r>
            <a:r>
              <a:rPr lang="zh-CN" altLang="en-US" sz="2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取少量（约</a:t>
            </a:r>
          </a:p>
          <a:p>
            <a:pPr>
              <a:lnSpc>
                <a:spcPct val="100000"/>
              </a:lnSpc>
              <a:spcBef>
                <a:spcPct val="0"/>
              </a:spcBef>
              <a:buClr>
                <a:schemeClr val="hlink"/>
              </a:buClr>
              <a:buSzPts val="2900"/>
              <a:buFont typeface="Wingdings" panose="05000000000000000000" pitchFamily="2" charset="2"/>
              <a:buNone/>
            </a:pPr>
            <a:r>
              <a:rPr lang="en-US" altLang="zh-CN" sz="2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en-US" altLang="zh-CN" sz="2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1/4</a:t>
            </a:r>
            <a:r>
              <a:rPr lang="zh-CN" altLang="en-US" sz="2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药匙）。 </a:t>
            </a:r>
          </a:p>
          <a:p>
            <a:pPr>
              <a:lnSpc>
                <a:spcPct val="100000"/>
              </a:lnSpc>
              <a:spcBef>
                <a:spcPct val="0"/>
              </a:spcBef>
              <a:buClr>
                <a:schemeClr val="hlink"/>
              </a:buClr>
              <a:buSzPts val="2900"/>
              <a:buFont typeface="Wingdings" panose="05000000000000000000" pitchFamily="2" charset="2"/>
              <a:buNone/>
            </a:pPr>
            <a:r>
              <a:rPr lang="en-US" altLang="zh-CN" sz="2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 </a:t>
            </a:r>
            <a:r>
              <a:rPr lang="zh-CN" altLang="en-US" sz="2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实验</a:t>
            </a:r>
            <a:r>
              <a:rPr lang="zh-CN" altLang="en-US" sz="2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完毕后不要将气球</a:t>
            </a:r>
            <a:r>
              <a:rPr lang="zh-CN" altLang="en-US" sz="2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拿下</a:t>
            </a:r>
            <a:r>
              <a:rPr lang="zh-CN" altLang="en-US" sz="2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来</a:t>
            </a:r>
            <a:r>
              <a:rPr lang="zh-CN" altLang="en-US" sz="2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1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8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8"/>
          <p:cNvSpPr txBox="1">
            <a:spLocks noChangeArrowheads="1"/>
          </p:cNvSpPr>
          <p:nvPr/>
        </p:nvSpPr>
        <p:spPr bwMode="auto">
          <a:xfrm>
            <a:off x="1143000" y="182167"/>
            <a:ext cx="6777038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【</a:t>
            </a:r>
            <a:r>
              <a:rPr lang="zh-CN" altLang="en-US" sz="27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探究实验</a:t>
            </a: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】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利用已有实验用品，探究铵盐性质。</a:t>
            </a:r>
            <a:endParaRPr lang="en-US" altLang="zh-CN" sz="24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39939" name="组合 2"/>
          <p:cNvGrpSpPr>
            <a:grpSpLocks/>
          </p:cNvGrpSpPr>
          <p:nvPr/>
        </p:nvGrpSpPr>
        <p:grpSpPr bwMode="auto">
          <a:xfrm>
            <a:off x="1925242" y="2975373"/>
            <a:ext cx="2268140" cy="1782365"/>
            <a:chOff x="827088" y="1628775"/>
            <a:chExt cx="3024187" cy="2376488"/>
          </a:xfrm>
        </p:grpSpPr>
        <p:pic>
          <p:nvPicPr>
            <p:cNvPr id="39952" name="Picture 5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34" r="5370"/>
            <a:stretch>
              <a:fillRect/>
            </a:stretch>
          </p:blipFill>
          <p:spPr bwMode="auto">
            <a:xfrm>
              <a:off x="827088" y="1628775"/>
              <a:ext cx="1241425" cy="2376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953" name="Line 13"/>
            <p:cNvSpPr>
              <a:spLocks noChangeShapeType="1"/>
            </p:cNvSpPr>
            <p:nvPr/>
          </p:nvSpPr>
          <p:spPr bwMode="auto">
            <a:xfrm flipV="1">
              <a:off x="1476375" y="3357563"/>
              <a:ext cx="720725" cy="3492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54" name="Rectangle 10"/>
            <p:cNvSpPr>
              <a:spLocks noChangeArrowheads="1"/>
            </p:cNvSpPr>
            <p:nvPr/>
          </p:nvSpPr>
          <p:spPr bwMode="auto">
            <a:xfrm>
              <a:off x="1997075" y="2852738"/>
              <a:ext cx="1854200" cy="984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100">
                  <a:latin typeface="Times New Roman" panose="02020603050405020304" pitchFamily="18" charset="0"/>
                  <a:ea typeface="黑体" panose="02010609060101010101" pitchFamily="49" charset="-122"/>
                </a:rPr>
                <a:t>  NH</a:t>
              </a:r>
              <a:r>
                <a:rPr lang="en-US" altLang="zh-CN" sz="2100" baseline="-25000">
                  <a:latin typeface="Times New Roman" panose="02020603050405020304" pitchFamily="18" charset="0"/>
                  <a:ea typeface="黑体" panose="02010609060101010101" pitchFamily="49" charset="-122"/>
                </a:rPr>
                <a:t>4</a:t>
              </a:r>
              <a:r>
                <a:rPr lang="en-US" altLang="zh-CN" sz="2100">
                  <a:latin typeface="Times New Roman" panose="02020603050405020304" pitchFamily="18" charset="0"/>
                  <a:ea typeface="黑体" panose="02010609060101010101" pitchFamily="49" charset="-122"/>
                </a:rPr>
                <a:t>Cl </a:t>
              </a:r>
              <a:r>
                <a:rPr lang="zh-CN" altLang="en-US" sz="2100">
                  <a:latin typeface="Times New Roman" panose="02020603050405020304" pitchFamily="18" charset="0"/>
                  <a:ea typeface="黑体" panose="02010609060101010101" pitchFamily="49" charset="-122"/>
                </a:rPr>
                <a:t>和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100">
                  <a:latin typeface="Times New Roman" panose="02020603050405020304" pitchFamily="18" charset="0"/>
                  <a:ea typeface="黑体" panose="02010609060101010101" pitchFamily="49" charset="-122"/>
                </a:rPr>
                <a:t>  Ca(OH)</a:t>
              </a:r>
              <a:r>
                <a:rPr lang="en-US" altLang="zh-CN" sz="2100" baseline="-25000">
                  <a:latin typeface="Times New Roman" panose="02020603050405020304" pitchFamily="18" charset="0"/>
                  <a:ea typeface="黑体" panose="02010609060101010101" pitchFamily="49" charset="-122"/>
                </a:rPr>
                <a:t>2</a:t>
              </a:r>
            </a:p>
          </p:txBody>
        </p:sp>
      </p:grpSp>
      <p:grpSp>
        <p:nvGrpSpPr>
          <p:cNvPr id="39940" name="组合 1"/>
          <p:cNvGrpSpPr>
            <a:grpSpLocks/>
          </p:cNvGrpSpPr>
          <p:nvPr/>
        </p:nvGrpSpPr>
        <p:grpSpPr bwMode="auto">
          <a:xfrm>
            <a:off x="1925241" y="1168004"/>
            <a:ext cx="1784747" cy="1619250"/>
            <a:chOff x="827088" y="4365625"/>
            <a:chExt cx="2379662" cy="2159000"/>
          </a:xfrm>
        </p:grpSpPr>
        <p:pic>
          <p:nvPicPr>
            <p:cNvPr id="39949" name="Picture 1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088" y="4365625"/>
              <a:ext cx="2303462" cy="215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50" name="Rectangle 10"/>
            <p:cNvSpPr>
              <a:spLocks noChangeArrowheads="1"/>
            </p:cNvSpPr>
            <p:nvPr/>
          </p:nvSpPr>
          <p:spPr bwMode="auto">
            <a:xfrm>
              <a:off x="1933574" y="4365625"/>
              <a:ext cx="1273176" cy="55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100" dirty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NH</a:t>
              </a:r>
              <a:r>
                <a:rPr lang="en-US" altLang="zh-CN" sz="2100" baseline="-25000" dirty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4</a:t>
              </a:r>
              <a:r>
                <a:rPr lang="en-US" altLang="zh-CN" sz="2100" dirty="0">
                  <a:solidFill>
                    <a:srgbClr val="FFFF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Cl</a:t>
              </a:r>
              <a:endParaRPr lang="zh-CN" altLang="en-US" sz="2100" dirty="0">
                <a:solidFill>
                  <a:srgbClr val="FFFF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39951" name="Line 13"/>
            <p:cNvSpPr>
              <a:spLocks noChangeShapeType="1"/>
            </p:cNvSpPr>
            <p:nvPr/>
          </p:nvSpPr>
          <p:spPr bwMode="auto">
            <a:xfrm flipV="1">
              <a:off x="1476375" y="4652963"/>
              <a:ext cx="503238" cy="13335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75787" name="Rectangle 23"/>
          <p:cNvSpPr>
            <a:spLocks noChangeArrowheads="1"/>
          </p:cNvSpPr>
          <p:nvPr/>
        </p:nvSpPr>
        <p:spPr bwMode="auto">
          <a:xfrm>
            <a:off x="4193382" y="1815704"/>
            <a:ext cx="3456385" cy="2031325"/>
          </a:xfrm>
          <a:prstGeom prst="rect">
            <a:avLst/>
          </a:prstGeom>
          <a:noFill/>
          <a:ln w="158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D88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chemeClr val="hlink"/>
              </a:buClr>
              <a:buSzPts val="2900"/>
              <a:buFont typeface="Wingdings" panose="05000000000000000000" pitchFamily="2" charset="2"/>
              <a:buNone/>
            </a:pPr>
            <a:r>
              <a:rPr lang="zh-CN" altLang="en-US" sz="2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小组交流，选派代表汇报：</a:t>
            </a:r>
          </a:p>
          <a:p>
            <a:pPr>
              <a:lnSpc>
                <a:spcPct val="100000"/>
              </a:lnSpc>
              <a:spcBef>
                <a:spcPct val="0"/>
              </a:spcBef>
              <a:buClr>
                <a:schemeClr val="hlink"/>
              </a:buClr>
              <a:buSzPts val="2900"/>
              <a:buFont typeface="Wingdings" panose="05000000000000000000" pitchFamily="2" charset="2"/>
              <a:buNone/>
            </a:pPr>
            <a:r>
              <a:rPr lang="en-US" altLang="zh-CN" sz="2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 </a:t>
            </a:r>
            <a:r>
              <a:rPr lang="zh-CN" altLang="en-US" sz="2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实验现象是什么？</a:t>
            </a:r>
          </a:p>
          <a:p>
            <a:pPr>
              <a:lnSpc>
                <a:spcPct val="100000"/>
              </a:lnSpc>
              <a:spcBef>
                <a:spcPct val="0"/>
              </a:spcBef>
              <a:buClr>
                <a:schemeClr val="hlink"/>
              </a:buClr>
              <a:buSzPts val="2900"/>
              <a:buFont typeface="Wingdings" panose="05000000000000000000" pitchFamily="2" charset="2"/>
              <a:buNone/>
            </a:pPr>
            <a:r>
              <a:rPr lang="en-US" altLang="zh-CN" sz="2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 </a:t>
            </a:r>
            <a:r>
              <a:rPr lang="zh-CN" altLang="en-US" sz="2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如何解释这个现象？</a:t>
            </a:r>
            <a:endParaRPr lang="en-US" altLang="zh-CN" sz="21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>
                <a:schemeClr val="hlink"/>
              </a:buClr>
              <a:buSzPts val="2900"/>
              <a:buFont typeface="Wingdings" panose="05000000000000000000" pitchFamily="2" charset="2"/>
              <a:buNone/>
            </a:pPr>
            <a:r>
              <a:rPr lang="zh-CN" altLang="en-US" sz="2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（分析原因，提出疑问）</a:t>
            </a:r>
            <a:endParaRPr lang="en-US" altLang="zh-CN" sz="21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>
                <a:schemeClr val="hlink"/>
              </a:buClr>
              <a:buSzPts val="2900"/>
              <a:buFont typeface="Wingdings" panose="05000000000000000000" pitchFamily="2" charset="2"/>
              <a:buNone/>
            </a:pPr>
            <a:r>
              <a:rPr lang="en-US" altLang="zh-CN" sz="2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3. </a:t>
            </a:r>
            <a:r>
              <a:rPr lang="zh-CN" altLang="en-US" sz="2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得到什么实验结论？</a:t>
            </a:r>
            <a:endParaRPr lang="en-US" altLang="zh-CN" sz="21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>
                <a:schemeClr val="hlink"/>
              </a:buClr>
              <a:buSzPts val="2900"/>
              <a:buFont typeface="Wingdings" panose="05000000000000000000" pitchFamily="2" charset="2"/>
              <a:buNone/>
            </a:pPr>
            <a:r>
              <a:rPr lang="en-US" altLang="zh-CN" sz="2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4. </a:t>
            </a:r>
            <a:r>
              <a:rPr lang="zh-CN" altLang="en-US" sz="2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写出化学方程式。</a:t>
            </a:r>
          </a:p>
        </p:txBody>
      </p:sp>
      <p:sp>
        <p:nvSpPr>
          <p:cNvPr id="39942" name="文本框 1"/>
          <p:cNvSpPr txBox="1">
            <a:spLocks noChangeArrowheads="1"/>
          </p:cNvSpPr>
          <p:nvPr/>
        </p:nvSpPr>
        <p:spPr bwMode="auto">
          <a:xfrm>
            <a:off x="1314093" y="1419225"/>
            <a:ext cx="553998" cy="119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实验一</a:t>
            </a:r>
          </a:p>
        </p:txBody>
      </p:sp>
      <p:sp>
        <p:nvSpPr>
          <p:cNvPr id="39943" name="文本框 13"/>
          <p:cNvSpPr txBox="1">
            <a:spLocks noChangeArrowheads="1"/>
          </p:cNvSpPr>
          <p:nvPr/>
        </p:nvSpPr>
        <p:spPr bwMode="auto">
          <a:xfrm>
            <a:off x="1272421" y="3501629"/>
            <a:ext cx="553998" cy="1197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实验二</a:t>
            </a:r>
          </a:p>
        </p:txBody>
      </p:sp>
      <p:pic>
        <p:nvPicPr>
          <p:cNvPr id="75791" name="Picture 15"/>
          <p:cNvPicPr>
            <a:picLocks noChangeAspect="1" noChangeArrowheads="1"/>
          </p:cNvPicPr>
          <p:nvPr/>
        </p:nvPicPr>
        <p:blipFill>
          <a:blip r:embed="rId5" cstate="print">
            <a:lum bright="-10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978" y="3003947"/>
            <a:ext cx="928688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792" name="Picture 16"/>
          <p:cNvPicPr>
            <a:picLocks noChangeAspect="1" noChangeArrowheads="1"/>
          </p:cNvPicPr>
          <p:nvPr/>
        </p:nvPicPr>
        <p:blipFill>
          <a:blip r:embed="rId6" cstate="print">
            <a:lum bright="-4000" contras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885" y="1168004"/>
            <a:ext cx="1728788" cy="1631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93" name="AutoShape 32"/>
          <p:cNvSpPr>
            <a:spLocks noChangeArrowheads="1"/>
          </p:cNvSpPr>
          <p:nvPr/>
        </p:nvSpPr>
        <p:spPr bwMode="auto">
          <a:xfrm>
            <a:off x="3762375" y="1815704"/>
            <a:ext cx="539354" cy="216694"/>
          </a:xfrm>
          <a:prstGeom prst="notchedRightArrow">
            <a:avLst>
              <a:gd name="adj1" fmla="val 50000"/>
              <a:gd name="adj2" fmla="val 6222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2700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5794" name="AutoShape 32"/>
          <p:cNvSpPr>
            <a:spLocks noChangeArrowheads="1"/>
          </p:cNvSpPr>
          <p:nvPr/>
        </p:nvSpPr>
        <p:spPr bwMode="auto">
          <a:xfrm>
            <a:off x="3762375" y="3651648"/>
            <a:ext cx="539354" cy="216694"/>
          </a:xfrm>
          <a:prstGeom prst="notchedRightArrow">
            <a:avLst>
              <a:gd name="adj1" fmla="val 50000"/>
              <a:gd name="adj2" fmla="val 6222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zh-CN" altLang="en-US" sz="2700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Rectangle 23"/>
          <p:cNvSpPr>
            <a:spLocks noChangeArrowheads="1"/>
          </p:cNvSpPr>
          <p:nvPr/>
        </p:nvSpPr>
        <p:spPr bwMode="auto">
          <a:xfrm>
            <a:off x="6298406" y="1117997"/>
            <a:ext cx="1458516" cy="1754326"/>
          </a:xfrm>
          <a:prstGeom prst="rect">
            <a:avLst/>
          </a:prstGeom>
          <a:noFill/>
          <a:ln w="158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D88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chemeClr val="hlink"/>
              </a:buClr>
              <a:buSzPts val="2900"/>
              <a:buFont typeface="Wingdings" panose="05000000000000000000" pitchFamily="2" charset="2"/>
              <a:buNone/>
            </a:pPr>
            <a:r>
              <a:rPr lang="zh-CN" altLang="en-US" sz="18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资料卡片：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5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350</a:t>
            </a:r>
            <a:r>
              <a:rPr lang="zh-CN" altLang="zh-CN" sz="15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℃</a:t>
            </a:r>
            <a:r>
              <a:rPr lang="zh-CN" altLang="en-US" sz="15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时</a:t>
            </a:r>
            <a:r>
              <a:rPr lang="en-US" altLang="zh-CN" sz="15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NH</a:t>
            </a:r>
            <a:r>
              <a:rPr lang="en-US" altLang="zh-CN" sz="1500" baseline="-250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15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Cl</a:t>
            </a:r>
            <a:r>
              <a:rPr lang="zh-CN" altLang="en-US" sz="15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开始</a:t>
            </a:r>
            <a:r>
              <a:rPr lang="zh-CN" altLang="zh-CN" sz="15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升华</a:t>
            </a:r>
            <a:r>
              <a:rPr lang="zh-CN" altLang="en-US" sz="15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；</a:t>
            </a:r>
            <a:r>
              <a:rPr lang="en-US" altLang="zh-CN" sz="15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100</a:t>
            </a:r>
            <a:r>
              <a:rPr lang="zh-CN" altLang="zh-CN" sz="15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℃时</a:t>
            </a:r>
            <a:r>
              <a:rPr lang="en-US" altLang="zh-CN" sz="15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NH</a:t>
            </a:r>
            <a:r>
              <a:rPr lang="en-US" altLang="zh-CN" sz="1500" baseline="-250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en-US" altLang="zh-CN" sz="15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Cl</a:t>
            </a:r>
            <a:r>
              <a:rPr lang="zh-CN" altLang="zh-CN" sz="15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开始分解，</a:t>
            </a:r>
            <a:r>
              <a:rPr lang="en-US" altLang="zh-CN" sz="15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337.8</a:t>
            </a:r>
            <a:r>
              <a:rPr lang="zh-CN" altLang="zh-CN" sz="15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℃时可以完全分解。</a:t>
            </a:r>
          </a:p>
        </p:txBody>
      </p:sp>
    </p:spTree>
    <p:extLst>
      <p:ext uri="{BB962C8B-B14F-4D97-AF65-F5344CB8AC3E}">
        <p14:creationId xmlns:p14="http://schemas.microsoft.com/office/powerpoint/2010/main" val="90593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7" grpId="0" animBg="1"/>
      <p:bldP spid="75793" grpId="0" animBg="1"/>
      <p:bldP spid="75794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Line 5"/>
          <p:cNvSpPr>
            <a:spLocks noChangeShapeType="1"/>
          </p:cNvSpPr>
          <p:nvPr/>
        </p:nvSpPr>
        <p:spPr bwMode="auto">
          <a:xfrm>
            <a:off x="1143000" y="572691"/>
            <a:ext cx="6348413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zh-CN" altLang="en-US"/>
          </a:p>
        </p:txBody>
      </p:sp>
      <p:grpSp>
        <p:nvGrpSpPr>
          <p:cNvPr id="41987" name="Group 15"/>
          <p:cNvGrpSpPr>
            <a:grpSpLocks/>
          </p:cNvGrpSpPr>
          <p:nvPr/>
        </p:nvGrpSpPr>
        <p:grpSpPr bwMode="auto">
          <a:xfrm>
            <a:off x="6074569" y="1551385"/>
            <a:ext cx="1575197" cy="2499122"/>
            <a:chOff x="340" y="1460"/>
            <a:chExt cx="1278" cy="2078"/>
          </a:xfrm>
        </p:grpSpPr>
        <p:pic>
          <p:nvPicPr>
            <p:cNvPr id="41999" name="Picture 10" descr="vcd1_sf_js_0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1815"/>
              <a:ext cx="1278" cy="1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00" name="Text Box 12"/>
            <p:cNvSpPr txBox="1">
              <a:spLocks noChangeArrowheads="1"/>
            </p:cNvSpPr>
            <p:nvPr/>
          </p:nvSpPr>
          <p:spPr bwMode="auto">
            <a:xfrm>
              <a:off x="411" y="1460"/>
              <a:ext cx="1154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深施覆土</a:t>
              </a:r>
            </a:p>
          </p:txBody>
        </p:sp>
      </p:grpSp>
      <p:grpSp>
        <p:nvGrpSpPr>
          <p:cNvPr id="41988" name="Group 17"/>
          <p:cNvGrpSpPr>
            <a:grpSpLocks/>
          </p:cNvGrpSpPr>
          <p:nvPr/>
        </p:nvGrpSpPr>
        <p:grpSpPr bwMode="auto">
          <a:xfrm>
            <a:off x="4013597" y="1546622"/>
            <a:ext cx="2060972" cy="2414588"/>
            <a:chOff x="1693" y="1253"/>
            <a:chExt cx="1731" cy="2028"/>
          </a:xfrm>
        </p:grpSpPr>
        <p:sp>
          <p:nvSpPr>
            <p:cNvPr id="41997" name="Text Box 13"/>
            <p:cNvSpPr txBox="1">
              <a:spLocks noChangeArrowheads="1"/>
            </p:cNvSpPr>
            <p:nvPr/>
          </p:nvSpPr>
          <p:spPr bwMode="auto">
            <a:xfrm>
              <a:off x="1693" y="1253"/>
              <a:ext cx="1731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zh-CN" altLang="en-US" sz="2400">
                  <a:latin typeface="黑体" panose="02010609060101010101" pitchFamily="49" charset="-122"/>
                  <a:ea typeface="黑体" panose="02010609060101010101" pitchFamily="49" charset="-122"/>
                </a:rPr>
                <a:t>温度低时施用</a:t>
              </a:r>
            </a:p>
          </p:txBody>
        </p:sp>
        <p:pic>
          <p:nvPicPr>
            <p:cNvPr id="41998" name="Picture 15" descr="雨后施肥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730" b="8868"/>
            <a:stretch>
              <a:fillRect/>
            </a:stretch>
          </p:blipFill>
          <p:spPr bwMode="auto">
            <a:xfrm>
              <a:off x="1921" y="1621"/>
              <a:ext cx="1239" cy="1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989" name="Text Box 2"/>
          <p:cNvSpPr txBox="1">
            <a:spLocks noChangeArrowheads="1"/>
          </p:cNvSpPr>
          <p:nvPr/>
        </p:nvSpPr>
        <p:spPr bwMode="auto">
          <a:xfrm>
            <a:off x="1656160" y="328613"/>
            <a:ext cx="5993606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7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7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思考与交流</a:t>
            </a:r>
            <a:r>
              <a:rPr lang="en-US" altLang="zh-CN" sz="27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请解释下列氮肥</a:t>
            </a:r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保存和施用方法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所依据的物质性质。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1990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441" y="1653779"/>
            <a:ext cx="2303859" cy="2307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991" name="组合 7"/>
          <p:cNvGrpSpPr>
            <a:grpSpLocks/>
          </p:cNvGrpSpPr>
          <p:nvPr/>
        </p:nvGrpSpPr>
        <p:grpSpPr bwMode="auto">
          <a:xfrm>
            <a:off x="1574007" y="2950369"/>
            <a:ext cx="1565672" cy="2051447"/>
            <a:chOff x="2267165" y="4030234"/>
            <a:chExt cx="2088232" cy="2736304"/>
          </a:xfrm>
        </p:grpSpPr>
        <p:pic>
          <p:nvPicPr>
            <p:cNvPr id="41993" name="图片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7555" y="5062030"/>
              <a:ext cx="1222858" cy="1570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994" name="组合 7"/>
            <p:cNvGrpSpPr>
              <a:grpSpLocks/>
            </p:cNvGrpSpPr>
            <p:nvPr/>
          </p:nvGrpSpPr>
          <p:grpSpPr bwMode="auto">
            <a:xfrm>
              <a:off x="2267165" y="4030234"/>
              <a:ext cx="2088232" cy="2736304"/>
              <a:chOff x="506588" y="4062698"/>
              <a:chExt cx="2088523" cy="2736297"/>
            </a:xfrm>
          </p:grpSpPr>
          <p:sp>
            <p:nvSpPr>
              <p:cNvPr id="28" name="Oval 22"/>
              <p:cNvSpPr>
                <a:spLocks noChangeArrowheads="1"/>
              </p:cNvSpPr>
              <p:nvPr/>
            </p:nvSpPr>
            <p:spPr bwMode="auto">
              <a:xfrm>
                <a:off x="506588" y="4988561"/>
                <a:ext cx="1689877" cy="1810434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endParaRPr>
              </a:p>
            </p:txBody>
          </p:sp>
          <p:sp>
            <p:nvSpPr>
              <p:cNvPr id="29" name="圆角矩形标注 28"/>
              <p:cNvSpPr/>
              <p:nvPr/>
            </p:nvSpPr>
            <p:spPr>
              <a:xfrm>
                <a:off x="1929642" y="4062698"/>
                <a:ext cx="665469" cy="538366"/>
              </a:xfrm>
              <a:prstGeom prst="wedgeRoundRectCallout">
                <a:avLst>
                  <a:gd name="adj1" fmla="val -82849"/>
                  <a:gd name="adj2" fmla="val 113704"/>
                  <a:gd name="adj3" fmla="val 16667"/>
                </a:avLst>
              </a:prstGeom>
              <a:noFill/>
              <a:ln w="349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</p:grp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2822972" y="4300538"/>
            <a:ext cx="52054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铵态氮肥能否与碱性肥料混合施用？</a:t>
            </a:r>
          </a:p>
        </p:txBody>
      </p:sp>
    </p:spTree>
    <p:extLst>
      <p:ext uri="{BB962C8B-B14F-4D97-AF65-F5344CB8AC3E}">
        <p14:creationId xmlns:p14="http://schemas.microsoft.com/office/powerpoint/2010/main" val="6107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ChangeArrowheads="1"/>
          </p:cNvSpPr>
          <p:nvPr/>
        </p:nvSpPr>
        <p:spPr bwMode="auto">
          <a:xfrm>
            <a:off x="1143000" y="3449241"/>
            <a:ext cx="6858000" cy="1714500"/>
          </a:xfrm>
          <a:prstGeom prst="rect">
            <a:avLst/>
          </a:prstGeom>
          <a:gradFill rotWithShape="0">
            <a:gsLst>
              <a:gs pos="0">
                <a:srgbClr val="FF9933">
                  <a:alpha val="70000"/>
                </a:srgbClr>
              </a:gs>
              <a:gs pos="100000">
                <a:srgbClr val="CC6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700">
              <a:solidFill>
                <a:schemeClr val="accent2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0964" name="Text Box 121"/>
          <p:cNvSpPr txBox="1">
            <a:spLocks noChangeArrowheads="1"/>
          </p:cNvSpPr>
          <p:nvPr/>
        </p:nvSpPr>
        <p:spPr bwMode="auto">
          <a:xfrm>
            <a:off x="3721894" y="509587"/>
            <a:ext cx="169545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1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大气中的</a:t>
            </a:r>
            <a:r>
              <a:rPr lang="en-US" altLang="zh-CN" sz="21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100" baseline="-25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965" name="Text Box 121"/>
          <p:cNvSpPr txBox="1">
            <a:spLocks noChangeArrowheads="1"/>
          </p:cNvSpPr>
          <p:nvPr/>
        </p:nvSpPr>
        <p:spPr bwMode="auto">
          <a:xfrm>
            <a:off x="3721894" y="509587"/>
            <a:ext cx="169545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1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大气中的</a:t>
            </a:r>
            <a:r>
              <a:rPr lang="en-US" altLang="zh-CN" sz="21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100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44037" name="Group 166"/>
          <p:cNvGrpSpPr>
            <a:grpSpLocks/>
          </p:cNvGrpSpPr>
          <p:nvPr/>
        </p:nvGrpSpPr>
        <p:grpSpPr bwMode="auto">
          <a:xfrm>
            <a:off x="4680347" y="552450"/>
            <a:ext cx="3294459" cy="4264819"/>
            <a:chOff x="0" y="56"/>
            <a:chExt cx="2767" cy="3582"/>
          </a:xfrm>
        </p:grpSpPr>
        <p:sp>
          <p:nvSpPr>
            <p:cNvPr id="44200" name="Arc 152"/>
            <p:cNvSpPr>
              <a:spLocks/>
            </p:cNvSpPr>
            <p:nvPr/>
          </p:nvSpPr>
          <p:spPr bwMode="auto">
            <a:xfrm rot="-7200000">
              <a:off x="392" y="396"/>
              <a:ext cx="1736" cy="1056"/>
            </a:xfrm>
            <a:custGeom>
              <a:avLst/>
              <a:gdLst>
                <a:gd name="T0" fmla="*/ 0 w 27904"/>
                <a:gd name="T1" fmla="*/ 0 h 21600"/>
                <a:gd name="T2" fmla="*/ 0 w 27904"/>
                <a:gd name="T3" fmla="*/ 0 h 21600"/>
                <a:gd name="T4" fmla="*/ 0 w 27904"/>
                <a:gd name="T5" fmla="*/ 0 h 21600"/>
                <a:gd name="T6" fmla="*/ 0 w 27904"/>
                <a:gd name="T7" fmla="*/ 0 h 21600"/>
                <a:gd name="T8" fmla="*/ 0 w 27904"/>
                <a:gd name="T9" fmla="*/ 0 h 21600"/>
                <a:gd name="T10" fmla="*/ 0 w 27904"/>
                <a:gd name="T11" fmla="*/ 0 h 21600"/>
                <a:gd name="T12" fmla="*/ 0 w 27904"/>
                <a:gd name="T13" fmla="*/ 0 h 21600"/>
                <a:gd name="T14" fmla="*/ 0 w 27904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904" h="21600" fill="none" extrusionOk="0">
                  <a:moveTo>
                    <a:pt x="27904" y="3721"/>
                  </a:moveTo>
                  <a:cubicBezTo>
                    <a:pt x="26096" y="14057"/>
                    <a:pt x="17120" y="21600"/>
                    <a:pt x="6627" y="21600"/>
                  </a:cubicBezTo>
                  <a:cubicBezTo>
                    <a:pt x="4377" y="21600"/>
                    <a:pt x="2141" y="21248"/>
                    <a:pt x="-1" y="20558"/>
                  </a:cubicBezTo>
                </a:path>
                <a:path w="27904" h="21600" stroke="0" extrusionOk="0">
                  <a:moveTo>
                    <a:pt x="27904" y="3721"/>
                  </a:moveTo>
                  <a:cubicBezTo>
                    <a:pt x="26096" y="14057"/>
                    <a:pt x="17120" y="21600"/>
                    <a:pt x="6627" y="21600"/>
                  </a:cubicBezTo>
                  <a:cubicBezTo>
                    <a:pt x="4377" y="21600"/>
                    <a:pt x="2141" y="21248"/>
                    <a:pt x="-1" y="20558"/>
                  </a:cubicBezTo>
                  <a:lnTo>
                    <a:pt x="6627" y="0"/>
                  </a:lnTo>
                  <a:lnTo>
                    <a:pt x="27904" y="3721"/>
                  </a:lnTo>
                  <a:close/>
                </a:path>
              </a:pathLst>
            </a:custGeom>
            <a:noFill/>
            <a:ln w="76200" cap="sq" cmpd="sng">
              <a:solidFill>
                <a:srgbClr val="0066FF"/>
              </a:solidFill>
              <a:bevel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201" name="Text Box 150"/>
            <p:cNvSpPr txBox="1">
              <a:spLocks noChangeArrowheads="1"/>
            </p:cNvSpPr>
            <p:nvPr/>
          </p:nvSpPr>
          <p:spPr bwMode="auto">
            <a:xfrm>
              <a:off x="1589" y="2852"/>
              <a:ext cx="912" cy="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zh-CN" sz="1800">
                  <a:latin typeface="Times New Roman" panose="02020603050405020304" pitchFamily="18" charset="0"/>
                  <a:ea typeface="黑体" panose="02010609060101010101" pitchFamily="49" charset="-122"/>
                </a:rPr>
                <a:t>含氮化肥</a:t>
              </a:r>
            </a:p>
          </p:txBody>
        </p:sp>
        <p:sp>
          <p:nvSpPr>
            <p:cNvPr id="44202" name="Arc 155"/>
            <p:cNvSpPr>
              <a:spLocks/>
            </p:cNvSpPr>
            <p:nvPr/>
          </p:nvSpPr>
          <p:spPr bwMode="auto">
            <a:xfrm flipH="1" flipV="1">
              <a:off x="0" y="2398"/>
              <a:ext cx="1819" cy="1240"/>
            </a:xfrm>
            <a:custGeom>
              <a:avLst/>
              <a:gdLst>
                <a:gd name="T0" fmla="*/ 0 w 35636"/>
                <a:gd name="T1" fmla="*/ 0 h 21600"/>
                <a:gd name="T2" fmla="*/ 0 w 35636"/>
                <a:gd name="T3" fmla="*/ 0 h 21600"/>
                <a:gd name="T4" fmla="*/ 0 w 35636"/>
                <a:gd name="T5" fmla="*/ 0 h 21600"/>
                <a:gd name="T6" fmla="*/ 0 w 35636"/>
                <a:gd name="T7" fmla="*/ 0 h 21600"/>
                <a:gd name="T8" fmla="*/ 0 w 35636"/>
                <a:gd name="T9" fmla="*/ 0 h 21600"/>
                <a:gd name="T10" fmla="*/ 0 w 35636"/>
                <a:gd name="T11" fmla="*/ 0 h 21600"/>
                <a:gd name="T12" fmla="*/ 0 w 35636"/>
                <a:gd name="T13" fmla="*/ 0 h 21600"/>
                <a:gd name="T14" fmla="*/ 0 w 35636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636" h="21600" fill="none" extrusionOk="0">
                  <a:moveTo>
                    <a:pt x="0" y="7099"/>
                  </a:moveTo>
                  <a:cubicBezTo>
                    <a:pt x="4094" y="2578"/>
                    <a:pt x="9909" y="0"/>
                    <a:pt x="16009" y="0"/>
                  </a:cubicBezTo>
                  <a:cubicBezTo>
                    <a:pt x="24446" y="0"/>
                    <a:pt x="32112" y="4913"/>
                    <a:pt x="35635" y="12580"/>
                  </a:cubicBezTo>
                </a:path>
                <a:path w="35636" h="21600" stroke="0" extrusionOk="0">
                  <a:moveTo>
                    <a:pt x="0" y="7099"/>
                  </a:moveTo>
                  <a:cubicBezTo>
                    <a:pt x="4094" y="2578"/>
                    <a:pt x="9909" y="0"/>
                    <a:pt x="16009" y="0"/>
                  </a:cubicBezTo>
                  <a:cubicBezTo>
                    <a:pt x="24446" y="0"/>
                    <a:pt x="32112" y="4913"/>
                    <a:pt x="35635" y="12580"/>
                  </a:cubicBezTo>
                  <a:lnTo>
                    <a:pt x="16009" y="21600"/>
                  </a:lnTo>
                  <a:lnTo>
                    <a:pt x="0" y="7099"/>
                  </a:lnTo>
                  <a:close/>
                </a:path>
              </a:pathLst>
            </a:custGeom>
            <a:noFill/>
            <a:ln w="76200" cap="sq" cmpd="sng">
              <a:solidFill>
                <a:srgbClr val="0066FF"/>
              </a:solidFill>
              <a:bevel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4203" name="Line 157"/>
            <p:cNvSpPr>
              <a:spLocks noChangeShapeType="1"/>
            </p:cNvSpPr>
            <p:nvPr/>
          </p:nvSpPr>
          <p:spPr bwMode="auto">
            <a:xfrm flipH="1">
              <a:off x="2041" y="2580"/>
              <a:ext cx="136" cy="317"/>
            </a:xfrm>
            <a:prstGeom prst="line">
              <a:avLst/>
            </a:prstGeom>
            <a:noFill/>
            <a:ln w="76200" cap="sq">
              <a:solidFill>
                <a:srgbClr val="0066FF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zh-CN" altLang="en-US"/>
            </a:p>
          </p:txBody>
        </p:sp>
        <p:sp>
          <p:nvSpPr>
            <p:cNvPr id="44204" name="Text Box 8"/>
            <p:cNvSpPr txBox="1">
              <a:spLocks noChangeArrowheads="1"/>
            </p:cNvSpPr>
            <p:nvPr/>
          </p:nvSpPr>
          <p:spPr bwMode="auto">
            <a:xfrm>
              <a:off x="1653" y="472"/>
              <a:ext cx="1114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zh-CN" sz="210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工业固氮 </a:t>
              </a:r>
            </a:p>
          </p:txBody>
        </p:sp>
      </p:grpSp>
      <p:grpSp>
        <p:nvGrpSpPr>
          <p:cNvPr id="44038" name="Group 168"/>
          <p:cNvGrpSpPr>
            <a:grpSpLocks/>
          </p:cNvGrpSpPr>
          <p:nvPr/>
        </p:nvGrpSpPr>
        <p:grpSpPr bwMode="auto">
          <a:xfrm>
            <a:off x="1534716" y="864394"/>
            <a:ext cx="3684984" cy="4180285"/>
            <a:chOff x="0" y="0"/>
            <a:chExt cx="3095" cy="3511"/>
          </a:xfrm>
        </p:grpSpPr>
        <p:pic>
          <p:nvPicPr>
            <p:cNvPr id="44067" name="Picture 6" descr="NA01448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41"/>
              <a:ext cx="461" cy="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8" name="Picture 7" descr="NA01532_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689"/>
              <a:ext cx="672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4069" name="Group 8"/>
            <p:cNvGrpSpPr>
              <a:grpSpLocks/>
            </p:cNvGrpSpPr>
            <p:nvPr/>
          </p:nvGrpSpPr>
          <p:grpSpPr bwMode="auto">
            <a:xfrm>
              <a:off x="566" y="2046"/>
              <a:ext cx="1306" cy="267"/>
              <a:chOff x="0" y="0"/>
              <a:chExt cx="1306" cy="267"/>
            </a:xfrm>
          </p:grpSpPr>
          <p:sp>
            <p:nvSpPr>
              <p:cNvPr id="44147" name="未知"/>
              <p:cNvSpPr>
                <a:spLocks/>
              </p:cNvSpPr>
              <p:nvPr/>
            </p:nvSpPr>
            <p:spPr bwMode="auto">
              <a:xfrm>
                <a:off x="158" y="123"/>
                <a:ext cx="64" cy="109"/>
              </a:xfrm>
              <a:custGeom>
                <a:avLst/>
                <a:gdLst>
                  <a:gd name="T0" fmla="*/ 0 w 129"/>
                  <a:gd name="T1" fmla="*/ 1 h 216"/>
                  <a:gd name="T2" fmla="*/ 0 w 129"/>
                  <a:gd name="T3" fmla="*/ 1 h 216"/>
                  <a:gd name="T4" fmla="*/ 0 w 129"/>
                  <a:gd name="T5" fmla="*/ 1 h 216"/>
                  <a:gd name="T6" fmla="*/ 0 w 129"/>
                  <a:gd name="T7" fmla="*/ 1 h 216"/>
                  <a:gd name="T8" fmla="*/ 0 w 129"/>
                  <a:gd name="T9" fmla="*/ 1 h 216"/>
                  <a:gd name="T10" fmla="*/ 0 w 129"/>
                  <a:gd name="T11" fmla="*/ 1 h 216"/>
                  <a:gd name="T12" fmla="*/ 0 w 129"/>
                  <a:gd name="T13" fmla="*/ 1 h 216"/>
                  <a:gd name="T14" fmla="*/ 0 w 129"/>
                  <a:gd name="T15" fmla="*/ 1 h 216"/>
                  <a:gd name="T16" fmla="*/ 0 w 129"/>
                  <a:gd name="T17" fmla="*/ 1 h 216"/>
                  <a:gd name="T18" fmla="*/ 0 w 129"/>
                  <a:gd name="T19" fmla="*/ 1 h 216"/>
                  <a:gd name="T20" fmla="*/ 0 w 129"/>
                  <a:gd name="T21" fmla="*/ 1 h 216"/>
                  <a:gd name="T22" fmla="*/ 0 w 129"/>
                  <a:gd name="T23" fmla="*/ 1 h 216"/>
                  <a:gd name="T24" fmla="*/ 0 w 129"/>
                  <a:gd name="T25" fmla="*/ 1 h 216"/>
                  <a:gd name="T26" fmla="*/ 0 w 129"/>
                  <a:gd name="T27" fmla="*/ 1 h 216"/>
                  <a:gd name="T28" fmla="*/ 0 w 129"/>
                  <a:gd name="T29" fmla="*/ 1 h 216"/>
                  <a:gd name="T30" fmla="*/ 0 w 129"/>
                  <a:gd name="T31" fmla="*/ 1 h 216"/>
                  <a:gd name="T32" fmla="*/ 0 w 129"/>
                  <a:gd name="T33" fmla="*/ 1 h 216"/>
                  <a:gd name="T34" fmla="*/ 0 w 129"/>
                  <a:gd name="T35" fmla="*/ 1 h 216"/>
                  <a:gd name="T36" fmla="*/ 0 w 129"/>
                  <a:gd name="T37" fmla="*/ 1 h 216"/>
                  <a:gd name="T38" fmla="*/ 0 w 129"/>
                  <a:gd name="T39" fmla="*/ 1 h 216"/>
                  <a:gd name="T40" fmla="*/ 0 w 129"/>
                  <a:gd name="T41" fmla="*/ 1 h 216"/>
                  <a:gd name="T42" fmla="*/ 0 w 129"/>
                  <a:gd name="T43" fmla="*/ 1 h 216"/>
                  <a:gd name="T44" fmla="*/ 0 w 129"/>
                  <a:gd name="T45" fmla="*/ 1 h 216"/>
                  <a:gd name="T46" fmla="*/ 0 w 129"/>
                  <a:gd name="T47" fmla="*/ 1 h 216"/>
                  <a:gd name="T48" fmla="*/ 0 w 129"/>
                  <a:gd name="T49" fmla="*/ 1 h 216"/>
                  <a:gd name="T50" fmla="*/ 0 w 129"/>
                  <a:gd name="T51" fmla="*/ 1 h 216"/>
                  <a:gd name="T52" fmla="*/ 0 w 129"/>
                  <a:gd name="T53" fmla="*/ 1 h 216"/>
                  <a:gd name="T54" fmla="*/ 0 w 129"/>
                  <a:gd name="T55" fmla="*/ 1 h 216"/>
                  <a:gd name="T56" fmla="*/ 0 w 129"/>
                  <a:gd name="T57" fmla="*/ 1 h 216"/>
                  <a:gd name="T58" fmla="*/ 0 w 129"/>
                  <a:gd name="T59" fmla="*/ 1 h 216"/>
                  <a:gd name="T60" fmla="*/ 0 w 129"/>
                  <a:gd name="T61" fmla="*/ 1 h 216"/>
                  <a:gd name="T62" fmla="*/ 0 w 129"/>
                  <a:gd name="T63" fmla="*/ 0 h 216"/>
                  <a:gd name="T64" fmla="*/ 0 w 129"/>
                  <a:gd name="T65" fmla="*/ 1 h 216"/>
                  <a:gd name="T66" fmla="*/ 0 w 129"/>
                  <a:gd name="T67" fmla="*/ 1 h 216"/>
                  <a:gd name="T68" fmla="*/ 0 w 129"/>
                  <a:gd name="T69" fmla="*/ 1 h 216"/>
                  <a:gd name="T70" fmla="*/ 0 w 129"/>
                  <a:gd name="T71" fmla="*/ 1 h 216"/>
                  <a:gd name="T72" fmla="*/ 0 w 129"/>
                  <a:gd name="T73" fmla="*/ 1 h 216"/>
                  <a:gd name="T74" fmla="*/ 0 w 129"/>
                  <a:gd name="T75" fmla="*/ 1 h 216"/>
                  <a:gd name="T76" fmla="*/ 0 w 129"/>
                  <a:gd name="T77" fmla="*/ 1 h 216"/>
                  <a:gd name="T78" fmla="*/ 0 w 129"/>
                  <a:gd name="T79" fmla="*/ 1 h 216"/>
                  <a:gd name="T80" fmla="*/ 0 w 129"/>
                  <a:gd name="T81" fmla="*/ 1 h 216"/>
                  <a:gd name="T82" fmla="*/ 0 w 129"/>
                  <a:gd name="T83" fmla="*/ 1 h 216"/>
                  <a:gd name="T84" fmla="*/ 0 w 129"/>
                  <a:gd name="T85" fmla="*/ 1 h 216"/>
                  <a:gd name="T86" fmla="*/ 0 w 129"/>
                  <a:gd name="T87" fmla="*/ 1 h 216"/>
                  <a:gd name="T88" fmla="*/ 0 w 129"/>
                  <a:gd name="T89" fmla="*/ 1 h 21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29" h="216">
                    <a:moveTo>
                      <a:pt x="53" y="208"/>
                    </a:moveTo>
                    <a:lnTo>
                      <a:pt x="49" y="199"/>
                    </a:lnTo>
                    <a:lnTo>
                      <a:pt x="48" y="192"/>
                    </a:lnTo>
                    <a:lnTo>
                      <a:pt x="50" y="185"/>
                    </a:lnTo>
                    <a:lnTo>
                      <a:pt x="51" y="177"/>
                    </a:lnTo>
                    <a:lnTo>
                      <a:pt x="57" y="173"/>
                    </a:lnTo>
                    <a:lnTo>
                      <a:pt x="64" y="170"/>
                    </a:lnTo>
                    <a:lnTo>
                      <a:pt x="71" y="169"/>
                    </a:lnTo>
                    <a:lnTo>
                      <a:pt x="78" y="169"/>
                    </a:lnTo>
                    <a:lnTo>
                      <a:pt x="82" y="174"/>
                    </a:lnTo>
                    <a:lnTo>
                      <a:pt x="86" y="177"/>
                    </a:lnTo>
                    <a:lnTo>
                      <a:pt x="87" y="181"/>
                    </a:lnTo>
                    <a:lnTo>
                      <a:pt x="86" y="185"/>
                    </a:lnTo>
                    <a:lnTo>
                      <a:pt x="82" y="190"/>
                    </a:lnTo>
                    <a:lnTo>
                      <a:pt x="78" y="192"/>
                    </a:lnTo>
                    <a:lnTo>
                      <a:pt x="72" y="193"/>
                    </a:lnTo>
                    <a:lnTo>
                      <a:pt x="67" y="192"/>
                    </a:lnTo>
                    <a:lnTo>
                      <a:pt x="63" y="180"/>
                    </a:lnTo>
                    <a:lnTo>
                      <a:pt x="59" y="183"/>
                    </a:lnTo>
                    <a:lnTo>
                      <a:pt x="57" y="187"/>
                    </a:lnTo>
                    <a:lnTo>
                      <a:pt x="56" y="191"/>
                    </a:lnTo>
                    <a:lnTo>
                      <a:pt x="56" y="196"/>
                    </a:lnTo>
                    <a:lnTo>
                      <a:pt x="58" y="201"/>
                    </a:lnTo>
                    <a:lnTo>
                      <a:pt x="64" y="205"/>
                    </a:lnTo>
                    <a:lnTo>
                      <a:pt x="71" y="206"/>
                    </a:lnTo>
                    <a:lnTo>
                      <a:pt x="76" y="207"/>
                    </a:lnTo>
                    <a:lnTo>
                      <a:pt x="87" y="205"/>
                    </a:lnTo>
                    <a:lnTo>
                      <a:pt x="95" y="198"/>
                    </a:lnTo>
                    <a:lnTo>
                      <a:pt x="101" y="190"/>
                    </a:lnTo>
                    <a:lnTo>
                      <a:pt x="105" y="182"/>
                    </a:lnTo>
                    <a:lnTo>
                      <a:pt x="109" y="173"/>
                    </a:lnTo>
                    <a:lnTo>
                      <a:pt x="106" y="162"/>
                    </a:lnTo>
                    <a:lnTo>
                      <a:pt x="102" y="153"/>
                    </a:lnTo>
                    <a:lnTo>
                      <a:pt x="96" y="145"/>
                    </a:lnTo>
                    <a:lnTo>
                      <a:pt x="83" y="138"/>
                    </a:lnTo>
                    <a:lnTo>
                      <a:pt x="70" y="135"/>
                    </a:lnTo>
                    <a:lnTo>
                      <a:pt x="56" y="132"/>
                    </a:lnTo>
                    <a:lnTo>
                      <a:pt x="42" y="130"/>
                    </a:lnTo>
                    <a:lnTo>
                      <a:pt x="29" y="127"/>
                    </a:lnTo>
                    <a:lnTo>
                      <a:pt x="18" y="121"/>
                    </a:lnTo>
                    <a:lnTo>
                      <a:pt x="7" y="111"/>
                    </a:lnTo>
                    <a:lnTo>
                      <a:pt x="0" y="96"/>
                    </a:lnTo>
                    <a:lnTo>
                      <a:pt x="2" y="87"/>
                    </a:lnTo>
                    <a:lnTo>
                      <a:pt x="4" y="81"/>
                    </a:lnTo>
                    <a:lnTo>
                      <a:pt x="8" y="74"/>
                    </a:lnTo>
                    <a:lnTo>
                      <a:pt x="12" y="67"/>
                    </a:lnTo>
                    <a:lnTo>
                      <a:pt x="21" y="64"/>
                    </a:lnTo>
                    <a:lnTo>
                      <a:pt x="29" y="66"/>
                    </a:lnTo>
                    <a:lnTo>
                      <a:pt x="37" y="67"/>
                    </a:lnTo>
                    <a:lnTo>
                      <a:pt x="44" y="61"/>
                    </a:lnTo>
                    <a:lnTo>
                      <a:pt x="45" y="56"/>
                    </a:lnTo>
                    <a:lnTo>
                      <a:pt x="45" y="52"/>
                    </a:lnTo>
                    <a:lnTo>
                      <a:pt x="43" y="46"/>
                    </a:lnTo>
                    <a:lnTo>
                      <a:pt x="41" y="43"/>
                    </a:lnTo>
                    <a:lnTo>
                      <a:pt x="32" y="41"/>
                    </a:lnTo>
                    <a:lnTo>
                      <a:pt x="22" y="40"/>
                    </a:lnTo>
                    <a:lnTo>
                      <a:pt x="13" y="37"/>
                    </a:lnTo>
                    <a:lnTo>
                      <a:pt x="10" y="25"/>
                    </a:lnTo>
                    <a:lnTo>
                      <a:pt x="10" y="18"/>
                    </a:lnTo>
                    <a:lnTo>
                      <a:pt x="14" y="11"/>
                    </a:lnTo>
                    <a:lnTo>
                      <a:pt x="20" y="6"/>
                    </a:lnTo>
                    <a:lnTo>
                      <a:pt x="27" y="2"/>
                    </a:lnTo>
                    <a:lnTo>
                      <a:pt x="41" y="0"/>
                    </a:lnTo>
                    <a:lnTo>
                      <a:pt x="52" y="0"/>
                    </a:lnTo>
                    <a:lnTo>
                      <a:pt x="63" y="2"/>
                    </a:lnTo>
                    <a:lnTo>
                      <a:pt x="72" y="7"/>
                    </a:lnTo>
                    <a:lnTo>
                      <a:pt x="80" y="13"/>
                    </a:lnTo>
                    <a:lnTo>
                      <a:pt x="88" y="21"/>
                    </a:lnTo>
                    <a:lnTo>
                      <a:pt x="96" y="30"/>
                    </a:lnTo>
                    <a:lnTo>
                      <a:pt x="104" y="40"/>
                    </a:lnTo>
                    <a:lnTo>
                      <a:pt x="111" y="53"/>
                    </a:lnTo>
                    <a:lnTo>
                      <a:pt x="118" y="69"/>
                    </a:lnTo>
                    <a:lnTo>
                      <a:pt x="124" y="86"/>
                    </a:lnTo>
                    <a:lnTo>
                      <a:pt x="127" y="106"/>
                    </a:lnTo>
                    <a:lnTo>
                      <a:pt x="129" y="124"/>
                    </a:lnTo>
                    <a:lnTo>
                      <a:pt x="129" y="144"/>
                    </a:lnTo>
                    <a:lnTo>
                      <a:pt x="127" y="162"/>
                    </a:lnTo>
                    <a:lnTo>
                      <a:pt x="121" y="178"/>
                    </a:lnTo>
                    <a:lnTo>
                      <a:pt x="118" y="187"/>
                    </a:lnTo>
                    <a:lnTo>
                      <a:pt x="112" y="197"/>
                    </a:lnTo>
                    <a:lnTo>
                      <a:pt x="105" y="206"/>
                    </a:lnTo>
                    <a:lnTo>
                      <a:pt x="95" y="213"/>
                    </a:lnTo>
                    <a:lnTo>
                      <a:pt x="89" y="215"/>
                    </a:lnTo>
                    <a:lnTo>
                      <a:pt x="85" y="216"/>
                    </a:lnTo>
                    <a:lnTo>
                      <a:pt x="79" y="216"/>
                    </a:lnTo>
                    <a:lnTo>
                      <a:pt x="73" y="216"/>
                    </a:lnTo>
                    <a:lnTo>
                      <a:pt x="67" y="215"/>
                    </a:lnTo>
                    <a:lnTo>
                      <a:pt x="63" y="214"/>
                    </a:lnTo>
                    <a:lnTo>
                      <a:pt x="58" y="212"/>
                    </a:lnTo>
                    <a:lnTo>
                      <a:pt x="53" y="208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48" name="未知"/>
              <p:cNvSpPr>
                <a:spLocks/>
              </p:cNvSpPr>
              <p:nvPr/>
            </p:nvSpPr>
            <p:spPr bwMode="auto">
              <a:xfrm>
                <a:off x="185" y="156"/>
                <a:ext cx="29" cy="36"/>
              </a:xfrm>
              <a:custGeom>
                <a:avLst/>
                <a:gdLst>
                  <a:gd name="T0" fmla="*/ 1 w 58"/>
                  <a:gd name="T1" fmla="*/ 0 h 73"/>
                  <a:gd name="T2" fmla="*/ 0 w 58"/>
                  <a:gd name="T3" fmla="*/ 0 h 73"/>
                  <a:gd name="T4" fmla="*/ 1 w 58"/>
                  <a:gd name="T5" fmla="*/ 0 h 73"/>
                  <a:gd name="T6" fmla="*/ 1 w 58"/>
                  <a:gd name="T7" fmla="*/ 0 h 73"/>
                  <a:gd name="T8" fmla="*/ 1 w 58"/>
                  <a:gd name="T9" fmla="*/ 0 h 73"/>
                  <a:gd name="T10" fmla="*/ 1 w 58"/>
                  <a:gd name="T11" fmla="*/ 0 h 73"/>
                  <a:gd name="T12" fmla="*/ 1 w 58"/>
                  <a:gd name="T13" fmla="*/ 0 h 73"/>
                  <a:gd name="T14" fmla="*/ 1 w 58"/>
                  <a:gd name="T15" fmla="*/ 0 h 73"/>
                  <a:gd name="T16" fmla="*/ 1 w 58"/>
                  <a:gd name="T17" fmla="*/ 0 h 73"/>
                  <a:gd name="T18" fmla="*/ 1 w 58"/>
                  <a:gd name="T19" fmla="*/ 0 h 73"/>
                  <a:gd name="T20" fmla="*/ 1 w 58"/>
                  <a:gd name="T21" fmla="*/ 0 h 73"/>
                  <a:gd name="T22" fmla="*/ 1 w 58"/>
                  <a:gd name="T23" fmla="*/ 0 h 73"/>
                  <a:gd name="T24" fmla="*/ 1 w 58"/>
                  <a:gd name="T25" fmla="*/ 0 h 73"/>
                  <a:gd name="T26" fmla="*/ 1 w 58"/>
                  <a:gd name="T27" fmla="*/ 0 h 73"/>
                  <a:gd name="T28" fmla="*/ 1 w 58"/>
                  <a:gd name="T29" fmla="*/ 0 h 73"/>
                  <a:gd name="T30" fmla="*/ 1 w 58"/>
                  <a:gd name="T31" fmla="*/ 0 h 73"/>
                  <a:gd name="T32" fmla="*/ 1 w 58"/>
                  <a:gd name="T33" fmla="*/ 0 h 73"/>
                  <a:gd name="T34" fmla="*/ 1 w 58"/>
                  <a:gd name="T35" fmla="*/ 0 h 73"/>
                  <a:gd name="T36" fmla="*/ 1 w 58"/>
                  <a:gd name="T37" fmla="*/ 0 h 73"/>
                  <a:gd name="T38" fmla="*/ 1 w 58"/>
                  <a:gd name="T39" fmla="*/ 0 h 73"/>
                  <a:gd name="T40" fmla="*/ 1 w 58"/>
                  <a:gd name="T41" fmla="*/ 0 h 73"/>
                  <a:gd name="T42" fmla="*/ 1 w 58"/>
                  <a:gd name="T43" fmla="*/ 0 h 73"/>
                  <a:gd name="T44" fmla="*/ 1 w 58"/>
                  <a:gd name="T45" fmla="*/ 0 h 7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8" h="73">
                    <a:moveTo>
                      <a:pt x="1" y="7"/>
                    </a:moveTo>
                    <a:lnTo>
                      <a:pt x="0" y="4"/>
                    </a:lnTo>
                    <a:lnTo>
                      <a:pt x="6" y="0"/>
                    </a:lnTo>
                    <a:lnTo>
                      <a:pt x="15" y="3"/>
                    </a:lnTo>
                    <a:lnTo>
                      <a:pt x="21" y="8"/>
                    </a:lnTo>
                    <a:lnTo>
                      <a:pt x="28" y="12"/>
                    </a:lnTo>
                    <a:lnTo>
                      <a:pt x="34" y="20"/>
                    </a:lnTo>
                    <a:lnTo>
                      <a:pt x="41" y="29"/>
                    </a:lnTo>
                    <a:lnTo>
                      <a:pt x="47" y="41"/>
                    </a:lnTo>
                    <a:lnTo>
                      <a:pt x="53" y="53"/>
                    </a:lnTo>
                    <a:lnTo>
                      <a:pt x="54" y="57"/>
                    </a:lnTo>
                    <a:lnTo>
                      <a:pt x="56" y="61"/>
                    </a:lnTo>
                    <a:lnTo>
                      <a:pt x="57" y="66"/>
                    </a:lnTo>
                    <a:lnTo>
                      <a:pt x="58" y="70"/>
                    </a:lnTo>
                    <a:lnTo>
                      <a:pt x="57" y="73"/>
                    </a:lnTo>
                    <a:lnTo>
                      <a:pt x="53" y="63"/>
                    </a:lnTo>
                    <a:lnTo>
                      <a:pt x="47" y="52"/>
                    </a:lnTo>
                    <a:lnTo>
                      <a:pt x="41" y="42"/>
                    </a:lnTo>
                    <a:lnTo>
                      <a:pt x="34" y="33"/>
                    </a:lnTo>
                    <a:lnTo>
                      <a:pt x="27" y="23"/>
                    </a:lnTo>
                    <a:lnTo>
                      <a:pt x="19" y="15"/>
                    </a:lnTo>
                    <a:lnTo>
                      <a:pt x="10" y="11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49" name="未知"/>
              <p:cNvSpPr>
                <a:spLocks/>
              </p:cNvSpPr>
              <p:nvPr/>
            </p:nvSpPr>
            <p:spPr bwMode="auto">
              <a:xfrm>
                <a:off x="91" y="213"/>
                <a:ext cx="7" cy="5"/>
              </a:xfrm>
              <a:custGeom>
                <a:avLst/>
                <a:gdLst>
                  <a:gd name="T0" fmla="*/ 0 w 13"/>
                  <a:gd name="T1" fmla="*/ 0 h 11"/>
                  <a:gd name="T2" fmla="*/ 1 w 13"/>
                  <a:gd name="T3" fmla="*/ 0 h 11"/>
                  <a:gd name="T4" fmla="*/ 1 w 13"/>
                  <a:gd name="T5" fmla="*/ 0 h 11"/>
                  <a:gd name="T6" fmla="*/ 1 w 13"/>
                  <a:gd name="T7" fmla="*/ 0 h 11"/>
                  <a:gd name="T8" fmla="*/ 1 w 13"/>
                  <a:gd name="T9" fmla="*/ 0 h 11"/>
                  <a:gd name="T10" fmla="*/ 1 w 13"/>
                  <a:gd name="T11" fmla="*/ 0 h 11"/>
                  <a:gd name="T12" fmla="*/ 1 w 13"/>
                  <a:gd name="T13" fmla="*/ 0 h 11"/>
                  <a:gd name="T14" fmla="*/ 1 w 13"/>
                  <a:gd name="T15" fmla="*/ 0 h 11"/>
                  <a:gd name="T16" fmla="*/ 1 w 13"/>
                  <a:gd name="T17" fmla="*/ 0 h 11"/>
                  <a:gd name="T18" fmla="*/ 1 w 13"/>
                  <a:gd name="T19" fmla="*/ 0 h 11"/>
                  <a:gd name="T20" fmla="*/ 0 w 13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" h="11">
                    <a:moveTo>
                      <a:pt x="0" y="11"/>
                    </a:moveTo>
                    <a:lnTo>
                      <a:pt x="1" y="7"/>
                    </a:lnTo>
                    <a:lnTo>
                      <a:pt x="5" y="5"/>
                    </a:lnTo>
                    <a:lnTo>
                      <a:pt x="8" y="4"/>
                    </a:lnTo>
                    <a:lnTo>
                      <a:pt x="10" y="0"/>
                    </a:lnTo>
                    <a:lnTo>
                      <a:pt x="13" y="4"/>
                    </a:lnTo>
                    <a:lnTo>
                      <a:pt x="10" y="7"/>
                    </a:lnTo>
                    <a:lnTo>
                      <a:pt x="7" y="10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50" name="未知"/>
              <p:cNvSpPr>
                <a:spLocks/>
              </p:cNvSpPr>
              <p:nvPr/>
            </p:nvSpPr>
            <p:spPr bwMode="auto">
              <a:xfrm>
                <a:off x="0" y="138"/>
                <a:ext cx="94" cy="77"/>
              </a:xfrm>
              <a:custGeom>
                <a:avLst/>
                <a:gdLst>
                  <a:gd name="T0" fmla="*/ 1 w 188"/>
                  <a:gd name="T1" fmla="*/ 1 h 154"/>
                  <a:gd name="T2" fmla="*/ 1 w 188"/>
                  <a:gd name="T3" fmla="*/ 1 h 154"/>
                  <a:gd name="T4" fmla="*/ 1 w 188"/>
                  <a:gd name="T5" fmla="*/ 1 h 154"/>
                  <a:gd name="T6" fmla="*/ 1 w 188"/>
                  <a:gd name="T7" fmla="*/ 1 h 154"/>
                  <a:gd name="T8" fmla="*/ 1 w 188"/>
                  <a:gd name="T9" fmla="*/ 1 h 154"/>
                  <a:gd name="T10" fmla="*/ 1 w 188"/>
                  <a:gd name="T11" fmla="*/ 1 h 154"/>
                  <a:gd name="T12" fmla="*/ 1 w 188"/>
                  <a:gd name="T13" fmla="*/ 1 h 154"/>
                  <a:gd name="T14" fmla="*/ 1 w 188"/>
                  <a:gd name="T15" fmla="*/ 1 h 154"/>
                  <a:gd name="T16" fmla="*/ 1 w 188"/>
                  <a:gd name="T17" fmla="*/ 1 h 154"/>
                  <a:gd name="T18" fmla="*/ 1 w 188"/>
                  <a:gd name="T19" fmla="*/ 1 h 154"/>
                  <a:gd name="T20" fmla="*/ 1 w 188"/>
                  <a:gd name="T21" fmla="*/ 1 h 154"/>
                  <a:gd name="T22" fmla="*/ 1 w 188"/>
                  <a:gd name="T23" fmla="*/ 1 h 154"/>
                  <a:gd name="T24" fmla="*/ 1 w 188"/>
                  <a:gd name="T25" fmla="*/ 1 h 154"/>
                  <a:gd name="T26" fmla="*/ 1 w 188"/>
                  <a:gd name="T27" fmla="*/ 1 h 154"/>
                  <a:gd name="T28" fmla="*/ 1 w 188"/>
                  <a:gd name="T29" fmla="*/ 1 h 154"/>
                  <a:gd name="T30" fmla="*/ 1 w 188"/>
                  <a:gd name="T31" fmla="*/ 1 h 154"/>
                  <a:gd name="T32" fmla="*/ 1 w 188"/>
                  <a:gd name="T33" fmla="*/ 1 h 154"/>
                  <a:gd name="T34" fmla="*/ 1 w 188"/>
                  <a:gd name="T35" fmla="*/ 1 h 154"/>
                  <a:gd name="T36" fmla="*/ 1 w 188"/>
                  <a:gd name="T37" fmla="*/ 1 h 154"/>
                  <a:gd name="T38" fmla="*/ 1 w 188"/>
                  <a:gd name="T39" fmla="*/ 1 h 154"/>
                  <a:gd name="T40" fmla="*/ 1 w 188"/>
                  <a:gd name="T41" fmla="*/ 1 h 154"/>
                  <a:gd name="T42" fmla="*/ 1 w 188"/>
                  <a:gd name="T43" fmla="*/ 1 h 154"/>
                  <a:gd name="T44" fmla="*/ 1 w 188"/>
                  <a:gd name="T45" fmla="*/ 1 h 154"/>
                  <a:gd name="T46" fmla="*/ 1 w 188"/>
                  <a:gd name="T47" fmla="*/ 1 h 154"/>
                  <a:gd name="T48" fmla="*/ 1 w 188"/>
                  <a:gd name="T49" fmla="*/ 1 h 154"/>
                  <a:gd name="T50" fmla="*/ 1 w 188"/>
                  <a:gd name="T51" fmla="*/ 1 h 154"/>
                  <a:gd name="T52" fmla="*/ 1 w 188"/>
                  <a:gd name="T53" fmla="*/ 1 h 154"/>
                  <a:gd name="T54" fmla="*/ 1 w 188"/>
                  <a:gd name="T55" fmla="*/ 1 h 154"/>
                  <a:gd name="T56" fmla="*/ 1 w 188"/>
                  <a:gd name="T57" fmla="*/ 1 h 154"/>
                  <a:gd name="T58" fmla="*/ 1 w 188"/>
                  <a:gd name="T59" fmla="*/ 1 h 154"/>
                  <a:gd name="T60" fmla="*/ 1 w 188"/>
                  <a:gd name="T61" fmla="*/ 1 h 154"/>
                  <a:gd name="T62" fmla="*/ 1 w 188"/>
                  <a:gd name="T63" fmla="*/ 1 h 154"/>
                  <a:gd name="T64" fmla="*/ 1 w 188"/>
                  <a:gd name="T65" fmla="*/ 1 h 154"/>
                  <a:gd name="T66" fmla="*/ 1 w 188"/>
                  <a:gd name="T67" fmla="*/ 1 h 154"/>
                  <a:gd name="T68" fmla="*/ 1 w 188"/>
                  <a:gd name="T69" fmla="*/ 1 h 154"/>
                  <a:gd name="T70" fmla="*/ 1 w 188"/>
                  <a:gd name="T71" fmla="*/ 1 h 154"/>
                  <a:gd name="T72" fmla="*/ 1 w 188"/>
                  <a:gd name="T73" fmla="*/ 1 h 154"/>
                  <a:gd name="T74" fmla="*/ 1 w 188"/>
                  <a:gd name="T75" fmla="*/ 1 h 154"/>
                  <a:gd name="T76" fmla="*/ 1 w 188"/>
                  <a:gd name="T77" fmla="*/ 1 h 154"/>
                  <a:gd name="T78" fmla="*/ 1 w 188"/>
                  <a:gd name="T79" fmla="*/ 1 h 154"/>
                  <a:gd name="T80" fmla="*/ 1 w 188"/>
                  <a:gd name="T81" fmla="*/ 1 h 154"/>
                  <a:gd name="T82" fmla="*/ 1 w 188"/>
                  <a:gd name="T83" fmla="*/ 1 h 154"/>
                  <a:gd name="T84" fmla="*/ 1 w 188"/>
                  <a:gd name="T85" fmla="*/ 1 h 154"/>
                  <a:gd name="T86" fmla="*/ 1 w 188"/>
                  <a:gd name="T87" fmla="*/ 1 h 154"/>
                  <a:gd name="T88" fmla="*/ 1 w 188"/>
                  <a:gd name="T89" fmla="*/ 1 h 154"/>
                  <a:gd name="T90" fmla="*/ 1 w 188"/>
                  <a:gd name="T91" fmla="*/ 1 h 15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88" h="154">
                    <a:moveTo>
                      <a:pt x="28" y="141"/>
                    </a:moveTo>
                    <a:lnTo>
                      <a:pt x="18" y="134"/>
                    </a:lnTo>
                    <a:lnTo>
                      <a:pt x="11" y="128"/>
                    </a:lnTo>
                    <a:lnTo>
                      <a:pt x="7" y="122"/>
                    </a:lnTo>
                    <a:lnTo>
                      <a:pt x="6" y="120"/>
                    </a:lnTo>
                    <a:lnTo>
                      <a:pt x="1" y="110"/>
                    </a:lnTo>
                    <a:lnTo>
                      <a:pt x="0" y="99"/>
                    </a:lnTo>
                    <a:lnTo>
                      <a:pt x="2" y="88"/>
                    </a:lnTo>
                    <a:lnTo>
                      <a:pt x="7" y="80"/>
                    </a:lnTo>
                    <a:lnTo>
                      <a:pt x="13" y="72"/>
                    </a:lnTo>
                    <a:lnTo>
                      <a:pt x="21" y="69"/>
                    </a:lnTo>
                    <a:lnTo>
                      <a:pt x="29" y="68"/>
                    </a:lnTo>
                    <a:lnTo>
                      <a:pt x="36" y="70"/>
                    </a:lnTo>
                    <a:lnTo>
                      <a:pt x="40" y="75"/>
                    </a:lnTo>
                    <a:lnTo>
                      <a:pt x="43" y="80"/>
                    </a:lnTo>
                    <a:lnTo>
                      <a:pt x="43" y="85"/>
                    </a:lnTo>
                    <a:lnTo>
                      <a:pt x="43" y="87"/>
                    </a:lnTo>
                    <a:lnTo>
                      <a:pt x="38" y="91"/>
                    </a:lnTo>
                    <a:lnTo>
                      <a:pt x="33" y="92"/>
                    </a:lnTo>
                    <a:lnTo>
                      <a:pt x="28" y="91"/>
                    </a:lnTo>
                    <a:lnTo>
                      <a:pt x="23" y="88"/>
                    </a:lnTo>
                    <a:lnTo>
                      <a:pt x="20" y="82"/>
                    </a:lnTo>
                    <a:lnTo>
                      <a:pt x="13" y="84"/>
                    </a:lnTo>
                    <a:lnTo>
                      <a:pt x="9" y="90"/>
                    </a:lnTo>
                    <a:lnTo>
                      <a:pt x="8" y="98"/>
                    </a:lnTo>
                    <a:lnTo>
                      <a:pt x="9" y="105"/>
                    </a:lnTo>
                    <a:lnTo>
                      <a:pt x="13" y="111"/>
                    </a:lnTo>
                    <a:lnTo>
                      <a:pt x="15" y="116"/>
                    </a:lnTo>
                    <a:lnTo>
                      <a:pt x="17" y="121"/>
                    </a:lnTo>
                    <a:lnTo>
                      <a:pt x="18" y="122"/>
                    </a:lnTo>
                    <a:lnTo>
                      <a:pt x="24" y="126"/>
                    </a:lnTo>
                    <a:lnTo>
                      <a:pt x="32" y="130"/>
                    </a:lnTo>
                    <a:lnTo>
                      <a:pt x="41" y="133"/>
                    </a:lnTo>
                    <a:lnTo>
                      <a:pt x="51" y="133"/>
                    </a:lnTo>
                    <a:lnTo>
                      <a:pt x="59" y="131"/>
                    </a:lnTo>
                    <a:lnTo>
                      <a:pt x="67" y="130"/>
                    </a:lnTo>
                    <a:lnTo>
                      <a:pt x="74" y="128"/>
                    </a:lnTo>
                    <a:lnTo>
                      <a:pt x="79" y="122"/>
                    </a:lnTo>
                    <a:lnTo>
                      <a:pt x="86" y="105"/>
                    </a:lnTo>
                    <a:lnTo>
                      <a:pt x="84" y="87"/>
                    </a:lnTo>
                    <a:lnTo>
                      <a:pt x="76" y="70"/>
                    </a:lnTo>
                    <a:lnTo>
                      <a:pt x="67" y="50"/>
                    </a:lnTo>
                    <a:lnTo>
                      <a:pt x="67" y="48"/>
                    </a:lnTo>
                    <a:lnTo>
                      <a:pt x="64" y="43"/>
                    </a:lnTo>
                    <a:lnTo>
                      <a:pt x="64" y="38"/>
                    </a:lnTo>
                    <a:lnTo>
                      <a:pt x="66" y="30"/>
                    </a:lnTo>
                    <a:lnTo>
                      <a:pt x="66" y="22"/>
                    </a:lnTo>
                    <a:lnTo>
                      <a:pt x="69" y="17"/>
                    </a:lnTo>
                    <a:lnTo>
                      <a:pt x="73" y="14"/>
                    </a:lnTo>
                    <a:lnTo>
                      <a:pt x="76" y="10"/>
                    </a:lnTo>
                    <a:lnTo>
                      <a:pt x="81" y="7"/>
                    </a:lnTo>
                    <a:lnTo>
                      <a:pt x="85" y="4"/>
                    </a:lnTo>
                    <a:lnTo>
                      <a:pt x="91" y="2"/>
                    </a:lnTo>
                    <a:lnTo>
                      <a:pt x="97" y="1"/>
                    </a:lnTo>
                    <a:lnTo>
                      <a:pt x="102" y="0"/>
                    </a:lnTo>
                    <a:lnTo>
                      <a:pt x="107" y="3"/>
                    </a:lnTo>
                    <a:lnTo>
                      <a:pt x="113" y="5"/>
                    </a:lnTo>
                    <a:lnTo>
                      <a:pt x="117" y="8"/>
                    </a:lnTo>
                    <a:lnTo>
                      <a:pt x="122" y="11"/>
                    </a:lnTo>
                    <a:lnTo>
                      <a:pt x="120" y="10"/>
                    </a:lnTo>
                    <a:lnTo>
                      <a:pt x="125" y="17"/>
                    </a:lnTo>
                    <a:lnTo>
                      <a:pt x="129" y="25"/>
                    </a:lnTo>
                    <a:lnTo>
                      <a:pt x="130" y="35"/>
                    </a:lnTo>
                    <a:lnTo>
                      <a:pt x="130" y="43"/>
                    </a:lnTo>
                    <a:lnTo>
                      <a:pt x="125" y="49"/>
                    </a:lnTo>
                    <a:lnTo>
                      <a:pt x="124" y="55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9" y="71"/>
                    </a:lnTo>
                    <a:lnTo>
                      <a:pt x="135" y="72"/>
                    </a:lnTo>
                    <a:lnTo>
                      <a:pt x="140" y="72"/>
                    </a:lnTo>
                    <a:lnTo>
                      <a:pt x="146" y="72"/>
                    </a:lnTo>
                    <a:lnTo>
                      <a:pt x="152" y="64"/>
                    </a:lnTo>
                    <a:lnTo>
                      <a:pt x="152" y="54"/>
                    </a:lnTo>
                    <a:lnTo>
                      <a:pt x="154" y="45"/>
                    </a:lnTo>
                    <a:lnTo>
                      <a:pt x="165" y="41"/>
                    </a:lnTo>
                    <a:lnTo>
                      <a:pt x="172" y="43"/>
                    </a:lnTo>
                    <a:lnTo>
                      <a:pt x="177" y="47"/>
                    </a:lnTo>
                    <a:lnTo>
                      <a:pt x="181" y="52"/>
                    </a:lnTo>
                    <a:lnTo>
                      <a:pt x="185" y="55"/>
                    </a:lnTo>
                    <a:lnTo>
                      <a:pt x="188" y="71"/>
                    </a:lnTo>
                    <a:lnTo>
                      <a:pt x="185" y="88"/>
                    </a:lnTo>
                    <a:lnTo>
                      <a:pt x="178" y="106"/>
                    </a:lnTo>
                    <a:lnTo>
                      <a:pt x="169" y="121"/>
                    </a:lnTo>
                    <a:lnTo>
                      <a:pt x="153" y="132"/>
                    </a:lnTo>
                    <a:lnTo>
                      <a:pt x="136" y="141"/>
                    </a:lnTo>
                    <a:lnTo>
                      <a:pt x="117" y="148"/>
                    </a:lnTo>
                    <a:lnTo>
                      <a:pt x="99" y="153"/>
                    </a:lnTo>
                    <a:lnTo>
                      <a:pt x="79" y="154"/>
                    </a:lnTo>
                    <a:lnTo>
                      <a:pt x="61" y="153"/>
                    </a:lnTo>
                    <a:lnTo>
                      <a:pt x="44" y="148"/>
                    </a:lnTo>
                    <a:lnTo>
                      <a:pt x="28" y="14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51" name="未知"/>
              <p:cNvSpPr>
                <a:spLocks/>
              </p:cNvSpPr>
              <p:nvPr/>
            </p:nvSpPr>
            <p:spPr bwMode="auto">
              <a:xfrm>
                <a:off x="41" y="178"/>
                <a:ext cx="30" cy="30"/>
              </a:xfrm>
              <a:custGeom>
                <a:avLst/>
                <a:gdLst>
                  <a:gd name="T0" fmla="*/ 0 w 58"/>
                  <a:gd name="T1" fmla="*/ 1 h 60"/>
                  <a:gd name="T2" fmla="*/ 1 w 58"/>
                  <a:gd name="T3" fmla="*/ 1 h 60"/>
                  <a:gd name="T4" fmla="*/ 1 w 58"/>
                  <a:gd name="T5" fmla="*/ 1 h 60"/>
                  <a:gd name="T6" fmla="*/ 1 w 58"/>
                  <a:gd name="T7" fmla="*/ 1 h 60"/>
                  <a:gd name="T8" fmla="*/ 1 w 58"/>
                  <a:gd name="T9" fmla="*/ 1 h 60"/>
                  <a:gd name="T10" fmla="*/ 1 w 58"/>
                  <a:gd name="T11" fmla="*/ 1 h 60"/>
                  <a:gd name="T12" fmla="*/ 1 w 58"/>
                  <a:gd name="T13" fmla="*/ 1 h 60"/>
                  <a:gd name="T14" fmla="*/ 1 w 58"/>
                  <a:gd name="T15" fmla="*/ 1 h 60"/>
                  <a:gd name="T16" fmla="*/ 1 w 58"/>
                  <a:gd name="T17" fmla="*/ 0 h 60"/>
                  <a:gd name="T18" fmla="*/ 1 w 58"/>
                  <a:gd name="T19" fmla="*/ 1 h 60"/>
                  <a:gd name="T20" fmla="*/ 1 w 58"/>
                  <a:gd name="T21" fmla="*/ 1 h 60"/>
                  <a:gd name="T22" fmla="*/ 1 w 58"/>
                  <a:gd name="T23" fmla="*/ 1 h 60"/>
                  <a:gd name="T24" fmla="*/ 1 w 58"/>
                  <a:gd name="T25" fmla="*/ 1 h 60"/>
                  <a:gd name="T26" fmla="*/ 1 w 58"/>
                  <a:gd name="T27" fmla="*/ 1 h 60"/>
                  <a:gd name="T28" fmla="*/ 1 w 58"/>
                  <a:gd name="T29" fmla="*/ 1 h 60"/>
                  <a:gd name="T30" fmla="*/ 1 w 58"/>
                  <a:gd name="T31" fmla="*/ 1 h 60"/>
                  <a:gd name="T32" fmla="*/ 1 w 58"/>
                  <a:gd name="T33" fmla="*/ 1 h 60"/>
                  <a:gd name="T34" fmla="*/ 1 w 58"/>
                  <a:gd name="T35" fmla="*/ 1 h 60"/>
                  <a:gd name="T36" fmla="*/ 0 w 58"/>
                  <a:gd name="T37" fmla="*/ 1 h 6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8" h="60">
                    <a:moveTo>
                      <a:pt x="0" y="60"/>
                    </a:moveTo>
                    <a:lnTo>
                      <a:pt x="9" y="56"/>
                    </a:lnTo>
                    <a:lnTo>
                      <a:pt x="17" y="49"/>
                    </a:lnTo>
                    <a:lnTo>
                      <a:pt x="25" y="42"/>
                    </a:lnTo>
                    <a:lnTo>
                      <a:pt x="32" y="35"/>
                    </a:lnTo>
                    <a:lnTo>
                      <a:pt x="38" y="27"/>
                    </a:lnTo>
                    <a:lnTo>
                      <a:pt x="42" y="18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57" y="2"/>
                    </a:lnTo>
                    <a:lnTo>
                      <a:pt x="58" y="8"/>
                    </a:lnTo>
                    <a:lnTo>
                      <a:pt x="56" y="15"/>
                    </a:lnTo>
                    <a:lnTo>
                      <a:pt x="53" y="21"/>
                    </a:lnTo>
                    <a:lnTo>
                      <a:pt x="48" y="28"/>
                    </a:lnTo>
                    <a:lnTo>
                      <a:pt x="42" y="34"/>
                    </a:lnTo>
                    <a:lnTo>
                      <a:pt x="37" y="40"/>
                    </a:lnTo>
                    <a:lnTo>
                      <a:pt x="30" y="45"/>
                    </a:lnTo>
                    <a:lnTo>
                      <a:pt x="24" y="5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52" name="未知"/>
              <p:cNvSpPr>
                <a:spLocks/>
              </p:cNvSpPr>
              <p:nvPr/>
            </p:nvSpPr>
            <p:spPr bwMode="auto">
              <a:xfrm>
                <a:off x="74" y="0"/>
                <a:ext cx="77" cy="94"/>
              </a:xfrm>
              <a:custGeom>
                <a:avLst/>
                <a:gdLst>
                  <a:gd name="T0" fmla="*/ 0 w 156"/>
                  <a:gd name="T1" fmla="*/ 1 h 187"/>
                  <a:gd name="T2" fmla="*/ 0 w 156"/>
                  <a:gd name="T3" fmla="*/ 1 h 187"/>
                  <a:gd name="T4" fmla="*/ 0 w 156"/>
                  <a:gd name="T5" fmla="*/ 1 h 187"/>
                  <a:gd name="T6" fmla="*/ 0 w 156"/>
                  <a:gd name="T7" fmla="*/ 1 h 187"/>
                  <a:gd name="T8" fmla="*/ 0 w 156"/>
                  <a:gd name="T9" fmla="*/ 1 h 187"/>
                  <a:gd name="T10" fmla="*/ 0 w 156"/>
                  <a:gd name="T11" fmla="*/ 1 h 187"/>
                  <a:gd name="T12" fmla="*/ 0 w 156"/>
                  <a:gd name="T13" fmla="*/ 1 h 187"/>
                  <a:gd name="T14" fmla="*/ 0 w 156"/>
                  <a:gd name="T15" fmla="*/ 1 h 187"/>
                  <a:gd name="T16" fmla="*/ 0 w 156"/>
                  <a:gd name="T17" fmla="*/ 1 h 187"/>
                  <a:gd name="T18" fmla="*/ 0 w 156"/>
                  <a:gd name="T19" fmla="*/ 1 h 187"/>
                  <a:gd name="T20" fmla="*/ 0 w 156"/>
                  <a:gd name="T21" fmla="*/ 1 h 187"/>
                  <a:gd name="T22" fmla="*/ 0 w 156"/>
                  <a:gd name="T23" fmla="*/ 1 h 187"/>
                  <a:gd name="T24" fmla="*/ 0 w 156"/>
                  <a:gd name="T25" fmla="*/ 1 h 187"/>
                  <a:gd name="T26" fmla="*/ 0 w 156"/>
                  <a:gd name="T27" fmla="*/ 1 h 187"/>
                  <a:gd name="T28" fmla="*/ 0 w 156"/>
                  <a:gd name="T29" fmla="*/ 1 h 187"/>
                  <a:gd name="T30" fmla="*/ 0 w 156"/>
                  <a:gd name="T31" fmla="*/ 1 h 187"/>
                  <a:gd name="T32" fmla="*/ 0 w 156"/>
                  <a:gd name="T33" fmla="*/ 1 h 187"/>
                  <a:gd name="T34" fmla="*/ 0 w 156"/>
                  <a:gd name="T35" fmla="*/ 0 h 187"/>
                  <a:gd name="T36" fmla="*/ 0 w 156"/>
                  <a:gd name="T37" fmla="*/ 1 h 187"/>
                  <a:gd name="T38" fmla="*/ 0 w 156"/>
                  <a:gd name="T39" fmla="*/ 1 h 187"/>
                  <a:gd name="T40" fmla="*/ 0 w 156"/>
                  <a:gd name="T41" fmla="*/ 1 h 187"/>
                  <a:gd name="T42" fmla="*/ 0 w 156"/>
                  <a:gd name="T43" fmla="*/ 1 h 187"/>
                  <a:gd name="T44" fmla="*/ 0 w 156"/>
                  <a:gd name="T45" fmla="*/ 1 h 187"/>
                  <a:gd name="T46" fmla="*/ 0 w 156"/>
                  <a:gd name="T47" fmla="*/ 1 h 187"/>
                  <a:gd name="T48" fmla="*/ 0 w 156"/>
                  <a:gd name="T49" fmla="*/ 1 h 187"/>
                  <a:gd name="T50" fmla="*/ 0 w 156"/>
                  <a:gd name="T51" fmla="*/ 1 h 187"/>
                  <a:gd name="T52" fmla="*/ 0 w 156"/>
                  <a:gd name="T53" fmla="*/ 1 h 187"/>
                  <a:gd name="T54" fmla="*/ 0 w 156"/>
                  <a:gd name="T55" fmla="*/ 1 h 187"/>
                  <a:gd name="T56" fmla="*/ 0 w 156"/>
                  <a:gd name="T57" fmla="*/ 1 h 187"/>
                  <a:gd name="T58" fmla="*/ 0 w 156"/>
                  <a:gd name="T59" fmla="*/ 1 h 187"/>
                  <a:gd name="T60" fmla="*/ 0 w 156"/>
                  <a:gd name="T61" fmla="*/ 1 h 187"/>
                  <a:gd name="T62" fmla="*/ 0 w 156"/>
                  <a:gd name="T63" fmla="*/ 1 h 187"/>
                  <a:gd name="T64" fmla="*/ 0 w 156"/>
                  <a:gd name="T65" fmla="*/ 1 h 187"/>
                  <a:gd name="T66" fmla="*/ 0 w 156"/>
                  <a:gd name="T67" fmla="*/ 1 h 187"/>
                  <a:gd name="T68" fmla="*/ 0 w 156"/>
                  <a:gd name="T69" fmla="*/ 1 h 187"/>
                  <a:gd name="T70" fmla="*/ 0 w 156"/>
                  <a:gd name="T71" fmla="*/ 1 h 187"/>
                  <a:gd name="T72" fmla="*/ 0 w 156"/>
                  <a:gd name="T73" fmla="*/ 1 h 187"/>
                  <a:gd name="T74" fmla="*/ 0 w 156"/>
                  <a:gd name="T75" fmla="*/ 1 h 187"/>
                  <a:gd name="T76" fmla="*/ 0 w 156"/>
                  <a:gd name="T77" fmla="*/ 1 h 187"/>
                  <a:gd name="T78" fmla="*/ 0 w 156"/>
                  <a:gd name="T79" fmla="*/ 1 h 187"/>
                  <a:gd name="T80" fmla="*/ 0 w 156"/>
                  <a:gd name="T81" fmla="*/ 1 h 187"/>
                  <a:gd name="T82" fmla="*/ 0 w 156"/>
                  <a:gd name="T83" fmla="*/ 1 h 187"/>
                  <a:gd name="T84" fmla="*/ 0 w 156"/>
                  <a:gd name="T85" fmla="*/ 1 h 187"/>
                  <a:gd name="T86" fmla="*/ 0 w 156"/>
                  <a:gd name="T87" fmla="*/ 1 h 187"/>
                  <a:gd name="T88" fmla="*/ 0 w 156"/>
                  <a:gd name="T89" fmla="*/ 1 h 187"/>
                  <a:gd name="T90" fmla="*/ 0 w 156"/>
                  <a:gd name="T91" fmla="*/ 1 h 187"/>
                  <a:gd name="T92" fmla="*/ 0 w 156"/>
                  <a:gd name="T93" fmla="*/ 1 h 187"/>
                  <a:gd name="T94" fmla="*/ 0 w 156"/>
                  <a:gd name="T95" fmla="*/ 1 h 187"/>
                  <a:gd name="T96" fmla="*/ 0 w 156"/>
                  <a:gd name="T97" fmla="*/ 1 h 18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56" h="187">
                    <a:moveTo>
                      <a:pt x="80" y="178"/>
                    </a:moveTo>
                    <a:lnTo>
                      <a:pt x="76" y="171"/>
                    </a:lnTo>
                    <a:lnTo>
                      <a:pt x="76" y="164"/>
                    </a:lnTo>
                    <a:lnTo>
                      <a:pt x="77" y="158"/>
                    </a:lnTo>
                    <a:lnTo>
                      <a:pt x="73" y="154"/>
                    </a:lnTo>
                    <a:lnTo>
                      <a:pt x="68" y="152"/>
                    </a:lnTo>
                    <a:lnTo>
                      <a:pt x="64" y="150"/>
                    </a:lnTo>
                    <a:lnTo>
                      <a:pt x="58" y="152"/>
                    </a:lnTo>
                    <a:lnTo>
                      <a:pt x="53" y="156"/>
                    </a:lnTo>
                    <a:lnTo>
                      <a:pt x="50" y="164"/>
                    </a:lnTo>
                    <a:lnTo>
                      <a:pt x="52" y="172"/>
                    </a:lnTo>
                    <a:lnTo>
                      <a:pt x="54" y="179"/>
                    </a:lnTo>
                    <a:lnTo>
                      <a:pt x="49" y="186"/>
                    </a:lnTo>
                    <a:lnTo>
                      <a:pt x="41" y="187"/>
                    </a:lnTo>
                    <a:lnTo>
                      <a:pt x="34" y="187"/>
                    </a:lnTo>
                    <a:lnTo>
                      <a:pt x="29" y="186"/>
                    </a:lnTo>
                    <a:lnTo>
                      <a:pt x="24" y="184"/>
                    </a:lnTo>
                    <a:lnTo>
                      <a:pt x="20" y="181"/>
                    </a:lnTo>
                    <a:lnTo>
                      <a:pt x="15" y="177"/>
                    </a:lnTo>
                    <a:lnTo>
                      <a:pt x="12" y="172"/>
                    </a:lnTo>
                    <a:lnTo>
                      <a:pt x="7" y="168"/>
                    </a:lnTo>
                    <a:lnTo>
                      <a:pt x="3" y="158"/>
                    </a:lnTo>
                    <a:lnTo>
                      <a:pt x="0" y="141"/>
                    </a:lnTo>
                    <a:lnTo>
                      <a:pt x="0" y="124"/>
                    </a:lnTo>
                    <a:lnTo>
                      <a:pt x="3" y="107"/>
                    </a:lnTo>
                    <a:lnTo>
                      <a:pt x="8" y="89"/>
                    </a:lnTo>
                    <a:lnTo>
                      <a:pt x="15" y="73"/>
                    </a:lnTo>
                    <a:lnTo>
                      <a:pt x="24" y="57"/>
                    </a:lnTo>
                    <a:lnTo>
                      <a:pt x="35" y="42"/>
                    </a:lnTo>
                    <a:lnTo>
                      <a:pt x="47" y="28"/>
                    </a:lnTo>
                    <a:lnTo>
                      <a:pt x="57" y="21"/>
                    </a:lnTo>
                    <a:lnTo>
                      <a:pt x="68" y="14"/>
                    </a:lnTo>
                    <a:lnTo>
                      <a:pt x="80" y="9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114" y="0"/>
                    </a:lnTo>
                    <a:lnTo>
                      <a:pt x="125" y="1"/>
                    </a:lnTo>
                    <a:lnTo>
                      <a:pt x="134" y="4"/>
                    </a:lnTo>
                    <a:lnTo>
                      <a:pt x="144" y="12"/>
                    </a:lnTo>
                    <a:lnTo>
                      <a:pt x="151" y="23"/>
                    </a:lnTo>
                    <a:lnTo>
                      <a:pt x="155" y="33"/>
                    </a:lnTo>
                    <a:lnTo>
                      <a:pt x="156" y="41"/>
                    </a:lnTo>
                    <a:lnTo>
                      <a:pt x="153" y="48"/>
                    </a:lnTo>
                    <a:lnTo>
                      <a:pt x="150" y="52"/>
                    </a:lnTo>
                    <a:lnTo>
                      <a:pt x="144" y="57"/>
                    </a:lnTo>
                    <a:lnTo>
                      <a:pt x="137" y="61"/>
                    </a:lnTo>
                    <a:lnTo>
                      <a:pt x="132" y="59"/>
                    </a:lnTo>
                    <a:lnTo>
                      <a:pt x="127" y="56"/>
                    </a:lnTo>
                    <a:lnTo>
                      <a:pt x="123" y="52"/>
                    </a:lnTo>
                    <a:lnTo>
                      <a:pt x="119" y="50"/>
                    </a:lnTo>
                    <a:lnTo>
                      <a:pt x="119" y="46"/>
                    </a:lnTo>
                    <a:lnTo>
                      <a:pt x="122" y="42"/>
                    </a:lnTo>
                    <a:lnTo>
                      <a:pt x="126" y="40"/>
                    </a:lnTo>
                    <a:lnTo>
                      <a:pt x="130" y="40"/>
                    </a:lnTo>
                    <a:lnTo>
                      <a:pt x="137" y="51"/>
                    </a:lnTo>
                    <a:lnTo>
                      <a:pt x="144" y="48"/>
                    </a:lnTo>
                    <a:lnTo>
                      <a:pt x="148" y="44"/>
                    </a:lnTo>
                    <a:lnTo>
                      <a:pt x="148" y="39"/>
                    </a:lnTo>
                    <a:lnTo>
                      <a:pt x="147" y="32"/>
                    </a:lnTo>
                    <a:lnTo>
                      <a:pt x="145" y="28"/>
                    </a:lnTo>
                    <a:lnTo>
                      <a:pt x="143" y="25"/>
                    </a:lnTo>
                    <a:lnTo>
                      <a:pt x="141" y="21"/>
                    </a:lnTo>
                    <a:lnTo>
                      <a:pt x="140" y="20"/>
                    </a:lnTo>
                    <a:lnTo>
                      <a:pt x="136" y="17"/>
                    </a:lnTo>
                    <a:lnTo>
                      <a:pt x="133" y="14"/>
                    </a:lnTo>
                    <a:lnTo>
                      <a:pt x="128" y="12"/>
                    </a:lnTo>
                    <a:lnTo>
                      <a:pt x="123" y="11"/>
                    </a:lnTo>
                    <a:lnTo>
                      <a:pt x="119" y="11"/>
                    </a:lnTo>
                    <a:lnTo>
                      <a:pt x="113" y="11"/>
                    </a:lnTo>
                    <a:lnTo>
                      <a:pt x="109" y="12"/>
                    </a:lnTo>
                    <a:lnTo>
                      <a:pt x="103" y="13"/>
                    </a:lnTo>
                    <a:lnTo>
                      <a:pt x="92" y="18"/>
                    </a:lnTo>
                    <a:lnTo>
                      <a:pt x="85" y="26"/>
                    </a:lnTo>
                    <a:lnTo>
                      <a:pt x="82" y="36"/>
                    </a:lnTo>
                    <a:lnTo>
                      <a:pt x="81" y="47"/>
                    </a:lnTo>
                    <a:lnTo>
                      <a:pt x="83" y="58"/>
                    </a:lnTo>
                    <a:lnTo>
                      <a:pt x="87" y="70"/>
                    </a:lnTo>
                    <a:lnTo>
                      <a:pt x="92" y="80"/>
                    </a:lnTo>
                    <a:lnTo>
                      <a:pt x="99" y="90"/>
                    </a:lnTo>
                    <a:lnTo>
                      <a:pt x="106" y="101"/>
                    </a:lnTo>
                    <a:lnTo>
                      <a:pt x="114" y="110"/>
                    </a:lnTo>
                    <a:lnTo>
                      <a:pt x="121" y="119"/>
                    </a:lnTo>
                    <a:lnTo>
                      <a:pt x="129" y="127"/>
                    </a:lnTo>
                    <a:lnTo>
                      <a:pt x="135" y="134"/>
                    </a:lnTo>
                    <a:lnTo>
                      <a:pt x="137" y="142"/>
                    </a:lnTo>
                    <a:lnTo>
                      <a:pt x="137" y="150"/>
                    </a:lnTo>
                    <a:lnTo>
                      <a:pt x="136" y="157"/>
                    </a:lnTo>
                    <a:lnTo>
                      <a:pt x="133" y="163"/>
                    </a:lnTo>
                    <a:lnTo>
                      <a:pt x="129" y="169"/>
                    </a:lnTo>
                    <a:lnTo>
                      <a:pt x="125" y="175"/>
                    </a:lnTo>
                    <a:lnTo>
                      <a:pt x="120" y="179"/>
                    </a:lnTo>
                    <a:lnTo>
                      <a:pt x="115" y="181"/>
                    </a:lnTo>
                    <a:lnTo>
                      <a:pt x="110" y="184"/>
                    </a:lnTo>
                    <a:lnTo>
                      <a:pt x="105" y="185"/>
                    </a:lnTo>
                    <a:lnTo>
                      <a:pt x="99" y="184"/>
                    </a:lnTo>
                    <a:lnTo>
                      <a:pt x="95" y="184"/>
                    </a:lnTo>
                    <a:lnTo>
                      <a:pt x="89" y="181"/>
                    </a:lnTo>
                    <a:lnTo>
                      <a:pt x="84" y="180"/>
                    </a:lnTo>
                    <a:lnTo>
                      <a:pt x="80" y="178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53" name="未知"/>
              <p:cNvSpPr>
                <a:spLocks/>
              </p:cNvSpPr>
              <p:nvPr/>
            </p:nvSpPr>
            <p:spPr bwMode="auto">
              <a:xfrm>
                <a:off x="96" y="35"/>
                <a:ext cx="9" cy="36"/>
              </a:xfrm>
              <a:custGeom>
                <a:avLst/>
                <a:gdLst>
                  <a:gd name="T0" fmla="*/ 0 w 20"/>
                  <a:gd name="T1" fmla="*/ 1 h 71"/>
                  <a:gd name="T2" fmla="*/ 0 w 20"/>
                  <a:gd name="T3" fmla="*/ 1 h 71"/>
                  <a:gd name="T4" fmla="*/ 0 w 20"/>
                  <a:gd name="T5" fmla="*/ 1 h 71"/>
                  <a:gd name="T6" fmla="*/ 0 w 20"/>
                  <a:gd name="T7" fmla="*/ 1 h 71"/>
                  <a:gd name="T8" fmla="*/ 0 w 20"/>
                  <a:gd name="T9" fmla="*/ 1 h 71"/>
                  <a:gd name="T10" fmla="*/ 0 w 20"/>
                  <a:gd name="T11" fmla="*/ 1 h 71"/>
                  <a:gd name="T12" fmla="*/ 0 w 20"/>
                  <a:gd name="T13" fmla="*/ 1 h 71"/>
                  <a:gd name="T14" fmla="*/ 0 w 20"/>
                  <a:gd name="T15" fmla="*/ 1 h 71"/>
                  <a:gd name="T16" fmla="*/ 0 w 20"/>
                  <a:gd name="T17" fmla="*/ 0 h 71"/>
                  <a:gd name="T18" fmla="*/ 0 w 20"/>
                  <a:gd name="T19" fmla="*/ 1 h 71"/>
                  <a:gd name="T20" fmla="*/ 0 w 20"/>
                  <a:gd name="T21" fmla="*/ 1 h 71"/>
                  <a:gd name="T22" fmla="*/ 0 w 20"/>
                  <a:gd name="T23" fmla="*/ 1 h 71"/>
                  <a:gd name="T24" fmla="*/ 0 w 20"/>
                  <a:gd name="T25" fmla="*/ 1 h 71"/>
                  <a:gd name="T26" fmla="*/ 0 w 20"/>
                  <a:gd name="T27" fmla="*/ 1 h 7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0" h="71">
                    <a:moveTo>
                      <a:pt x="15" y="71"/>
                    </a:moveTo>
                    <a:lnTo>
                      <a:pt x="8" y="62"/>
                    </a:lnTo>
                    <a:lnTo>
                      <a:pt x="5" y="50"/>
                    </a:lnTo>
                    <a:lnTo>
                      <a:pt x="2" y="39"/>
                    </a:lnTo>
                    <a:lnTo>
                      <a:pt x="0" y="27"/>
                    </a:lnTo>
                    <a:lnTo>
                      <a:pt x="0" y="20"/>
                    </a:lnTo>
                    <a:lnTo>
                      <a:pt x="1" y="14"/>
                    </a:lnTo>
                    <a:lnTo>
                      <a:pt x="2" y="7"/>
                    </a:lnTo>
                    <a:lnTo>
                      <a:pt x="5" y="0"/>
                    </a:lnTo>
                    <a:lnTo>
                      <a:pt x="6" y="14"/>
                    </a:lnTo>
                    <a:lnTo>
                      <a:pt x="8" y="32"/>
                    </a:lnTo>
                    <a:lnTo>
                      <a:pt x="13" y="52"/>
                    </a:lnTo>
                    <a:lnTo>
                      <a:pt x="20" y="69"/>
                    </a:lnTo>
                    <a:lnTo>
                      <a:pt x="15" y="7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54" name="未知"/>
              <p:cNvSpPr>
                <a:spLocks/>
              </p:cNvSpPr>
              <p:nvPr/>
            </p:nvSpPr>
            <p:spPr bwMode="auto">
              <a:xfrm>
                <a:off x="69" y="90"/>
                <a:ext cx="120" cy="136"/>
              </a:xfrm>
              <a:custGeom>
                <a:avLst/>
                <a:gdLst>
                  <a:gd name="T0" fmla="*/ 1 w 240"/>
                  <a:gd name="T1" fmla="*/ 1 h 272"/>
                  <a:gd name="T2" fmla="*/ 1 w 240"/>
                  <a:gd name="T3" fmla="*/ 1 h 272"/>
                  <a:gd name="T4" fmla="*/ 1 w 240"/>
                  <a:gd name="T5" fmla="*/ 1 h 272"/>
                  <a:gd name="T6" fmla="*/ 1 w 240"/>
                  <a:gd name="T7" fmla="*/ 1 h 272"/>
                  <a:gd name="T8" fmla="*/ 1 w 240"/>
                  <a:gd name="T9" fmla="*/ 1 h 272"/>
                  <a:gd name="T10" fmla="*/ 1 w 240"/>
                  <a:gd name="T11" fmla="*/ 1 h 272"/>
                  <a:gd name="T12" fmla="*/ 1 w 240"/>
                  <a:gd name="T13" fmla="*/ 1 h 272"/>
                  <a:gd name="T14" fmla="*/ 1 w 240"/>
                  <a:gd name="T15" fmla="*/ 1 h 272"/>
                  <a:gd name="T16" fmla="*/ 1 w 240"/>
                  <a:gd name="T17" fmla="*/ 1 h 272"/>
                  <a:gd name="T18" fmla="*/ 1 w 240"/>
                  <a:gd name="T19" fmla="*/ 1 h 272"/>
                  <a:gd name="T20" fmla="*/ 1 w 240"/>
                  <a:gd name="T21" fmla="*/ 1 h 272"/>
                  <a:gd name="T22" fmla="*/ 1 w 240"/>
                  <a:gd name="T23" fmla="*/ 1 h 272"/>
                  <a:gd name="T24" fmla="*/ 1 w 240"/>
                  <a:gd name="T25" fmla="*/ 1 h 272"/>
                  <a:gd name="T26" fmla="*/ 1 w 240"/>
                  <a:gd name="T27" fmla="*/ 1 h 272"/>
                  <a:gd name="T28" fmla="*/ 1 w 240"/>
                  <a:gd name="T29" fmla="*/ 1 h 272"/>
                  <a:gd name="T30" fmla="*/ 1 w 240"/>
                  <a:gd name="T31" fmla="*/ 1 h 272"/>
                  <a:gd name="T32" fmla="*/ 1 w 240"/>
                  <a:gd name="T33" fmla="*/ 1 h 272"/>
                  <a:gd name="T34" fmla="*/ 1 w 240"/>
                  <a:gd name="T35" fmla="*/ 1 h 272"/>
                  <a:gd name="T36" fmla="*/ 1 w 240"/>
                  <a:gd name="T37" fmla="*/ 1 h 272"/>
                  <a:gd name="T38" fmla="*/ 1 w 240"/>
                  <a:gd name="T39" fmla="*/ 1 h 272"/>
                  <a:gd name="T40" fmla="*/ 1 w 240"/>
                  <a:gd name="T41" fmla="*/ 1 h 272"/>
                  <a:gd name="T42" fmla="*/ 1 w 240"/>
                  <a:gd name="T43" fmla="*/ 1 h 272"/>
                  <a:gd name="T44" fmla="*/ 1 w 240"/>
                  <a:gd name="T45" fmla="*/ 1 h 272"/>
                  <a:gd name="T46" fmla="*/ 1 w 240"/>
                  <a:gd name="T47" fmla="*/ 1 h 272"/>
                  <a:gd name="T48" fmla="*/ 1 w 240"/>
                  <a:gd name="T49" fmla="*/ 1 h 272"/>
                  <a:gd name="T50" fmla="*/ 1 w 240"/>
                  <a:gd name="T51" fmla="*/ 1 h 272"/>
                  <a:gd name="T52" fmla="*/ 1 w 240"/>
                  <a:gd name="T53" fmla="*/ 1 h 272"/>
                  <a:gd name="T54" fmla="*/ 1 w 240"/>
                  <a:gd name="T55" fmla="*/ 1 h 272"/>
                  <a:gd name="T56" fmla="*/ 1 w 240"/>
                  <a:gd name="T57" fmla="*/ 1 h 272"/>
                  <a:gd name="T58" fmla="*/ 1 w 240"/>
                  <a:gd name="T59" fmla="*/ 1 h 272"/>
                  <a:gd name="T60" fmla="*/ 1 w 240"/>
                  <a:gd name="T61" fmla="*/ 1 h 272"/>
                  <a:gd name="T62" fmla="*/ 1 w 240"/>
                  <a:gd name="T63" fmla="*/ 1 h 272"/>
                  <a:gd name="T64" fmla="*/ 1 w 240"/>
                  <a:gd name="T65" fmla="*/ 1 h 272"/>
                  <a:gd name="T66" fmla="*/ 1 w 240"/>
                  <a:gd name="T67" fmla="*/ 1 h 272"/>
                  <a:gd name="T68" fmla="*/ 1 w 240"/>
                  <a:gd name="T69" fmla="*/ 1 h 272"/>
                  <a:gd name="T70" fmla="*/ 1 w 240"/>
                  <a:gd name="T71" fmla="*/ 1 h 272"/>
                  <a:gd name="T72" fmla="*/ 1 w 240"/>
                  <a:gd name="T73" fmla="*/ 1 h 272"/>
                  <a:gd name="T74" fmla="*/ 1 w 240"/>
                  <a:gd name="T75" fmla="*/ 1 h 272"/>
                  <a:gd name="T76" fmla="*/ 1 w 240"/>
                  <a:gd name="T77" fmla="*/ 1 h 272"/>
                  <a:gd name="T78" fmla="*/ 1 w 240"/>
                  <a:gd name="T79" fmla="*/ 1 h 272"/>
                  <a:gd name="T80" fmla="*/ 1 w 240"/>
                  <a:gd name="T81" fmla="*/ 1 h 272"/>
                  <a:gd name="T82" fmla="*/ 1 w 240"/>
                  <a:gd name="T83" fmla="*/ 1 h 272"/>
                  <a:gd name="T84" fmla="*/ 1 w 240"/>
                  <a:gd name="T85" fmla="*/ 1 h 272"/>
                  <a:gd name="T86" fmla="*/ 1 w 240"/>
                  <a:gd name="T87" fmla="*/ 1 h 272"/>
                  <a:gd name="T88" fmla="*/ 1 w 240"/>
                  <a:gd name="T89" fmla="*/ 1 h 272"/>
                  <a:gd name="T90" fmla="*/ 1 w 240"/>
                  <a:gd name="T91" fmla="*/ 1 h 272"/>
                  <a:gd name="T92" fmla="*/ 1 w 240"/>
                  <a:gd name="T93" fmla="*/ 1 h 272"/>
                  <a:gd name="T94" fmla="*/ 1 w 240"/>
                  <a:gd name="T95" fmla="*/ 1 h 272"/>
                  <a:gd name="T96" fmla="*/ 1 w 240"/>
                  <a:gd name="T97" fmla="*/ 1 h 272"/>
                  <a:gd name="T98" fmla="*/ 1 w 240"/>
                  <a:gd name="T99" fmla="*/ 1 h 272"/>
                  <a:gd name="T100" fmla="*/ 1 w 240"/>
                  <a:gd name="T101" fmla="*/ 1 h 272"/>
                  <a:gd name="T102" fmla="*/ 1 w 240"/>
                  <a:gd name="T103" fmla="*/ 1 h 272"/>
                  <a:gd name="T104" fmla="*/ 1 w 240"/>
                  <a:gd name="T105" fmla="*/ 1 h 272"/>
                  <a:gd name="T106" fmla="*/ 1 w 240"/>
                  <a:gd name="T107" fmla="*/ 1 h 272"/>
                  <a:gd name="T108" fmla="*/ 1 w 240"/>
                  <a:gd name="T109" fmla="*/ 1 h 272"/>
                  <a:gd name="T110" fmla="*/ 1 w 240"/>
                  <a:gd name="T111" fmla="*/ 1 h 27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40" h="272">
                    <a:moveTo>
                      <a:pt x="203" y="21"/>
                    </a:moveTo>
                    <a:lnTo>
                      <a:pt x="206" y="24"/>
                    </a:lnTo>
                    <a:lnTo>
                      <a:pt x="207" y="29"/>
                    </a:lnTo>
                    <a:lnTo>
                      <a:pt x="207" y="34"/>
                    </a:lnTo>
                    <a:lnTo>
                      <a:pt x="206" y="35"/>
                    </a:lnTo>
                    <a:lnTo>
                      <a:pt x="204" y="32"/>
                    </a:lnTo>
                    <a:lnTo>
                      <a:pt x="202" y="29"/>
                    </a:lnTo>
                    <a:lnTo>
                      <a:pt x="200" y="24"/>
                    </a:lnTo>
                    <a:lnTo>
                      <a:pt x="203" y="21"/>
                    </a:lnTo>
                    <a:lnTo>
                      <a:pt x="194" y="16"/>
                    </a:lnTo>
                    <a:lnTo>
                      <a:pt x="194" y="20"/>
                    </a:lnTo>
                    <a:lnTo>
                      <a:pt x="195" y="22"/>
                    </a:lnTo>
                    <a:lnTo>
                      <a:pt x="195" y="25"/>
                    </a:lnTo>
                    <a:lnTo>
                      <a:pt x="195" y="29"/>
                    </a:lnTo>
                    <a:lnTo>
                      <a:pt x="197" y="34"/>
                    </a:lnTo>
                    <a:lnTo>
                      <a:pt x="200" y="39"/>
                    </a:lnTo>
                    <a:lnTo>
                      <a:pt x="204" y="42"/>
                    </a:lnTo>
                    <a:lnTo>
                      <a:pt x="210" y="40"/>
                    </a:lnTo>
                    <a:lnTo>
                      <a:pt x="213" y="36"/>
                    </a:lnTo>
                    <a:lnTo>
                      <a:pt x="215" y="30"/>
                    </a:lnTo>
                    <a:lnTo>
                      <a:pt x="214" y="25"/>
                    </a:lnTo>
                    <a:lnTo>
                      <a:pt x="213" y="21"/>
                    </a:lnTo>
                    <a:lnTo>
                      <a:pt x="234" y="22"/>
                    </a:lnTo>
                    <a:lnTo>
                      <a:pt x="237" y="20"/>
                    </a:lnTo>
                    <a:lnTo>
                      <a:pt x="240" y="16"/>
                    </a:lnTo>
                    <a:lnTo>
                      <a:pt x="240" y="12"/>
                    </a:lnTo>
                    <a:lnTo>
                      <a:pt x="236" y="6"/>
                    </a:lnTo>
                    <a:lnTo>
                      <a:pt x="234" y="6"/>
                    </a:lnTo>
                    <a:lnTo>
                      <a:pt x="233" y="7"/>
                    </a:lnTo>
                    <a:lnTo>
                      <a:pt x="232" y="8"/>
                    </a:lnTo>
                    <a:lnTo>
                      <a:pt x="230" y="11"/>
                    </a:lnTo>
                    <a:lnTo>
                      <a:pt x="229" y="13"/>
                    </a:lnTo>
                    <a:lnTo>
                      <a:pt x="227" y="15"/>
                    </a:lnTo>
                    <a:lnTo>
                      <a:pt x="227" y="16"/>
                    </a:lnTo>
                    <a:lnTo>
                      <a:pt x="221" y="15"/>
                    </a:lnTo>
                    <a:lnTo>
                      <a:pt x="218" y="14"/>
                    </a:lnTo>
                    <a:lnTo>
                      <a:pt x="213" y="13"/>
                    </a:lnTo>
                    <a:lnTo>
                      <a:pt x="207" y="14"/>
                    </a:lnTo>
                    <a:lnTo>
                      <a:pt x="199" y="11"/>
                    </a:lnTo>
                    <a:lnTo>
                      <a:pt x="190" y="9"/>
                    </a:lnTo>
                    <a:lnTo>
                      <a:pt x="180" y="11"/>
                    </a:lnTo>
                    <a:lnTo>
                      <a:pt x="171" y="13"/>
                    </a:lnTo>
                    <a:lnTo>
                      <a:pt x="160" y="16"/>
                    </a:lnTo>
                    <a:lnTo>
                      <a:pt x="151" y="21"/>
                    </a:lnTo>
                    <a:lnTo>
                      <a:pt x="141" y="25"/>
                    </a:lnTo>
                    <a:lnTo>
                      <a:pt x="132" y="30"/>
                    </a:lnTo>
                    <a:lnTo>
                      <a:pt x="128" y="40"/>
                    </a:lnTo>
                    <a:lnTo>
                      <a:pt x="127" y="51"/>
                    </a:lnTo>
                    <a:lnTo>
                      <a:pt x="128" y="61"/>
                    </a:lnTo>
                    <a:lnTo>
                      <a:pt x="135" y="72"/>
                    </a:lnTo>
                    <a:lnTo>
                      <a:pt x="134" y="77"/>
                    </a:lnTo>
                    <a:lnTo>
                      <a:pt x="132" y="82"/>
                    </a:lnTo>
                    <a:lnTo>
                      <a:pt x="129" y="85"/>
                    </a:lnTo>
                    <a:lnTo>
                      <a:pt x="123" y="88"/>
                    </a:lnTo>
                    <a:lnTo>
                      <a:pt x="121" y="84"/>
                    </a:lnTo>
                    <a:lnTo>
                      <a:pt x="118" y="77"/>
                    </a:lnTo>
                    <a:lnTo>
                      <a:pt x="113" y="69"/>
                    </a:lnTo>
                    <a:lnTo>
                      <a:pt x="109" y="60"/>
                    </a:lnTo>
                    <a:lnTo>
                      <a:pt x="111" y="50"/>
                    </a:lnTo>
                    <a:lnTo>
                      <a:pt x="112" y="42"/>
                    </a:lnTo>
                    <a:lnTo>
                      <a:pt x="112" y="37"/>
                    </a:lnTo>
                    <a:lnTo>
                      <a:pt x="108" y="34"/>
                    </a:lnTo>
                    <a:lnTo>
                      <a:pt x="100" y="42"/>
                    </a:lnTo>
                    <a:lnTo>
                      <a:pt x="91" y="32"/>
                    </a:lnTo>
                    <a:lnTo>
                      <a:pt x="86" y="22"/>
                    </a:lnTo>
                    <a:lnTo>
                      <a:pt x="83" y="12"/>
                    </a:lnTo>
                    <a:lnTo>
                      <a:pt x="80" y="0"/>
                    </a:lnTo>
                    <a:lnTo>
                      <a:pt x="80" y="13"/>
                    </a:lnTo>
                    <a:lnTo>
                      <a:pt x="84" y="25"/>
                    </a:lnTo>
                    <a:lnTo>
                      <a:pt x="90" y="38"/>
                    </a:lnTo>
                    <a:lnTo>
                      <a:pt x="98" y="52"/>
                    </a:lnTo>
                    <a:lnTo>
                      <a:pt x="105" y="66"/>
                    </a:lnTo>
                    <a:lnTo>
                      <a:pt x="109" y="80"/>
                    </a:lnTo>
                    <a:lnTo>
                      <a:pt x="113" y="93"/>
                    </a:lnTo>
                    <a:lnTo>
                      <a:pt x="112" y="108"/>
                    </a:lnTo>
                    <a:lnTo>
                      <a:pt x="105" y="107"/>
                    </a:lnTo>
                    <a:lnTo>
                      <a:pt x="99" y="101"/>
                    </a:lnTo>
                    <a:lnTo>
                      <a:pt x="94" y="96"/>
                    </a:lnTo>
                    <a:lnTo>
                      <a:pt x="92" y="93"/>
                    </a:lnTo>
                    <a:lnTo>
                      <a:pt x="84" y="84"/>
                    </a:lnTo>
                    <a:lnTo>
                      <a:pt x="75" y="81"/>
                    </a:lnTo>
                    <a:lnTo>
                      <a:pt x="62" y="80"/>
                    </a:lnTo>
                    <a:lnTo>
                      <a:pt x="51" y="80"/>
                    </a:lnTo>
                    <a:lnTo>
                      <a:pt x="38" y="80"/>
                    </a:lnTo>
                    <a:lnTo>
                      <a:pt x="27" y="76"/>
                    </a:lnTo>
                    <a:lnTo>
                      <a:pt x="17" y="68"/>
                    </a:lnTo>
                    <a:lnTo>
                      <a:pt x="12" y="54"/>
                    </a:lnTo>
                    <a:lnTo>
                      <a:pt x="14" y="47"/>
                    </a:lnTo>
                    <a:lnTo>
                      <a:pt x="17" y="42"/>
                    </a:lnTo>
                    <a:lnTo>
                      <a:pt x="22" y="36"/>
                    </a:lnTo>
                    <a:lnTo>
                      <a:pt x="28" y="32"/>
                    </a:lnTo>
                    <a:lnTo>
                      <a:pt x="36" y="34"/>
                    </a:lnTo>
                    <a:lnTo>
                      <a:pt x="43" y="36"/>
                    </a:lnTo>
                    <a:lnTo>
                      <a:pt x="46" y="42"/>
                    </a:lnTo>
                    <a:lnTo>
                      <a:pt x="47" y="49"/>
                    </a:lnTo>
                    <a:lnTo>
                      <a:pt x="53" y="46"/>
                    </a:lnTo>
                    <a:lnTo>
                      <a:pt x="50" y="38"/>
                    </a:lnTo>
                    <a:lnTo>
                      <a:pt x="45" y="31"/>
                    </a:lnTo>
                    <a:lnTo>
                      <a:pt x="38" y="27"/>
                    </a:lnTo>
                    <a:lnTo>
                      <a:pt x="30" y="25"/>
                    </a:lnTo>
                    <a:lnTo>
                      <a:pt x="18" y="31"/>
                    </a:lnTo>
                    <a:lnTo>
                      <a:pt x="12" y="38"/>
                    </a:lnTo>
                    <a:lnTo>
                      <a:pt x="7" y="46"/>
                    </a:lnTo>
                    <a:lnTo>
                      <a:pt x="6" y="57"/>
                    </a:lnTo>
                    <a:lnTo>
                      <a:pt x="10" y="66"/>
                    </a:lnTo>
                    <a:lnTo>
                      <a:pt x="16" y="73"/>
                    </a:lnTo>
                    <a:lnTo>
                      <a:pt x="22" y="78"/>
                    </a:lnTo>
                    <a:lnTo>
                      <a:pt x="29" y="83"/>
                    </a:lnTo>
                    <a:lnTo>
                      <a:pt x="21" y="97"/>
                    </a:lnTo>
                    <a:lnTo>
                      <a:pt x="12" y="108"/>
                    </a:lnTo>
                    <a:lnTo>
                      <a:pt x="3" y="122"/>
                    </a:lnTo>
                    <a:lnTo>
                      <a:pt x="0" y="138"/>
                    </a:lnTo>
                    <a:lnTo>
                      <a:pt x="5" y="142"/>
                    </a:lnTo>
                    <a:lnTo>
                      <a:pt x="9" y="131"/>
                    </a:lnTo>
                    <a:lnTo>
                      <a:pt x="13" y="121"/>
                    </a:lnTo>
                    <a:lnTo>
                      <a:pt x="17" y="111"/>
                    </a:lnTo>
                    <a:lnTo>
                      <a:pt x="25" y="100"/>
                    </a:lnTo>
                    <a:lnTo>
                      <a:pt x="29" y="97"/>
                    </a:lnTo>
                    <a:lnTo>
                      <a:pt x="33" y="93"/>
                    </a:lnTo>
                    <a:lnTo>
                      <a:pt x="38" y="90"/>
                    </a:lnTo>
                    <a:lnTo>
                      <a:pt x="43" y="89"/>
                    </a:lnTo>
                    <a:lnTo>
                      <a:pt x="48" y="88"/>
                    </a:lnTo>
                    <a:lnTo>
                      <a:pt x="53" y="87"/>
                    </a:lnTo>
                    <a:lnTo>
                      <a:pt x="59" y="87"/>
                    </a:lnTo>
                    <a:lnTo>
                      <a:pt x="63" y="88"/>
                    </a:lnTo>
                    <a:lnTo>
                      <a:pt x="54" y="96"/>
                    </a:lnTo>
                    <a:lnTo>
                      <a:pt x="51" y="104"/>
                    </a:lnTo>
                    <a:lnTo>
                      <a:pt x="50" y="112"/>
                    </a:lnTo>
                    <a:lnTo>
                      <a:pt x="51" y="118"/>
                    </a:lnTo>
                    <a:lnTo>
                      <a:pt x="53" y="123"/>
                    </a:lnTo>
                    <a:lnTo>
                      <a:pt x="58" y="127"/>
                    </a:lnTo>
                    <a:lnTo>
                      <a:pt x="62" y="129"/>
                    </a:lnTo>
                    <a:lnTo>
                      <a:pt x="68" y="130"/>
                    </a:lnTo>
                    <a:lnTo>
                      <a:pt x="71" y="130"/>
                    </a:lnTo>
                    <a:lnTo>
                      <a:pt x="75" y="128"/>
                    </a:lnTo>
                    <a:lnTo>
                      <a:pt x="77" y="126"/>
                    </a:lnTo>
                    <a:lnTo>
                      <a:pt x="78" y="122"/>
                    </a:lnTo>
                    <a:lnTo>
                      <a:pt x="78" y="118"/>
                    </a:lnTo>
                    <a:lnTo>
                      <a:pt x="77" y="114"/>
                    </a:lnTo>
                    <a:lnTo>
                      <a:pt x="74" y="111"/>
                    </a:lnTo>
                    <a:lnTo>
                      <a:pt x="70" y="110"/>
                    </a:lnTo>
                    <a:lnTo>
                      <a:pt x="67" y="113"/>
                    </a:lnTo>
                    <a:lnTo>
                      <a:pt x="69" y="116"/>
                    </a:lnTo>
                    <a:lnTo>
                      <a:pt x="71" y="121"/>
                    </a:lnTo>
                    <a:lnTo>
                      <a:pt x="71" y="125"/>
                    </a:lnTo>
                    <a:lnTo>
                      <a:pt x="67" y="128"/>
                    </a:lnTo>
                    <a:lnTo>
                      <a:pt x="62" y="126"/>
                    </a:lnTo>
                    <a:lnTo>
                      <a:pt x="58" y="123"/>
                    </a:lnTo>
                    <a:lnTo>
                      <a:pt x="55" y="120"/>
                    </a:lnTo>
                    <a:lnTo>
                      <a:pt x="54" y="114"/>
                    </a:lnTo>
                    <a:lnTo>
                      <a:pt x="54" y="110"/>
                    </a:lnTo>
                    <a:lnTo>
                      <a:pt x="58" y="104"/>
                    </a:lnTo>
                    <a:lnTo>
                      <a:pt x="62" y="99"/>
                    </a:lnTo>
                    <a:lnTo>
                      <a:pt x="70" y="97"/>
                    </a:lnTo>
                    <a:lnTo>
                      <a:pt x="80" y="99"/>
                    </a:lnTo>
                    <a:lnTo>
                      <a:pt x="88" y="103"/>
                    </a:lnTo>
                    <a:lnTo>
                      <a:pt x="94" y="107"/>
                    </a:lnTo>
                    <a:lnTo>
                      <a:pt x="100" y="115"/>
                    </a:lnTo>
                    <a:lnTo>
                      <a:pt x="103" y="128"/>
                    </a:lnTo>
                    <a:lnTo>
                      <a:pt x="100" y="139"/>
                    </a:lnTo>
                    <a:lnTo>
                      <a:pt x="97" y="151"/>
                    </a:lnTo>
                    <a:lnTo>
                      <a:pt x="92" y="161"/>
                    </a:lnTo>
                    <a:lnTo>
                      <a:pt x="93" y="176"/>
                    </a:lnTo>
                    <a:lnTo>
                      <a:pt x="90" y="189"/>
                    </a:lnTo>
                    <a:lnTo>
                      <a:pt x="84" y="201"/>
                    </a:lnTo>
                    <a:lnTo>
                      <a:pt x="77" y="214"/>
                    </a:lnTo>
                    <a:lnTo>
                      <a:pt x="70" y="221"/>
                    </a:lnTo>
                    <a:lnTo>
                      <a:pt x="62" y="228"/>
                    </a:lnTo>
                    <a:lnTo>
                      <a:pt x="53" y="234"/>
                    </a:lnTo>
                    <a:lnTo>
                      <a:pt x="45" y="241"/>
                    </a:lnTo>
                    <a:lnTo>
                      <a:pt x="37" y="247"/>
                    </a:lnTo>
                    <a:lnTo>
                      <a:pt x="31" y="255"/>
                    </a:lnTo>
                    <a:lnTo>
                      <a:pt x="27" y="263"/>
                    </a:lnTo>
                    <a:lnTo>
                      <a:pt x="24" y="272"/>
                    </a:lnTo>
                    <a:lnTo>
                      <a:pt x="30" y="272"/>
                    </a:lnTo>
                    <a:lnTo>
                      <a:pt x="35" y="268"/>
                    </a:lnTo>
                    <a:lnTo>
                      <a:pt x="40" y="264"/>
                    </a:lnTo>
                    <a:lnTo>
                      <a:pt x="46" y="262"/>
                    </a:lnTo>
                    <a:lnTo>
                      <a:pt x="59" y="263"/>
                    </a:lnTo>
                    <a:lnTo>
                      <a:pt x="68" y="260"/>
                    </a:lnTo>
                    <a:lnTo>
                      <a:pt x="76" y="255"/>
                    </a:lnTo>
                    <a:lnTo>
                      <a:pt x="82" y="247"/>
                    </a:lnTo>
                    <a:lnTo>
                      <a:pt x="86" y="237"/>
                    </a:lnTo>
                    <a:lnTo>
                      <a:pt x="91" y="228"/>
                    </a:lnTo>
                    <a:lnTo>
                      <a:pt x="96" y="219"/>
                    </a:lnTo>
                    <a:lnTo>
                      <a:pt x="103" y="212"/>
                    </a:lnTo>
                    <a:lnTo>
                      <a:pt x="112" y="214"/>
                    </a:lnTo>
                    <a:lnTo>
                      <a:pt x="118" y="213"/>
                    </a:lnTo>
                    <a:lnTo>
                      <a:pt x="121" y="210"/>
                    </a:lnTo>
                    <a:lnTo>
                      <a:pt x="124" y="205"/>
                    </a:lnTo>
                    <a:lnTo>
                      <a:pt x="126" y="199"/>
                    </a:lnTo>
                    <a:lnTo>
                      <a:pt x="129" y="192"/>
                    </a:lnTo>
                    <a:lnTo>
                      <a:pt x="132" y="187"/>
                    </a:lnTo>
                    <a:lnTo>
                      <a:pt x="138" y="183"/>
                    </a:lnTo>
                    <a:lnTo>
                      <a:pt x="152" y="184"/>
                    </a:lnTo>
                    <a:lnTo>
                      <a:pt x="158" y="187"/>
                    </a:lnTo>
                    <a:lnTo>
                      <a:pt x="157" y="190"/>
                    </a:lnTo>
                    <a:lnTo>
                      <a:pt x="151" y="194"/>
                    </a:lnTo>
                    <a:lnTo>
                      <a:pt x="144" y="199"/>
                    </a:lnTo>
                    <a:lnTo>
                      <a:pt x="137" y="205"/>
                    </a:lnTo>
                    <a:lnTo>
                      <a:pt x="132" y="212"/>
                    </a:lnTo>
                    <a:lnTo>
                      <a:pt x="134" y="219"/>
                    </a:lnTo>
                    <a:lnTo>
                      <a:pt x="136" y="225"/>
                    </a:lnTo>
                    <a:lnTo>
                      <a:pt x="139" y="228"/>
                    </a:lnTo>
                    <a:lnTo>
                      <a:pt x="143" y="232"/>
                    </a:lnTo>
                    <a:lnTo>
                      <a:pt x="149" y="233"/>
                    </a:lnTo>
                    <a:lnTo>
                      <a:pt x="159" y="229"/>
                    </a:lnTo>
                    <a:lnTo>
                      <a:pt x="164" y="220"/>
                    </a:lnTo>
                    <a:lnTo>
                      <a:pt x="167" y="210"/>
                    </a:lnTo>
                    <a:lnTo>
                      <a:pt x="168" y="202"/>
                    </a:lnTo>
                    <a:lnTo>
                      <a:pt x="159" y="199"/>
                    </a:lnTo>
                    <a:lnTo>
                      <a:pt x="159" y="206"/>
                    </a:lnTo>
                    <a:lnTo>
                      <a:pt x="159" y="212"/>
                    </a:lnTo>
                    <a:lnTo>
                      <a:pt x="158" y="218"/>
                    </a:lnTo>
                    <a:lnTo>
                      <a:pt x="153" y="224"/>
                    </a:lnTo>
                    <a:lnTo>
                      <a:pt x="150" y="226"/>
                    </a:lnTo>
                    <a:lnTo>
                      <a:pt x="146" y="224"/>
                    </a:lnTo>
                    <a:lnTo>
                      <a:pt x="144" y="221"/>
                    </a:lnTo>
                    <a:lnTo>
                      <a:pt x="142" y="220"/>
                    </a:lnTo>
                    <a:lnTo>
                      <a:pt x="143" y="213"/>
                    </a:lnTo>
                    <a:lnTo>
                      <a:pt x="146" y="207"/>
                    </a:lnTo>
                    <a:lnTo>
                      <a:pt x="152" y="203"/>
                    </a:lnTo>
                    <a:lnTo>
                      <a:pt x="159" y="199"/>
                    </a:lnTo>
                    <a:lnTo>
                      <a:pt x="168" y="202"/>
                    </a:lnTo>
                    <a:lnTo>
                      <a:pt x="177" y="206"/>
                    </a:lnTo>
                    <a:lnTo>
                      <a:pt x="181" y="212"/>
                    </a:lnTo>
                    <a:lnTo>
                      <a:pt x="180" y="218"/>
                    </a:lnTo>
                    <a:lnTo>
                      <a:pt x="177" y="224"/>
                    </a:lnTo>
                    <a:lnTo>
                      <a:pt x="173" y="230"/>
                    </a:lnTo>
                    <a:lnTo>
                      <a:pt x="169" y="236"/>
                    </a:lnTo>
                    <a:lnTo>
                      <a:pt x="169" y="243"/>
                    </a:lnTo>
                    <a:lnTo>
                      <a:pt x="173" y="250"/>
                    </a:lnTo>
                    <a:lnTo>
                      <a:pt x="177" y="252"/>
                    </a:lnTo>
                    <a:lnTo>
                      <a:pt x="182" y="256"/>
                    </a:lnTo>
                    <a:lnTo>
                      <a:pt x="189" y="257"/>
                    </a:lnTo>
                    <a:lnTo>
                      <a:pt x="195" y="252"/>
                    </a:lnTo>
                    <a:lnTo>
                      <a:pt x="194" y="248"/>
                    </a:lnTo>
                    <a:lnTo>
                      <a:pt x="197" y="244"/>
                    </a:lnTo>
                    <a:lnTo>
                      <a:pt x="200" y="242"/>
                    </a:lnTo>
                    <a:lnTo>
                      <a:pt x="200" y="237"/>
                    </a:lnTo>
                    <a:lnTo>
                      <a:pt x="194" y="239"/>
                    </a:lnTo>
                    <a:lnTo>
                      <a:pt x="190" y="244"/>
                    </a:lnTo>
                    <a:lnTo>
                      <a:pt x="185" y="249"/>
                    </a:lnTo>
                    <a:lnTo>
                      <a:pt x="179" y="248"/>
                    </a:lnTo>
                    <a:lnTo>
                      <a:pt x="179" y="235"/>
                    </a:lnTo>
                    <a:lnTo>
                      <a:pt x="184" y="222"/>
                    </a:lnTo>
                    <a:lnTo>
                      <a:pt x="187" y="211"/>
                    </a:lnTo>
                    <a:lnTo>
                      <a:pt x="180" y="197"/>
                    </a:lnTo>
                    <a:lnTo>
                      <a:pt x="169" y="195"/>
                    </a:lnTo>
                    <a:lnTo>
                      <a:pt x="165" y="188"/>
                    </a:lnTo>
                    <a:lnTo>
                      <a:pt x="159" y="181"/>
                    </a:lnTo>
                    <a:lnTo>
                      <a:pt x="146" y="174"/>
                    </a:lnTo>
                    <a:lnTo>
                      <a:pt x="135" y="179"/>
                    </a:lnTo>
                    <a:lnTo>
                      <a:pt x="127" y="186"/>
                    </a:lnTo>
                    <a:lnTo>
                      <a:pt x="121" y="194"/>
                    </a:lnTo>
                    <a:lnTo>
                      <a:pt x="116" y="204"/>
                    </a:lnTo>
                    <a:lnTo>
                      <a:pt x="108" y="199"/>
                    </a:lnTo>
                    <a:lnTo>
                      <a:pt x="108" y="192"/>
                    </a:lnTo>
                    <a:lnTo>
                      <a:pt x="112" y="184"/>
                    </a:lnTo>
                    <a:lnTo>
                      <a:pt x="114" y="176"/>
                    </a:lnTo>
                    <a:lnTo>
                      <a:pt x="123" y="172"/>
                    </a:lnTo>
                    <a:lnTo>
                      <a:pt x="130" y="166"/>
                    </a:lnTo>
                    <a:lnTo>
                      <a:pt x="135" y="158"/>
                    </a:lnTo>
                    <a:lnTo>
                      <a:pt x="139" y="150"/>
                    </a:lnTo>
                    <a:lnTo>
                      <a:pt x="143" y="142"/>
                    </a:lnTo>
                    <a:lnTo>
                      <a:pt x="147" y="134"/>
                    </a:lnTo>
                    <a:lnTo>
                      <a:pt x="154" y="127"/>
                    </a:lnTo>
                    <a:lnTo>
                      <a:pt x="162" y="122"/>
                    </a:lnTo>
                    <a:lnTo>
                      <a:pt x="173" y="120"/>
                    </a:lnTo>
                    <a:lnTo>
                      <a:pt x="184" y="119"/>
                    </a:lnTo>
                    <a:lnTo>
                      <a:pt x="191" y="119"/>
                    </a:lnTo>
                    <a:lnTo>
                      <a:pt x="195" y="119"/>
                    </a:lnTo>
                    <a:lnTo>
                      <a:pt x="194" y="116"/>
                    </a:lnTo>
                    <a:lnTo>
                      <a:pt x="187" y="114"/>
                    </a:lnTo>
                    <a:lnTo>
                      <a:pt x="180" y="113"/>
                    </a:lnTo>
                    <a:lnTo>
                      <a:pt x="173" y="114"/>
                    </a:lnTo>
                    <a:lnTo>
                      <a:pt x="166" y="116"/>
                    </a:lnTo>
                    <a:lnTo>
                      <a:pt x="159" y="119"/>
                    </a:lnTo>
                    <a:lnTo>
                      <a:pt x="152" y="123"/>
                    </a:lnTo>
                    <a:lnTo>
                      <a:pt x="145" y="127"/>
                    </a:lnTo>
                    <a:lnTo>
                      <a:pt x="139" y="131"/>
                    </a:lnTo>
                    <a:lnTo>
                      <a:pt x="132" y="139"/>
                    </a:lnTo>
                    <a:lnTo>
                      <a:pt x="129" y="150"/>
                    </a:lnTo>
                    <a:lnTo>
                      <a:pt x="124" y="157"/>
                    </a:lnTo>
                    <a:lnTo>
                      <a:pt x="115" y="158"/>
                    </a:lnTo>
                    <a:lnTo>
                      <a:pt x="118" y="141"/>
                    </a:lnTo>
                    <a:lnTo>
                      <a:pt x="119" y="122"/>
                    </a:lnTo>
                    <a:lnTo>
                      <a:pt x="126" y="105"/>
                    </a:lnTo>
                    <a:lnTo>
                      <a:pt x="142" y="93"/>
                    </a:lnTo>
                    <a:lnTo>
                      <a:pt x="143" y="89"/>
                    </a:lnTo>
                    <a:lnTo>
                      <a:pt x="145" y="78"/>
                    </a:lnTo>
                    <a:lnTo>
                      <a:pt x="145" y="68"/>
                    </a:lnTo>
                    <a:lnTo>
                      <a:pt x="141" y="63"/>
                    </a:lnTo>
                    <a:lnTo>
                      <a:pt x="136" y="58"/>
                    </a:lnTo>
                    <a:lnTo>
                      <a:pt x="135" y="51"/>
                    </a:lnTo>
                    <a:lnTo>
                      <a:pt x="135" y="44"/>
                    </a:lnTo>
                    <a:lnTo>
                      <a:pt x="137" y="36"/>
                    </a:lnTo>
                    <a:lnTo>
                      <a:pt x="142" y="31"/>
                    </a:lnTo>
                    <a:lnTo>
                      <a:pt x="146" y="27"/>
                    </a:lnTo>
                    <a:lnTo>
                      <a:pt x="151" y="24"/>
                    </a:lnTo>
                    <a:lnTo>
                      <a:pt x="157" y="27"/>
                    </a:lnTo>
                    <a:lnTo>
                      <a:pt x="164" y="29"/>
                    </a:lnTo>
                    <a:lnTo>
                      <a:pt x="168" y="27"/>
                    </a:lnTo>
                    <a:lnTo>
                      <a:pt x="173" y="28"/>
                    </a:lnTo>
                    <a:lnTo>
                      <a:pt x="177" y="30"/>
                    </a:lnTo>
                    <a:lnTo>
                      <a:pt x="181" y="34"/>
                    </a:lnTo>
                    <a:lnTo>
                      <a:pt x="183" y="40"/>
                    </a:lnTo>
                    <a:lnTo>
                      <a:pt x="180" y="47"/>
                    </a:lnTo>
                    <a:lnTo>
                      <a:pt x="173" y="51"/>
                    </a:lnTo>
                    <a:lnTo>
                      <a:pt x="166" y="52"/>
                    </a:lnTo>
                    <a:lnTo>
                      <a:pt x="162" y="46"/>
                    </a:lnTo>
                    <a:lnTo>
                      <a:pt x="162" y="40"/>
                    </a:lnTo>
                    <a:lnTo>
                      <a:pt x="162" y="35"/>
                    </a:lnTo>
                    <a:lnTo>
                      <a:pt x="164" y="29"/>
                    </a:lnTo>
                    <a:lnTo>
                      <a:pt x="157" y="27"/>
                    </a:lnTo>
                    <a:lnTo>
                      <a:pt x="156" y="31"/>
                    </a:lnTo>
                    <a:lnTo>
                      <a:pt x="156" y="37"/>
                    </a:lnTo>
                    <a:lnTo>
                      <a:pt x="157" y="44"/>
                    </a:lnTo>
                    <a:lnTo>
                      <a:pt x="157" y="50"/>
                    </a:lnTo>
                    <a:lnTo>
                      <a:pt x="160" y="53"/>
                    </a:lnTo>
                    <a:lnTo>
                      <a:pt x="165" y="57"/>
                    </a:lnTo>
                    <a:lnTo>
                      <a:pt x="171" y="58"/>
                    </a:lnTo>
                    <a:lnTo>
                      <a:pt x="176" y="58"/>
                    </a:lnTo>
                    <a:lnTo>
                      <a:pt x="182" y="54"/>
                    </a:lnTo>
                    <a:lnTo>
                      <a:pt x="187" y="50"/>
                    </a:lnTo>
                    <a:lnTo>
                      <a:pt x="190" y="44"/>
                    </a:lnTo>
                    <a:lnTo>
                      <a:pt x="190" y="38"/>
                    </a:lnTo>
                    <a:lnTo>
                      <a:pt x="188" y="32"/>
                    </a:lnTo>
                    <a:lnTo>
                      <a:pt x="184" y="27"/>
                    </a:lnTo>
                    <a:lnTo>
                      <a:pt x="180" y="22"/>
                    </a:lnTo>
                    <a:lnTo>
                      <a:pt x="175" y="19"/>
                    </a:lnTo>
                    <a:lnTo>
                      <a:pt x="180" y="16"/>
                    </a:lnTo>
                    <a:lnTo>
                      <a:pt x="184" y="15"/>
                    </a:lnTo>
                    <a:lnTo>
                      <a:pt x="189" y="15"/>
                    </a:lnTo>
                    <a:lnTo>
                      <a:pt x="194" y="16"/>
                    </a:lnTo>
                    <a:lnTo>
                      <a:pt x="203" y="2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55" name="未知"/>
              <p:cNvSpPr>
                <a:spLocks/>
              </p:cNvSpPr>
              <p:nvPr/>
            </p:nvSpPr>
            <p:spPr bwMode="auto">
              <a:xfrm>
                <a:off x="348" y="64"/>
                <a:ext cx="108" cy="66"/>
              </a:xfrm>
              <a:custGeom>
                <a:avLst/>
                <a:gdLst>
                  <a:gd name="T0" fmla="*/ 1 w 215"/>
                  <a:gd name="T1" fmla="*/ 0 h 134"/>
                  <a:gd name="T2" fmla="*/ 1 w 215"/>
                  <a:gd name="T3" fmla="*/ 0 h 134"/>
                  <a:gd name="T4" fmla="*/ 1 w 215"/>
                  <a:gd name="T5" fmla="*/ 0 h 134"/>
                  <a:gd name="T6" fmla="*/ 1 w 215"/>
                  <a:gd name="T7" fmla="*/ 0 h 134"/>
                  <a:gd name="T8" fmla="*/ 1 w 215"/>
                  <a:gd name="T9" fmla="*/ 0 h 134"/>
                  <a:gd name="T10" fmla="*/ 1 w 215"/>
                  <a:gd name="T11" fmla="*/ 0 h 134"/>
                  <a:gd name="T12" fmla="*/ 1 w 215"/>
                  <a:gd name="T13" fmla="*/ 0 h 134"/>
                  <a:gd name="T14" fmla="*/ 1 w 215"/>
                  <a:gd name="T15" fmla="*/ 0 h 134"/>
                  <a:gd name="T16" fmla="*/ 1 w 215"/>
                  <a:gd name="T17" fmla="*/ 0 h 134"/>
                  <a:gd name="T18" fmla="*/ 1 w 215"/>
                  <a:gd name="T19" fmla="*/ 0 h 134"/>
                  <a:gd name="T20" fmla="*/ 1 w 215"/>
                  <a:gd name="T21" fmla="*/ 0 h 134"/>
                  <a:gd name="T22" fmla="*/ 1 w 215"/>
                  <a:gd name="T23" fmla="*/ 0 h 134"/>
                  <a:gd name="T24" fmla="*/ 1 w 215"/>
                  <a:gd name="T25" fmla="*/ 0 h 134"/>
                  <a:gd name="T26" fmla="*/ 1 w 215"/>
                  <a:gd name="T27" fmla="*/ 0 h 134"/>
                  <a:gd name="T28" fmla="*/ 1 w 215"/>
                  <a:gd name="T29" fmla="*/ 0 h 134"/>
                  <a:gd name="T30" fmla="*/ 1 w 215"/>
                  <a:gd name="T31" fmla="*/ 0 h 134"/>
                  <a:gd name="T32" fmla="*/ 1 w 215"/>
                  <a:gd name="T33" fmla="*/ 0 h 134"/>
                  <a:gd name="T34" fmla="*/ 1 w 215"/>
                  <a:gd name="T35" fmla="*/ 0 h 134"/>
                  <a:gd name="T36" fmla="*/ 1 w 215"/>
                  <a:gd name="T37" fmla="*/ 0 h 134"/>
                  <a:gd name="T38" fmla="*/ 1 w 215"/>
                  <a:gd name="T39" fmla="*/ 0 h 134"/>
                  <a:gd name="T40" fmla="*/ 1 w 215"/>
                  <a:gd name="T41" fmla="*/ 0 h 134"/>
                  <a:gd name="T42" fmla="*/ 1 w 215"/>
                  <a:gd name="T43" fmla="*/ 0 h 134"/>
                  <a:gd name="T44" fmla="*/ 1 w 215"/>
                  <a:gd name="T45" fmla="*/ 0 h 134"/>
                  <a:gd name="T46" fmla="*/ 1 w 215"/>
                  <a:gd name="T47" fmla="*/ 0 h 134"/>
                  <a:gd name="T48" fmla="*/ 1 w 215"/>
                  <a:gd name="T49" fmla="*/ 0 h 134"/>
                  <a:gd name="T50" fmla="*/ 1 w 215"/>
                  <a:gd name="T51" fmla="*/ 0 h 134"/>
                  <a:gd name="T52" fmla="*/ 1 w 215"/>
                  <a:gd name="T53" fmla="*/ 0 h 134"/>
                  <a:gd name="T54" fmla="*/ 1 w 215"/>
                  <a:gd name="T55" fmla="*/ 0 h 134"/>
                  <a:gd name="T56" fmla="*/ 1 w 215"/>
                  <a:gd name="T57" fmla="*/ 0 h 134"/>
                  <a:gd name="T58" fmla="*/ 1 w 215"/>
                  <a:gd name="T59" fmla="*/ 0 h 134"/>
                  <a:gd name="T60" fmla="*/ 1 w 215"/>
                  <a:gd name="T61" fmla="*/ 0 h 134"/>
                  <a:gd name="T62" fmla="*/ 1 w 215"/>
                  <a:gd name="T63" fmla="*/ 0 h 134"/>
                  <a:gd name="T64" fmla="*/ 0 w 215"/>
                  <a:gd name="T65" fmla="*/ 0 h 134"/>
                  <a:gd name="T66" fmla="*/ 1 w 215"/>
                  <a:gd name="T67" fmla="*/ 0 h 134"/>
                  <a:gd name="T68" fmla="*/ 1 w 215"/>
                  <a:gd name="T69" fmla="*/ 0 h 134"/>
                  <a:gd name="T70" fmla="*/ 1 w 215"/>
                  <a:gd name="T71" fmla="*/ 0 h 134"/>
                  <a:gd name="T72" fmla="*/ 1 w 215"/>
                  <a:gd name="T73" fmla="*/ 0 h 134"/>
                  <a:gd name="T74" fmla="*/ 1 w 215"/>
                  <a:gd name="T75" fmla="*/ 0 h 134"/>
                  <a:gd name="T76" fmla="*/ 1 w 215"/>
                  <a:gd name="T77" fmla="*/ 0 h 134"/>
                  <a:gd name="T78" fmla="*/ 1 w 215"/>
                  <a:gd name="T79" fmla="*/ 0 h 134"/>
                  <a:gd name="T80" fmla="*/ 1 w 215"/>
                  <a:gd name="T81" fmla="*/ 0 h 134"/>
                  <a:gd name="T82" fmla="*/ 1 w 215"/>
                  <a:gd name="T83" fmla="*/ 0 h 134"/>
                  <a:gd name="T84" fmla="*/ 1 w 215"/>
                  <a:gd name="T85" fmla="*/ 0 h 134"/>
                  <a:gd name="T86" fmla="*/ 1 w 215"/>
                  <a:gd name="T87" fmla="*/ 0 h 134"/>
                  <a:gd name="T88" fmla="*/ 1 w 215"/>
                  <a:gd name="T89" fmla="*/ 0 h 13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15" h="134">
                    <a:moveTo>
                      <a:pt x="189" y="134"/>
                    </a:moveTo>
                    <a:lnTo>
                      <a:pt x="178" y="133"/>
                    </a:lnTo>
                    <a:lnTo>
                      <a:pt x="173" y="129"/>
                    </a:lnTo>
                    <a:lnTo>
                      <a:pt x="168" y="125"/>
                    </a:lnTo>
                    <a:lnTo>
                      <a:pt x="162" y="119"/>
                    </a:lnTo>
                    <a:lnTo>
                      <a:pt x="161" y="111"/>
                    </a:lnTo>
                    <a:lnTo>
                      <a:pt x="162" y="104"/>
                    </a:lnTo>
                    <a:lnTo>
                      <a:pt x="164" y="98"/>
                    </a:lnTo>
                    <a:lnTo>
                      <a:pt x="169" y="92"/>
                    </a:lnTo>
                    <a:lnTo>
                      <a:pt x="175" y="91"/>
                    </a:lnTo>
                    <a:lnTo>
                      <a:pt x="179" y="89"/>
                    </a:lnTo>
                    <a:lnTo>
                      <a:pt x="184" y="90"/>
                    </a:lnTo>
                    <a:lnTo>
                      <a:pt x="186" y="93"/>
                    </a:lnTo>
                    <a:lnTo>
                      <a:pt x="189" y="99"/>
                    </a:lnTo>
                    <a:lnTo>
                      <a:pt x="189" y="105"/>
                    </a:lnTo>
                    <a:lnTo>
                      <a:pt x="186" y="110"/>
                    </a:lnTo>
                    <a:lnTo>
                      <a:pt x="183" y="113"/>
                    </a:lnTo>
                    <a:lnTo>
                      <a:pt x="169" y="111"/>
                    </a:lnTo>
                    <a:lnTo>
                      <a:pt x="170" y="115"/>
                    </a:lnTo>
                    <a:lnTo>
                      <a:pt x="173" y="119"/>
                    </a:lnTo>
                    <a:lnTo>
                      <a:pt x="175" y="122"/>
                    </a:lnTo>
                    <a:lnTo>
                      <a:pt x="179" y="125"/>
                    </a:lnTo>
                    <a:lnTo>
                      <a:pt x="185" y="126"/>
                    </a:lnTo>
                    <a:lnTo>
                      <a:pt x="191" y="122"/>
                    </a:lnTo>
                    <a:lnTo>
                      <a:pt x="196" y="118"/>
                    </a:lnTo>
                    <a:lnTo>
                      <a:pt x="200" y="113"/>
                    </a:lnTo>
                    <a:lnTo>
                      <a:pt x="204" y="103"/>
                    </a:lnTo>
                    <a:lnTo>
                      <a:pt x="202" y="93"/>
                    </a:lnTo>
                    <a:lnTo>
                      <a:pt x="198" y="84"/>
                    </a:lnTo>
                    <a:lnTo>
                      <a:pt x="193" y="75"/>
                    </a:lnTo>
                    <a:lnTo>
                      <a:pt x="191" y="70"/>
                    </a:lnTo>
                    <a:lnTo>
                      <a:pt x="188" y="68"/>
                    </a:lnTo>
                    <a:lnTo>
                      <a:pt x="183" y="66"/>
                    </a:lnTo>
                    <a:lnTo>
                      <a:pt x="178" y="64"/>
                    </a:lnTo>
                    <a:lnTo>
                      <a:pt x="174" y="64"/>
                    </a:lnTo>
                    <a:lnTo>
                      <a:pt x="168" y="64"/>
                    </a:lnTo>
                    <a:lnTo>
                      <a:pt x="162" y="64"/>
                    </a:lnTo>
                    <a:lnTo>
                      <a:pt x="158" y="64"/>
                    </a:lnTo>
                    <a:lnTo>
                      <a:pt x="145" y="72"/>
                    </a:lnTo>
                    <a:lnTo>
                      <a:pt x="136" y="81"/>
                    </a:lnTo>
                    <a:lnTo>
                      <a:pt x="126" y="91"/>
                    </a:lnTo>
                    <a:lnTo>
                      <a:pt x="117" y="102"/>
                    </a:lnTo>
                    <a:lnTo>
                      <a:pt x="107" y="111"/>
                    </a:lnTo>
                    <a:lnTo>
                      <a:pt x="97" y="118"/>
                    </a:lnTo>
                    <a:lnTo>
                      <a:pt x="83" y="120"/>
                    </a:lnTo>
                    <a:lnTo>
                      <a:pt x="65" y="118"/>
                    </a:lnTo>
                    <a:lnTo>
                      <a:pt x="58" y="113"/>
                    </a:lnTo>
                    <a:lnTo>
                      <a:pt x="55" y="106"/>
                    </a:lnTo>
                    <a:lnTo>
                      <a:pt x="50" y="99"/>
                    </a:lnTo>
                    <a:lnTo>
                      <a:pt x="47" y="92"/>
                    </a:lnTo>
                    <a:lnTo>
                      <a:pt x="50" y="84"/>
                    </a:lnTo>
                    <a:lnTo>
                      <a:pt x="56" y="77"/>
                    </a:lnTo>
                    <a:lnTo>
                      <a:pt x="61" y="70"/>
                    </a:lnTo>
                    <a:lnTo>
                      <a:pt x="60" y="62"/>
                    </a:lnTo>
                    <a:lnTo>
                      <a:pt x="56" y="59"/>
                    </a:lnTo>
                    <a:lnTo>
                      <a:pt x="52" y="57"/>
                    </a:lnTo>
                    <a:lnTo>
                      <a:pt x="47" y="55"/>
                    </a:lnTo>
                    <a:lnTo>
                      <a:pt x="42" y="55"/>
                    </a:lnTo>
                    <a:lnTo>
                      <a:pt x="37" y="64"/>
                    </a:lnTo>
                    <a:lnTo>
                      <a:pt x="31" y="70"/>
                    </a:lnTo>
                    <a:lnTo>
                      <a:pt x="23" y="75"/>
                    </a:lnTo>
                    <a:lnTo>
                      <a:pt x="11" y="73"/>
                    </a:lnTo>
                    <a:lnTo>
                      <a:pt x="6" y="69"/>
                    </a:lnTo>
                    <a:lnTo>
                      <a:pt x="1" y="61"/>
                    </a:lnTo>
                    <a:lnTo>
                      <a:pt x="0" y="53"/>
                    </a:lnTo>
                    <a:lnTo>
                      <a:pt x="0" y="45"/>
                    </a:lnTo>
                    <a:lnTo>
                      <a:pt x="4" y="32"/>
                    </a:lnTo>
                    <a:lnTo>
                      <a:pt x="11" y="23"/>
                    </a:lnTo>
                    <a:lnTo>
                      <a:pt x="19" y="15"/>
                    </a:lnTo>
                    <a:lnTo>
                      <a:pt x="29" y="11"/>
                    </a:lnTo>
                    <a:lnTo>
                      <a:pt x="38" y="6"/>
                    </a:lnTo>
                    <a:lnTo>
                      <a:pt x="49" y="4"/>
                    </a:lnTo>
                    <a:lnTo>
                      <a:pt x="61" y="1"/>
                    </a:lnTo>
                    <a:lnTo>
                      <a:pt x="73" y="0"/>
                    </a:lnTo>
                    <a:lnTo>
                      <a:pt x="88" y="1"/>
                    </a:lnTo>
                    <a:lnTo>
                      <a:pt x="106" y="4"/>
                    </a:lnTo>
                    <a:lnTo>
                      <a:pt x="123" y="9"/>
                    </a:lnTo>
                    <a:lnTo>
                      <a:pt x="141" y="15"/>
                    </a:lnTo>
                    <a:lnTo>
                      <a:pt x="159" y="24"/>
                    </a:lnTo>
                    <a:lnTo>
                      <a:pt x="175" y="35"/>
                    </a:lnTo>
                    <a:lnTo>
                      <a:pt x="189" y="46"/>
                    </a:lnTo>
                    <a:lnTo>
                      <a:pt x="200" y="59"/>
                    </a:lnTo>
                    <a:lnTo>
                      <a:pt x="205" y="67"/>
                    </a:lnTo>
                    <a:lnTo>
                      <a:pt x="211" y="77"/>
                    </a:lnTo>
                    <a:lnTo>
                      <a:pt x="215" y="89"/>
                    </a:lnTo>
                    <a:lnTo>
                      <a:pt x="215" y="102"/>
                    </a:lnTo>
                    <a:lnTo>
                      <a:pt x="213" y="112"/>
                    </a:lnTo>
                    <a:lnTo>
                      <a:pt x="207" y="121"/>
                    </a:lnTo>
                    <a:lnTo>
                      <a:pt x="199" y="129"/>
                    </a:lnTo>
                    <a:lnTo>
                      <a:pt x="189" y="134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56" name="未知"/>
              <p:cNvSpPr>
                <a:spLocks/>
              </p:cNvSpPr>
              <p:nvPr/>
            </p:nvSpPr>
            <p:spPr bwMode="auto">
              <a:xfrm>
                <a:off x="384" y="81"/>
                <a:ext cx="45" cy="11"/>
              </a:xfrm>
              <a:custGeom>
                <a:avLst/>
                <a:gdLst>
                  <a:gd name="T0" fmla="*/ 1 w 90"/>
                  <a:gd name="T1" fmla="*/ 1 h 22"/>
                  <a:gd name="T2" fmla="*/ 0 w 90"/>
                  <a:gd name="T3" fmla="*/ 1 h 22"/>
                  <a:gd name="T4" fmla="*/ 0 w 90"/>
                  <a:gd name="T5" fmla="*/ 1 h 22"/>
                  <a:gd name="T6" fmla="*/ 1 w 90"/>
                  <a:gd name="T7" fmla="*/ 1 h 22"/>
                  <a:gd name="T8" fmla="*/ 1 w 90"/>
                  <a:gd name="T9" fmla="*/ 1 h 22"/>
                  <a:gd name="T10" fmla="*/ 1 w 90"/>
                  <a:gd name="T11" fmla="*/ 1 h 22"/>
                  <a:gd name="T12" fmla="*/ 1 w 90"/>
                  <a:gd name="T13" fmla="*/ 1 h 22"/>
                  <a:gd name="T14" fmla="*/ 1 w 90"/>
                  <a:gd name="T15" fmla="*/ 0 h 22"/>
                  <a:gd name="T16" fmla="*/ 1 w 90"/>
                  <a:gd name="T17" fmla="*/ 0 h 22"/>
                  <a:gd name="T18" fmla="*/ 1 w 90"/>
                  <a:gd name="T19" fmla="*/ 0 h 22"/>
                  <a:gd name="T20" fmla="*/ 1 w 90"/>
                  <a:gd name="T21" fmla="*/ 0 h 22"/>
                  <a:gd name="T22" fmla="*/ 1 w 90"/>
                  <a:gd name="T23" fmla="*/ 1 h 22"/>
                  <a:gd name="T24" fmla="*/ 1 w 90"/>
                  <a:gd name="T25" fmla="*/ 1 h 22"/>
                  <a:gd name="T26" fmla="*/ 1 w 90"/>
                  <a:gd name="T27" fmla="*/ 1 h 22"/>
                  <a:gd name="T28" fmla="*/ 1 w 90"/>
                  <a:gd name="T29" fmla="*/ 1 h 22"/>
                  <a:gd name="T30" fmla="*/ 1 w 90"/>
                  <a:gd name="T31" fmla="*/ 1 h 22"/>
                  <a:gd name="T32" fmla="*/ 1 w 90"/>
                  <a:gd name="T33" fmla="*/ 1 h 22"/>
                  <a:gd name="T34" fmla="*/ 1 w 90"/>
                  <a:gd name="T35" fmla="*/ 1 h 22"/>
                  <a:gd name="T36" fmla="*/ 1 w 90"/>
                  <a:gd name="T37" fmla="*/ 1 h 22"/>
                  <a:gd name="T38" fmla="*/ 1 w 90"/>
                  <a:gd name="T39" fmla="*/ 1 h 22"/>
                  <a:gd name="T40" fmla="*/ 1 w 90"/>
                  <a:gd name="T41" fmla="*/ 1 h 22"/>
                  <a:gd name="T42" fmla="*/ 1 w 90"/>
                  <a:gd name="T43" fmla="*/ 1 h 22"/>
                  <a:gd name="T44" fmla="*/ 1 w 90"/>
                  <a:gd name="T45" fmla="*/ 1 h 22"/>
                  <a:gd name="T46" fmla="*/ 1 w 90"/>
                  <a:gd name="T47" fmla="*/ 1 h 22"/>
                  <a:gd name="T48" fmla="*/ 1 w 90"/>
                  <a:gd name="T49" fmla="*/ 1 h 22"/>
                  <a:gd name="T50" fmla="*/ 1 w 90"/>
                  <a:gd name="T51" fmla="*/ 1 h 22"/>
                  <a:gd name="T52" fmla="*/ 1 w 90"/>
                  <a:gd name="T53" fmla="*/ 1 h 2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0" h="22">
                    <a:moveTo>
                      <a:pt x="4" y="22"/>
                    </a:moveTo>
                    <a:lnTo>
                      <a:pt x="0" y="22"/>
                    </a:lnTo>
                    <a:lnTo>
                      <a:pt x="0" y="14"/>
                    </a:lnTo>
                    <a:lnTo>
                      <a:pt x="6" y="8"/>
                    </a:lnTo>
                    <a:lnTo>
                      <a:pt x="15" y="6"/>
                    </a:lnTo>
                    <a:lnTo>
                      <a:pt x="22" y="1"/>
                    </a:lnTo>
                    <a:lnTo>
                      <a:pt x="27" y="1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43" y="0"/>
                    </a:lnTo>
                    <a:lnTo>
                      <a:pt x="50" y="0"/>
                    </a:lnTo>
                    <a:lnTo>
                      <a:pt x="55" y="1"/>
                    </a:lnTo>
                    <a:lnTo>
                      <a:pt x="62" y="2"/>
                    </a:lnTo>
                    <a:lnTo>
                      <a:pt x="69" y="3"/>
                    </a:lnTo>
                    <a:lnTo>
                      <a:pt x="74" y="3"/>
                    </a:lnTo>
                    <a:lnTo>
                      <a:pt x="79" y="4"/>
                    </a:lnTo>
                    <a:lnTo>
                      <a:pt x="83" y="6"/>
                    </a:lnTo>
                    <a:lnTo>
                      <a:pt x="87" y="7"/>
                    </a:lnTo>
                    <a:lnTo>
                      <a:pt x="90" y="9"/>
                    </a:lnTo>
                    <a:lnTo>
                      <a:pt x="79" y="8"/>
                    </a:lnTo>
                    <a:lnTo>
                      <a:pt x="67" y="7"/>
                    </a:lnTo>
                    <a:lnTo>
                      <a:pt x="55" y="7"/>
                    </a:lnTo>
                    <a:lnTo>
                      <a:pt x="43" y="7"/>
                    </a:lnTo>
                    <a:lnTo>
                      <a:pt x="31" y="8"/>
                    </a:lnTo>
                    <a:lnTo>
                      <a:pt x="21" y="11"/>
                    </a:lnTo>
                    <a:lnTo>
                      <a:pt x="12" y="16"/>
                    </a:lnTo>
                    <a:lnTo>
                      <a:pt x="4" y="22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57" name="未知"/>
              <p:cNvSpPr>
                <a:spLocks/>
              </p:cNvSpPr>
              <p:nvPr/>
            </p:nvSpPr>
            <p:spPr bwMode="auto">
              <a:xfrm>
                <a:off x="384" y="196"/>
                <a:ext cx="2" cy="8"/>
              </a:xfrm>
              <a:custGeom>
                <a:avLst/>
                <a:gdLst>
                  <a:gd name="T0" fmla="*/ 0 w 6"/>
                  <a:gd name="T1" fmla="*/ 1 h 15"/>
                  <a:gd name="T2" fmla="*/ 0 w 6"/>
                  <a:gd name="T3" fmla="*/ 1 h 15"/>
                  <a:gd name="T4" fmla="*/ 0 w 6"/>
                  <a:gd name="T5" fmla="*/ 1 h 15"/>
                  <a:gd name="T6" fmla="*/ 0 w 6"/>
                  <a:gd name="T7" fmla="*/ 1 h 15"/>
                  <a:gd name="T8" fmla="*/ 0 w 6"/>
                  <a:gd name="T9" fmla="*/ 0 h 15"/>
                  <a:gd name="T10" fmla="*/ 0 w 6"/>
                  <a:gd name="T11" fmla="*/ 0 h 15"/>
                  <a:gd name="T12" fmla="*/ 0 w 6"/>
                  <a:gd name="T13" fmla="*/ 1 h 15"/>
                  <a:gd name="T14" fmla="*/ 0 w 6"/>
                  <a:gd name="T15" fmla="*/ 1 h 15"/>
                  <a:gd name="T16" fmla="*/ 0 w 6"/>
                  <a:gd name="T17" fmla="*/ 1 h 15"/>
                  <a:gd name="T18" fmla="*/ 0 w 6"/>
                  <a:gd name="T19" fmla="*/ 1 h 15"/>
                  <a:gd name="T20" fmla="*/ 0 w 6"/>
                  <a:gd name="T21" fmla="*/ 1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15">
                    <a:moveTo>
                      <a:pt x="3" y="15"/>
                    </a:moveTo>
                    <a:lnTo>
                      <a:pt x="1" y="13"/>
                    </a:lnTo>
                    <a:lnTo>
                      <a:pt x="1" y="8"/>
                    </a:lnTo>
                    <a:lnTo>
                      <a:pt x="1" y="4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6" y="4"/>
                    </a:lnTo>
                    <a:lnTo>
                      <a:pt x="6" y="8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3" y="15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58" name="未知"/>
              <p:cNvSpPr>
                <a:spLocks/>
              </p:cNvSpPr>
              <p:nvPr/>
            </p:nvSpPr>
            <p:spPr bwMode="auto">
              <a:xfrm>
                <a:off x="294" y="174"/>
                <a:ext cx="72" cy="93"/>
              </a:xfrm>
              <a:custGeom>
                <a:avLst/>
                <a:gdLst>
                  <a:gd name="T0" fmla="*/ 0 w 145"/>
                  <a:gd name="T1" fmla="*/ 0 h 187"/>
                  <a:gd name="T2" fmla="*/ 0 w 145"/>
                  <a:gd name="T3" fmla="*/ 0 h 187"/>
                  <a:gd name="T4" fmla="*/ 0 w 145"/>
                  <a:gd name="T5" fmla="*/ 0 h 187"/>
                  <a:gd name="T6" fmla="*/ 0 w 145"/>
                  <a:gd name="T7" fmla="*/ 0 h 187"/>
                  <a:gd name="T8" fmla="*/ 0 w 145"/>
                  <a:gd name="T9" fmla="*/ 0 h 187"/>
                  <a:gd name="T10" fmla="*/ 0 w 145"/>
                  <a:gd name="T11" fmla="*/ 0 h 187"/>
                  <a:gd name="T12" fmla="*/ 0 w 145"/>
                  <a:gd name="T13" fmla="*/ 0 h 187"/>
                  <a:gd name="T14" fmla="*/ 0 w 145"/>
                  <a:gd name="T15" fmla="*/ 0 h 187"/>
                  <a:gd name="T16" fmla="*/ 0 w 145"/>
                  <a:gd name="T17" fmla="*/ 0 h 187"/>
                  <a:gd name="T18" fmla="*/ 0 w 145"/>
                  <a:gd name="T19" fmla="*/ 0 h 187"/>
                  <a:gd name="T20" fmla="*/ 0 w 145"/>
                  <a:gd name="T21" fmla="*/ 0 h 187"/>
                  <a:gd name="T22" fmla="*/ 0 w 145"/>
                  <a:gd name="T23" fmla="*/ 0 h 187"/>
                  <a:gd name="T24" fmla="*/ 0 w 145"/>
                  <a:gd name="T25" fmla="*/ 0 h 187"/>
                  <a:gd name="T26" fmla="*/ 0 w 145"/>
                  <a:gd name="T27" fmla="*/ 0 h 187"/>
                  <a:gd name="T28" fmla="*/ 0 w 145"/>
                  <a:gd name="T29" fmla="*/ 0 h 187"/>
                  <a:gd name="T30" fmla="*/ 0 w 145"/>
                  <a:gd name="T31" fmla="*/ 0 h 187"/>
                  <a:gd name="T32" fmla="*/ 0 w 145"/>
                  <a:gd name="T33" fmla="*/ 0 h 187"/>
                  <a:gd name="T34" fmla="*/ 0 w 145"/>
                  <a:gd name="T35" fmla="*/ 0 h 187"/>
                  <a:gd name="T36" fmla="*/ 0 w 145"/>
                  <a:gd name="T37" fmla="*/ 0 h 187"/>
                  <a:gd name="T38" fmla="*/ 0 w 145"/>
                  <a:gd name="T39" fmla="*/ 0 h 187"/>
                  <a:gd name="T40" fmla="*/ 0 w 145"/>
                  <a:gd name="T41" fmla="*/ 0 h 187"/>
                  <a:gd name="T42" fmla="*/ 0 w 145"/>
                  <a:gd name="T43" fmla="*/ 0 h 187"/>
                  <a:gd name="T44" fmla="*/ 0 w 145"/>
                  <a:gd name="T45" fmla="*/ 0 h 187"/>
                  <a:gd name="T46" fmla="*/ 0 w 145"/>
                  <a:gd name="T47" fmla="*/ 0 h 187"/>
                  <a:gd name="T48" fmla="*/ 0 w 145"/>
                  <a:gd name="T49" fmla="*/ 0 h 187"/>
                  <a:gd name="T50" fmla="*/ 0 w 145"/>
                  <a:gd name="T51" fmla="*/ 0 h 187"/>
                  <a:gd name="T52" fmla="*/ 0 w 145"/>
                  <a:gd name="T53" fmla="*/ 0 h 187"/>
                  <a:gd name="T54" fmla="*/ 0 w 145"/>
                  <a:gd name="T55" fmla="*/ 0 h 187"/>
                  <a:gd name="T56" fmla="*/ 0 w 145"/>
                  <a:gd name="T57" fmla="*/ 0 h 187"/>
                  <a:gd name="T58" fmla="*/ 0 w 145"/>
                  <a:gd name="T59" fmla="*/ 0 h 187"/>
                  <a:gd name="T60" fmla="*/ 0 w 145"/>
                  <a:gd name="T61" fmla="*/ 0 h 187"/>
                  <a:gd name="T62" fmla="*/ 0 w 145"/>
                  <a:gd name="T63" fmla="*/ 0 h 187"/>
                  <a:gd name="T64" fmla="*/ 0 w 145"/>
                  <a:gd name="T65" fmla="*/ 0 h 187"/>
                  <a:gd name="T66" fmla="*/ 0 w 145"/>
                  <a:gd name="T67" fmla="*/ 0 h 187"/>
                  <a:gd name="T68" fmla="*/ 0 w 145"/>
                  <a:gd name="T69" fmla="*/ 0 h 187"/>
                  <a:gd name="T70" fmla="*/ 0 w 145"/>
                  <a:gd name="T71" fmla="*/ 0 h 187"/>
                  <a:gd name="T72" fmla="*/ 0 w 145"/>
                  <a:gd name="T73" fmla="*/ 0 h 187"/>
                  <a:gd name="T74" fmla="*/ 0 w 145"/>
                  <a:gd name="T75" fmla="*/ 0 h 187"/>
                  <a:gd name="T76" fmla="*/ 0 w 145"/>
                  <a:gd name="T77" fmla="*/ 0 h 187"/>
                  <a:gd name="T78" fmla="*/ 0 w 145"/>
                  <a:gd name="T79" fmla="*/ 0 h 187"/>
                  <a:gd name="T80" fmla="*/ 0 w 145"/>
                  <a:gd name="T81" fmla="*/ 0 h 187"/>
                  <a:gd name="T82" fmla="*/ 0 w 145"/>
                  <a:gd name="T83" fmla="*/ 0 h 187"/>
                  <a:gd name="T84" fmla="*/ 0 w 145"/>
                  <a:gd name="T85" fmla="*/ 0 h 187"/>
                  <a:gd name="T86" fmla="*/ 0 w 145"/>
                  <a:gd name="T87" fmla="*/ 0 h 187"/>
                  <a:gd name="T88" fmla="*/ 0 w 145"/>
                  <a:gd name="T89" fmla="*/ 0 h 187"/>
                  <a:gd name="T90" fmla="*/ 0 w 145"/>
                  <a:gd name="T91" fmla="*/ 0 h 187"/>
                  <a:gd name="T92" fmla="*/ 0 w 145"/>
                  <a:gd name="T93" fmla="*/ 0 h 187"/>
                  <a:gd name="T94" fmla="*/ 0 w 145"/>
                  <a:gd name="T95" fmla="*/ 0 h 18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45" h="187">
                    <a:moveTo>
                      <a:pt x="86" y="180"/>
                    </a:moveTo>
                    <a:lnTo>
                      <a:pt x="75" y="183"/>
                    </a:lnTo>
                    <a:lnTo>
                      <a:pt x="66" y="186"/>
                    </a:lnTo>
                    <a:lnTo>
                      <a:pt x="58" y="187"/>
                    </a:lnTo>
                    <a:lnTo>
                      <a:pt x="56" y="187"/>
                    </a:lnTo>
                    <a:lnTo>
                      <a:pt x="45" y="186"/>
                    </a:lnTo>
                    <a:lnTo>
                      <a:pt x="35" y="181"/>
                    </a:lnTo>
                    <a:lnTo>
                      <a:pt x="28" y="174"/>
                    </a:lnTo>
                    <a:lnTo>
                      <a:pt x="23" y="166"/>
                    </a:lnTo>
                    <a:lnTo>
                      <a:pt x="20" y="156"/>
                    </a:lnTo>
                    <a:lnTo>
                      <a:pt x="20" y="148"/>
                    </a:lnTo>
                    <a:lnTo>
                      <a:pt x="23" y="141"/>
                    </a:lnTo>
                    <a:lnTo>
                      <a:pt x="29" y="136"/>
                    </a:lnTo>
                    <a:lnTo>
                      <a:pt x="35" y="135"/>
                    </a:lnTo>
                    <a:lnTo>
                      <a:pt x="42" y="135"/>
                    </a:lnTo>
                    <a:lnTo>
                      <a:pt x="45" y="137"/>
                    </a:lnTo>
                    <a:lnTo>
                      <a:pt x="48" y="138"/>
                    </a:lnTo>
                    <a:lnTo>
                      <a:pt x="49" y="144"/>
                    </a:lnTo>
                    <a:lnTo>
                      <a:pt x="46" y="150"/>
                    </a:lnTo>
                    <a:lnTo>
                      <a:pt x="43" y="153"/>
                    </a:lnTo>
                    <a:lnTo>
                      <a:pt x="38" y="156"/>
                    </a:lnTo>
                    <a:lnTo>
                      <a:pt x="30" y="156"/>
                    </a:lnTo>
                    <a:lnTo>
                      <a:pt x="29" y="163"/>
                    </a:lnTo>
                    <a:lnTo>
                      <a:pt x="33" y="168"/>
                    </a:lnTo>
                    <a:lnTo>
                      <a:pt x="37" y="173"/>
                    </a:lnTo>
                    <a:lnTo>
                      <a:pt x="44" y="176"/>
                    </a:lnTo>
                    <a:lnTo>
                      <a:pt x="51" y="177"/>
                    </a:lnTo>
                    <a:lnTo>
                      <a:pt x="58" y="179"/>
                    </a:lnTo>
                    <a:lnTo>
                      <a:pt x="61" y="179"/>
                    </a:lnTo>
                    <a:lnTo>
                      <a:pt x="64" y="179"/>
                    </a:lnTo>
                    <a:lnTo>
                      <a:pt x="71" y="175"/>
                    </a:lnTo>
                    <a:lnTo>
                      <a:pt x="79" y="171"/>
                    </a:lnTo>
                    <a:lnTo>
                      <a:pt x="86" y="165"/>
                    </a:lnTo>
                    <a:lnTo>
                      <a:pt x="91" y="157"/>
                    </a:lnTo>
                    <a:lnTo>
                      <a:pt x="94" y="149"/>
                    </a:lnTo>
                    <a:lnTo>
                      <a:pt x="96" y="142"/>
                    </a:lnTo>
                    <a:lnTo>
                      <a:pt x="98" y="134"/>
                    </a:lnTo>
                    <a:lnTo>
                      <a:pt x="96" y="126"/>
                    </a:lnTo>
                    <a:lnTo>
                      <a:pt x="91" y="118"/>
                    </a:lnTo>
                    <a:lnTo>
                      <a:pt x="86" y="111"/>
                    </a:lnTo>
                    <a:lnTo>
                      <a:pt x="79" y="107"/>
                    </a:lnTo>
                    <a:lnTo>
                      <a:pt x="71" y="105"/>
                    </a:lnTo>
                    <a:lnTo>
                      <a:pt x="61" y="103"/>
                    </a:lnTo>
                    <a:lnTo>
                      <a:pt x="51" y="101"/>
                    </a:lnTo>
                    <a:lnTo>
                      <a:pt x="41" y="100"/>
                    </a:lnTo>
                    <a:lnTo>
                      <a:pt x="30" y="98"/>
                    </a:lnTo>
                    <a:lnTo>
                      <a:pt x="28" y="98"/>
                    </a:lnTo>
                    <a:lnTo>
                      <a:pt x="22" y="97"/>
                    </a:lnTo>
                    <a:lnTo>
                      <a:pt x="18" y="93"/>
                    </a:lnTo>
                    <a:lnTo>
                      <a:pt x="12" y="89"/>
                    </a:lnTo>
                    <a:lnTo>
                      <a:pt x="5" y="84"/>
                    </a:lnTo>
                    <a:lnTo>
                      <a:pt x="1" y="74"/>
                    </a:lnTo>
                    <a:lnTo>
                      <a:pt x="0" y="63"/>
                    </a:lnTo>
                    <a:lnTo>
                      <a:pt x="0" y="53"/>
                    </a:lnTo>
                    <a:lnTo>
                      <a:pt x="5" y="42"/>
                    </a:lnTo>
                    <a:lnTo>
                      <a:pt x="11" y="39"/>
                    </a:lnTo>
                    <a:lnTo>
                      <a:pt x="15" y="36"/>
                    </a:lnTo>
                    <a:lnTo>
                      <a:pt x="21" y="34"/>
                    </a:lnTo>
                    <a:lnTo>
                      <a:pt x="26" y="31"/>
                    </a:lnTo>
                    <a:lnTo>
                      <a:pt x="24" y="32"/>
                    </a:lnTo>
                    <a:lnTo>
                      <a:pt x="33" y="32"/>
                    </a:lnTo>
                    <a:lnTo>
                      <a:pt x="42" y="34"/>
                    </a:lnTo>
                    <a:lnTo>
                      <a:pt x="50" y="37"/>
                    </a:lnTo>
                    <a:lnTo>
                      <a:pt x="57" y="42"/>
                    </a:lnTo>
                    <a:lnTo>
                      <a:pt x="59" y="47"/>
                    </a:lnTo>
                    <a:lnTo>
                      <a:pt x="64" y="53"/>
                    </a:lnTo>
                    <a:lnTo>
                      <a:pt x="68" y="57"/>
                    </a:lnTo>
                    <a:lnTo>
                      <a:pt x="74" y="58"/>
                    </a:lnTo>
                    <a:lnTo>
                      <a:pt x="80" y="58"/>
                    </a:lnTo>
                    <a:lnTo>
                      <a:pt x="83" y="53"/>
                    </a:lnTo>
                    <a:lnTo>
                      <a:pt x="87" y="49"/>
                    </a:lnTo>
                    <a:lnTo>
                      <a:pt x="90" y="44"/>
                    </a:lnTo>
                    <a:lnTo>
                      <a:pt x="87" y="35"/>
                    </a:lnTo>
                    <a:lnTo>
                      <a:pt x="79" y="28"/>
                    </a:lnTo>
                    <a:lnTo>
                      <a:pt x="72" y="22"/>
                    </a:lnTo>
                    <a:lnTo>
                      <a:pt x="74" y="11"/>
                    </a:lnTo>
                    <a:lnTo>
                      <a:pt x="80" y="6"/>
                    </a:lnTo>
                    <a:lnTo>
                      <a:pt x="86" y="4"/>
                    </a:lnTo>
                    <a:lnTo>
                      <a:pt x="90" y="2"/>
                    </a:lnTo>
                    <a:lnTo>
                      <a:pt x="96" y="0"/>
                    </a:lnTo>
                    <a:lnTo>
                      <a:pt x="104" y="2"/>
                    </a:lnTo>
                    <a:lnTo>
                      <a:pt x="112" y="7"/>
                    </a:lnTo>
                    <a:lnTo>
                      <a:pt x="119" y="12"/>
                    </a:lnTo>
                    <a:lnTo>
                      <a:pt x="125" y="19"/>
                    </a:lnTo>
                    <a:lnTo>
                      <a:pt x="130" y="25"/>
                    </a:lnTo>
                    <a:lnTo>
                      <a:pt x="135" y="34"/>
                    </a:lnTo>
                    <a:lnTo>
                      <a:pt x="140" y="42"/>
                    </a:lnTo>
                    <a:lnTo>
                      <a:pt x="143" y="50"/>
                    </a:lnTo>
                    <a:lnTo>
                      <a:pt x="145" y="69"/>
                    </a:lnTo>
                    <a:lnTo>
                      <a:pt x="144" y="89"/>
                    </a:lnTo>
                    <a:lnTo>
                      <a:pt x="140" y="108"/>
                    </a:lnTo>
                    <a:lnTo>
                      <a:pt x="134" y="127"/>
                    </a:lnTo>
                    <a:lnTo>
                      <a:pt x="125" y="143"/>
                    </a:lnTo>
                    <a:lnTo>
                      <a:pt x="113" y="158"/>
                    </a:lnTo>
                    <a:lnTo>
                      <a:pt x="101" y="171"/>
                    </a:lnTo>
                    <a:lnTo>
                      <a:pt x="86" y="180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59" name="未知"/>
              <p:cNvSpPr>
                <a:spLocks/>
              </p:cNvSpPr>
              <p:nvPr/>
            </p:nvSpPr>
            <p:spPr bwMode="auto">
              <a:xfrm>
                <a:off x="338" y="201"/>
                <a:ext cx="14" cy="40"/>
              </a:xfrm>
              <a:custGeom>
                <a:avLst/>
                <a:gdLst>
                  <a:gd name="T0" fmla="*/ 0 w 29"/>
                  <a:gd name="T1" fmla="*/ 0 h 81"/>
                  <a:gd name="T2" fmla="*/ 0 w 29"/>
                  <a:gd name="T3" fmla="*/ 0 h 81"/>
                  <a:gd name="T4" fmla="*/ 0 w 29"/>
                  <a:gd name="T5" fmla="*/ 0 h 81"/>
                  <a:gd name="T6" fmla="*/ 0 w 29"/>
                  <a:gd name="T7" fmla="*/ 0 h 81"/>
                  <a:gd name="T8" fmla="*/ 0 w 29"/>
                  <a:gd name="T9" fmla="*/ 0 h 81"/>
                  <a:gd name="T10" fmla="*/ 0 w 29"/>
                  <a:gd name="T11" fmla="*/ 0 h 81"/>
                  <a:gd name="T12" fmla="*/ 0 w 29"/>
                  <a:gd name="T13" fmla="*/ 0 h 81"/>
                  <a:gd name="T14" fmla="*/ 0 w 29"/>
                  <a:gd name="T15" fmla="*/ 0 h 81"/>
                  <a:gd name="T16" fmla="*/ 0 w 29"/>
                  <a:gd name="T17" fmla="*/ 0 h 81"/>
                  <a:gd name="T18" fmla="*/ 0 w 29"/>
                  <a:gd name="T19" fmla="*/ 0 h 81"/>
                  <a:gd name="T20" fmla="*/ 0 w 29"/>
                  <a:gd name="T21" fmla="*/ 0 h 8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9" h="81">
                    <a:moveTo>
                      <a:pt x="24" y="81"/>
                    </a:moveTo>
                    <a:lnTo>
                      <a:pt x="24" y="60"/>
                    </a:lnTo>
                    <a:lnTo>
                      <a:pt x="20" y="39"/>
                    </a:lnTo>
                    <a:lnTo>
                      <a:pt x="12" y="21"/>
                    </a:lnTo>
                    <a:lnTo>
                      <a:pt x="0" y="6"/>
                    </a:lnTo>
                    <a:lnTo>
                      <a:pt x="5" y="0"/>
                    </a:lnTo>
                    <a:lnTo>
                      <a:pt x="16" y="8"/>
                    </a:lnTo>
                    <a:lnTo>
                      <a:pt x="23" y="22"/>
                    </a:lnTo>
                    <a:lnTo>
                      <a:pt x="27" y="38"/>
                    </a:lnTo>
                    <a:lnTo>
                      <a:pt x="29" y="54"/>
                    </a:lnTo>
                    <a:lnTo>
                      <a:pt x="24" y="8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60" name="未知"/>
              <p:cNvSpPr>
                <a:spLocks/>
              </p:cNvSpPr>
              <p:nvPr/>
            </p:nvSpPr>
            <p:spPr bwMode="auto">
              <a:xfrm>
                <a:off x="216" y="45"/>
                <a:ext cx="83" cy="99"/>
              </a:xfrm>
              <a:custGeom>
                <a:avLst/>
                <a:gdLst>
                  <a:gd name="T0" fmla="*/ 0 w 167"/>
                  <a:gd name="T1" fmla="*/ 0 h 199"/>
                  <a:gd name="T2" fmla="*/ 0 w 167"/>
                  <a:gd name="T3" fmla="*/ 0 h 199"/>
                  <a:gd name="T4" fmla="*/ 0 w 167"/>
                  <a:gd name="T5" fmla="*/ 0 h 199"/>
                  <a:gd name="T6" fmla="*/ 0 w 167"/>
                  <a:gd name="T7" fmla="*/ 0 h 199"/>
                  <a:gd name="T8" fmla="*/ 0 w 167"/>
                  <a:gd name="T9" fmla="*/ 0 h 199"/>
                  <a:gd name="T10" fmla="*/ 0 w 167"/>
                  <a:gd name="T11" fmla="*/ 0 h 199"/>
                  <a:gd name="T12" fmla="*/ 0 w 167"/>
                  <a:gd name="T13" fmla="*/ 0 h 199"/>
                  <a:gd name="T14" fmla="*/ 0 w 167"/>
                  <a:gd name="T15" fmla="*/ 0 h 199"/>
                  <a:gd name="T16" fmla="*/ 0 w 167"/>
                  <a:gd name="T17" fmla="*/ 0 h 199"/>
                  <a:gd name="T18" fmla="*/ 0 w 167"/>
                  <a:gd name="T19" fmla="*/ 0 h 199"/>
                  <a:gd name="T20" fmla="*/ 0 w 167"/>
                  <a:gd name="T21" fmla="*/ 0 h 199"/>
                  <a:gd name="T22" fmla="*/ 0 w 167"/>
                  <a:gd name="T23" fmla="*/ 0 h 199"/>
                  <a:gd name="T24" fmla="*/ 0 w 167"/>
                  <a:gd name="T25" fmla="*/ 0 h 199"/>
                  <a:gd name="T26" fmla="*/ 0 w 167"/>
                  <a:gd name="T27" fmla="*/ 0 h 199"/>
                  <a:gd name="T28" fmla="*/ 0 w 167"/>
                  <a:gd name="T29" fmla="*/ 0 h 199"/>
                  <a:gd name="T30" fmla="*/ 0 w 167"/>
                  <a:gd name="T31" fmla="*/ 0 h 199"/>
                  <a:gd name="T32" fmla="*/ 0 w 167"/>
                  <a:gd name="T33" fmla="*/ 0 h 199"/>
                  <a:gd name="T34" fmla="*/ 0 w 167"/>
                  <a:gd name="T35" fmla="*/ 0 h 199"/>
                  <a:gd name="T36" fmla="*/ 0 w 167"/>
                  <a:gd name="T37" fmla="*/ 0 h 199"/>
                  <a:gd name="T38" fmla="*/ 0 w 167"/>
                  <a:gd name="T39" fmla="*/ 0 h 199"/>
                  <a:gd name="T40" fmla="*/ 0 w 167"/>
                  <a:gd name="T41" fmla="*/ 0 h 199"/>
                  <a:gd name="T42" fmla="*/ 0 w 167"/>
                  <a:gd name="T43" fmla="*/ 0 h 199"/>
                  <a:gd name="T44" fmla="*/ 0 w 167"/>
                  <a:gd name="T45" fmla="*/ 0 h 199"/>
                  <a:gd name="T46" fmla="*/ 0 w 167"/>
                  <a:gd name="T47" fmla="*/ 0 h 199"/>
                  <a:gd name="T48" fmla="*/ 0 w 167"/>
                  <a:gd name="T49" fmla="*/ 0 h 199"/>
                  <a:gd name="T50" fmla="*/ 0 w 167"/>
                  <a:gd name="T51" fmla="*/ 0 h 199"/>
                  <a:gd name="T52" fmla="*/ 0 w 167"/>
                  <a:gd name="T53" fmla="*/ 0 h 199"/>
                  <a:gd name="T54" fmla="*/ 0 w 167"/>
                  <a:gd name="T55" fmla="*/ 0 h 199"/>
                  <a:gd name="T56" fmla="*/ 0 w 167"/>
                  <a:gd name="T57" fmla="*/ 0 h 199"/>
                  <a:gd name="T58" fmla="*/ 0 w 167"/>
                  <a:gd name="T59" fmla="*/ 0 h 199"/>
                  <a:gd name="T60" fmla="*/ 0 w 167"/>
                  <a:gd name="T61" fmla="*/ 0 h 199"/>
                  <a:gd name="T62" fmla="*/ 0 w 167"/>
                  <a:gd name="T63" fmla="*/ 0 h 199"/>
                  <a:gd name="T64" fmla="*/ 0 w 167"/>
                  <a:gd name="T65" fmla="*/ 0 h 199"/>
                  <a:gd name="T66" fmla="*/ 0 w 167"/>
                  <a:gd name="T67" fmla="*/ 0 h 199"/>
                  <a:gd name="T68" fmla="*/ 0 w 167"/>
                  <a:gd name="T69" fmla="*/ 0 h 199"/>
                  <a:gd name="T70" fmla="*/ 0 w 167"/>
                  <a:gd name="T71" fmla="*/ 0 h 199"/>
                  <a:gd name="T72" fmla="*/ 0 w 167"/>
                  <a:gd name="T73" fmla="*/ 0 h 199"/>
                  <a:gd name="T74" fmla="*/ 0 w 167"/>
                  <a:gd name="T75" fmla="*/ 0 h 199"/>
                  <a:gd name="T76" fmla="*/ 0 w 167"/>
                  <a:gd name="T77" fmla="*/ 0 h 199"/>
                  <a:gd name="T78" fmla="*/ 0 w 167"/>
                  <a:gd name="T79" fmla="*/ 0 h 199"/>
                  <a:gd name="T80" fmla="*/ 0 w 167"/>
                  <a:gd name="T81" fmla="*/ 0 h 199"/>
                  <a:gd name="T82" fmla="*/ 0 w 167"/>
                  <a:gd name="T83" fmla="*/ 0 h 199"/>
                  <a:gd name="T84" fmla="*/ 0 w 167"/>
                  <a:gd name="T85" fmla="*/ 0 h 199"/>
                  <a:gd name="T86" fmla="*/ 0 w 167"/>
                  <a:gd name="T87" fmla="*/ 0 h 199"/>
                  <a:gd name="T88" fmla="*/ 0 w 167"/>
                  <a:gd name="T89" fmla="*/ 0 h 19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67" h="199">
                    <a:moveTo>
                      <a:pt x="144" y="143"/>
                    </a:moveTo>
                    <a:lnTo>
                      <a:pt x="137" y="143"/>
                    </a:lnTo>
                    <a:lnTo>
                      <a:pt x="132" y="140"/>
                    </a:lnTo>
                    <a:lnTo>
                      <a:pt x="127" y="136"/>
                    </a:lnTo>
                    <a:lnTo>
                      <a:pt x="120" y="137"/>
                    </a:lnTo>
                    <a:lnTo>
                      <a:pt x="115" y="140"/>
                    </a:lnTo>
                    <a:lnTo>
                      <a:pt x="112" y="143"/>
                    </a:lnTo>
                    <a:lnTo>
                      <a:pt x="110" y="148"/>
                    </a:lnTo>
                    <a:lnTo>
                      <a:pt x="112" y="153"/>
                    </a:lnTo>
                    <a:lnTo>
                      <a:pt x="117" y="161"/>
                    </a:lnTo>
                    <a:lnTo>
                      <a:pt x="125" y="164"/>
                    </a:lnTo>
                    <a:lnTo>
                      <a:pt x="132" y="166"/>
                    </a:lnTo>
                    <a:lnTo>
                      <a:pt x="135" y="174"/>
                    </a:lnTo>
                    <a:lnTo>
                      <a:pt x="131" y="182"/>
                    </a:lnTo>
                    <a:lnTo>
                      <a:pt x="128" y="188"/>
                    </a:lnTo>
                    <a:lnTo>
                      <a:pt x="124" y="191"/>
                    </a:lnTo>
                    <a:lnTo>
                      <a:pt x="120" y="195"/>
                    </a:lnTo>
                    <a:lnTo>
                      <a:pt x="115" y="196"/>
                    </a:lnTo>
                    <a:lnTo>
                      <a:pt x="109" y="198"/>
                    </a:lnTo>
                    <a:lnTo>
                      <a:pt x="103" y="198"/>
                    </a:lnTo>
                    <a:lnTo>
                      <a:pt x="97" y="199"/>
                    </a:lnTo>
                    <a:lnTo>
                      <a:pt x="86" y="198"/>
                    </a:lnTo>
                    <a:lnTo>
                      <a:pt x="70" y="191"/>
                    </a:lnTo>
                    <a:lnTo>
                      <a:pt x="56" y="182"/>
                    </a:lnTo>
                    <a:lnTo>
                      <a:pt x="44" y="171"/>
                    </a:lnTo>
                    <a:lnTo>
                      <a:pt x="32" y="157"/>
                    </a:lnTo>
                    <a:lnTo>
                      <a:pt x="22" y="142"/>
                    </a:lnTo>
                    <a:lnTo>
                      <a:pt x="12" y="126"/>
                    </a:lnTo>
                    <a:lnTo>
                      <a:pt x="6" y="110"/>
                    </a:lnTo>
                    <a:lnTo>
                      <a:pt x="1" y="91"/>
                    </a:lnTo>
                    <a:lnTo>
                      <a:pt x="0" y="67"/>
                    </a:lnTo>
                    <a:lnTo>
                      <a:pt x="3" y="42"/>
                    </a:lnTo>
                    <a:lnTo>
                      <a:pt x="11" y="20"/>
                    </a:lnTo>
                    <a:lnTo>
                      <a:pt x="26" y="5"/>
                    </a:lnTo>
                    <a:lnTo>
                      <a:pt x="32" y="2"/>
                    </a:lnTo>
                    <a:lnTo>
                      <a:pt x="38" y="1"/>
                    </a:lnTo>
                    <a:lnTo>
                      <a:pt x="45" y="0"/>
                    </a:lnTo>
                    <a:lnTo>
                      <a:pt x="50" y="0"/>
                    </a:lnTo>
                    <a:lnTo>
                      <a:pt x="56" y="1"/>
                    </a:lnTo>
                    <a:lnTo>
                      <a:pt x="62" y="2"/>
                    </a:lnTo>
                    <a:lnTo>
                      <a:pt x="65" y="5"/>
                    </a:lnTo>
                    <a:lnTo>
                      <a:pt x="69" y="7"/>
                    </a:lnTo>
                    <a:lnTo>
                      <a:pt x="72" y="13"/>
                    </a:lnTo>
                    <a:lnTo>
                      <a:pt x="76" y="17"/>
                    </a:lnTo>
                    <a:lnTo>
                      <a:pt x="77" y="24"/>
                    </a:lnTo>
                    <a:lnTo>
                      <a:pt x="76" y="31"/>
                    </a:lnTo>
                    <a:lnTo>
                      <a:pt x="71" y="36"/>
                    </a:lnTo>
                    <a:lnTo>
                      <a:pt x="67" y="38"/>
                    </a:lnTo>
                    <a:lnTo>
                      <a:pt x="61" y="39"/>
                    </a:lnTo>
                    <a:lnTo>
                      <a:pt x="56" y="43"/>
                    </a:lnTo>
                    <a:lnTo>
                      <a:pt x="54" y="40"/>
                    </a:lnTo>
                    <a:lnTo>
                      <a:pt x="53" y="35"/>
                    </a:lnTo>
                    <a:lnTo>
                      <a:pt x="53" y="30"/>
                    </a:lnTo>
                    <a:lnTo>
                      <a:pt x="55" y="28"/>
                    </a:lnTo>
                    <a:lnTo>
                      <a:pt x="68" y="28"/>
                    </a:lnTo>
                    <a:lnTo>
                      <a:pt x="69" y="20"/>
                    </a:lnTo>
                    <a:lnTo>
                      <a:pt x="68" y="15"/>
                    </a:lnTo>
                    <a:lnTo>
                      <a:pt x="63" y="12"/>
                    </a:lnTo>
                    <a:lnTo>
                      <a:pt x="56" y="9"/>
                    </a:lnTo>
                    <a:lnTo>
                      <a:pt x="53" y="9"/>
                    </a:lnTo>
                    <a:lnTo>
                      <a:pt x="48" y="8"/>
                    </a:lnTo>
                    <a:lnTo>
                      <a:pt x="45" y="8"/>
                    </a:lnTo>
                    <a:lnTo>
                      <a:pt x="42" y="8"/>
                    </a:lnTo>
                    <a:lnTo>
                      <a:pt x="33" y="12"/>
                    </a:lnTo>
                    <a:lnTo>
                      <a:pt x="26" y="17"/>
                    </a:lnTo>
                    <a:lnTo>
                      <a:pt x="22" y="27"/>
                    </a:lnTo>
                    <a:lnTo>
                      <a:pt x="18" y="37"/>
                    </a:lnTo>
                    <a:lnTo>
                      <a:pt x="17" y="47"/>
                    </a:lnTo>
                    <a:lnTo>
                      <a:pt x="21" y="58"/>
                    </a:lnTo>
                    <a:lnTo>
                      <a:pt x="26" y="66"/>
                    </a:lnTo>
                    <a:lnTo>
                      <a:pt x="33" y="73"/>
                    </a:lnTo>
                    <a:lnTo>
                      <a:pt x="45" y="77"/>
                    </a:lnTo>
                    <a:lnTo>
                      <a:pt x="56" y="80"/>
                    </a:lnTo>
                    <a:lnTo>
                      <a:pt x="69" y="81"/>
                    </a:lnTo>
                    <a:lnTo>
                      <a:pt x="80" y="81"/>
                    </a:lnTo>
                    <a:lnTo>
                      <a:pt x="93" y="80"/>
                    </a:lnTo>
                    <a:lnTo>
                      <a:pt x="105" y="78"/>
                    </a:lnTo>
                    <a:lnTo>
                      <a:pt x="116" y="77"/>
                    </a:lnTo>
                    <a:lnTo>
                      <a:pt x="128" y="75"/>
                    </a:lnTo>
                    <a:lnTo>
                      <a:pt x="137" y="74"/>
                    </a:lnTo>
                    <a:lnTo>
                      <a:pt x="145" y="76"/>
                    </a:lnTo>
                    <a:lnTo>
                      <a:pt x="152" y="80"/>
                    </a:lnTo>
                    <a:lnTo>
                      <a:pt x="158" y="85"/>
                    </a:lnTo>
                    <a:lnTo>
                      <a:pt x="161" y="91"/>
                    </a:lnTo>
                    <a:lnTo>
                      <a:pt x="163" y="97"/>
                    </a:lnTo>
                    <a:lnTo>
                      <a:pt x="165" y="104"/>
                    </a:lnTo>
                    <a:lnTo>
                      <a:pt x="167" y="111"/>
                    </a:lnTo>
                    <a:lnTo>
                      <a:pt x="166" y="122"/>
                    </a:lnTo>
                    <a:lnTo>
                      <a:pt x="160" y="130"/>
                    </a:lnTo>
                    <a:lnTo>
                      <a:pt x="152" y="137"/>
                    </a:lnTo>
                    <a:lnTo>
                      <a:pt x="144" y="143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61" name="未知"/>
              <p:cNvSpPr>
                <a:spLocks/>
              </p:cNvSpPr>
              <p:nvPr/>
            </p:nvSpPr>
            <p:spPr bwMode="auto">
              <a:xfrm>
                <a:off x="234" y="100"/>
                <a:ext cx="34" cy="16"/>
              </a:xfrm>
              <a:custGeom>
                <a:avLst/>
                <a:gdLst>
                  <a:gd name="T0" fmla="*/ 1 w 66"/>
                  <a:gd name="T1" fmla="*/ 1 h 31"/>
                  <a:gd name="T2" fmla="*/ 1 w 66"/>
                  <a:gd name="T3" fmla="*/ 1 h 31"/>
                  <a:gd name="T4" fmla="*/ 1 w 66"/>
                  <a:gd name="T5" fmla="*/ 1 h 31"/>
                  <a:gd name="T6" fmla="*/ 1 w 66"/>
                  <a:gd name="T7" fmla="*/ 1 h 31"/>
                  <a:gd name="T8" fmla="*/ 1 w 66"/>
                  <a:gd name="T9" fmla="*/ 1 h 31"/>
                  <a:gd name="T10" fmla="*/ 1 w 66"/>
                  <a:gd name="T11" fmla="*/ 1 h 31"/>
                  <a:gd name="T12" fmla="*/ 1 w 66"/>
                  <a:gd name="T13" fmla="*/ 1 h 31"/>
                  <a:gd name="T14" fmla="*/ 1 w 66"/>
                  <a:gd name="T15" fmla="*/ 1 h 31"/>
                  <a:gd name="T16" fmla="*/ 1 w 66"/>
                  <a:gd name="T17" fmla="*/ 1 h 31"/>
                  <a:gd name="T18" fmla="*/ 1 w 66"/>
                  <a:gd name="T19" fmla="*/ 1 h 31"/>
                  <a:gd name="T20" fmla="*/ 1 w 66"/>
                  <a:gd name="T21" fmla="*/ 1 h 31"/>
                  <a:gd name="T22" fmla="*/ 1 w 66"/>
                  <a:gd name="T23" fmla="*/ 1 h 31"/>
                  <a:gd name="T24" fmla="*/ 0 w 66"/>
                  <a:gd name="T25" fmla="*/ 0 h 31"/>
                  <a:gd name="T26" fmla="*/ 1 w 66"/>
                  <a:gd name="T27" fmla="*/ 1 h 31"/>
                  <a:gd name="T28" fmla="*/ 1 w 66"/>
                  <a:gd name="T29" fmla="*/ 1 h 31"/>
                  <a:gd name="T30" fmla="*/ 1 w 66"/>
                  <a:gd name="T31" fmla="*/ 1 h 31"/>
                  <a:gd name="T32" fmla="*/ 1 w 66"/>
                  <a:gd name="T33" fmla="*/ 1 h 31"/>
                  <a:gd name="T34" fmla="*/ 1 w 66"/>
                  <a:gd name="T35" fmla="*/ 1 h 31"/>
                  <a:gd name="T36" fmla="*/ 1 w 66"/>
                  <a:gd name="T37" fmla="*/ 1 h 31"/>
                  <a:gd name="T38" fmla="*/ 1 w 66"/>
                  <a:gd name="T39" fmla="*/ 1 h 31"/>
                  <a:gd name="T40" fmla="*/ 1 w 66"/>
                  <a:gd name="T41" fmla="*/ 1 h 31"/>
                  <a:gd name="T42" fmla="*/ 1 w 66"/>
                  <a:gd name="T43" fmla="*/ 1 h 3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6" h="31">
                    <a:moveTo>
                      <a:pt x="65" y="30"/>
                    </a:moveTo>
                    <a:lnTo>
                      <a:pt x="60" y="31"/>
                    </a:lnTo>
                    <a:lnTo>
                      <a:pt x="53" y="31"/>
                    </a:lnTo>
                    <a:lnTo>
                      <a:pt x="47" y="30"/>
                    </a:lnTo>
                    <a:lnTo>
                      <a:pt x="41" y="28"/>
                    </a:lnTo>
                    <a:lnTo>
                      <a:pt x="37" y="25"/>
                    </a:lnTo>
                    <a:lnTo>
                      <a:pt x="31" y="23"/>
                    </a:lnTo>
                    <a:lnTo>
                      <a:pt x="26" y="21"/>
                    </a:lnTo>
                    <a:lnTo>
                      <a:pt x="20" y="19"/>
                    </a:lnTo>
                    <a:lnTo>
                      <a:pt x="15" y="15"/>
                    </a:lnTo>
                    <a:lnTo>
                      <a:pt x="9" y="10"/>
                    </a:lnTo>
                    <a:lnTo>
                      <a:pt x="4" y="6"/>
                    </a:lnTo>
                    <a:lnTo>
                      <a:pt x="0" y="0"/>
                    </a:lnTo>
                    <a:lnTo>
                      <a:pt x="5" y="3"/>
                    </a:lnTo>
                    <a:lnTo>
                      <a:pt x="12" y="7"/>
                    </a:lnTo>
                    <a:lnTo>
                      <a:pt x="20" y="10"/>
                    </a:lnTo>
                    <a:lnTo>
                      <a:pt x="28" y="14"/>
                    </a:lnTo>
                    <a:lnTo>
                      <a:pt x="38" y="17"/>
                    </a:lnTo>
                    <a:lnTo>
                      <a:pt x="48" y="21"/>
                    </a:lnTo>
                    <a:lnTo>
                      <a:pt x="57" y="23"/>
                    </a:lnTo>
                    <a:lnTo>
                      <a:pt x="66" y="24"/>
                    </a:lnTo>
                    <a:lnTo>
                      <a:pt x="65" y="30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62" name="未知"/>
              <p:cNvSpPr>
                <a:spLocks/>
              </p:cNvSpPr>
              <p:nvPr/>
            </p:nvSpPr>
            <p:spPr bwMode="auto">
              <a:xfrm>
                <a:off x="224" y="86"/>
                <a:ext cx="6" cy="11"/>
              </a:xfrm>
              <a:custGeom>
                <a:avLst/>
                <a:gdLst>
                  <a:gd name="T0" fmla="*/ 0 w 13"/>
                  <a:gd name="T1" fmla="*/ 1 h 22"/>
                  <a:gd name="T2" fmla="*/ 0 w 13"/>
                  <a:gd name="T3" fmla="*/ 1 h 22"/>
                  <a:gd name="T4" fmla="*/ 0 w 13"/>
                  <a:gd name="T5" fmla="*/ 1 h 22"/>
                  <a:gd name="T6" fmla="*/ 0 w 13"/>
                  <a:gd name="T7" fmla="*/ 1 h 22"/>
                  <a:gd name="T8" fmla="*/ 0 w 13"/>
                  <a:gd name="T9" fmla="*/ 0 h 22"/>
                  <a:gd name="T10" fmla="*/ 0 w 13"/>
                  <a:gd name="T11" fmla="*/ 1 h 22"/>
                  <a:gd name="T12" fmla="*/ 0 w 13"/>
                  <a:gd name="T13" fmla="*/ 1 h 22"/>
                  <a:gd name="T14" fmla="*/ 0 w 13"/>
                  <a:gd name="T15" fmla="*/ 1 h 22"/>
                  <a:gd name="T16" fmla="*/ 0 w 13"/>
                  <a:gd name="T17" fmla="*/ 1 h 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22">
                    <a:moveTo>
                      <a:pt x="13" y="22"/>
                    </a:moveTo>
                    <a:lnTo>
                      <a:pt x="10" y="16"/>
                    </a:lnTo>
                    <a:lnTo>
                      <a:pt x="7" y="10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0" y="9"/>
                    </a:lnTo>
                    <a:lnTo>
                      <a:pt x="13" y="16"/>
                    </a:lnTo>
                    <a:lnTo>
                      <a:pt x="13" y="22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63" name="未知"/>
              <p:cNvSpPr>
                <a:spLocks/>
              </p:cNvSpPr>
              <p:nvPr/>
            </p:nvSpPr>
            <p:spPr bwMode="auto">
              <a:xfrm>
                <a:off x="283" y="56"/>
                <a:ext cx="141" cy="161"/>
              </a:xfrm>
              <a:custGeom>
                <a:avLst/>
                <a:gdLst>
                  <a:gd name="T0" fmla="*/ 1 w 281"/>
                  <a:gd name="T1" fmla="*/ 1 h 322"/>
                  <a:gd name="T2" fmla="*/ 1 w 281"/>
                  <a:gd name="T3" fmla="*/ 1 h 322"/>
                  <a:gd name="T4" fmla="*/ 1 w 281"/>
                  <a:gd name="T5" fmla="*/ 1 h 322"/>
                  <a:gd name="T6" fmla="*/ 1 w 281"/>
                  <a:gd name="T7" fmla="*/ 1 h 322"/>
                  <a:gd name="T8" fmla="*/ 1 w 281"/>
                  <a:gd name="T9" fmla="*/ 1 h 322"/>
                  <a:gd name="T10" fmla="*/ 1 w 281"/>
                  <a:gd name="T11" fmla="*/ 1 h 322"/>
                  <a:gd name="T12" fmla="*/ 1 w 281"/>
                  <a:gd name="T13" fmla="*/ 1 h 322"/>
                  <a:gd name="T14" fmla="*/ 1 w 281"/>
                  <a:gd name="T15" fmla="*/ 1 h 322"/>
                  <a:gd name="T16" fmla="*/ 1 w 281"/>
                  <a:gd name="T17" fmla="*/ 1 h 322"/>
                  <a:gd name="T18" fmla="*/ 1 w 281"/>
                  <a:gd name="T19" fmla="*/ 1 h 322"/>
                  <a:gd name="T20" fmla="*/ 1 w 281"/>
                  <a:gd name="T21" fmla="*/ 1 h 322"/>
                  <a:gd name="T22" fmla="*/ 1 w 281"/>
                  <a:gd name="T23" fmla="*/ 1 h 322"/>
                  <a:gd name="T24" fmla="*/ 1 w 281"/>
                  <a:gd name="T25" fmla="*/ 1 h 322"/>
                  <a:gd name="T26" fmla="*/ 1 w 281"/>
                  <a:gd name="T27" fmla="*/ 1 h 322"/>
                  <a:gd name="T28" fmla="*/ 1 w 281"/>
                  <a:gd name="T29" fmla="*/ 1 h 322"/>
                  <a:gd name="T30" fmla="*/ 1 w 281"/>
                  <a:gd name="T31" fmla="*/ 1 h 322"/>
                  <a:gd name="T32" fmla="*/ 1 w 281"/>
                  <a:gd name="T33" fmla="*/ 1 h 322"/>
                  <a:gd name="T34" fmla="*/ 1 w 281"/>
                  <a:gd name="T35" fmla="*/ 1 h 322"/>
                  <a:gd name="T36" fmla="*/ 1 w 281"/>
                  <a:gd name="T37" fmla="*/ 1 h 322"/>
                  <a:gd name="T38" fmla="*/ 1 w 281"/>
                  <a:gd name="T39" fmla="*/ 1 h 322"/>
                  <a:gd name="T40" fmla="*/ 1 w 281"/>
                  <a:gd name="T41" fmla="*/ 1 h 322"/>
                  <a:gd name="T42" fmla="*/ 1 w 281"/>
                  <a:gd name="T43" fmla="*/ 1 h 322"/>
                  <a:gd name="T44" fmla="*/ 1 w 281"/>
                  <a:gd name="T45" fmla="*/ 1 h 322"/>
                  <a:gd name="T46" fmla="*/ 1 w 281"/>
                  <a:gd name="T47" fmla="*/ 1 h 322"/>
                  <a:gd name="T48" fmla="*/ 1 w 281"/>
                  <a:gd name="T49" fmla="*/ 1 h 322"/>
                  <a:gd name="T50" fmla="*/ 1 w 281"/>
                  <a:gd name="T51" fmla="*/ 1 h 322"/>
                  <a:gd name="T52" fmla="*/ 1 w 281"/>
                  <a:gd name="T53" fmla="*/ 1 h 322"/>
                  <a:gd name="T54" fmla="*/ 1 w 281"/>
                  <a:gd name="T55" fmla="*/ 1 h 322"/>
                  <a:gd name="T56" fmla="*/ 1 w 281"/>
                  <a:gd name="T57" fmla="*/ 1 h 322"/>
                  <a:gd name="T58" fmla="*/ 1 w 281"/>
                  <a:gd name="T59" fmla="*/ 1 h 322"/>
                  <a:gd name="T60" fmla="*/ 1 w 281"/>
                  <a:gd name="T61" fmla="*/ 1 h 322"/>
                  <a:gd name="T62" fmla="*/ 1 w 281"/>
                  <a:gd name="T63" fmla="*/ 1 h 322"/>
                  <a:gd name="T64" fmla="*/ 1 w 281"/>
                  <a:gd name="T65" fmla="*/ 1 h 322"/>
                  <a:gd name="T66" fmla="*/ 1 w 281"/>
                  <a:gd name="T67" fmla="*/ 1 h 322"/>
                  <a:gd name="T68" fmla="*/ 1 w 281"/>
                  <a:gd name="T69" fmla="*/ 1 h 322"/>
                  <a:gd name="T70" fmla="*/ 1 w 281"/>
                  <a:gd name="T71" fmla="*/ 1 h 322"/>
                  <a:gd name="T72" fmla="*/ 1 w 281"/>
                  <a:gd name="T73" fmla="*/ 1 h 322"/>
                  <a:gd name="T74" fmla="*/ 1 w 281"/>
                  <a:gd name="T75" fmla="*/ 1 h 322"/>
                  <a:gd name="T76" fmla="*/ 1 w 281"/>
                  <a:gd name="T77" fmla="*/ 1 h 322"/>
                  <a:gd name="T78" fmla="*/ 1 w 281"/>
                  <a:gd name="T79" fmla="*/ 1 h 322"/>
                  <a:gd name="T80" fmla="*/ 1 w 281"/>
                  <a:gd name="T81" fmla="*/ 1 h 322"/>
                  <a:gd name="T82" fmla="*/ 1 w 281"/>
                  <a:gd name="T83" fmla="*/ 1 h 322"/>
                  <a:gd name="T84" fmla="*/ 1 w 281"/>
                  <a:gd name="T85" fmla="*/ 1 h 322"/>
                  <a:gd name="T86" fmla="*/ 1 w 281"/>
                  <a:gd name="T87" fmla="*/ 1 h 322"/>
                  <a:gd name="T88" fmla="*/ 1 w 281"/>
                  <a:gd name="T89" fmla="*/ 1 h 322"/>
                  <a:gd name="T90" fmla="*/ 1 w 281"/>
                  <a:gd name="T91" fmla="*/ 1 h 322"/>
                  <a:gd name="T92" fmla="*/ 1 w 281"/>
                  <a:gd name="T93" fmla="*/ 1 h 322"/>
                  <a:gd name="T94" fmla="*/ 1 w 281"/>
                  <a:gd name="T95" fmla="*/ 1 h 322"/>
                  <a:gd name="T96" fmla="*/ 1 w 281"/>
                  <a:gd name="T97" fmla="*/ 1 h 322"/>
                  <a:gd name="T98" fmla="*/ 1 w 281"/>
                  <a:gd name="T99" fmla="*/ 1 h 322"/>
                  <a:gd name="T100" fmla="*/ 1 w 281"/>
                  <a:gd name="T101" fmla="*/ 1 h 322"/>
                  <a:gd name="T102" fmla="*/ 1 w 281"/>
                  <a:gd name="T103" fmla="*/ 1 h 322"/>
                  <a:gd name="T104" fmla="*/ 1 w 281"/>
                  <a:gd name="T105" fmla="*/ 1 h 322"/>
                  <a:gd name="T106" fmla="*/ 1 w 281"/>
                  <a:gd name="T107" fmla="*/ 1 h 322"/>
                  <a:gd name="T108" fmla="*/ 1 w 281"/>
                  <a:gd name="T109" fmla="*/ 1 h 322"/>
                  <a:gd name="T110" fmla="*/ 1 w 281"/>
                  <a:gd name="T111" fmla="*/ 1 h 32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81" h="322">
                    <a:moveTo>
                      <a:pt x="89" y="36"/>
                    </a:moveTo>
                    <a:lnTo>
                      <a:pt x="93" y="35"/>
                    </a:lnTo>
                    <a:lnTo>
                      <a:pt x="97" y="36"/>
                    </a:lnTo>
                    <a:lnTo>
                      <a:pt x="102" y="38"/>
                    </a:lnTo>
                    <a:lnTo>
                      <a:pt x="102" y="41"/>
                    </a:lnTo>
                    <a:lnTo>
                      <a:pt x="99" y="42"/>
                    </a:lnTo>
                    <a:lnTo>
                      <a:pt x="95" y="42"/>
                    </a:lnTo>
                    <a:lnTo>
                      <a:pt x="91" y="39"/>
                    </a:lnTo>
                    <a:lnTo>
                      <a:pt x="89" y="36"/>
                    </a:lnTo>
                    <a:lnTo>
                      <a:pt x="80" y="42"/>
                    </a:lnTo>
                    <a:lnTo>
                      <a:pt x="84" y="43"/>
                    </a:lnTo>
                    <a:lnTo>
                      <a:pt x="86" y="44"/>
                    </a:lnTo>
                    <a:lnTo>
                      <a:pt x="88" y="46"/>
                    </a:lnTo>
                    <a:lnTo>
                      <a:pt x="91" y="47"/>
                    </a:lnTo>
                    <a:lnTo>
                      <a:pt x="96" y="47"/>
                    </a:lnTo>
                    <a:lnTo>
                      <a:pt x="102" y="47"/>
                    </a:lnTo>
                    <a:lnTo>
                      <a:pt x="107" y="46"/>
                    </a:lnTo>
                    <a:lnTo>
                      <a:pt x="109" y="41"/>
                    </a:lnTo>
                    <a:lnTo>
                      <a:pt x="107" y="35"/>
                    </a:lnTo>
                    <a:lnTo>
                      <a:pt x="103" y="31"/>
                    </a:lnTo>
                    <a:lnTo>
                      <a:pt x="100" y="29"/>
                    </a:lnTo>
                    <a:lnTo>
                      <a:pt x="95" y="27"/>
                    </a:lnTo>
                    <a:lnTo>
                      <a:pt x="107" y="11"/>
                    </a:lnTo>
                    <a:lnTo>
                      <a:pt x="106" y="7"/>
                    </a:lnTo>
                    <a:lnTo>
                      <a:pt x="104" y="3"/>
                    </a:lnTo>
                    <a:lnTo>
                      <a:pt x="101" y="0"/>
                    </a:lnTo>
                    <a:lnTo>
                      <a:pt x="94" y="0"/>
                    </a:lnTo>
                    <a:lnTo>
                      <a:pt x="94" y="1"/>
                    </a:lnTo>
                    <a:lnTo>
                      <a:pt x="93" y="4"/>
                    </a:lnTo>
                    <a:lnTo>
                      <a:pt x="93" y="5"/>
                    </a:lnTo>
                    <a:lnTo>
                      <a:pt x="94" y="7"/>
                    </a:lnTo>
                    <a:lnTo>
                      <a:pt x="96" y="9"/>
                    </a:lnTo>
                    <a:lnTo>
                      <a:pt x="97" y="12"/>
                    </a:lnTo>
                    <a:lnTo>
                      <a:pt x="99" y="13"/>
                    </a:lnTo>
                    <a:lnTo>
                      <a:pt x="94" y="16"/>
                    </a:lnTo>
                    <a:lnTo>
                      <a:pt x="91" y="20"/>
                    </a:lnTo>
                    <a:lnTo>
                      <a:pt x="87" y="24"/>
                    </a:lnTo>
                    <a:lnTo>
                      <a:pt x="86" y="29"/>
                    </a:lnTo>
                    <a:lnTo>
                      <a:pt x="72" y="42"/>
                    </a:lnTo>
                    <a:lnTo>
                      <a:pt x="65" y="60"/>
                    </a:lnTo>
                    <a:lnTo>
                      <a:pt x="62" y="81"/>
                    </a:lnTo>
                    <a:lnTo>
                      <a:pt x="59" y="100"/>
                    </a:lnTo>
                    <a:lnTo>
                      <a:pt x="62" y="105"/>
                    </a:lnTo>
                    <a:lnTo>
                      <a:pt x="65" y="110"/>
                    </a:lnTo>
                    <a:lnTo>
                      <a:pt x="69" y="113"/>
                    </a:lnTo>
                    <a:lnTo>
                      <a:pt x="73" y="117"/>
                    </a:lnTo>
                    <a:lnTo>
                      <a:pt x="78" y="119"/>
                    </a:lnTo>
                    <a:lnTo>
                      <a:pt x="84" y="121"/>
                    </a:lnTo>
                    <a:lnTo>
                      <a:pt x="89" y="121"/>
                    </a:lnTo>
                    <a:lnTo>
                      <a:pt x="95" y="120"/>
                    </a:lnTo>
                    <a:lnTo>
                      <a:pt x="100" y="123"/>
                    </a:lnTo>
                    <a:lnTo>
                      <a:pt x="103" y="128"/>
                    </a:lnTo>
                    <a:lnTo>
                      <a:pt x="104" y="134"/>
                    </a:lnTo>
                    <a:lnTo>
                      <a:pt x="103" y="138"/>
                    </a:lnTo>
                    <a:lnTo>
                      <a:pt x="99" y="138"/>
                    </a:lnTo>
                    <a:lnTo>
                      <a:pt x="92" y="138"/>
                    </a:lnTo>
                    <a:lnTo>
                      <a:pt x="83" y="137"/>
                    </a:lnTo>
                    <a:lnTo>
                      <a:pt x="72" y="136"/>
                    </a:lnTo>
                    <a:lnTo>
                      <a:pt x="63" y="129"/>
                    </a:lnTo>
                    <a:lnTo>
                      <a:pt x="57" y="125"/>
                    </a:lnTo>
                    <a:lnTo>
                      <a:pt x="54" y="122"/>
                    </a:lnTo>
                    <a:lnTo>
                      <a:pt x="49" y="123"/>
                    </a:lnTo>
                    <a:lnTo>
                      <a:pt x="51" y="133"/>
                    </a:lnTo>
                    <a:lnTo>
                      <a:pt x="44" y="135"/>
                    </a:lnTo>
                    <a:lnTo>
                      <a:pt x="39" y="136"/>
                    </a:lnTo>
                    <a:lnTo>
                      <a:pt x="34" y="136"/>
                    </a:lnTo>
                    <a:lnTo>
                      <a:pt x="28" y="135"/>
                    </a:lnTo>
                    <a:lnTo>
                      <a:pt x="24" y="134"/>
                    </a:lnTo>
                    <a:lnTo>
                      <a:pt x="18" y="131"/>
                    </a:lnTo>
                    <a:lnTo>
                      <a:pt x="12" y="130"/>
                    </a:lnTo>
                    <a:lnTo>
                      <a:pt x="6" y="129"/>
                    </a:lnTo>
                    <a:lnTo>
                      <a:pt x="17" y="135"/>
                    </a:lnTo>
                    <a:lnTo>
                      <a:pt x="30" y="138"/>
                    </a:lnTo>
                    <a:lnTo>
                      <a:pt x="43" y="141"/>
                    </a:lnTo>
                    <a:lnTo>
                      <a:pt x="59" y="141"/>
                    </a:lnTo>
                    <a:lnTo>
                      <a:pt x="74" y="143"/>
                    </a:lnTo>
                    <a:lnTo>
                      <a:pt x="89" y="145"/>
                    </a:lnTo>
                    <a:lnTo>
                      <a:pt x="103" y="151"/>
                    </a:lnTo>
                    <a:lnTo>
                      <a:pt x="115" y="160"/>
                    </a:lnTo>
                    <a:lnTo>
                      <a:pt x="109" y="165"/>
                    </a:lnTo>
                    <a:lnTo>
                      <a:pt x="101" y="167"/>
                    </a:lnTo>
                    <a:lnTo>
                      <a:pt x="94" y="168"/>
                    </a:lnTo>
                    <a:lnTo>
                      <a:pt x="91" y="168"/>
                    </a:lnTo>
                    <a:lnTo>
                      <a:pt x="79" y="169"/>
                    </a:lnTo>
                    <a:lnTo>
                      <a:pt x="71" y="176"/>
                    </a:lnTo>
                    <a:lnTo>
                      <a:pt x="64" y="186"/>
                    </a:lnTo>
                    <a:lnTo>
                      <a:pt x="57" y="196"/>
                    </a:lnTo>
                    <a:lnTo>
                      <a:pt x="50" y="206"/>
                    </a:lnTo>
                    <a:lnTo>
                      <a:pt x="41" y="214"/>
                    </a:lnTo>
                    <a:lnTo>
                      <a:pt x="30" y="218"/>
                    </a:lnTo>
                    <a:lnTo>
                      <a:pt x="15" y="216"/>
                    </a:lnTo>
                    <a:lnTo>
                      <a:pt x="10" y="210"/>
                    </a:lnTo>
                    <a:lnTo>
                      <a:pt x="6" y="204"/>
                    </a:lnTo>
                    <a:lnTo>
                      <a:pt x="5" y="197"/>
                    </a:lnTo>
                    <a:lnTo>
                      <a:pt x="5" y="189"/>
                    </a:lnTo>
                    <a:lnTo>
                      <a:pt x="10" y="182"/>
                    </a:lnTo>
                    <a:lnTo>
                      <a:pt x="16" y="179"/>
                    </a:lnTo>
                    <a:lnTo>
                      <a:pt x="23" y="180"/>
                    </a:lnTo>
                    <a:lnTo>
                      <a:pt x="30" y="183"/>
                    </a:lnTo>
                    <a:lnTo>
                      <a:pt x="30" y="176"/>
                    </a:lnTo>
                    <a:lnTo>
                      <a:pt x="21" y="174"/>
                    </a:lnTo>
                    <a:lnTo>
                      <a:pt x="13" y="175"/>
                    </a:lnTo>
                    <a:lnTo>
                      <a:pt x="6" y="179"/>
                    </a:lnTo>
                    <a:lnTo>
                      <a:pt x="1" y="184"/>
                    </a:lnTo>
                    <a:lnTo>
                      <a:pt x="0" y="198"/>
                    </a:lnTo>
                    <a:lnTo>
                      <a:pt x="2" y="207"/>
                    </a:lnTo>
                    <a:lnTo>
                      <a:pt x="6" y="216"/>
                    </a:lnTo>
                    <a:lnTo>
                      <a:pt x="15" y="221"/>
                    </a:lnTo>
                    <a:lnTo>
                      <a:pt x="19" y="222"/>
                    </a:lnTo>
                    <a:lnTo>
                      <a:pt x="25" y="222"/>
                    </a:lnTo>
                    <a:lnTo>
                      <a:pt x="30" y="222"/>
                    </a:lnTo>
                    <a:lnTo>
                      <a:pt x="34" y="222"/>
                    </a:lnTo>
                    <a:lnTo>
                      <a:pt x="38" y="221"/>
                    </a:lnTo>
                    <a:lnTo>
                      <a:pt x="42" y="220"/>
                    </a:lnTo>
                    <a:lnTo>
                      <a:pt x="46" y="218"/>
                    </a:lnTo>
                    <a:lnTo>
                      <a:pt x="49" y="216"/>
                    </a:lnTo>
                    <a:lnTo>
                      <a:pt x="56" y="231"/>
                    </a:lnTo>
                    <a:lnTo>
                      <a:pt x="62" y="244"/>
                    </a:lnTo>
                    <a:lnTo>
                      <a:pt x="69" y="258"/>
                    </a:lnTo>
                    <a:lnTo>
                      <a:pt x="79" y="271"/>
                    </a:lnTo>
                    <a:lnTo>
                      <a:pt x="85" y="269"/>
                    </a:lnTo>
                    <a:lnTo>
                      <a:pt x="79" y="259"/>
                    </a:lnTo>
                    <a:lnTo>
                      <a:pt x="72" y="250"/>
                    </a:lnTo>
                    <a:lnTo>
                      <a:pt x="65" y="240"/>
                    </a:lnTo>
                    <a:lnTo>
                      <a:pt x="61" y="228"/>
                    </a:lnTo>
                    <a:lnTo>
                      <a:pt x="59" y="218"/>
                    </a:lnTo>
                    <a:lnTo>
                      <a:pt x="61" y="207"/>
                    </a:lnTo>
                    <a:lnTo>
                      <a:pt x="65" y="198"/>
                    </a:lnTo>
                    <a:lnTo>
                      <a:pt x="71" y="190"/>
                    </a:lnTo>
                    <a:lnTo>
                      <a:pt x="73" y="202"/>
                    </a:lnTo>
                    <a:lnTo>
                      <a:pt x="78" y="209"/>
                    </a:lnTo>
                    <a:lnTo>
                      <a:pt x="84" y="214"/>
                    </a:lnTo>
                    <a:lnTo>
                      <a:pt x="89" y="217"/>
                    </a:lnTo>
                    <a:lnTo>
                      <a:pt x="96" y="217"/>
                    </a:lnTo>
                    <a:lnTo>
                      <a:pt x="102" y="216"/>
                    </a:lnTo>
                    <a:lnTo>
                      <a:pt x="107" y="212"/>
                    </a:lnTo>
                    <a:lnTo>
                      <a:pt x="110" y="207"/>
                    </a:lnTo>
                    <a:lnTo>
                      <a:pt x="111" y="205"/>
                    </a:lnTo>
                    <a:lnTo>
                      <a:pt x="111" y="201"/>
                    </a:lnTo>
                    <a:lnTo>
                      <a:pt x="110" y="197"/>
                    </a:lnTo>
                    <a:lnTo>
                      <a:pt x="108" y="195"/>
                    </a:lnTo>
                    <a:lnTo>
                      <a:pt x="104" y="194"/>
                    </a:lnTo>
                    <a:lnTo>
                      <a:pt x="101" y="193"/>
                    </a:lnTo>
                    <a:lnTo>
                      <a:pt x="96" y="193"/>
                    </a:lnTo>
                    <a:lnTo>
                      <a:pt x="94" y="195"/>
                    </a:lnTo>
                    <a:lnTo>
                      <a:pt x="95" y="199"/>
                    </a:lnTo>
                    <a:lnTo>
                      <a:pt x="99" y="201"/>
                    </a:lnTo>
                    <a:lnTo>
                      <a:pt x="103" y="201"/>
                    </a:lnTo>
                    <a:lnTo>
                      <a:pt x="107" y="202"/>
                    </a:lnTo>
                    <a:lnTo>
                      <a:pt x="107" y="207"/>
                    </a:lnTo>
                    <a:lnTo>
                      <a:pt x="103" y="211"/>
                    </a:lnTo>
                    <a:lnTo>
                      <a:pt x="99" y="213"/>
                    </a:lnTo>
                    <a:lnTo>
                      <a:pt x="94" y="213"/>
                    </a:lnTo>
                    <a:lnTo>
                      <a:pt x="88" y="212"/>
                    </a:lnTo>
                    <a:lnTo>
                      <a:pt x="85" y="209"/>
                    </a:lnTo>
                    <a:lnTo>
                      <a:pt x="83" y="203"/>
                    </a:lnTo>
                    <a:lnTo>
                      <a:pt x="80" y="196"/>
                    </a:lnTo>
                    <a:lnTo>
                      <a:pt x="83" y="189"/>
                    </a:lnTo>
                    <a:lnTo>
                      <a:pt x="89" y="182"/>
                    </a:lnTo>
                    <a:lnTo>
                      <a:pt x="96" y="178"/>
                    </a:lnTo>
                    <a:lnTo>
                      <a:pt x="104" y="174"/>
                    </a:lnTo>
                    <a:lnTo>
                      <a:pt x="115" y="174"/>
                    </a:lnTo>
                    <a:lnTo>
                      <a:pt x="126" y="179"/>
                    </a:lnTo>
                    <a:lnTo>
                      <a:pt x="136" y="186"/>
                    </a:lnTo>
                    <a:lnTo>
                      <a:pt x="141" y="195"/>
                    </a:lnTo>
                    <a:lnTo>
                      <a:pt x="148" y="205"/>
                    </a:lnTo>
                    <a:lnTo>
                      <a:pt x="155" y="209"/>
                    </a:lnTo>
                    <a:lnTo>
                      <a:pt x="161" y="212"/>
                    </a:lnTo>
                    <a:lnTo>
                      <a:pt x="167" y="217"/>
                    </a:lnTo>
                    <a:lnTo>
                      <a:pt x="170" y="221"/>
                    </a:lnTo>
                    <a:lnTo>
                      <a:pt x="175" y="226"/>
                    </a:lnTo>
                    <a:lnTo>
                      <a:pt x="178" y="232"/>
                    </a:lnTo>
                    <a:lnTo>
                      <a:pt x="182" y="239"/>
                    </a:lnTo>
                    <a:lnTo>
                      <a:pt x="185" y="246"/>
                    </a:lnTo>
                    <a:lnTo>
                      <a:pt x="190" y="265"/>
                    </a:lnTo>
                    <a:lnTo>
                      <a:pt x="191" y="287"/>
                    </a:lnTo>
                    <a:lnTo>
                      <a:pt x="194" y="305"/>
                    </a:lnTo>
                    <a:lnTo>
                      <a:pt x="206" y="322"/>
                    </a:lnTo>
                    <a:lnTo>
                      <a:pt x="209" y="316"/>
                    </a:lnTo>
                    <a:lnTo>
                      <a:pt x="209" y="310"/>
                    </a:lnTo>
                    <a:lnTo>
                      <a:pt x="207" y="303"/>
                    </a:lnTo>
                    <a:lnTo>
                      <a:pt x="208" y="296"/>
                    </a:lnTo>
                    <a:lnTo>
                      <a:pt x="216" y="287"/>
                    </a:lnTo>
                    <a:lnTo>
                      <a:pt x="220" y="277"/>
                    </a:lnTo>
                    <a:lnTo>
                      <a:pt x="218" y="267"/>
                    </a:lnTo>
                    <a:lnTo>
                      <a:pt x="215" y="259"/>
                    </a:lnTo>
                    <a:lnTo>
                      <a:pt x="210" y="250"/>
                    </a:lnTo>
                    <a:lnTo>
                      <a:pt x="205" y="241"/>
                    </a:lnTo>
                    <a:lnTo>
                      <a:pt x="200" y="232"/>
                    </a:lnTo>
                    <a:lnTo>
                      <a:pt x="198" y="222"/>
                    </a:lnTo>
                    <a:lnTo>
                      <a:pt x="206" y="211"/>
                    </a:lnTo>
                    <a:lnTo>
                      <a:pt x="202" y="202"/>
                    </a:lnTo>
                    <a:lnTo>
                      <a:pt x="194" y="190"/>
                    </a:lnTo>
                    <a:lnTo>
                      <a:pt x="191" y="178"/>
                    </a:lnTo>
                    <a:lnTo>
                      <a:pt x="205" y="163"/>
                    </a:lnTo>
                    <a:lnTo>
                      <a:pt x="208" y="172"/>
                    </a:lnTo>
                    <a:lnTo>
                      <a:pt x="210" y="190"/>
                    </a:lnTo>
                    <a:lnTo>
                      <a:pt x="220" y="201"/>
                    </a:lnTo>
                    <a:lnTo>
                      <a:pt x="225" y="202"/>
                    </a:lnTo>
                    <a:lnTo>
                      <a:pt x="230" y="201"/>
                    </a:lnTo>
                    <a:lnTo>
                      <a:pt x="235" y="199"/>
                    </a:lnTo>
                    <a:lnTo>
                      <a:pt x="239" y="195"/>
                    </a:lnTo>
                    <a:lnTo>
                      <a:pt x="241" y="184"/>
                    </a:lnTo>
                    <a:lnTo>
                      <a:pt x="237" y="175"/>
                    </a:lnTo>
                    <a:lnTo>
                      <a:pt x="229" y="167"/>
                    </a:lnTo>
                    <a:lnTo>
                      <a:pt x="223" y="161"/>
                    </a:lnTo>
                    <a:lnTo>
                      <a:pt x="217" y="168"/>
                    </a:lnTo>
                    <a:lnTo>
                      <a:pt x="223" y="172"/>
                    </a:lnTo>
                    <a:lnTo>
                      <a:pt x="228" y="175"/>
                    </a:lnTo>
                    <a:lnTo>
                      <a:pt x="232" y="179"/>
                    </a:lnTo>
                    <a:lnTo>
                      <a:pt x="235" y="186"/>
                    </a:lnTo>
                    <a:lnTo>
                      <a:pt x="233" y="190"/>
                    </a:lnTo>
                    <a:lnTo>
                      <a:pt x="230" y="191"/>
                    </a:lnTo>
                    <a:lnTo>
                      <a:pt x="227" y="193"/>
                    </a:lnTo>
                    <a:lnTo>
                      <a:pt x="224" y="194"/>
                    </a:lnTo>
                    <a:lnTo>
                      <a:pt x="220" y="189"/>
                    </a:lnTo>
                    <a:lnTo>
                      <a:pt x="217" y="183"/>
                    </a:lnTo>
                    <a:lnTo>
                      <a:pt x="216" y="176"/>
                    </a:lnTo>
                    <a:lnTo>
                      <a:pt x="217" y="168"/>
                    </a:lnTo>
                    <a:lnTo>
                      <a:pt x="223" y="161"/>
                    </a:lnTo>
                    <a:lnTo>
                      <a:pt x="232" y="157"/>
                    </a:lnTo>
                    <a:lnTo>
                      <a:pt x="238" y="157"/>
                    </a:lnTo>
                    <a:lnTo>
                      <a:pt x="243" y="160"/>
                    </a:lnTo>
                    <a:lnTo>
                      <a:pt x="246" y="166"/>
                    </a:lnTo>
                    <a:lnTo>
                      <a:pt x="250" y="173"/>
                    </a:lnTo>
                    <a:lnTo>
                      <a:pt x="253" y="180"/>
                    </a:lnTo>
                    <a:lnTo>
                      <a:pt x="259" y="184"/>
                    </a:lnTo>
                    <a:lnTo>
                      <a:pt x="267" y="184"/>
                    </a:lnTo>
                    <a:lnTo>
                      <a:pt x="270" y="181"/>
                    </a:lnTo>
                    <a:lnTo>
                      <a:pt x="276" y="179"/>
                    </a:lnTo>
                    <a:lnTo>
                      <a:pt x="281" y="174"/>
                    </a:lnTo>
                    <a:lnTo>
                      <a:pt x="281" y="166"/>
                    </a:lnTo>
                    <a:lnTo>
                      <a:pt x="276" y="165"/>
                    </a:lnTo>
                    <a:lnTo>
                      <a:pt x="275" y="160"/>
                    </a:lnTo>
                    <a:lnTo>
                      <a:pt x="274" y="157"/>
                    </a:lnTo>
                    <a:lnTo>
                      <a:pt x="270" y="155"/>
                    </a:lnTo>
                    <a:lnTo>
                      <a:pt x="268" y="160"/>
                    </a:lnTo>
                    <a:lnTo>
                      <a:pt x="270" y="166"/>
                    </a:lnTo>
                    <a:lnTo>
                      <a:pt x="273" y="172"/>
                    </a:lnTo>
                    <a:lnTo>
                      <a:pt x="268" y="178"/>
                    </a:lnTo>
                    <a:lnTo>
                      <a:pt x="262" y="175"/>
                    </a:lnTo>
                    <a:lnTo>
                      <a:pt x="258" y="171"/>
                    </a:lnTo>
                    <a:lnTo>
                      <a:pt x="253" y="165"/>
                    </a:lnTo>
                    <a:lnTo>
                      <a:pt x="250" y="159"/>
                    </a:lnTo>
                    <a:lnTo>
                      <a:pt x="246" y="155"/>
                    </a:lnTo>
                    <a:lnTo>
                      <a:pt x="240" y="151"/>
                    </a:lnTo>
                    <a:lnTo>
                      <a:pt x="235" y="149"/>
                    </a:lnTo>
                    <a:lnTo>
                      <a:pt x="225" y="149"/>
                    </a:lnTo>
                    <a:lnTo>
                      <a:pt x="222" y="155"/>
                    </a:lnTo>
                    <a:lnTo>
                      <a:pt x="218" y="157"/>
                    </a:lnTo>
                    <a:lnTo>
                      <a:pt x="214" y="158"/>
                    </a:lnTo>
                    <a:lnTo>
                      <a:pt x="210" y="157"/>
                    </a:lnTo>
                    <a:lnTo>
                      <a:pt x="206" y="157"/>
                    </a:lnTo>
                    <a:lnTo>
                      <a:pt x="200" y="158"/>
                    </a:lnTo>
                    <a:lnTo>
                      <a:pt x="194" y="160"/>
                    </a:lnTo>
                    <a:lnTo>
                      <a:pt x="187" y="166"/>
                    </a:lnTo>
                    <a:lnTo>
                      <a:pt x="185" y="178"/>
                    </a:lnTo>
                    <a:lnTo>
                      <a:pt x="186" y="188"/>
                    </a:lnTo>
                    <a:lnTo>
                      <a:pt x="191" y="198"/>
                    </a:lnTo>
                    <a:lnTo>
                      <a:pt x="198" y="207"/>
                    </a:lnTo>
                    <a:lnTo>
                      <a:pt x="188" y="211"/>
                    </a:lnTo>
                    <a:lnTo>
                      <a:pt x="184" y="207"/>
                    </a:lnTo>
                    <a:lnTo>
                      <a:pt x="179" y="201"/>
                    </a:lnTo>
                    <a:lnTo>
                      <a:pt x="174" y="194"/>
                    </a:lnTo>
                    <a:lnTo>
                      <a:pt x="174" y="174"/>
                    </a:lnTo>
                    <a:lnTo>
                      <a:pt x="164" y="159"/>
                    </a:lnTo>
                    <a:lnTo>
                      <a:pt x="155" y="143"/>
                    </a:lnTo>
                    <a:lnTo>
                      <a:pt x="153" y="125"/>
                    </a:lnTo>
                    <a:lnTo>
                      <a:pt x="157" y="114"/>
                    </a:lnTo>
                    <a:lnTo>
                      <a:pt x="162" y="105"/>
                    </a:lnTo>
                    <a:lnTo>
                      <a:pt x="167" y="98"/>
                    </a:lnTo>
                    <a:lnTo>
                      <a:pt x="168" y="96"/>
                    </a:lnTo>
                    <a:lnTo>
                      <a:pt x="165" y="96"/>
                    </a:lnTo>
                    <a:lnTo>
                      <a:pt x="155" y="105"/>
                    </a:lnTo>
                    <a:lnTo>
                      <a:pt x="149" y="119"/>
                    </a:lnTo>
                    <a:lnTo>
                      <a:pt x="148" y="134"/>
                    </a:lnTo>
                    <a:lnTo>
                      <a:pt x="148" y="149"/>
                    </a:lnTo>
                    <a:lnTo>
                      <a:pt x="152" y="159"/>
                    </a:lnTo>
                    <a:lnTo>
                      <a:pt x="159" y="167"/>
                    </a:lnTo>
                    <a:lnTo>
                      <a:pt x="162" y="175"/>
                    </a:lnTo>
                    <a:lnTo>
                      <a:pt x="159" y="183"/>
                    </a:lnTo>
                    <a:lnTo>
                      <a:pt x="152" y="178"/>
                    </a:lnTo>
                    <a:lnTo>
                      <a:pt x="145" y="173"/>
                    </a:lnTo>
                    <a:lnTo>
                      <a:pt x="137" y="167"/>
                    </a:lnTo>
                    <a:lnTo>
                      <a:pt x="130" y="160"/>
                    </a:lnTo>
                    <a:lnTo>
                      <a:pt x="123" y="155"/>
                    </a:lnTo>
                    <a:lnTo>
                      <a:pt x="118" y="146"/>
                    </a:lnTo>
                    <a:lnTo>
                      <a:pt x="116" y="137"/>
                    </a:lnTo>
                    <a:lnTo>
                      <a:pt x="117" y="127"/>
                    </a:lnTo>
                    <a:lnTo>
                      <a:pt x="114" y="123"/>
                    </a:lnTo>
                    <a:lnTo>
                      <a:pt x="107" y="115"/>
                    </a:lnTo>
                    <a:lnTo>
                      <a:pt x="99" y="110"/>
                    </a:lnTo>
                    <a:lnTo>
                      <a:pt x="92" y="111"/>
                    </a:lnTo>
                    <a:lnTo>
                      <a:pt x="84" y="111"/>
                    </a:lnTo>
                    <a:lnTo>
                      <a:pt x="78" y="110"/>
                    </a:lnTo>
                    <a:lnTo>
                      <a:pt x="72" y="105"/>
                    </a:lnTo>
                    <a:lnTo>
                      <a:pt x="66" y="99"/>
                    </a:lnTo>
                    <a:lnTo>
                      <a:pt x="65" y="93"/>
                    </a:lnTo>
                    <a:lnTo>
                      <a:pt x="63" y="87"/>
                    </a:lnTo>
                    <a:lnTo>
                      <a:pt x="64" y="81"/>
                    </a:lnTo>
                    <a:lnTo>
                      <a:pt x="69" y="77"/>
                    </a:lnTo>
                    <a:lnTo>
                      <a:pt x="74" y="74"/>
                    </a:lnTo>
                    <a:lnTo>
                      <a:pt x="76" y="68"/>
                    </a:lnTo>
                    <a:lnTo>
                      <a:pt x="79" y="65"/>
                    </a:lnTo>
                    <a:lnTo>
                      <a:pt x="83" y="62"/>
                    </a:lnTo>
                    <a:lnTo>
                      <a:pt x="87" y="61"/>
                    </a:lnTo>
                    <a:lnTo>
                      <a:pt x="95" y="64"/>
                    </a:lnTo>
                    <a:lnTo>
                      <a:pt x="99" y="69"/>
                    </a:lnTo>
                    <a:lnTo>
                      <a:pt x="99" y="77"/>
                    </a:lnTo>
                    <a:lnTo>
                      <a:pt x="95" y="83"/>
                    </a:lnTo>
                    <a:lnTo>
                      <a:pt x="88" y="83"/>
                    </a:lnTo>
                    <a:lnTo>
                      <a:pt x="84" y="81"/>
                    </a:lnTo>
                    <a:lnTo>
                      <a:pt x="79" y="77"/>
                    </a:lnTo>
                    <a:lnTo>
                      <a:pt x="74" y="74"/>
                    </a:lnTo>
                    <a:lnTo>
                      <a:pt x="69" y="77"/>
                    </a:lnTo>
                    <a:lnTo>
                      <a:pt x="72" y="81"/>
                    </a:lnTo>
                    <a:lnTo>
                      <a:pt x="77" y="84"/>
                    </a:lnTo>
                    <a:lnTo>
                      <a:pt x="83" y="88"/>
                    </a:lnTo>
                    <a:lnTo>
                      <a:pt x="88" y="90"/>
                    </a:lnTo>
                    <a:lnTo>
                      <a:pt x="94" y="89"/>
                    </a:lnTo>
                    <a:lnTo>
                      <a:pt x="99" y="87"/>
                    </a:lnTo>
                    <a:lnTo>
                      <a:pt x="103" y="83"/>
                    </a:lnTo>
                    <a:lnTo>
                      <a:pt x="106" y="77"/>
                    </a:lnTo>
                    <a:lnTo>
                      <a:pt x="106" y="72"/>
                    </a:lnTo>
                    <a:lnTo>
                      <a:pt x="104" y="65"/>
                    </a:lnTo>
                    <a:lnTo>
                      <a:pt x="102" y="60"/>
                    </a:lnTo>
                    <a:lnTo>
                      <a:pt x="96" y="57"/>
                    </a:lnTo>
                    <a:lnTo>
                      <a:pt x="91" y="54"/>
                    </a:lnTo>
                    <a:lnTo>
                      <a:pt x="84" y="54"/>
                    </a:lnTo>
                    <a:lnTo>
                      <a:pt x="77" y="55"/>
                    </a:lnTo>
                    <a:lnTo>
                      <a:pt x="72" y="58"/>
                    </a:lnTo>
                    <a:lnTo>
                      <a:pt x="73" y="53"/>
                    </a:lnTo>
                    <a:lnTo>
                      <a:pt x="74" y="49"/>
                    </a:lnTo>
                    <a:lnTo>
                      <a:pt x="78" y="45"/>
                    </a:lnTo>
                    <a:lnTo>
                      <a:pt x="80" y="42"/>
                    </a:lnTo>
                    <a:lnTo>
                      <a:pt x="89" y="36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64" name="未知"/>
              <p:cNvSpPr>
                <a:spLocks/>
              </p:cNvSpPr>
              <p:nvPr/>
            </p:nvSpPr>
            <p:spPr bwMode="auto">
              <a:xfrm>
                <a:off x="583" y="123"/>
                <a:ext cx="65" cy="109"/>
              </a:xfrm>
              <a:custGeom>
                <a:avLst/>
                <a:gdLst>
                  <a:gd name="T0" fmla="*/ 1 w 129"/>
                  <a:gd name="T1" fmla="*/ 1 h 216"/>
                  <a:gd name="T2" fmla="*/ 1 w 129"/>
                  <a:gd name="T3" fmla="*/ 1 h 216"/>
                  <a:gd name="T4" fmla="*/ 1 w 129"/>
                  <a:gd name="T5" fmla="*/ 1 h 216"/>
                  <a:gd name="T6" fmla="*/ 1 w 129"/>
                  <a:gd name="T7" fmla="*/ 1 h 216"/>
                  <a:gd name="T8" fmla="*/ 1 w 129"/>
                  <a:gd name="T9" fmla="*/ 1 h 216"/>
                  <a:gd name="T10" fmla="*/ 1 w 129"/>
                  <a:gd name="T11" fmla="*/ 1 h 216"/>
                  <a:gd name="T12" fmla="*/ 1 w 129"/>
                  <a:gd name="T13" fmla="*/ 1 h 216"/>
                  <a:gd name="T14" fmla="*/ 1 w 129"/>
                  <a:gd name="T15" fmla="*/ 1 h 216"/>
                  <a:gd name="T16" fmla="*/ 1 w 129"/>
                  <a:gd name="T17" fmla="*/ 1 h 216"/>
                  <a:gd name="T18" fmla="*/ 1 w 129"/>
                  <a:gd name="T19" fmla="*/ 1 h 216"/>
                  <a:gd name="T20" fmla="*/ 1 w 129"/>
                  <a:gd name="T21" fmla="*/ 1 h 216"/>
                  <a:gd name="T22" fmla="*/ 1 w 129"/>
                  <a:gd name="T23" fmla="*/ 1 h 216"/>
                  <a:gd name="T24" fmla="*/ 1 w 129"/>
                  <a:gd name="T25" fmla="*/ 1 h 216"/>
                  <a:gd name="T26" fmla="*/ 1 w 129"/>
                  <a:gd name="T27" fmla="*/ 1 h 216"/>
                  <a:gd name="T28" fmla="*/ 1 w 129"/>
                  <a:gd name="T29" fmla="*/ 1 h 216"/>
                  <a:gd name="T30" fmla="*/ 1 w 129"/>
                  <a:gd name="T31" fmla="*/ 1 h 216"/>
                  <a:gd name="T32" fmla="*/ 1 w 129"/>
                  <a:gd name="T33" fmla="*/ 1 h 216"/>
                  <a:gd name="T34" fmla="*/ 1 w 129"/>
                  <a:gd name="T35" fmla="*/ 1 h 216"/>
                  <a:gd name="T36" fmla="*/ 1 w 129"/>
                  <a:gd name="T37" fmla="*/ 1 h 216"/>
                  <a:gd name="T38" fmla="*/ 1 w 129"/>
                  <a:gd name="T39" fmla="*/ 1 h 216"/>
                  <a:gd name="T40" fmla="*/ 0 w 129"/>
                  <a:gd name="T41" fmla="*/ 1 h 216"/>
                  <a:gd name="T42" fmla="*/ 1 w 129"/>
                  <a:gd name="T43" fmla="*/ 1 h 216"/>
                  <a:gd name="T44" fmla="*/ 1 w 129"/>
                  <a:gd name="T45" fmla="*/ 1 h 216"/>
                  <a:gd name="T46" fmla="*/ 1 w 129"/>
                  <a:gd name="T47" fmla="*/ 1 h 216"/>
                  <a:gd name="T48" fmla="*/ 1 w 129"/>
                  <a:gd name="T49" fmla="*/ 1 h 216"/>
                  <a:gd name="T50" fmla="*/ 1 w 129"/>
                  <a:gd name="T51" fmla="*/ 1 h 216"/>
                  <a:gd name="T52" fmla="*/ 1 w 129"/>
                  <a:gd name="T53" fmla="*/ 1 h 216"/>
                  <a:gd name="T54" fmla="*/ 1 w 129"/>
                  <a:gd name="T55" fmla="*/ 1 h 216"/>
                  <a:gd name="T56" fmla="*/ 1 w 129"/>
                  <a:gd name="T57" fmla="*/ 1 h 216"/>
                  <a:gd name="T58" fmla="*/ 1 w 129"/>
                  <a:gd name="T59" fmla="*/ 1 h 216"/>
                  <a:gd name="T60" fmla="*/ 1 w 129"/>
                  <a:gd name="T61" fmla="*/ 1 h 216"/>
                  <a:gd name="T62" fmla="*/ 1 w 129"/>
                  <a:gd name="T63" fmla="*/ 0 h 216"/>
                  <a:gd name="T64" fmla="*/ 1 w 129"/>
                  <a:gd name="T65" fmla="*/ 1 h 216"/>
                  <a:gd name="T66" fmla="*/ 1 w 129"/>
                  <a:gd name="T67" fmla="*/ 1 h 216"/>
                  <a:gd name="T68" fmla="*/ 1 w 129"/>
                  <a:gd name="T69" fmla="*/ 1 h 216"/>
                  <a:gd name="T70" fmla="*/ 1 w 129"/>
                  <a:gd name="T71" fmla="*/ 1 h 216"/>
                  <a:gd name="T72" fmla="*/ 1 w 129"/>
                  <a:gd name="T73" fmla="*/ 1 h 216"/>
                  <a:gd name="T74" fmla="*/ 1 w 129"/>
                  <a:gd name="T75" fmla="*/ 1 h 216"/>
                  <a:gd name="T76" fmla="*/ 1 w 129"/>
                  <a:gd name="T77" fmla="*/ 1 h 216"/>
                  <a:gd name="T78" fmla="*/ 1 w 129"/>
                  <a:gd name="T79" fmla="*/ 1 h 216"/>
                  <a:gd name="T80" fmla="*/ 1 w 129"/>
                  <a:gd name="T81" fmla="*/ 1 h 216"/>
                  <a:gd name="T82" fmla="*/ 1 w 129"/>
                  <a:gd name="T83" fmla="*/ 1 h 216"/>
                  <a:gd name="T84" fmla="*/ 1 w 129"/>
                  <a:gd name="T85" fmla="*/ 1 h 216"/>
                  <a:gd name="T86" fmla="*/ 1 w 129"/>
                  <a:gd name="T87" fmla="*/ 1 h 216"/>
                  <a:gd name="T88" fmla="*/ 1 w 129"/>
                  <a:gd name="T89" fmla="*/ 1 h 21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29" h="216">
                    <a:moveTo>
                      <a:pt x="53" y="208"/>
                    </a:moveTo>
                    <a:lnTo>
                      <a:pt x="47" y="199"/>
                    </a:lnTo>
                    <a:lnTo>
                      <a:pt x="47" y="192"/>
                    </a:lnTo>
                    <a:lnTo>
                      <a:pt x="48" y="185"/>
                    </a:lnTo>
                    <a:lnTo>
                      <a:pt x="50" y="177"/>
                    </a:lnTo>
                    <a:lnTo>
                      <a:pt x="56" y="173"/>
                    </a:lnTo>
                    <a:lnTo>
                      <a:pt x="62" y="170"/>
                    </a:lnTo>
                    <a:lnTo>
                      <a:pt x="69" y="169"/>
                    </a:lnTo>
                    <a:lnTo>
                      <a:pt x="77" y="169"/>
                    </a:lnTo>
                    <a:lnTo>
                      <a:pt x="82" y="174"/>
                    </a:lnTo>
                    <a:lnTo>
                      <a:pt x="85" y="177"/>
                    </a:lnTo>
                    <a:lnTo>
                      <a:pt x="86" y="181"/>
                    </a:lnTo>
                    <a:lnTo>
                      <a:pt x="85" y="185"/>
                    </a:lnTo>
                    <a:lnTo>
                      <a:pt x="82" y="190"/>
                    </a:lnTo>
                    <a:lnTo>
                      <a:pt x="76" y="192"/>
                    </a:lnTo>
                    <a:lnTo>
                      <a:pt x="71" y="193"/>
                    </a:lnTo>
                    <a:lnTo>
                      <a:pt x="67" y="192"/>
                    </a:lnTo>
                    <a:lnTo>
                      <a:pt x="62" y="180"/>
                    </a:lnTo>
                    <a:lnTo>
                      <a:pt x="59" y="183"/>
                    </a:lnTo>
                    <a:lnTo>
                      <a:pt x="56" y="187"/>
                    </a:lnTo>
                    <a:lnTo>
                      <a:pt x="55" y="191"/>
                    </a:lnTo>
                    <a:lnTo>
                      <a:pt x="55" y="196"/>
                    </a:lnTo>
                    <a:lnTo>
                      <a:pt x="57" y="201"/>
                    </a:lnTo>
                    <a:lnTo>
                      <a:pt x="63" y="205"/>
                    </a:lnTo>
                    <a:lnTo>
                      <a:pt x="69" y="206"/>
                    </a:lnTo>
                    <a:lnTo>
                      <a:pt x="76" y="207"/>
                    </a:lnTo>
                    <a:lnTo>
                      <a:pt x="86" y="205"/>
                    </a:lnTo>
                    <a:lnTo>
                      <a:pt x="94" y="198"/>
                    </a:lnTo>
                    <a:lnTo>
                      <a:pt x="99" y="190"/>
                    </a:lnTo>
                    <a:lnTo>
                      <a:pt x="103" y="182"/>
                    </a:lnTo>
                    <a:lnTo>
                      <a:pt x="107" y="173"/>
                    </a:lnTo>
                    <a:lnTo>
                      <a:pt x="105" y="162"/>
                    </a:lnTo>
                    <a:lnTo>
                      <a:pt x="101" y="153"/>
                    </a:lnTo>
                    <a:lnTo>
                      <a:pt x="95" y="145"/>
                    </a:lnTo>
                    <a:lnTo>
                      <a:pt x="83" y="138"/>
                    </a:lnTo>
                    <a:lnTo>
                      <a:pt x="69" y="135"/>
                    </a:lnTo>
                    <a:lnTo>
                      <a:pt x="54" y="132"/>
                    </a:lnTo>
                    <a:lnTo>
                      <a:pt x="41" y="130"/>
                    </a:lnTo>
                    <a:lnTo>
                      <a:pt x="27" y="127"/>
                    </a:lnTo>
                    <a:lnTo>
                      <a:pt x="16" y="121"/>
                    </a:lnTo>
                    <a:lnTo>
                      <a:pt x="7" y="111"/>
                    </a:lnTo>
                    <a:lnTo>
                      <a:pt x="0" y="96"/>
                    </a:lnTo>
                    <a:lnTo>
                      <a:pt x="0" y="87"/>
                    </a:lnTo>
                    <a:lnTo>
                      <a:pt x="3" y="81"/>
                    </a:lnTo>
                    <a:lnTo>
                      <a:pt x="7" y="74"/>
                    </a:lnTo>
                    <a:lnTo>
                      <a:pt x="11" y="67"/>
                    </a:lnTo>
                    <a:lnTo>
                      <a:pt x="21" y="64"/>
                    </a:lnTo>
                    <a:lnTo>
                      <a:pt x="29" y="66"/>
                    </a:lnTo>
                    <a:lnTo>
                      <a:pt x="37" y="67"/>
                    </a:lnTo>
                    <a:lnTo>
                      <a:pt x="44" y="61"/>
                    </a:lnTo>
                    <a:lnTo>
                      <a:pt x="45" y="56"/>
                    </a:lnTo>
                    <a:lnTo>
                      <a:pt x="44" y="52"/>
                    </a:lnTo>
                    <a:lnTo>
                      <a:pt x="42" y="46"/>
                    </a:lnTo>
                    <a:lnTo>
                      <a:pt x="40" y="43"/>
                    </a:lnTo>
                    <a:lnTo>
                      <a:pt x="31" y="41"/>
                    </a:lnTo>
                    <a:lnTo>
                      <a:pt x="21" y="40"/>
                    </a:lnTo>
                    <a:lnTo>
                      <a:pt x="12" y="37"/>
                    </a:lnTo>
                    <a:lnTo>
                      <a:pt x="9" y="25"/>
                    </a:lnTo>
                    <a:lnTo>
                      <a:pt x="9" y="18"/>
                    </a:lnTo>
                    <a:lnTo>
                      <a:pt x="12" y="11"/>
                    </a:lnTo>
                    <a:lnTo>
                      <a:pt x="19" y="6"/>
                    </a:lnTo>
                    <a:lnTo>
                      <a:pt x="26" y="2"/>
                    </a:lnTo>
                    <a:lnTo>
                      <a:pt x="40" y="0"/>
                    </a:lnTo>
                    <a:lnTo>
                      <a:pt x="52" y="0"/>
                    </a:lnTo>
                    <a:lnTo>
                      <a:pt x="62" y="2"/>
                    </a:lnTo>
                    <a:lnTo>
                      <a:pt x="71" y="7"/>
                    </a:lnTo>
                    <a:lnTo>
                      <a:pt x="79" y="13"/>
                    </a:lnTo>
                    <a:lnTo>
                      <a:pt x="87" y="21"/>
                    </a:lnTo>
                    <a:lnTo>
                      <a:pt x="95" y="30"/>
                    </a:lnTo>
                    <a:lnTo>
                      <a:pt x="103" y="40"/>
                    </a:lnTo>
                    <a:lnTo>
                      <a:pt x="110" y="53"/>
                    </a:lnTo>
                    <a:lnTo>
                      <a:pt x="117" y="69"/>
                    </a:lnTo>
                    <a:lnTo>
                      <a:pt x="123" y="86"/>
                    </a:lnTo>
                    <a:lnTo>
                      <a:pt x="126" y="106"/>
                    </a:lnTo>
                    <a:lnTo>
                      <a:pt x="129" y="124"/>
                    </a:lnTo>
                    <a:lnTo>
                      <a:pt x="129" y="144"/>
                    </a:lnTo>
                    <a:lnTo>
                      <a:pt x="126" y="162"/>
                    </a:lnTo>
                    <a:lnTo>
                      <a:pt x="121" y="178"/>
                    </a:lnTo>
                    <a:lnTo>
                      <a:pt x="117" y="187"/>
                    </a:lnTo>
                    <a:lnTo>
                      <a:pt x="112" y="197"/>
                    </a:lnTo>
                    <a:lnTo>
                      <a:pt x="105" y="206"/>
                    </a:lnTo>
                    <a:lnTo>
                      <a:pt x="94" y="213"/>
                    </a:lnTo>
                    <a:lnTo>
                      <a:pt x="88" y="215"/>
                    </a:lnTo>
                    <a:lnTo>
                      <a:pt x="84" y="216"/>
                    </a:lnTo>
                    <a:lnTo>
                      <a:pt x="78" y="216"/>
                    </a:lnTo>
                    <a:lnTo>
                      <a:pt x="72" y="216"/>
                    </a:lnTo>
                    <a:lnTo>
                      <a:pt x="67" y="215"/>
                    </a:lnTo>
                    <a:lnTo>
                      <a:pt x="62" y="214"/>
                    </a:lnTo>
                    <a:lnTo>
                      <a:pt x="57" y="212"/>
                    </a:lnTo>
                    <a:lnTo>
                      <a:pt x="53" y="208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65" name="未知"/>
              <p:cNvSpPr>
                <a:spLocks/>
              </p:cNvSpPr>
              <p:nvPr/>
            </p:nvSpPr>
            <p:spPr bwMode="auto">
              <a:xfrm>
                <a:off x="610" y="156"/>
                <a:ext cx="29" cy="36"/>
              </a:xfrm>
              <a:custGeom>
                <a:avLst/>
                <a:gdLst>
                  <a:gd name="T0" fmla="*/ 1 w 58"/>
                  <a:gd name="T1" fmla="*/ 0 h 73"/>
                  <a:gd name="T2" fmla="*/ 0 w 58"/>
                  <a:gd name="T3" fmla="*/ 0 h 73"/>
                  <a:gd name="T4" fmla="*/ 1 w 58"/>
                  <a:gd name="T5" fmla="*/ 0 h 73"/>
                  <a:gd name="T6" fmla="*/ 1 w 58"/>
                  <a:gd name="T7" fmla="*/ 0 h 73"/>
                  <a:gd name="T8" fmla="*/ 1 w 58"/>
                  <a:gd name="T9" fmla="*/ 0 h 73"/>
                  <a:gd name="T10" fmla="*/ 1 w 58"/>
                  <a:gd name="T11" fmla="*/ 0 h 73"/>
                  <a:gd name="T12" fmla="*/ 1 w 58"/>
                  <a:gd name="T13" fmla="*/ 0 h 73"/>
                  <a:gd name="T14" fmla="*/ 1 w 58"/>
                  <a:gd name="T15" fmla="*/ 0 h 73"/>
                  <a:gd name="T16" fmla="*/ 1 w 58"/>
                  <a:gd name="T17" fmla="*/ 0 h 73"/>
                  <a:gd name="T18" fmla="*/ 1 w 58"/>
                  <a:gd name="T19" fmla="*/ 0 h 73"/>
                  <a:gd name="T20" fmla="*/ 1 w 58"/>
                  <a:gd name="T21" fmla="*/ 0 h 73"/>
                  <a:gd name="T22" fmla="*/ 1 w 58"/>
                  <a:gd name="T23" fmla="*/ 0 h 73"/>
                  <a:gd name="T24" fmla="*/ 1 w 58"/>
                  <a:gd name="T25" fmla="*/ 0 h 73"/>
                  <a:gd name="T26" fmla="*/ 1 w 58"/>
                  <a:gd name="T27" fmla="*/ 0 h 73"/>
                  <a:gd name="T28" fmla="*/ 1 w 58"/>
                  <a:gd name="T29" fmla="*/ 0 h 73"/>
                  <a:gd name="T30" fmla="*/ 1 w 58"/>
                  <a:gd name="T31" fmla="*/ 0 h 73"/>
                  <a:gd name="T32" fmla="*/ 1 w 58"/>
                  <a:gd name="T33" fmla="*/ 0 h 73"/>
                  <a:gd name="T34" fmla="*/ 1 w 58"/>
                  <a:gd name="T35" fmla="*/ 0 h 73"/>
                  <a:gd name="T36" fmla="*/ 1 w 58"/>
                  <a:gd name="T37" fmla="*/ 0 h 73"/>
                  <a:gd name="T38" fmla="*/ 1 w 58"/>
                  <a:gd name="T39" fmla="*/ 0 h 73"/>
                  <a:gd name="T40" fmla="*/ 1 w 58"/>
                  <a:gd name="T41" fmla="*/ 0 h 73"/>
                  <a:gd name="T42" fmla="*/ 1 w 58"/>
                  <a:gd name="T43" fmla="*/ 0 h 73"/>
                  <a:gd name="T44" fmla="*/ 1 w 58"/>
                  <a:gd name="T45" fmla="*/ 0 h 7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8" h="73">
                    <a:moveTo>
                      <a:pt x="1" y="7"/>
                    </a:moveTo>
                    <a:lnTo>
                      <a:pt x="0" y="4"/>
                    </a:lnTo>
                    <a:lnTo>
                      <a:pt x="7" y="0"/>
                    </a:lnTo>
                    <a:lnTo>
                      <a:pt x="15" y="3"/>
                    </a:lnTo>
                    <a:lnTo>
                      <a:pt x="22" y="8"/>
                    </a:lnTo>
                    <a:lnTo>
                      <a:pt x="29" y="12"/>
                    </a:lnTo>
                    <a:lnTo>
                      <a:pt x="34" y="20"/>
                    </a:lnTo>
                    <a:lnTo>
                      <a:pt x="41" y="29"/>
                    </a:lnTo>
                    <a:lnTo>
                      <a:pt x="47" y="41"/>
                    </a:lnTo>
                    <a:lnTo>
                      <a:pt x="53" y="53"/>
                    </a:lnTo>
                    <a:lnTo>
                      <a:pt x="54" y="57"/>
                    </a:lnTo>
                    <a:lnTo>
                      <a:pt x="55" y="61"/>
                    </a:lnTo>
                    <a:lnTo>
                      <a:pt x="56" y="66"/>
                    </a:lnTo>
                    <a:lnTo>
                      <a:pt x="58" y="70"/>
                    </a:lnTo>
                    <a:lnTo>
                      <a:pt x="58" y="73"/>
                    </a:lnTo>
                    <a:lnTo>
                      <a:pt x="53" y="63"/>
                    </a:lnTo>
                    <a:lnTo>
                      <a:pt x="47" y="52"/>
                    </a:lnTo>
                    <a:lnTo>
                      <a:pt x="41" y="42"/>
                    </a:lnTo>
                    <a:lnTo>
                      <a:pt x="34" y="33"/>
                    </a:lnTo>
                    <a:lnTo>
                      <a:pt x="28" y="23"/>
                    </a:lnTo>
                    <a:lnTo>
                      <a:pt x="19" y="15"/>
                    </a:lnTo>
                    <a:lnTo>
                      <a:pt x="10" y="11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66" name="未知"/>
              <p:cNvSpPr>
                <a:spLocks/>
              </p:cNvSpPr>
              <p:nvPr/>
            </p:nvSpPr>
            <p:spPr bwMode="auto">
              <a:xfrm>
                <a:off x="517" y="213"/>
                <a:ext cx="6" cy="5"/>
              </a:xfrm>
              <a:custGeom>
                <a:avLst/>
                <a:gdLst>
                  <a:gd name="T0" fmla="*/ 0 w 14"/>
                  <a:gd name="T1" fmla="*/ 0 h 11"/>
                  <a:gd name="T2" fmla="*/ 0 w 14"/>
                  <a:gd name="T3" fmla="*/ 0 h 11"/>
                  <a:gd name="T4" fmla="*/ 0 w 14"/>
                  <a:gd name="T5" fmla="*/ 0 h 11"/>
                  <a:gd name="T6" fmla="*/ 0 w 14"/>
                  <a:gd name="T7" fmla="*/ 0 h 11"/>
                  <a:gd name="T8" fmla="*/ 0 w 14"/>
                  <a:gd name="T9" fmla="*/ 0 h 11"/>
                  <a:gd name="T10" fmla="*/ 0 w 14"/>
                  <a:gd name="T11" fmla="*/ 0 h 11"/>
                  <a:gd name="T12" fmla="*/ 0 w 14"/>
                  <a:gd name="T13" fmla="*/ 0 h 11"/>
                  <a:gd name="T14" fmla="*/ 0 w 14"/>
                  <a:gd name="T15" fmla="*/ 0 h 11"/>
                  <a:gd name="T16" fmla="*/ 0 w 14"/>
                  <a:gd name="T17" fmla="*/ 0 h 11"/>
                  <a:gd name="T18" fmla="*/ 0 w 14"/>
                  <a:gd name="T19" fmla="*/ 0 h 11"/>
                  <a:gd name="T20" fmla="*/ 0 w 14"/>
                  <a:gd name="T21" fmla="*/ 0 h 11"/>
                  <a:gd name="T22" fmla="*/ 0 w 14"/>
                  <a:gd name="T23" fmla="*/ 0 h 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" h="11">
                    <a:moveTo>
                      <a:pt x="0" y="11"/>
                    </a:moveTo>
                    <a:lnTo>
                      <a:pt x="1" y="7"/>
                    </a:lnTo>
                    <a:lnTo>
                      <a:pt x="5" y="5"/>
                    </a:lnTo>
                    <a:lnTo>
                      <a:pt x="9" y="4"/>
                    </a:lnTo>
                    <a:lnTo>
                      <a:pt x="12" y="0"/>
                    </a:lnTo>
                    <a:lnTo>
                      <a:pt x="14" y="4"/>
                    </a:lnTo>
                    <a:lnTo>
                      <a:pt x="12" y="7"/>
                    </a:lnTo>
                    <a:lnTo>
                      <a:pt x="8" y="10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67" name="未知"/>
              <p:cNvSpPr>
                <a:spLocks/>
              </p:cNvSpPr>
              <p:nvPr/>
            </p:nvSpPr>
            <p:spPr bwMode="auto">
              <a:xfrm>
                <a:off x="426" y="138"/>
                <a:ext cx="94" cy="77"/>
              </a:xfrm>
              <a:custGeom>
                <a:avLst/>
                <a:gdLst>
                  <a:gd name="T0" fmla="*/ 1 w 188"/>
                  <a:gd name="T1" fmla="*/ 1 h 154"/>
                  <a:gd name="T2" fmla="*/ 1 w 188"/>
                  <a:gd name="T3" fmla="*/ 1 h 154"/>
                  <a:gd name="T4" fmla="*/ 1 w 188"/>
                  <a:gd name="T5" fmla="*/ 1 h 154"/>
                  <a:gd name="T6" fmla="*/ 1 w 188"/>
                  <a:gd name="T7" fmla="*/ 1 h 154"/>
                  <a:gd name="T8" fmla="*/ 1 w 188"/>
                  <a:gd name="T9" fmla="*/ 1 h 154"/>
                  <a:gd name="T10" fmla="*/ 1 w 188"/>
                  <a:gd name="T11" fmla="*/ 1 h 154"/>
                  <a:gd name="T12" fmla="*/ 1 w 188"/>
                  <a:gd name="T13" fmla="*/ 1 h 154"/>
                  <a:gd name="T14" fmla="*/ 1 w 188"/>
                  <a:gd name="T15" fmla="*/ 1 h 154"/>
                  <a:gd name="T16" fmla="*/ 1 w 188"/>
                  <a:gd name="T17" fmla="*/ 1 h 154"/>
                  <a:gd name="T18" fmla="*/ 1 w 188"/>
                  <a:gd name="T19" fmla="*/ 1 h 154"/>
                  <a:gd name="T20" fmla="*/ 1 w 188"/>
                  <a:gd name="T21" fmla="*/ 1 h 154"/>
                  <a:gd name="T22" fmla="*/ 1 w 188"/>
                  <a:gd name="T23" fmla="*/ 1 h 154"/>
                  <a:gd name="T24" fmla="*/ 1 w 188"/>
                  <a:gd name="T25" fmla="*/ 1 h 154"/>
                  <a:gd name="T26" fmla="*/ 1 w 188"/>
                  <a:gd name="T27" fmla="*/ 1 h 154"/>
                  <a:gd name="T28" fmla="*/ 1 w 188"/>
                  <a:gd name="T29" fmla="*/ 1 h 154"/>
                  <a:gd name="T30" fmla="*/ 1 w 188"/>
                  <a:gd name="T31" fmla="*/ 1 h 154"/>
                  <a:gd name="T32" fmla="*/ 1 w 188"/>
                  <a:gd name="T33" fmla="*/ 1 h 154"/>
                  <a:gd name="T34" fmla="*/ 1 w 188"/>
                  <a:gd name="T35" fmla="*/ 1 h 154"/>
                  <a:gd name="T36" fmla="*/ 1 w 188"/>
                  <a:gd name="T37" fmla="*/ 1 h 154"/>
                  <a:gd name="T38" fmla="*/ 1 w 188"/>
                  <a:gd name="T39" fmla="*/ 1 h 154"/>
                  <a:gd name="T40" fmla="*/ 1 w 188"/>
                  <a:gd name="T41" fmla="*/ 1 h 154"/>
                  <a:gd name="T42" fmla="*/ 1 w 188"/>
                  <a:gd name="T43" fmla="*/ 1 h 154"/>
                  <a:gd name="T44" fmla="*/ 1 w 188"/>
                  <a:gd name="T45" fmla="*/ 1 h 154"/>
                  <a:gd name="T46" fmla="*/ 1 w 188"/>
                  <a:gd name="T47" fmla="*/ 1 h 154"/>
                  <a:gd name="T48" fmla="*/ 1 w 188"/>
                  <a:gd name="T49" fmla="*/ 1 h 154"/>
                  <a:gd name="T50" fmla="*/ 1 w 188"/>
                  <a:gd name="T51" fmla="*/ 1 h 154"/>
                  <a:gd name="T52" fmla="*/ 1 w 188"/>
                  <a:gd name="T53" fmla="*/ 1 h 154"/>
                  <a:gd name="T54" fmla="*/ 1 w 188"/>
                  <a:gd name="T55" fmla="*/ 1 h 154"/>
                  <a:gd name="T56" fmla="*/ 1 w 188"/>
                  <a:gd name="T57" fmla="*/ 1 h 154"/>
                  <a:gd name="T58" fmla="*/ 1 w 188"/>
                  <a:gd name="T59" fmla="*/ 1 h 154"/>
                  <a:gd name="T60" fmla="*/ 1 w 188"/>
                  <a:gd name="T61" fmla="*/ 1 h 154"/>
                  <a:gd name="T62" fmla="*/ 1 w 188"/>
                  <a:gd name="T63" fmla="*/ 1 h 154"/>
                  <a:gd name="T64" fmla="*/ 1 w 188"/>
                  <a:gd name="T65" fmla="*/ 1 h 154"/>
                  <a:gd name="T66" fmla="*/ 1 w 188"/>
                  <a:gd name="T67" fmla="*/ 1 h 154"/>
                  <a:gd name="T68" fmla="*/ 1 w 188"/>
                  <a:gd name="T69" fmla="*/ 1 h 154"/>
                  <a:gd name="T70" fmla="*/ 1 w 188"/>
                  <a:gd name="T71" fmla="*/ 1 h 154"/>
                  <a:gd name="T72" fmla="*/ 1 w 188"/>
                  <a:gd name="T73" fmla="*/ 1 h 154"/>
                  <a:gd name="T74" fmla="*/ 1 w 188"/>
                  <a:gd name="T75" fmla="*/ 1 h 154"/>
                  <a:gd name="T76" fmla="*/ 1 w 188"/>
                  <a:gd name="T77" fmla="*/ 1 h 154"/>
                  <a:gd name="T78" fmla="*/ 1 w 188"/>
                  <a:gd name="T79" fmla="*/ 1 h 154"/>
                  <a:gd name="T80" fmla="*/ 1 w 188"/>
                  <a:gd name="T81" fmla="*/ 1 h 154"/>
                  <a:gd name="T82" fmla="*/ 1 w 188"/>
                  <a:gd name="T83" fmla="*/ 1 h 154"/>
                  <a:gd name="T84" fmla="*/ 1 w 188"/>
                  <a:gd name="T85" fmla="*/ 1 h 154"/>
                  <a:gd name="T86" fmla="*/ 1 w 188"/>
                  <a:gd name="T87" fmla="*/ 1 h 154"/>
                  <a:gd name="T88" fmla="*/ 1 w 188"/>
                  <a:gd name="T89" fmla="*/ 1 h 154"/>
                  <a:gd name="T90" fmla="*/ 1 w 188"/>
                  <a:gd name="T91" fmla="*/ 1 h 15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88" h="154">
                    <a:moveTo>
                      <a:pt x="28" y="141"/>
                    </a:moveTo>
                    <a:lnTo>
                      <a:pt x="19" y="134"/>
                    </a:lnTo>
                    <a:lnTo>
                      <a:pt x="12" y="128"/>
                    </a:lnTo>
                    <a:lnTo>
                      <a:pt x="7" y="122"/>
                    </a:lnTo>
                    <a:lnTo>
                      <a:pt x="6" y="120"/>
                    </a:lnTo>
                    <a:lnTo>
                      <a:pt x="1" y="110"/>
                    </a:lnTo>
                    <a:lnTo>
                      <a:pt x="0" y="99"/>
                    </a:lnTo>
                    <a:lnTo>
                      <a:pt x="3" y="88"/>
                    </a:lnTo>
                    <a:lnTo>
                      <a:pt x="7" y="80"/>
                    </a:lnTo>
                    <a:lnTo>
                      <a:pt x="13" y="72"/>
                    </a:lnTo>
                    <a:lnTo>
                      <a:pt x="21" y="69"/>
                    </a:lnTo>
                    <a:lnTo>
                      <a:pt x="29" y="68"/>
                    </a:lnTo>
                    <a:lnTo>
                      <a:pt x="35" y="70"/>
                    </a:lnTo>
                    <a:lnTo>
                      <a:pt x="39" y="75"/>
                    </a:lnTo>
                    <a:lnTo>
                      <a:pt x="42" y="80"/>
                    </a:lnTo>
                    <a:lnTo>
                      <a:pt x="43" y="85"/>
                    </a:lnTo>
                    <a:lnTo>
                      <a:pt x="43" y="87"/>
                    </a:lnTo>
                    <a:lnTo>
                      <a:pt x="38" y="91"/>
                    </a:lnTo>
                    <a:lnTo>
                      <a:pt x="33" y="92"/>
                    </a:lnTo>
                    <a:lnTo>
                      <a:pt x="28" y="91"/>
                    </a:lnTo>
                    <a:lnTo>
                      <a:pt x="23" y="88"/>
                    </a:lnTo>
                    <a:lnTo>
                      <a:pt x="20" y="82"/>
                    </a:lnTo>
                    <a:lnTo>
                      <a:pt x="13" y="84"/>
                    </a:lnTo>
                    <a:lnTo>
                      <a:pt x="9" y="90"/>
                    </a:lnTo>
                    <a:lnTo>
                      <a:pt x="8" y="98"/>
                    </a:lnTo>
                    <a:lnTo>
                      <a:pt x="9" y="105"/>
                    </a:lnTo>
                    <a:lnTo>
                      <a:pt x="12" y="111"/>
                    </a:lnTo>
                    <a:lnTo>
                      <a:pt x="15" y="116"/>
                    </a:lnTo>
                    <a:lnTo>
                      <a:pt x="16" y="121"/>
                    </a:lnTo>
                    <a:lnTo>
                      <a:pt x="18" y="122"/>
                    </a:lnTo>
                    <a:lnTo>
                      <a:pt x="24" y="126"/>
                    </a:lnTo>
                    <a:lnTo>
                      <a:pt x="33" y="130"/>
                    </a:lnTo>
                    <a:lnTo>
                      <a:pt x="42" y="133"/>
                    </a:lnTo>
                    <a:lnTo>
                      <a:pt x="51" y="133"/>
                    </a:lnTo>
                    <a:lnTo>
                      <a:pt x="58" y="131"/>
                    </a:lnTo>
                    <a:lnTo>
                      <a:pt x="66" y="130"/>
                    </a:lnTo>
                    <a:lnTo>
                      <a:pt x="74" y="128"/>
                    </a:lnTo>
                    <a:lnTo>
                      <a:pt x="80" y="122"/>
                    </a:lnTo>
                    <a:lnTo>
                      <a:pt x="86" y="105"/>
                    </a:lnTo>
                    <a:lnTo>
                      <a:pt x="83" y="87"/>
                    </a:lnTo>
                    <a:lnTo>
                      <a:pt x="75" y="70"/>
                    </a:lnTo>
                    <a:lnTo>
                      <a:pt x="67" y="50"/>
                    </a:lnTo>
                    <a:lnTo>
                      <a:pt x="67" y="48"/>
                    </a:lnTo>
                    <a:lnTo>
                      <a:pt x="65" y="43"/>
                    </a:lnTo>
                    <a:lnTo>
                      <a:pt x="65" y="38"/>
                    </a:lnTo>
                    <a:lnTo>
                      <a:pt x="66" y="30"/>
                    </a:lnTo>
                    <a:lnTo>
                      <a:pt x="66" y="22"/>
                    </a:lnTo>
                    <a:lnTo>
                      <a:pt x="69" y="17"/>
                    </a:lnTo>
                    <a:lnTo>
                      <a:pt x="73" y="14"/>
                    </a:lnTo>
                    <a:lnTo>
                      <a:pt x="76" y="10"/>
                    </a:lnTo>
                    <a:lnTo>
                      <a:pt x="81" y="7"/>
                    </a:lnTo>
                    <a:lnTo>
                      <a:pt x="86" y="4"/>
                    </a:lnTo>
                    <a:lnTo>
                      <a:pt x="91" y="2"/>
                    </a:lnTo>
                    <a:lnTo>
                      <a:pt x="97" y="1"/>
                    </a:lnTo>
                    <a:lnTo>
                      <a:pt x="103" y="0"/>
                    </a:lnTo>
                    <a:lnTo>
                      <a:pt x="107" y="3"/>
                    </a:lnTo>
                    <a:lnTo>
                      <a:pt x="113" y="5"/>
                    </a:lnTo>
                    <a:lnTo>
                      <a:pt x="118" y="8"/>
                    </a:lnTo>
                    <a:lnTo>
                      <a:pt x="122" y="11"/>
                    </a:lnTo>
                    <a:lnTo>
                      <a:pt x="120" y="10"/>
                    </a:lnTo>
                    <a:lnTo>
                      <a:pt x="125" y="17"/>
                    </a:lnTo>
                    <a:lnTo>
                      <a:pt x="128" y="25"/>
                    </a:lnTo>
                    <a:lnTo>
                      <a:pt x="129" y="35"/>
                    </a:lnTo>
                    <a:lnTo>
                      <a:pt x="129" y="43"/>
                    </a:lnTo>
                    <a:lnTo>
                      <a:pt x="126" y="49"/>
                    </a:lnTo>
                    <a:lnTo>
                      <a:pt x="125" y="55"/>
                    </a:lnTo>
                    <a:lnTo>
                      <a:pt x="125" y="61"/>
                    </a:lnTo>
                    <a:lnTo>
                      <a:pt x="126" y="67"/>
                    </a:lnTo>
                    <a:lnTo>
                      <a:pt x="129" y="71"/>
                    </a:lnTo>
                    <a:lnTo>
                      <a:pt x="134" y="72"/>
                    </a:lnTo>
                    <a:lnTo>
                      <a:pt x="140" y="72"/>
                    </a:lnTo>
                    <a:lnTo>
                      <a:pt x="145" y="72"/>
                    </a:lnTo>
                    <a:lnTo>
                      <a:pt x="152" y="64"/>
                    </a:lnTo>
                    <a:lnTo>
                      <a:pt x="152" y="54"/>
                    </a:lnTo>
                    <a:lnTo>
                      <a:pt x="155" y="45"/>
                    </a:lnTo>
                    <a:lnTo>
                      <a:pt x="165" y="41"/>
                    </a:lnTo>
                    <a:lnTo>
                      <a:pt x="171" y="43"/>
                    </a:lnTo>
                    <a:lnTo>
                      <a:pt x="177" y="47"/>
                    </a:lnTo>
                    <a:lnTo>
                      <a:pt x="181" y="52"/>
                    </a:lnTo>
                    <a:lnTo>
                      <a:pt x="186" y="55"/>
                    </a:lnTo>
                    <a:lnTo>
                      <a:pt x="188" y="71"/>
                    </a:lnTo>
                    <a:lnTo>
                      <a:pt x="186" y="88"/>
                    </a:lnTo>
                    <a:lnTo>
                      <a:pt x="179" y="106"/>
                    </a:lnTo>
                    <a:lnTo>
                      <a:pt x="170" y="121"/>
                    </a:lnTo>
                    <a:lnTo>
                      <a:pt x="153" y="132"/>
                    </a:lnTo>
                    <a:lnTo>
                      <a:pt x="136" y="141"/>
                    </a:lnTo>
                    <a:lnTo>
                      <a:pt x="118" y="148"/>
                    </a:lnTo>
                    <a:lnTo>
                      <a:pt x="99" y="153"/>
                    </a:lnTo>
                    <a:lnTo>
                      <a:pt x="80" y="154"/>
                    </a:lnTo>
                    <a:lnTo>
                      <a:pt x="61" y="153"/>
                    </a:lnTo>
                    <a:lnTo>
                      <a:pt x="44" y="148"/>
                    </a:lnTo>
                    <a:lnTo>
                      <a:pt x="28" y="14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68" name="未知"/>
              <p:cNvSpPr>
                <a:spLocks/>
              </p:cNvSpPr>
              <p:nvPr/>
            </p:nvSpPr>
            <p:spPr bwMode="auto">
              <a:xfrm>
                <a:off x="466" y="178"/>
                <a:ext cx="30" cy="30"/>
              </a:xfrm>
              <a:custGeom>
                <a:avLst/>
                <a:gdLst>
                  <a:gd name="T0" fmla="*/ 0 w 59"/>
                  <a:gd name="T1" fmla="*/ 1 h 60"/>
                  <a:gd name="T2" fmla="*/ 1 w 59"/>
                  <a:gd name="T3" fmla="*/ 1 h 60"/>
                  <a:gd name="T4" fmla="*/ 1 w 59"/>
                  <a:gd name="T5" fmla="*/ 1 h 60"/>
                  <a:gd name="T6" fmla="*/ 1 w 59"/>
                  <a:gd name="T7" fmla="*/ 1 h 60"/>
                  <a:gd name="T8" fmla="*/ 1 w 59"/>
                  <a:gd name="T9" fmla="*/ 1 h 60"/>
                  <a:gd name="T10" fmla="*/ 1 w 59"/>
                  <a:gd name="T11" fmla="*/ 1 h 60"/>
                  <a:gd name="T12" fmla="*/ 1 w 59"/>
                  <a:gd name="T13" fmla="*/ 1 h 60"/>
                  <a:gd name="T14" fmla="*/ 1 w 59"/>
                  <a:gd name="T15" fmla="*/ 1 h 60"/>
                  <a:gd name="T16" fmla="*/ 1 w 59"/>
                  <a:gd name="T17" fmla="*/ 0 h 60"/>
                  <a:gd name="T18" fmla="*/ 1 w 59"/>
                  <a:gd name="T19" fmla="*/ 1 h 60"/>
                  <a:gd name="T20" fmla="*/ 1 w 59"/>
                  <a:gd name="T21" fmla="*/ 1 h 60"/>
                  <a:gd name="T22" fmla="*/ 1 w 59"/>
                  <a:gd name="T23" fmla="*/ 1 h 60"/>
                  <a:gd name="T24" fmla="*/ 1 w 59"/>
                  <a:gd name="T25" fmla="*/ 1 h 60"/>
                  <a:gd name="T26" fmla="*/ 1 w 59"/>
                  <a:gd name="T27" fmla="*/ 1 h 60"/>
                  <a:gd name="T28" fmla="*/ 1 w 59"/>
                  <a:gd name="T29" fmla="*/ 1 h 60"/>
                  <a:gd name="T30" fmla="*/ 1 w 59"/>
                  <a:gd name="T31" fmla="*/ 1 h 60"/>
                  <a:gd name="T32" fmla="*/ 1 w 59"/>
                  <a:gd name="T33" fmla="*/ 1 h 60"/>
                  <a:gd name="T34" fmla="*/ 1 w 59"/>
                  <a:gd name="T35" fmla="*/ 1 h 60"/>
                  <a:gd name="T36" fmla="*/ 0 w 59"/>
                  <a:gd name="T37" fmla="*/ 1 h 6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9" h="60">
                    <a:moveTo>
                      <a:pt x="0" y="60"/>
                    </a:moveTo>
                    <a:lnTo>
                      <a:pt x="9" y="56"/>
                    </a:lnTo>
                    <a:lnTo>
                      <a:pt x="18" y="49"/>
                    </a:lnTo>
                    <a:lnTo>
                      <a:pt x="25" y="42"/>
                    </a:lnTo>
                    <a:lnTo>
                      <a:pt x="32" y="35"/>
                    </a:lnTo>
                    <a:lnTo>
                      <a:pt x="38" y="27"/>
                    </a:lnTo>
                    <a:lnTo>
                      <a:pt x="43" y="18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58" y="2"/>
                    </a:lnTo>
                    <a:lnTo>
                      <a:pt x="59" y="8"/>
                    </a:lnTo>
                    <a:lnTo>
                      <a:pt x="58" y="15"/>
                    </a:lnTo>
                    <a:lnTo>
                      <a:pt x="54" y="21"/>
                    </a:lnTo>
                    <a:lnTo>
                      <a:pt x="49" y="28"/>
                    </a:lnTo>
                    <a:lnTo>
                      <a:pt x="44" y="34"/>
                    </a:lnTo>
                    <a:lnTo>
                      <a:pt x="38" y="40"/>
                    </a:lnTo>
                    <a:lnTo>
                      <a:pt x="31" y="45"/>
                    </a:lnTo>
                    <a:lnTo>
                      <a:pt x="25" y="5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69" name="未知"/>
              <p:cNvSpPr>
                <a:spLocks/>
              </p:cNvSpPr>
              <p:nvPr/>
            </p:nvSpPr>
            <p:spPr bwMode="auto">
              <a:xfrm>
                <a:off x="499" y="0"/>
                <a:ext cx="77" cy="94"/>
              </a:xfrm>
              <a:custGeom>
                <a:avLst/>
                <a:gdLst>
                  <a:gd name="T0" fmla="*/ 0 w 156"/>
                  <a:gd name="T1" fmla="*/ 1 h 187"/>
                  <a:gd name="T2" fmla="*/ 0 w 156"/>
                  <a:gd name="T3" fmla="*/ 1 h 187"/>
                  <a:gd name="T4" fmla="*/ 0 w 156"/>
                  <a:gd name="T5" fmla="*/ 1 h 187"/>
                  <a:gd name="T6" fmla="*/ 0 w 156"/>
                  <a:gd name="T7" fmla="*/ 1 h 187"/>
                  <a:gd name="T8" fmla="*/ 0 w 156"/>
                  <a:gd name="T9" fmla="*/ 1 h 187"/>
                  <a:gd name="T10" fmla="*/ 0 w 156"/>
                  <a:gd name="T11" fmla="*/ 1 h 187"/>
                  <a:gd name="T12" fmla="*/ 0 w 156"/>
                  <a:gd name="T13" fmla="*/ 1 h 187"/>
                  <a:gd name="T14" fmla="*/ 0 w 156"/>
                  <a:gd name="T15" fmla="*/ 1 h 187"/>
                  <a:gd name="T16" fmla="*/ 0 w 156"/>
                  <a:gd name="T17" fmla="*/ 1 h 187"/>
                  <a:gd name="T18" fmla="*/ 0 w 156"/>
                  <a:gd name="T19" fmla="*/ 1 h 187"/>
                  <a:gd name="T20" fmla="*/ 0 w 156"/>
                  <a:gd name="T21" fmla="*/ 1 h 187"/>
                  <a:gd name="T22" fmla="*/ 0 w 156"/>
                  <a:gd name="T23" fmla="*/ 1 h 187"/>
                  <a:gd name="T24" fmla="*/ 0 w 156"/>
                  <a:gd name="T25" fmla="*/ 1 h 187"/>
                  <a:gd name="T26" fmla="*/ 0 w 156"/>
                  <a:gd name="T27" fmla="*/ 1 h 187"/>
                  <a:gd name="T28" fmla="*/ 0 w 156"/>
                  <a:gd name="T29" fmla="*/ 1 h 187"/>
                  <a:gd name="T30" fmla="*/ 0 w 156"/>
                  <a:gd name="T31" fmla="*/ 1 h 187"/>
                  <a:gd name="T32" fmla="*/ 0 w 156"/>
                  <a:gd name="T33" fmla="*/ 1 h 187"/>
                  <a:gd name="T34" fmla="*/ 0 w 156"/>
                  <a:gd name="T35" fmla="*/ 0 h 187"/>
                  <a:gd name="T36" fmla="*/ 0 w 156"/>
                  <a:gd name="T37" fmla="*/ 1 h 187"/>
                  <a:gd name="T38" fmla="*/ 0 w 156"/>
                  <a:gd name="T39" fmla="*/ 1 h 187"/>
                  <a:gd name="T40" fmla="*/ 0 w 156"/>
                  <a:gd name="T41" fmla="*/ 1 h 187"/>
                  <a:gd name="T42" fmla="*/ 0 w 156"/>
                  <a:gd name="T43" fmla="*/ 1 h 187"/>
                  <a:gd name="T44" fmla="*/ 0 w 156"/>
                  <a:gd name="T45" fmla="*/ 1 h 187"/>
                  <a:gd name="T46" fmla="*/ 0 w 156"/>
                  <a:gd name="T47" fmla="*/ 1 h 187"/>
                  <a:gd name="T48" fmla="*/ 0 w 156"/>
                  <a:gd name="T49" fmla="*/ 1 h 187"/>
                  <a:gd name="T50" fmla="*/ 0 w 156"/>
                  <a:gd name="T51" fmla="*/ 1 h 187"/>
                  <a:gd name="T52" fmla="*/ 0 w 156"/>
                  <a:gd name="T53" fmla="*/ 1 h 187"/>
                  <a:gd name="T54" fmla="*/ 0 w 156"/>
                  <a:gd name="T55" fmla="*/ 1 h 187"/>
                  <a:gd name="T56" fmla="*/ 0 w 156"/>
                  <a:gd name="T57" fmla="*/ 1 h 187"/>
                  <a:gd name="T58" fmla="*/ 0 w 156"/>
                  <a:gd name="T59" fmla="*/ 1 h 187"/>
                  <a:gd name="T60" fmla="*/ 0 w 156"/>
                  <a:gd name="T61" fmla="*/ 1 h 187"/>
                  <a:gd name="T62" fmla="*/ 0 w 156"/>
                  <a:gd name="T63" fmla="*/ 1 h 187"/>
                  <a:gd name="T64" fmla="*/ 0 w 156"/>
                  <a:gd name="T65" fmla="*/ 1 h 187"/>
                  <a:gd name="T66" fmla="*/ 0 w 156"/>
                  <a:gd name="T67" fmla="*/ 1 h 187"/>
                  <a:gd name="T68" fmla="*/ 0 w 156"/>
                  <a:gd name="T69" fmla="*/ 1 h 187"/>
                  <a:gd name="T70" fmla="*/ 0 w 156"/>
                  <a:gd name="T71" fmla="*/ 1 h 187"/>
                  <a:gd name="T72" fmla="*/ 0 w 156"/>
                  <a:gd name="T73" fmla="*/ 1 h 187"/>
                  <a:gd name="T74" fmla="*/ 0 w 156"/>
                  <a:gd name="T75" fmla="*/ 1 h 187"/>
                  <a:gd name="T76" fmla="*/ 0 w 156"/>
                  <a:gd name="T77" fmla="*/ 1 h 187"/>
                  <a:gd name="T78" fmla="*/ 0 w 156"/>
                  <a:gd name="T79" fmla="*/ 1 h 187"/>
                  <a:gd name="T80" fmla="*/ 0 w 156"/>
                  <a:gd name="T81" fmla="*/ 1 h 187"/>
                  <a:gd name="T82" fmla="*/ 0 w 156"/>
                  <a:gd name="T83" fmla="*/ 1 h 187"/>
                  <a:gd name="T84" fmla="*/ 0 w 156"/>
                  <a:gd name="T85" fmla="*/ 1 h 187"/>
                  <a:gd name="T86" fmla="*/ 0 w 156"/>
                  <a:gd name="T87" fmla="*/ 1 h 187"/>
                  <a:gd name="T88" fmla="*/ 0 w 156"/>
                  <a:gd name="T89" fmla="*/ 1 h 187"/>
                  <a:gd name="T90" fmla="*/ 0 w 156"/>
                  <a:gd name="T91" fmla="*/ 1 h 187"/>
                  <a:gd name="T92" fmla="*/ 0 w 156"/>
                  <a:gd name="T93" fmla="*/ 1 h 187"/>
                  <a:gd name="T94" fmla="*/ 0 w 156"/>
                  <a:gd name="T95" fmla="*/ 1 h 187"/>
                  <a:gd name="T96" fmla="*/ 0 w 156"/>
                  <a:gd name="T97" fmla="*/ 1 h 18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56" h="187">
                    <a:moveTo>
                      <a:pt x="81" y="178"/>
                    </a:moveTo>
                    <a:lnTo>
                      <a:pt x="78" y="171"/>
                    </a:lnTo>
                    <a:lnTo>
                      <a:pt x="78" y="164"/>
                    </a:lnTo>
                    <a:lnTo>
                      <a:pt x="79" y="158"/>
                    </a:lnTo>
                    <a:lnTo>
                      <a:pt x="74" y="154"/>
                    </a:lnTo>
                    <a:lnTo>
                      <a:pt x="68" y="152"/>
                    </a:lnTo>
                    <a:lnTo>
                      <a:pt x="64" y="150"/>
                    </a:lnTo>
                    <a:lnTo>
                      <a:pt x="59" y="152"/>
                    </a:lnTo>
                    <a:lnTo>
                      <a:pt x="55" y="156"/>
                    </a:lnTo>
                    <a:lnTo>
                      <a:pt x="51" y="164"/>
                    </a:lnTo>
                    <a:lnTo>
                      <a:pt x="53" y="172"/>
                    </a:lnTo>
                    <a:lnTo>
                      <a:pt x="56" y="179"/>
                    </a:lnTo>
                    <a:lnTo>
                      <a:pt x="50" y="186"/>
                    </a:lnTo>
                    <a:lnTo>
                      <a:pt x="42" y="187"/>
                    </a:lnTo>
                    <a:lnTo>
                      <a:pt x="35" y="187"/>
                    </a:lnTo>
                    <a:lnTo>
                      <a:pt x="29" y="186"/>
                    </a:lnTo>
                    <a:lnTo>
                      <a:pt x="25" y="184"/>
                    </a:lnTo>
                    <a:lnTo>
                      <a:pt x="20" y="181"/>
                    </a:lnTo>
                    <a:lnTo>
                      <a:pt x="17" y="177"/>
                    </a:lnTo>
                    <a:lnTo>
                      <a:pt x="12" y="172"/>
                    </a:lnTo>
                    <a:lnTo>
                      <a:pt x="7" y="168"/>
                    </a:lnTo>
                    <a:lnTo>
                      <a:pt x="3" y="158"/>
                    </a:lnTo>
                    <a:lnTo>
                      <a:pt x="0" y="141"/>
                    </a:lnTo>
                    <a:lnTo>
                      <a:pt x="0" y="124"/>
                    </a:lnTo>
                    <a:lnTo>
                      <a:pt x="4" y="107"/>
                    </a:lnTo>
                    <a:lnTo>
                      <a:pt x="8" y="89"/>
                    </a:lnTo>
                    <a:lnTo>
                      <a:pt x="17" y="73"/>
                    </a:lnTo>
                    <a:lnTo>
                      <a:pt x="26" y="57"/>
                    </a:lnTo>
                    <a:lnTo>
                      <a:pt x="36" y="42"/>
                    </a:lnTo>
                    <a:lnTo>
                      <a:pt x="49" y="28"/>
                    </a:lnTo>
                    <a:lnTo>
                      <a:pt x="58" y="21"/>
                    </a:lnTo>
                    <a:lnTo>
                      <a:pt x="70" y="14"/>
                    </a:lnTo>
                    <a:lnTo>
                      <a:pt x="80" y="9"/>
                    </a:lnTo>
                    <a:lnTo>
                      <a:pt x="93" y="4"/>
                    </a:lnTo>
                    <a:lnTo>
                      <a:pt x="104" y="2"/>
                    </a:lnTo>
                    <a:lnTo>
                      <a:pt x="114" y="0"/>
                    </a:lnTo>
                    <a:lnTo>
                      <a:pt x="126" y="1"/>
                    </a:lnTo>
                    <a:lnTo>
                      <a:pt x="135" y="4"/>
                    </a:lnTo>
                    <a:lnTo>
                      <a:pt x="146" y="12"/>
                    </a:lnTo>
                    <a:lnTo>
                      <a:pt x="152" y="23"/>
                    </a:lnTo>
                    <a:lnTo>
                      <a:pt x="156" y="33"/>
                    </a:lnTo>
                    <a:lnTo>
                      <a:pt x="156" y="41"/>
                    </a:lnTo>
                    <a:lnTo>
                      <a:pt x="154" y="48"/>
                    </a:lnTo>
                    <a:lnTo>
                      <a:pt x="151" y="52"/>
                    </a:lnTo>
                    <a:lnTo>
                      <a:pt x="146" y="57"/>
                    </a:lnTo>
                    <a:lnTo>
                      <a:pt x="139" y="61"/>
                    </a:lnTo>
                    <a:lnTo>
                      <a:pt x="133" y="59"/>
                    </a:lnTo>
                    <a:lnTo>
                      <a:pt x="128" y="56"/>
                    </a:lnTo>
                    <a:lnTo>
                      <a:pt x="125" y="52"/>
                    </a:lnTo>
                    <a:lnTo>
                      <a:pt x="120" y="50"/>
                    </a:lnTo>
                    <a:lnTo>
                      <a:pt x="120" y="46"/>
                    </a:lnTo>
                    <a:lnTo>
                      <a:pt x="123" y="42"/>
                    </a:lnTo>
                    <a:lnTo>
                      <a:pt x="127" y="40"/>
                    </a:lnTo>
                    <a:lnTo>
                      <a:pt x="131" y="40"/>
                    </a:lnTo>
                    <a:lnTo>
                      <a:pt x="139" y="51"/>
                    </a:lnTo>
                    <a:lnTo>
                      <a:pt x="146" y="48"/>
                    </a:lnTo>
                    <a:lnTo>
                      <a:pt x="148" y="44"/>
                    </a:lnTo>
                    <a:lnTo>
                      <a:pt x="149" y="39"/>
                    </a:lnTo>
                    <a:lnTo>
                      <a:pt x="147" y="32"/>
                    </a:lnTo>
                    <a:lnTo>
                      <a:pt x="146" y="28"/>
                    </a:lnTo>
                    <a:lnTo>
                      <a:pt x="144" y="25"/>
                    </a:lnTo>
                    <a:lnTo>
                      <a:pt x="142" y="21"/>
                    </a:lnTo>
                    <a:lnTo>
                      <a:pt x="141" y="20"/>
                    </a:lnTo>
                    <a:lnTo>
                      <a:pt x="138" y="17"/>
                    </a:lnTo>
                    <a:lnTo>
                      <a:pt x="134" y="14"/>
                    </a:lnTo>
                    <a:lnTo>
                      <a:pt x="129" y="12"/>
                    </a:lnTo>
                    <a:lnTo>
                      <a:pt x="125" y="11"/>
                    </a:lnTo>
                    <a:lnTo>
                      <a:pt x="120" y="11"/>
                    </a:lnTo>
                    <a:lnTo>
                      <a:pt x="114" y="11"/>
                    </a:lnTo>
                    <a:lnTo>
                      <a:pt x="110" y="12"/>
                    </a:lnTo>
                    <a:lnTo>
                      <a:pt x="104" y="13"/>
                    </a:lnTo>
                    <a:lnTo>
                      <a:pt x="94" y="18"/>
                    </a:lnTo>
                    <a:lnTo>
                      <a:pt x="87" y="26"/>
                    </a:lnTo>
                    <a:lnTo>
                      <a:pt x="83" y="36"/>
                    </a:lnTo>
                    <a:lnTo>
                      <a:pt x="82" y="47"/>
                    </a:lnTo>
                    <a:lnTo>
                      <a:pt x="85" y="58"/>
                    </a:lnTo>
                    <a:lnTo>
                      <a:pt x="88" y="70"/>
                    </a:lnTo>
                    <a:lnTo>
                      <a:pt x="94" y="80"/>
                    </a:lnTo>
                    <a:lnTo>
                      <a:pt x="101" y="90"/>
                    </a:lnTo>
                    <a:lnTo>
                      <a:pt x="108" y="101"/>
                    </a:lnTo>
                    <a:lnTo>
                      <a:pt x="116" y="110"/>
                    </a:lnTo>
                    <a:lnTo>
                      <a:pt x="123" y="119"/>
                    </a:lnTo>
                    <a:lnTo>
                      <a:pt x="131" y="127"/>
                    </a:lnTo>
                    <a:lnTo>
                      <a:pt x="136" y="134"/>
                    </a:lnTo>
                    <a:lnTo>
                      <a:pt x="139" y="142"/>
                    </a:lnTo>
                    <a:lnTo>
                      <a:pt x="139" y="150"/>
                    </a:lnTo>
                    <a:lnTo>
                      <a:pt x="138" y="157"/>
                    </a:lnTo>
                    <a:lnTo>
                      <a:pt x="134" y="163"/>
                    </a:lnTo>
                    <a:lnTo>
                      <a:pt x="131" y="169"/>
                    </a:lnTo>
                    <a:lnTo>
                      <a:pt x="126" y="175"/>
                    </a:lnTo>
                    <a:lnTo>
                      <a:pt x="121" y="179"/>
                    </a:lnTo>
                    <a:lnTo>
                      <a:pt x="116" y="181"/>
                    </a:lnTo>
                    <a:lnTo>
                      <a:pt x="111" y="184"/>
                    </a:lnTo>
                    <a:lnTo>
                      <a:pt x="105" y="185"/>
                    </a:lnTo>
                    <a:lnTo>
                      <a:pt x="99" y="184"/>
                    </a:lnTo>
                    <a:lnTo>
                      <a:pt x="95" y="184"/>
                    </a:lnTo>
                    <a:lnTo>
                      <a:pt x="90" y="181"/>
                    </a:lnTo>
                    <a:lnTo>
                      <a:pt x="86" y="180"/>
                    </a:lnTo>
                    <a:lnTo>
                      <a:pt x="81" y="178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70" name="未知"/>
              <p:cNvSpPr>
                <a:spLocks/>
              </p:cNvSpPr>
              <p:nvPr/>
            </p:nvSpPr>
            <p:spPr bwMode="auto">
              <a:xfrm>
                <a:off x="521" y="35"/>
                <a:ext cx="10" cy="36"/>
              </a:xfrm>
              <a:custGeom>
                <a:avLst/>
                <a:gdLst>
                  <a:gd name="T0" fmla="*/ 1 w 20"/>
                  <a:gd name="T1" fmla="*/ 1 h 71"/>
                  <a:gd name="T2" fmla="*/ 1 w 20"/>
                  <a:gd name="T3" fmla="*/ 1 h 71"/>
                  <a:gd name="T4" fmla="*/ 1 w 20"/>
                  <a:gd name="T5" fmla="*/ 1 h 71"/>
                  <a:gd name="T6" fmla="*/ 1 w 20"/>
                  <a:gd name="T7" fmla="*/ 1 h 71"/>
                  <a:gd name="T8" fmla="*/ 0 w 20"/>
                  <a:gd name="T9" fmla="*/ 1 h 71"/>
                  <a:gd name="T10" fmla="*/ 0 w 20"/>
                  <a:gd name="T11" fmla="*/ 1 h 71"/>
                  <a:gd name="T12" fmla="*/ 1 w 20"/>
                  <a:gd name="T13" fmla="*/ 1 h 71"/>
                  <a:gd name="T14" fmla="*/ 1 w 20"/>
                  <a:gd name="T15" fmla="*/ 1 h 71"/>
                  <a:gd name="T16" fmla="*/ 1 w 20"/>
                  <a:gd name="T17" fmla="*/ 0 h 71"/>
                  <a:gd name="T18" fmla="*/ 1 w 20"/>
                  <a:gd name="T19" fmla="*/ 1 h 71"/>
                  <a:gd name="T20" fmla="*/ 1 w 20"/>
                  <a:gd name="T21" fmla="*/ 1 h 71"/>
                  <a:gd name="T22" fmla="*/ 1 w 20"/>
                  <a:gd name="T23" fmla="*/ 1 h 71"/>
                  <a:gd name="T24" fmla="*/ 1 w 20"/>
                  <a:gd name="T25" fmla="*/ 1 h 71"/>
                  <a:gd name="T26" fmla="*/ 1 w 20"/>
                  <a:gd name="T27" fmla="*/ 1 h 7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0" h="71">
                    <a:moveTo>
                      <a:pt x="15" y="71"/>
                    </a:moveTo>
                    <a:lnTo>
                      <a:pt x="8" y="62"/>
                    </a:lnTo>
                    <a:lnTo>
                      <a:pt x="5" y="50"/>
                    </a:lnTo>
                    <a:lnTo>
                      <a:pt x="3" y="39"/>
                    </a:lnTo>
                    <a:lnTo>
                      <a:pt x="0" y="27"/>
                    </a:lnTo>
                    <a:lnTo>
                      <a:pt x="0" y="20"/>
                    </a:lnTo>
                    <a:lnTo>
                      <a:pt x="2" y="14"/>
                    </a:lnTo>
                    <a:lnTo>
                      <a:pt x="3" y="7"/>
                    </a:lnTo>
                    <a:lnTo>
                      <a:pt x="5" y="0"/>
                    </a:lnTo>
                    <a:lnTo>
                      <a:pt x="6" y="14"/>
                    </a:lnTo>
                    <a:lnTo>
                      <a:pt x="8" y="32"/>
                    </a:lnTo>
                    <a:lnTo>
                      <a:pt x="13" y="52"/>
                    </a:lnTo>
                    <a:lnTo>
                      <a:pt x="20" y="69"/>
                    </a:lnTo>
                    <a:lnTo>
                      <a:pt x="15" y="7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71" name="未知"/>
              <p:cNvSpPr>
                <a:spLocks/>
              </p:cNvSpPr>
              <p:nvPr/>
            </p:nvSpPr>
            <p:spPr bwMode="auto">
              <a:xfrm>
                <a:off x="525" y="19"/>
                <a:ext cx="5" cy="11"/>
              </a:xfrm>
              <a:custGeom>
                <a:avLst/>
                <a:gdLst>
                  <a:gd name="T0" fmla="*/ 0 w 11"/>
                  <a:gd name="T1" fmla="*/ 1 h 21"/>
                  <a:gd name="T2" fmla="*/ 0 w 11"/>
                  <a:gd name="T3" fmla="*/ 1 h 21"/>
                  <a:gd name="T4" fmla="*/ 0 w 11"/>
                  <a:gd name="T5" fmla="*/ 1 h 21"/>
                  <a:gd name="T6" fmla="*/ 0 w 11"/>
                  <a:gd name="T7" fmla="*/ 1 h 21"/>
                  <a:gd name="T8" fmla="*/ 0 w 11"/>
                  <a:gd name="T9" fmla="*/ 0 h 21"/>
                  <a:gd name="T10" fmla="*/ 0 w 11"/>
                  <a:gd name="T11" fmla="*/ 1 h 21"/>
                  <a:gd name="T12" fmla="*/ 0 w 11"/>
                  <a:gd name="T13" fmla="*/ 1 h 21"/>
                  <a:gd name="T14" fmla="*/ 0 w 11"/>
                  <a:gd name="T15" fmla="*/ 1 h 21"/>
                  <a:gd name="T16" fmla="*/ 0 w 11"/>
                  <a:gd name="T17" fmla="*/ 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21">
                    <a:moveTo>
                      <a:pt x="0" y="21"/>
                    </a:moveTo>
                    <a:lnTo>
                      <a:pt x="4" y="17"/>
                    </a:lnTo>
                    <a:lnTo>
                      <a:pt x="6" y="10"/>
                    </a:lnTo>
                    <a:lnTo>
                      <a:pt x="8" y="4"/>
                    </a:lnTo>
                    <a:lnTo>
                      <a:pt x="11" y="0"/>
                    </a:lnTo>
                    <a:lnTo>
                      <a:pt x="11" y="5"/>
                    </a:lnTo>
                    <a:lnTo>
                      <a:pt x="8" y="12"/>
                    </a:lnTo>
                    <a:lnTo>
                      <a:pt x="5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72" name="未知"/>
              <p:cNvSpPr>
                <a:spLocks/>
              </p:cNvSpPr>
              <p:nvPr/>
            </p:nvSpPr>
            <p:spPr bwMode="auto">
              <a:xfrm>
                <a:off x="494" y="90"/>
                <a:ext cx="120" cy="136"/>
              </a:xfrm>
              <a:custGeom>
                <a:avLst/>
                <a:gdLst>
                  <a:gd name="T0" fmla="*/ 1 w 240"/>
                  <a:gd name="T1" fmla="*/ 1 h 272"/>
                  <a:gd name="T2" fmla="*/ 1 w 240"/>
                  <a:gd name="T3" fmla="*/ 1 h 272"/>
                  <a:gd name="T4" fmla="*/ 1 w 240"/>
                  <a:gd name="T5" fmla="*/ 1 h 272"/>
                  <a:gd name="T6" fmla="*/ 1 w 240"/>
                  <a:gd name="T7" fmla="*/ 1 h 272"/>
                  <a:gd name="T8" fmla="*/ 1 w 240"/>
                  <a:gd name="T9" fmla="*/ 1 h 272"/>
                  <a:gd name="T10" fmla="*/ 1 w 240"/>
                  <a:gd name="T11" fmla="*/ 1 h 272"/>
                  <a:gd name="T12" fmla="*/ 1 w 240"/>
                  <a:gd name="T13" fmla="*/ 1 h 272"/>
                  <a:gd name="T14" fmla="*/ 1 w 240"/>
                  <a:gd name="T15" fmla="*/ 1 h 272"/>
                  <a:gd name="T16" fmla="*/ 1 w 240"/>
                  <a:gd name="T17" fmla="*/ 1 h 272"/>
                  <a:gd name="T18" fmla="*/ 1 w 240"/>
                  <a:gd name="T19" fmla="*/ 1 h 272"/>
                  <a:gd name="T20" fmla="*/ 1 w 240"/>
                  <a:gd name="T21" fmla="*/ 1 h 272"/>
                  <a:gd name="T22" fmla="*/ 1 w 240"/>
                  <a:gd name="T23" fmla="*/ 1 h 272"/>
                  <a:gd name="T24" fmla="*/ 1 w 240"/>
                  <a:gd name="T25" fmla="*/ 1 h 272"/>
                  <a:gd name="T26" fmla="*/ 1 w 240"/>
                  <a:gd name="T27" fmla="*/ 1 h 272"/>
                  <a:gd name="T28" fmla="*/ 1 w 240"/>
                  <a:gd name="T29" fmla="*/ 1 h 272"/>
                  <a:gd name="T30" fmla="*/ 1 w 240"/>
                  <a:gd name="T31" fmla="*/ 1 h 272"/>
                  <a:gd name="T32" fmla="*/ 1 w 240"/>
                  <a:gd name="T33" fmla="*/ 1 h 272"/>
                  <a:gd name="T34" fmla="*/ 1 w 240"/>
                  <a:gd name="T35" fmla="*/ 1 h 272"/>
                  <a:gd name="T36" fmla="*/ 1 w 240"/>
                  <a:gd name="T37" fmla="*/ 1 h 272"/>
                  <a:gd name="T38" fmla="*/ 1 w 240"/>
                  <a:gd name="T39" fmla="*/ 1 h 272"/>
                  <a:gd name="T40" fmla="*/ 1 w 240"/>
                  <a:gd name="T41" fmla="*/ 1 h 272"/>
                  <a:gd name="T42" fmla="*/ 1 w 240"/>
                  <a:gd name="T43" fmla="*/ 1 h 272"/>
                  <a:gd name="T44" fmla="*/ 1 w 240"/>
                  <a:gd name="T45" fmla="*/ 1 h 272"/>
                  <a:gd name="T46" fmla="*/ 1 w 240"/>
                  <a:gd name="T47" fmla="*/ 1 h 272"/>
                  <a:gd name="T48" fmla="*/ 1 w 240"/>
                  <a:gd name="T49" fmla="*/ 1 h 272"/>
                  <a:gd name="T50" fmla="*/ 1 w 240"/>
                  <a:gd name="T51" fmla="*/ 1 h 272"/>
                  <a:gd name="T52" fmla="*/ 1 w 240"/>
                  <a:gd name="T53" fmla="*/ 1 h 272"/>
                  <a:gd name="T54" fmla="*/ 1 w 240"/>
                  <a:gd name="T55" fmla="*/ 1 h 272"/>
                  <a:gd name="T56" fmla="*/ 1 w 240"/>
                  <a:gd name="T57" fmla="*/ 1 h 272"/>
                  <a:gd name="T58" fmla="*/ 1 w 240"/>
                  <a:gd name="T59" fmla="*/ 1 h 272"/>
                  <a:gd name="T60" fmla="*/ 1 w 240"/>
                  <a:gd name="T61" fmla="*/ 1 h 272"/>
                  <a:gd name="T62" fmla="*/ 1 w 240"/>
                  <a:gd name="T63" fmla="*/ 1 h 272"/>
                  <a:gd name="T64" fmla="*/ 1 w 240"/>
                  <a:gd name="T65" fmla="*/ 1 h 272"/>
                  <a:gd name="T66" fmla="*/ 1 w 240"/>
                  <a:gd name="T67" fmla="*/ 1 h 272"/>
                  <a:gd name="T68" fmla="*/ 1 w 240"/>
                  <a:gd name="T69" fmla="*/ 1 h 272"/>
                  <a:gd name="T70" fmla="*/ 1 w 240"/>
                  <a:gd name="T71" fmla="*/ 1 h 272"/>
                  <a:gd name="T72" fmla="*/ 1 w 240"/>
                  <a:gd name="T73" fmla="*/ 1 h 272"/>
                  <a:gd name="T74" fmla="*/ 1 w 240"/>
                  <a:gd name="T75" fmla="*/ 1 h 272"/>
                  <a:gd name="T76" fmla="*/ 1 w 240"/>
                  <a:gd name="T77" fmla="*/ 1 h 272"/>
                  <a:gd name="T78" fmla="*/ 1 w 240"/>
                  <a:gd name="T79" fmla="*/ 1 h 272"/>
                  <a:gd name="T80" fmla="*/ 1 w 240"/>
                  <a:gd name="T81" fmla="*/ 1 h 272"/>
                  <a:gd name="T82" fmla="*/ 1 w 240"/>
                  <a:gd name="T83" fmla="*/ 1 h 272"/>
                  <a:gd name="T84" fmla="*/ 1 w 240"/>
                  <a:gd name="T85" fmla="*/ 1 h 272"/>
                  <a:gd name="T86" fmla="*/ 1 w 240"/>
                  <a:gd name="T87" fmla="*/ 1 h 272"/>
                  <a:gd name="T88" fmla="*/ 1 w 240"/>
                  <a:gd name="T89" fmla="*/ 1 h 272"/>
                  <a:gd name="T90" fmla="*/ 1 w 240"/>
                  <a:gd name="T91" fmla="*/ 1 h 272"/>
                  <a:gd name="T92" fmla="*/ 1 w 240"/>
                  <a:gd name="T93" fmla="*/ 1 h 272"/>
                  <a:gd name="T94" fmla="*/ 1 w 240"/>
                  <a:gd name="T95" fmla="*/ 1 h 272"/>
                  <a:gd name="T96" fmla="*/ 1 w 240"/>
                  <a:gd name="T97" fmla="*/ 1 h 272"/>
                  <a:gd name="T98" fmla="*/ 1 w 240"/>
                  <a:gd name="T99" fmla="*/ 1 h 272"/>
                  <a:gd name="T100" fmla="*/ 1 w 240"/>
                  <a:gd name="T101" fmla="*/ 1 h 272"/>
                  <a:gd name="T102" fmla="*/ 1 w 240"/>
                  <a:gd name="T103" fmla="*/ 1 h 272"/>
                  <a:gd name="T104" fmla="*/ 1 w 240"/>
                  <a:gd name="T105" fmla="*/ 1 h 272"/>
                  <a:gd name="T106" fmla="*/ 1 w 240"/>
                  <a:gd name="T107" fmla="*/ 1 h 272"/>
                  <a:gd name="T108" fmla="*/ 1 w 240"/>
                  <a:gd name="T109" fmla="*/ 1 h 272"/>
                  <a:gd name="T110" fmla="*/ 1 w 240"/>
                  <a:gd name="T111" fmla="*/ 1 h 27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40" h="272">
                    <a:moveTo>
                      <a:pt x="204" y="21"/>
                    </a:moveTo>
                    <a:lnTo>
                      <a:pt x="206" y="24"/>
                    </a:lnTo>
                    <a:lnTo>
                      <a:pt x="209" y="29"/>
                    </a:lnTo>
                    <a:lnTo>
                      <a:pt x="209" y="34"/>
                    </a:lnTo>
                    <a:lnTo>
                      <a:pt x="208" y="35"/>
                    </a:lnTo>
                    <a:lnTo>
                      <a:pt x="205" y="32"/>
                    </a:lnTo>
                    <a:lnTo>
                      <a:pt x="203" y="29"/>
                    </a:lnTo>
                    <a:lnTo>
                      <a:pt x="202" y="24"/>
                    </a:lnTo>
                    <a:lnTo>
                      <a:pt x="204" y="21"/>
                    </a:lnTo>
                    <a:lnTo>
                      <a:pt x="195" y="16"/>
                    </a:lnTo>
                    <a:lnTo>
                      <a:pt x="195" y="20"/>
                    </a:lnTo>
                    <a:lnTo>
                      <a:pt x="196" y="22"/>
                    </a:lnTo>
                    <a:lnTo>
                      <a:pt x="196" y="25"/>
                    </a:lnTo>
                    <a:lnTo>
                      <a:pt x="196" y="29"/>
                    </a:lnTo>
                    <a:lnTo>
                      <a:pt x="198" y="34"/>
                    </a:lnTo>
                    <a:lnTo>
                      <a:pt x="202" y="39"/>
                    </a:lnTo>
                    <a:lnTo>
                      <a:pt x="205" y="42"/>
                    </a:lnTo>
                    <a:lnTo>
                      <a:pt x="211" y="40"/>
                    </a:lnTo>
                    <a:lnTo>
                      <a:pt x="214" y="36"/>
                    </a:lnTo>
                    <a:lnTo>
                      <a:pt x="216" y="30"/>
                    </a:lnTo>
                    <a:lnTo>
                      <a:pt x="216" y="25"/>
                    </a:lnTo>
                    <a:lnTo>
                      <a:pt x="214" y="21"/>
                    </a:lnTo>
                    <a:lnTo>
                      <a:pt x="235" y="22"/>
                    </a:lnTo>
                    <a:lnTo>
                      <a:pt x="238" y="20"/>
                    </a:lnTo>
                    <a:lnTo>
                      <a:pt x="240" y="16"/>
                    </a:lnTo>
                    <a:lnTo>
                      <a:pt x="240" y="12"/>
                    </a:lnTo>
                    <a:lnTo>
                      <a:pt x="236" y="6"/>
                    </a:lnTo>
                    <a:lnTo>
                      <a:pt x="235" y="6"/>
                    </a:lnTo>
                    <a:lnTo>
                      <a:pt x="234" y="7"/>
                    </a:lnTo>
                    <a:lnTo>
                      <a:pt x="233" y="8"/>
                    </a:lnTo>
                    <a:lnTo>
                      <a:pt x="232" y="11"/>
                    </a:lnTo>
                    <a:lnTo>
                      <a:pt x="231" y="13"/>
                    </a:lnTo>
                    <a:lnTo>
                      <a:pt x="228" y="15"/>
                    </a:lnTo>
                    <a:lnTo>
                      <a:pt x="228" y="16"/>
                    </a:lnTo>
                    <a:lnTo>
                      <a:pt x="223" y="15"/>
                    </a:lnTo>
                    <a:lnTo>
                      <a:pt x="218" y="14"/>
                    </a:lnTo>
                    <a:lnTo>
                      <a:pt x="213" y="13"/>
                    </a:lnTo>
                    <a:lnTo>
                      <a:pt x="209" y="14"/>
                    </a:lnTo>
                    <a:lnTo>
                      <a:pt x="201" y="11"/>
                    </a:lnTo>
                    <a:lnTo>
                      <a:pt x="191" y="9"/>
                    </a:lnTo>
                    <a:lnTo>
                      <a:pt x="181" y="11"/>
                    </a:lnTo>
                    <a:lnTo>
                      <a:pt x="172" y="13"/>
                    </a:lnTo>
                    <a:lnTo>
                      <a:pt x="161" y="16"/>
                    </a:lnTo>
                    <a:lnTo>
                      <a:pt x="152" y="21"/>
                    </a:lnTo>
                    <a:lnTo>
                      <a:pt x="142" y="25"/>
                    </a:lnTo>
                    <a:lnTo>
                      <a:pt x="134" y="30"/>
                    </a:lnTo>
                    <a:lnTo>
                      <a:pt x="129" y="40"/>
                    </a:lnTo>
                    <a:lnTo>
                      <a:pt x="127" y="51"/>
                    </a:lnTo>
                    <a:lnTo>
                      <a:pt x="129" y="61"/>
                    </a:lnTo>
                    <a:lnTo>
                      <a:pt x="136" y="72"/>
                    </a:lnTo>
                    <a:lnTo>
                      <a:pt x="135" y="77"/>
                    </a:lnTo>
                    <a:lnTo>
                      <a:pt x="133" y="82"/>
                    </a:lnTo>
                    <a:lnTo>
                      <a:pt x="129" y="85"/>
                    </a:lnTo>
                    <a:lnTo>
                      <a:pt x="125" y="88"/>
                    </a:lnTo>
                    <a:lnTo>
                      <a:pt x="122" y="84"/>
                    </a:lnTo>
                    <a:lnTo>
                      <a:pt x="119" y="77"/>
                    </a:lnTo>
                    <a:lnTo>
                      <a:pt x="114" y="69"/>
                    </a:lnTo>
                    <a:lnTo>
                      <a:pt x="111" y="60"/>
                    </a:lnTo>
                    <a:lnTo>
                      <a:pt x="112" y="50"/>
                    </a:lnTo>
                    <a:lnTo>
                      <a:pt x="113" y="42"/>
                    </a:lnTo>
                    <a:lnTo>
                      <a:pt x="113" y="37"/>
                    </a:lnTo>
                    <a:lnTo>
                      <a:pt x="110" y="34"/>
                    </a:lnTo>
                    <a:lnTo>
                      <a:pt x="102" y="42"/>
                    </a:lnTo>
                    <a:lnTo>
                      <a:pt x="92" y="32"/>
                    </a:lnTo>
                    <a:lnTo>
                      <a:pt x="88" y="22"/>
                    </a:lnTo>
                    <a:lnTo>
                      <a:pt x="84" y="12"/>
                    </a:lnTo>
                    <a:lnTo>
                      <a:pt x="81" y="0"/>
                    </a:lnTo>
                    <a:lnTo>
                      <a:pt x="81" y="13"/>
                    </a:lnTo>
                    <a:lnTo>
                      <a:pt x="84" y="25"/>
                    </a:lnTo>
                    <a:lnTo>
                      <a:pt x="91" y="38"/>
                    </a:lnTo>
                    <a:lnTo>
                      <a:pt x="98" y="52"/>
                    </a:lnTo>
                    <a:lnTo>
                      <a:pt x="105" y="66"/>
                    </a:lnTo>
                    <a:lnTo>
                      <a:pt x="111" y="80"/>
                    </a:lnTo>
                    <a:lnTo>
                      <a:pt x="113" y="93"/>
                    </a:lnTo>
                    <a:lnTo>
                      <a:pt x="112" y="108"/>
                    </a:lnTo>
                    <a:lnTo>
                      <a:pt x="106" y="107"/>
                    </a:lnTo>
                    <a:lnTo>
                      <a:pt x="99" y="101"/>
                    </a:lnTo>
                    <a:lnTo>
                      <a:pt x="96" y="96"/>
                    </a:lnTo>
                    <a:lnTo>
                      <a:pt x="94" y="93"/>
                    </a:lnTo>
                    <a:lnTo>
                      <a:pt x="85" y="84"/>
                    </a:lnTo>
                    <a:lnTo>
                      <a:pt x="76" y="81"/>
                    </a:lnTo>
                    <a:lnTo>
                      <a:pt x="64" y="80"/>
                    </a:lnTo>
                    <a:lnTo>
                      <a:pt x="52" y="80"/>
                    </a:lnTo>
                    <a:lnTo>
                      <a:pt x="39" y="80"/>
                    </a:lnTo>
                    <a:lnTo>
                      <a:pt x="28" y="76"/>
                    </a:lnTo>
                    <a:lnTo>
                      <a:pt x="19" y="68"/>
                    </a:lnTo>
                    <a:lnTo>
                      <a:pt x="13" y="54"/>
                    </a:lnTo>
                    <a:lnTo>
                      <a:pt x="15" y="47"/>
                    </a:lnTo>
                    <a:lnTo>
                      <a:pt x="17" y="42"/>
                    </a:lnTo>
                    <a:lnTo>
                      <a:pt x="22" y="36"/>
                    </a:lnTo>
                    <a:lnTo>
                      <a:pt x="29" y="32"/>
                    </a:lnTo>
                    <a:lnTo>
                      <a:pt x="37" y="34"/>
                    </a:lnTo>
                    <a:lnTo>
                      <a:pt x="44" y="36"/>
                    </a:lnTo>
                    <a:lnTo>
                      <a:pt x="47" y="42"/>
                    </a:lnTo>
                    <a:lnTo>
                      <a:pt x="47" y="49"/>
                    </a:lnTo>
                    <a:lnTo>
                      <a:pt x="53" y="46"/>
                    </a:lnTo>
                    <a:lnTo>
                      <a:pt x="50" y="38"/>
                    </a:lnTo>
                    <a:lnTo>
                      <a:pt x="45" y="31"/>
                    </a:lnTo>
                    <a:lnTo>
                      <a:pt x="38" y="27"/>
                    </a:lnTo>
                    <a:lnTo>
                      <a:pt x="31" y="25"/>
                    </a:lnTo>
                    <a:lnTo>
                      <a:pt x="20" y="31"/>
                    </a:lnTo>
                    <a:lnTo>
                      <a:pt x="13" y="38"/>
                    </a:lnTo>
                    <a:lnTo>
                      <a:pt x="8" y="46"/>
                    </a:lnTo>
                    <a:lnTo>
                      <a:pt x="7" y="57"/>
                    </a:lnTo>
                    <a:lnTo>
                      <a:pt x="12" y="66"/>
                    </a:lnTo>
                    <a:lnTo>
                      <a:pt x="17" y="73"/>
                    </a:lnTo>
                    <a:lnTo>
                      <a:pt x="23" y="78"/>
                    </a:lnTo>
                    <a:lnTo>
                      <a:pt x="30" y="83"/>
                    </a:lnTo>
                    <a:lnTo>
                      <a:pt x="21" y="97"/>
                    </a:lnTo>
                    <a:lnTo>
                      <a:pt x="12" y="108"/>
                    </a:lnTo>
                    <a:lnTo>
                      <a:pt x="5" y="122"/>
                    </a:lnTo>
                    <a:lnTo>
                      <a:pt x="0" y="138"/>
                    </a:lnTo>
                    <a:lnTo>
                      <a:pt x="5" y="142"/>
                    </a:lnTo>
                    <a:lnTo>
                      <a:pt x="9" y="131"/>
                    </a:lnTo>
                    <a:lnTo>
                      <a:pt x="14" y="121"/>
                    </a:lnTo>
                    <a:lnTo>
                      <a:pt x="19" y="111"/>
                    </a:lnTo>
                    <a:lnTo>
                      <a:pt x="27" y="100"/>
                    </a:lnTo>
                    <a:lnTo>
                      <a:pt x="30" y="97"/>
                    </a:lnTo>
                    <a:lnTo>
                      <a:pt x="35" y="93"/>
                    </a:lnTo>
                    <a:lnTo>
                      <a:pt x="39" y="90"/>
                    </a:lnTo>
                    <a:lnTo>
                      <a:pt x="44" y="89"/>
                    </a:lnTo>
                    <a:lnTo>
                      <a:pt x="49" y="88"/>
                    </a:lnTo>
                    <a:lnTo>
                      <a:pt x="54" y="87"/>
                    </a:lnTo>
                    <a:lnTo>
                      <a:pt x="59" y="87"/>
                    </a:lnTo>
                    <a:lnTo>
                      <a:pt x="64" y="88"/>
                    </a:lnTo>
                    <a:lnTo>
                      <a:pt x="56" y="96"/>
                    </a:lnTo>
                    <a:lnTo>
                      <a:pt x="51" y="104"/>
                    </a:lnTo>
                    <a:lnTo>
                      <a:pt x="50" y="112"/>
                    </a:lnTo>
                    <a:lnTo>
                      <a:pt x="51" y="118"/>
                    </a:lnTo>
                    <a:lnTo>
                      <a:pt x="54" y="123"/>
                    </a:lnTo>
                    <a:lnTo>
                      <a:pt x="59" y="127"/>
                    </a:lnTo>
                    <a:lnTo>
                      <a:pt x="64" y="129"/>
                    </a:lnTo>
                    <a:lnTo>
                      <a:pt x="69" y="130"/>
                    </a:lnTo>
                    <a:lnTo>
                      <a:pt x="73" y="130"/>
                    </a:lnTo>
                    <a:lnTo>
                      <a:pt x="76" y="128"/>
                    </a:lnTo>
                    <a:lnTo>
                      <a:pt x="79" y="126"/>
                    </a:lnTo>
                    <a:lnTo>
                      <a:pt x="80" y="122"/>
                    </a:lnTo>
                    <a:lnTo>
                      <a:pt x="80" y="118"/>
                    </a:lnTo>
                    <a:lnTo>
                      <a:pt x="79" y="114"/>
                    </a:lnTo>
                    <a:lnTo>
                      <a:pt x="75" y="111"/>
                    </a:lnTo>
                    <a:lnTo>
                      <a:pt x="72" y="110"/>
                    </a:lnTo>
                    <a:lnTo>
                      <a:pt x="68" y="113"/>
                    </a:lnTo>
                    <a:lnTo>
                      <a:pt x="70" y="116"/>
                    </a:lnTo>
                    <a:lnTo>
                      <a:pt x="73" y="121"/>
                    </a:lnTo>
                    <a:lnTo>
                      <a:pt x="73" y="125"/>
                    </a:lnTo>
                    <a:lnTo>
                      <a:pt x="68" y="128"/>
                    </a:lnTo>
                    <a:lnTo>
                      <a:pt x="64" y="126"/>
                    </a:lnTo>
                    <a:lnTo>
                      <a:pt x="59" y="123"/>
                    </a:lnTo>
                    <a:lnTo>
                      <a:pt x="56" y="120"/>
                    </a:lnTo>
                    <a:lnTo>
                      <a:pt x="54" y="114"/>
                    </a:lnTo>
                    <a:lnTo>
                      <a:pt x="56" y="110"/>
                    </a:lnTo>
                    <a:lnTo>
                      <a:pt x="59" y="104"/>
                    </a:lnTo>
                    <a:lnTo>
                      <a:pt x="64" y="99"/>
                    </a:lnTo>
                    <a:lnTo>
                      <a:pt x="72" y="97"/>
                    </a:lnTo>
                    <a:lnTo>
                      <a:pt x="81" y="99"/>
                    </a:lnTo>
                    <a:lnTo>
                      <a:pt x="88" y="103"/>
                    </a:lnTo>
                    <a:lnTo>
                      <a:pt x="95" y="107"/>
                    </a:lnTo>
                    <a:lnTo>
                      <a:pt x="100" y="115"/>
                    </a:lnTo>
                    <a:lnTo>
                      <a:pt x="104" y="128"/>
                    </a:lnTo>
                    <a:lnTo>
                      <a:pt x="102" y="139"/>
                    </a:lnTo>
                    <a:lnTo>
                      <a:pt x="97" y="151"/>
                    </a:lnTo>
                    <a:lnTo>
                      <a:pt x="92" y="161"/>
                    </a:lnTo>
                    <a:lnTo>
                      <a:pt x="94" y="176"/>
                    </a:lnTo>
                    <a:lnTo>
                      <a:pt x="91" y="189"/>
                    </a:lnTo>
                    <a:lnTo>
                      <a:pt x="85" y="201"/>
                    </a:lnTo>
                    <a:lnTo>
                      <a:pt x="79" y="214"/>
                    </a:lnTo>
                    <a:lnTo>
                      <a:pt x="72" y="221"/>
                    </a:lnTo>
                    <a:lnTo>
                      <a:pt x="64" y="228"/>
                    </a:lnTo>
                    <a:lnTo>
                      <a:pt x="54" y="234"/>
                    </a:lnTo>
                    <a:lnTo>
                      <a:pt x="46" y="241"/>
                    </a:lnTo>
                    <a:lnTo>
                      <a:pt x="38" y="247"/>
                    </a:lnTo>
                    <a:lnTo>
                      <a:pt x="32" y="255"/>
                    </a:lnTo>
                    <a:lnTo>
                      <a:pt x="28" y="263"/>
                    </a:lnTo>
                    <a:lnTo>
                      <a:pt x="26" y="272"/>
                    </a:lnTo>
                    <a:lnTo>
                      <a:pt x="31" y="272"/>
                    </a:lnTo>
                    <a:lnTo>
                      <a:pt x="36" y="268"/>
                    </a:lnTo>
                    <a:lnTo>
                      <a:pt x="42" y="264"/>
                    </a:lnTo>
                    <a:lnTo>
                      <a:pt x="47" y="262"/>
                    </a:lnTo>
                    <a:lnTo>
                      <a:pt x="60" y="263"/>
                    </a:lnTo>
                    <a:lnTo>
                      <a:pt x="69" y="260"/>
                    </a:lnTo>
                    <a:lnTo>
                      <a:pt x="76" y="255"/>
                    </a:lnTo>
                    <a:lnTo>
                      <a:pt x="82" y="247"/>
                    </a:lnTo>
                    <a:lnTo>
                      <a:pt x="87" y="237"/>
                    </a:lnTo>
                    <a:lnTo>
                      <a:pt x="92" y="228"/>
                    </a:lnTo>
                    <a:lnTo>
                      <a:pt x="97" y="219"/>
                    </a:lnTo>
                    <a:lnTo>
                      <a:pt x="104" y="212"/>
                    </a:lnTo>
                    <a:lnTo>
                      <a:pt x="112" y="214"/>
                    </a:lnTo>
                    <a:lnTo>
                      <a:pt x="118" y="213"/>
                    </a:lnTo>
                    <a:lnTo>
                      <a:pt x="121" y="210"/>
                    </a:lnTo>
                    <a:lnTo>
                      <a:pt x="125" y="205"/>
                    </a:lnTo>
                    <a:lnTo>
                      <a:pt x="127" y="199"/>
                    </a:lnTo>
                    <a:lnTo>
                      <a:pt x="129" y="192"/>
                    </a:lnTo>
                    <a:lnTo>
                      <a:pt x="133" y="187"/>
                    </a:lnTo>
                    <a:lnTo>
                      <a:pt x="138" y="183"/>
                    </a:lnTo>
                    <a:lnTo>
                      <a:pt x="153" y="184"/>
                    </a:lnTo>
                    <a:lnTo>
                      <a:pt x="159" y="187"/>
                    </a:lnTo>
                    <a:lnTo>
                      <a:pt x="158" y="190"/>
                    </a:lnTo>
                    <a:lnTo>
                      <a:pt x="152" y="194"/>
                    </a:lnTo>
                    <a:lnTo>
                      <a:pt x="145" y="199"/>
                    </a:lnTo>
                    <a:lnTo>
                      <a:pt x="138" y="205"/>
                    </a:lnTo>
                    <a:lnTo>
                      <a:pt x="134" y="212"/>
                    </a:lnTo>
                    <a:lnTo>
                      <a:pt x="135" y="219"/>
                    </a:lnTo>
                    <a:lnTo>
                      <a:pt x="137" y="225"/>
                    </a:lnTo>
                    <a:lnTo>
                      <a:pt x="140" y="228"/>
                    </a:lnTo>
                    <a:lnTo>
                      <a:pt x="143" y="232"/>
                    </a:lnTo>
                    <a:lnTo>
                      <a:pt x="150" y="233"/>
                    </a:lnTo>
                    <a:lnTo>
                      <a:pt x="160" y="229"/>
                    </a:lnTo>
                    <a:lnTo>
                      <a:pt x="165" y="220"/>
                    </a:lnTo>
                    <a:lnTo>
                      <a:pt x="168" y="210"/>
                    </a:lnTo>
                    <a:lnTo>
                      <a:pt x="170" y="202"/>
                    </a:lnTo>
                    <a:lnTo>
                      <a:pt x="160" y="199"/>
                    </a:lnTo>
                    <a:lnTo>
                      <a:pt x="160" y="206"/>
                    </a:lnTo>
                    <a:lnTo>
                      <a:pt x="160" y="212"/>
                    </a:lnTo>
                    <a:lnTo>
                      <a:pt x="159" y="218"/>
                    </a:lnTo>
                    <a:lnTo>
                      <a:pt x="155" y="224"/>
                    </a:lnTo>
                    <a:lnTo>
                      <a:pt x="151" y="226"/>
                    </a:lnTo>
                    <a:lnTo>
                      <a:pt x="148" y="224"/>
                    </a:lnTo>
                    <a:lnTo>
                      <a:pt x="145" y="221"/>
                    </a:lnTo>
                    <a:lnTo>
                      <a:pt x="143" y="220"/>
                    </a:lnTo>
                    <a:lnTo>
                      <a:pt x="143" y="213"/>
                    </a:lnTo>
                    <a:lnTo>
                      <a:pt x="148" y="207"/>
                    </a:lnTo>
                    <a:lnTo>
                      <a:pt x="153" y="203"/>
                    </a:lnTo>
                    <a:lnTo>
                      <a:pt x="160" y="199"/>
                    </a:lnTo>
                    <a:lnTo>
                      <a:pt x="170" y="202"/>
                    </a:lnTo>
                    <a:lnTo>
                      <a:pt x="179" y="206"/>
                    </a:lnTo>
                    <a:lnTo>
                      <a:pt x="182" y="212"/>
                    </a:lnTo>
                    <a:lnTo>
                      <a:pt x="181" y="218"/>
                    </a:lnTo>
                    <a:lnTo>
                      <a:pt x="179" y="224"/>
                    </a:lnTo>
                    <a:lnTo>
                      <a:pt x="174" y="230"/>
                    </a:lnTo>
                    <a:lnTo>
                      <a:pt x="171" y="236"/>
                    </a:lnTo>
                    <a:lnTo>
                      <a:pt x="170" y="243"/>
                    </a:lnTo>
                    <a:lnTo>
                      <a:pt x="173" y="250"/>
                    </a:lnTo>
                    <a:lnTo>
                      <a:pt x="178" y="252"/>
                    </a:lnTo>
                    <a:lnTo>
                      <a:pt x="183" y="256"/>
                    </a:lnTo>
                    <a:lnTo>
                      <a:pt x="190" y="257"/>
                    </a:lnTo>
                    <a:lnTo>
                      <a:pt x="196" y="252"/>
                    </a:lnTo>
                    <a:lnTo>
                      <a:pt x="195" y="248"/>
                    </a:lnTo>
                    <a:lnTo>
                      <a:pt x="197" y="244"/>
                    </a:lnTo>
                    <a:lnTo>
                      <a:pt x="201" y="242"/>
                    </a:lnTo>
                    <a:lnTo>
                      <a:pt x="201" y="237"/>
                    </a:lnTo>
                    <a:lnTo>
                      <a:pt x="194" y="239"/>
                    </a:lnTo>
                    <a:lnTo>
                      <a:pt x="190" y="244"/>
                    </a:lnTo>
                    <a:lnTo>
                      <a:pt x="187" y="249"/>
                    </a:lnTo>
                    <a:lnTo>
                      <a:pt x="180" y="248"/>
                    </a:lnTo>
                    <a:lnTo>
                      <a:pt x="180" y="235"/>
                    </a:lnTo>
                    <a:lnTo>
                      <a:pt x="185" y="222"/>
                    </a:lnTo>
                    <a:lnTo>
                      <a:pt x="187" y="211"/>
                    </a:lnTo>
                    <a:lnTo>
                      <a:pt x="181" y="197"/>
                    </a:lnTo>
                    <a:lnTo>
                      <a:pt x="174" y="196"/>
                    </a:lnTo>
                    <a:lnTo>
                      <a:pt x="171" y="195"/>
                    </a:lnTo>
                    <a:lnTo>
                      <a:pt x="168" y="191"/>
                    </a:lnTo>
                    <a:lnTo>
                      <a:pt x="166" y="188"/>
                    </a:lnTo>
                    <a:lnTo>
                      <a:pt x="164" y="184"/>
                    </a:lnTo>
                    <a:lnTo>
                      <a:pt x="160" y="181"/>
                    </a:lnTo>
                    <a:lnTo>
                      <a:pt x="155" y="178"/>
                    </a:lnTo>
                    <a:lnTo>
                      <a:pt x="147" y="174"/>
                    </a:lnTo>
                    <a:lnTo>
                      <a:pt x="135" y="179"/>
                    </a:lnTo>
                    <a:lnTo>
                      <a:pt x="127" y="186"/>
                    </a:lnTo>
                    <a:lnTo>
                      <a:pt x="121" y="194"/>
                    </a:lnTo>
                    <a:lnTo>
                      <a:pt x="118" y="204"/>
                    </a:lnTo>
                    <a:lnTo>
                      <a:pt x="110" y="199"/>
                    </a:lnTo>
                    <a:lnTo>
                      <a:pt x="110" y="192"/>
                    </a:lnTo>
                    <a:lnTo>
                      <a:pt x="113" y="184"/>
                    </a:lnTo>
                    <a:lnTo>
                      <a:pt x="115" y="176"/>
                    </a:lnTo>
                    <a:lnTo>
                      <a:pt x="125" y="172"/>
                    </a:lnTo>
                    <a:lnTo>
                      <a:pt x="132" y="166"/>
                    </a:lnTo>
                    <a:lnTo>
                      <a:pt x="136" y="158"/>
                    </a:lnTo>
                    <a:lnTo>
                      <a:pt x="141" y="150"/>
                    </a:lnTo>
                    <a:lnTo>
                      <a:pt x="144" y="142"/>
                    </a:lnTo>
                    <a:lnTo>
                      <a:pt x="149" y="134"/>
                    </a:lnTo>
                    <a:lnTo>
                      <a:pt x="155" y="127"/>
                    </a:lnTo>
                    <a:lnTo>
                      <a:pt x="163" y="122"/>
                    </a:lnTo>
                    <a:lnTo>
                      <a:pt x="173" y="120"/>
                    </a:lnTo>
                    <a:lnTo>
                      <a:pt x="185" y="119"/>
                    </a:lnTo>
                    <a:lnTo>
                      <a:pt x="191" y="119"/>
                    </a:lnTo>
                    <a:lnTo>
                      <a:pt x="195" y="119"/>
                    </a:lnTo>
                    <a:lnTo>
                      <a:pt x="195" y="116"/>
                    </a:lnTo>
                    <a:lnTo>
                      <a:pt x="188" y="114"/>
                    </a:lnTo>
                    <a:lnTo>
                      <a:pt x="181" y="113"/>
                    </a:lnTo>
                    <a:lnTo>
                      <a:pt x="173" y="114"/>
                    </a:lnTo>
                    <a:lnTo>
                      <a:pt x="166" y="116"/>
                    </a:lnTo>
                    <a:lnTo>
                      <a:pt x="159" y="119"/>
                    </a:lnTo>
                    <a:lnTo>
                      <a:pt x="152" y="123"/>
                    </a:lnTo>
                    <a:lnTo>
                      <a:pt x="145" y="127"/>
                    </a:lnTo>
                    <a:lnTo>
                      <a:pt x="140" y="131"/>
                    </a:lnTo>
                    <a:lnTo>
                      <a:pt x="134" y="139"/>
                    </a:lnTo>
                    <a:lnTo>
                      <a:pt x="130" y="150"/>
                    </a:lnTo>
                    <a:lnTo>
                      <a:pt x="126" y="157"/>
                    </a:lnTo>
                    <a:lnTo>
                      <a:pt x="117" y="158"/>
                    </a:lnTo>
                    <a:lnTo>
                      <a:pt x="119" y="141"/>
                    </a:lnTo>
                    <a:lnTo>
                      <a:pt x="120" y="122"/>
                    </a:lnTo>
                    <a:lnTo>
                      <a:pt x="127" y="105"/>
                    </a:lnTo>
                    <a:lnTo>
                      <a:pt x="142" y="93"/>
                    </a:lnTo>
                    <a:lnTo>
                      <a:pt x="143" y="89"/>
                    </a:lnTo>
                    <a:lnTo>
                      <a:pt x="145" y="78"/>
                    </a:lnTo>
                    <a:lnTo>
                      <a:pt x="147" y="68"/>
                    </a:lnTo>
                    <a:lnTo>
                      <a:pt x="142" y="63"/>
                    </a:lnTo>
                    <a:lnTo>
                      <a:pt x="137" y="58"/>
                    </a:lnTo>
                    <a:lnTo>
                      <a:pt x="135" y="51"/>
                    </a:lnTo>
                    <a:lnTo>
                      <a:pt x="135" y="44"/>
                    </a:lnTo>
                    <a:lnTo>
                      <a:pt x="137" y="36"/>
                    </a:lnTo>
                    <a:lnTo>
                      <a:pt x="142" y="31"/>
                    </a:lnTo>
                    <a:lnTo>
                      <a:pt x="147" y="27"/>
                    </a:lnTo>
                    <a:lnTo>
                      <a:pt x="152" y="24"/>
                    </a:lnTo>
                    <a:lnTo>
                      <a:pt x="158" y="27"/>
                    </a:lnTo>
                    <a:lnTo>
                      <a:pt x="165" y="29"/>
                    </a:lnTo>
                    <a:lnTo>
                      <a:pt x="170" y="27"/>
                    </a:lnTo>
                    <a:lnTo>
                      <a:pt x="174" y="28"/>
                    </a:lnTo>
                    <a:lnTo>
                      <a:pt x="178" y="30"/>
                    </a:lnTo>
                    <a:lnTo>
                      <a:pt x="181" y="34"/>
                    </a:lnTo>
                    <a:lnTo>
                      <a:pt x="183" y="40"/>
                    </a:lnTo>
                    <a:lnTo>
                      <a:pt x="181" y="47"/>
                    </a:lnTo>
                    <a:lnTo>
                      <a:pt x="174" y="51"/>
                    </a:lnTo>
                    <a:lnTo>
                      <a:pt x="167" y="52"/>
                    </a:lnTo>
                    <a:lnTo>
                      <a:pt x="164" y="46"/>
                    </a:lnTo>
                    <a:lnTo>
                      <a:pt x="163" y="40"/>
                    </a:lnTo>
                    <a:lnTo>
                      <a:pt x="164" y="35"/>
                    </a:lnTo>
                    <a:lnTo>
                      <a:pt x="165" y="29"/>
                    </a:lnTo>
                    <a:lnTo>
                      <a:pt x="158" y="27"/>
                    </a:lnTo>
                    <a:lnTo>
                      <a:pt x="157" y="31"/>
                    </a:lnTo>
                    <a:lnTo>
                      <a:pt x="156" y="37"/>
                    </a:lnTo>
                    <a:lnTo>
                      <a:pt x="157" y="44"/>
                    </a:lnTo>
                    <a:lnTo>
                      <a:pt x="157" y="50"/>
                    </a:lnTo>
                    <a:lnTo>
                      <a:pt x="161" y="53"/>
                    </a:lnTo>
                    <a:lnTo>
                      <a:pt x="166" y="57"/>
                    </a:lnTo>
                    <a:lnTo>
                      <a:pt x="172" y="58"/>
                    </a:lnTo>
                    <a:lnTo>
                      <a:pt x="178" y="58"/>
                    </a:lnTo>
                    <a:lnTo>
                      <a:pt x="183" y="54"/>
                    </a:lnTo>
                    <a:lnTo>
                      <a:pt x="188" y="50"/>
                    </a:lnTo>
                    <a:lnTo>
                      <a:pt x="190" y="44"/>
                    </a:lnTo>
                    <a:lnTo>
                      <a:pt x="190" y="38"/>
                    </a:lnTo>
                    <a:lnTo>
                      <a:pt x="189" y="32"/>
                    </a:lnTo>
                    <a:lnTo>
                      <a:pt x="186" y="27"/>
                    </a:lnTo>
                    <a:lnTo>
                      <a:pt x="181" y="22"/>
                    </a:lnTo>
                    <a:lnTo>
                      <a:pt x="176" y="19"/>
                    </a:lnTo>
                    <a:lnTo>
                      <a:pt x="181" y="16"/>
                    </a:lnTo>
                    <a:lnTo>
                      <a:pt x="186" y="15"/>
                    </a:lnTo>
                    <a:lnTo>
                      <a:pt x="190" y="15"/>
                    </a:lnTo>
                    <a:lnTo>
                      <a:pt x="195" y="16"/>
                    </a:lnTo>
                    <a:lnTo>
                      <a:pt x="204" y="2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73" name="未知"/>
              <p:cNvSpPr>
                <a:spLocks/>
              </p:cNvSpPr>
              <p:nvPr/>
            </p:nvSpPr>
            <p:spPr bwMode="auto">
              <a:xfrm>
                <a:off x="773" y="64"/>
                <a:ext cx="108" cy="66"/>
              </a:xfrm>
              <a:custGeom>
                <a:avLst/>
                <a:gdLst>
                  <a:gd name="T0" fmla="*/ 1 w 216"/>
                  <a:gd name="T1" fmla="*/ 0 h 134"/>
                  <a:gd name="T2" fmla="*/ 1 w 216"/>
                  <a:gd name="T3" fmla="*/ 0 h 134"/>
                  <a:gd name="T4" fmla="*/ 1 w 216"/>
                  <a:gd name="T5" fmla="*/ 0 h 134"/>
                  <a:gd name="T6" fmla="*/ 1 w 216"/>
                  <a:gd name="T7" fmla="*/ 0 h 134"/>
                  <a:gd name="T8" fmla="*/ 1 w 216"/>
                  <a:gd name="T9" fmla="*/ 0 h 134"/>
                  <a:gd name="T10" fmla="*/ 1 w 216"/>
                  <a:gd name="T11" fmla="*/ 0 h 134"/>
                  <a:gd name="T12" fmla="*/ 1 w 216"/>
                  <a:gd name="T13" fmla="*/ 0 h 134"/>
                  <a:gd name="T14" fmla="*/ 1 w 216"/>
                  <a:gd name="T15" fmla="*/ 0 h 134"/>
                  <a:gd name="T16" fmla="*/ 1 w 216"/>
                  <a:gd name="T17" fmla="*/ 0 h 134"/>
                  <a:gd name="T18" fmla="*/ 1 w 216"/>
                  <a:gd name="T19" fmla="*/ 0 h 134"/>
                  <a:gd name="T20" fmla="*/ 1 w 216"/>
                  <a:gd name="T21" fmla="*/ 0 h 134"/>
                  <a:gd name="T22" fmla="*/ 1 w 216"/>
                  <a:gd name="T23" fmla="*/ 0 h 134"/>
                  <a:gd name="T24" fmla="*/ 1 w 216"/>
                  <a:gd name="T25" fmla="*/ 0 h 134"/>
                  <a:gd name="T26" fmla="*/ 1 w 216"/>
                  <a:gd name="T27" fmla="*/ 0 h 134"/>
                  <a:gd name="T28" fmla="*/ 1 w 216"/>
                  <a:gd name="T29" fmla="*/ 0 h 134"/>
                  <a:gd name="T30" fmla="*/ 1 w 216"/>
                  <a:gd name="T31" fmla="*/ 0 h 134"/>
                  <a:gd name="T32" fmla="*/ 1 w 216"/>
                  <a:gd name="T33" fmla="*/ 0 h 134"/>
                  <a:gd name="T34" fmla="*/ 1 w 216"/>
                  <a:gd name="T35" fmla="*/ 0 h 134"/>
                  <a:gd name="T36" fmla="*/ 1 w 216"/>
                  <a:gd name="T37" fmla="*/ 0 h 134"/>
                  <a:gd name="T38" fmla="*/ 1 w 216"/>
                  <a:gd name="T39" fmla="*/ 0 h 134"/>
                  <a:gd name="T40" fmla="*/ 1 w 216"/>
                  <a:gd name="T41" fmla="*/ 0 h 134"/>
                  <a:gd name="T42" fmla="*/ 1 w 216"/>
                  <a:gd name="T43" fmla="*/ 0 h 134"/>
                  <a:gd name="T44" fmla="*/ 1 w 216"/>
                  <a:gd name="T45" fmla="*/ 0 h 134"/>
                  <a:gd name="T46" fmla="*/ 1 w 216"/>
                  <a:gd name="T47" fmla="*/ 0 h 134"/>
                  <a:gd name="T48" fmla="*/ 1 w 216"/>
                  <a:gd name="T49" fmla="*/ 0 h 134"/>
                  <a:gd name="T50" fmla="*/ 1 w 216"/>
                  <a:gd name="T51" fmla="*/ 0 h 134"/>
                  <a:gd name="T52" fmla="*/ 1 w 216"/>
                  <a:gd name="T53" fmla="*/ 0 h 134"/>
                  <a:gd name="T54" fmla="*/ 1 w 216"/>
                  <a:gd name="T55" fmla="*/ 0 h 134"/>
                  <a:gd name="T56" fmla="*/ 1 w 216"/>
                  <a:gd name="T57" fmla="*/ 0 h 134"/>
                  <a:gd name="T58" fmla="*/ 1 w 216"/>
                  <a:gd name="T59" fmla="*/ 0 h 134"/>
                  <a:gd name="T60" fmla="*/ 1 w 216"/>
                  <a:gd name="T61" fmla="*/ 0 h 134"/>
                  <a:gd name="T62" fmla="*/ 1 w 216"/>
                  <a:gd name="T63" fmla="*/ 0 h 134"/>
                  <a:gd name="T64" fmla="*/ 1 w 216"/>
                  <a:gd name="T65" fmla="*/ 0 h 134"/>
                  <a:gd name="T66" fmla="*/ 1 w 216"/>
                  <a:gd name="T67" fmla="*/ 0 h 134"/>
                  <a:gd name="T68" fmla="*/ 1 w 216"/>
                  <a:gd name="T69" fmla="*/ 0 h 134"/>
                  <a:gd name="T70" fmla="*/ 1 w 216"/>
                  <a:gd name="T71" fmla="*/ 0 h 134"/>
                  <a:gd name="T72" fmla="*/ 1 w 216"/>
                  <a:gd name="T73" fmla="*/ 0 h 134"/>
                  <a:gd name="T74" fmla="*/ 1 w 216"/>
                  <a:gd name="T75" fmla="*/ 0 h 134"/>
                  <a:gd name="T76" fmla="*/ 1 w 216"/>
                  <a:gd name="T77" fmla="*/ 0 h 134"/>
                  <a:gd name="T78" fmla="*/ 1 w 216"/>
                  <a:gd name="T79" fmla="*/ 0 h 134"/>
                  <a:gd name="T80" fmla="*/ 1 w 216"/>
                  <a:gd name="T81" fmla="*/ 0 h 134"/>
                  <a:gd name="T82" fmla="*/ 1 w 216"/>
                  <a:gd name="T83" fmla="*/ 0 h 134"/>
                  <a:gd name="T84" fmla="*/ 1 w 216"/>
                  <a:gd name="T85" fmla="*/ 0 h 134"/>
                  <a:gd name="T86" fmla="*/ 1 w 216"/>
                  <a:gd name="T87" fmla="*/ 0 h 134"/>
                  <a:gd name="T88" fmla="*/ 1 w 216"/>
                  <a:gd name="T89" fmla="*/ 0 h 13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16" h="134">
                    <a:moveTo>
                      <a:pt x="190" y="134"/>
                    </a:moveTo>
                    <a:lnTo>
                      <a:pt x="179" y="133"/>
                    </a:lnTo>
                    <a:lnTo>
                      <a:pt x="174" y="129"/>
                    </a:lnTo>
                    <a:lnTo>
                      <a:pt x="168" y="125"/>
                    </a:lnTo>
                    <a:lnTo>
                      <a:pt x="162" y="119"/>
                    </a:lnTo>
                    <a:lnTo>
                      <a:pt x="161" y="111"/>
                    </a:lnTo>
                    <a:lnTo>
                      <a:pt x="162" y="104"/>
                    </a:lnTo>
                    <a:lnTo>
                      <a:pt x="166" y="98"/>
                    </a:lnTo>
                    <a:lnTo>
                      <a:pt x="169" y="92"/>
                    </a:lnTo>
                    <a:lnTo>
                      <a:pt x="175" y="91"/>
                    </a:lnTo>
                    <a:lnTo>
                      <a:pt x="181" y="89"/>
                    </a:lnTo>
                    <a:lnTo>
                      <a:pt x="184" y="90"/>
                    </a:lnTo>
                    <a:lnTo>
                      <a:pt x="188" y="93"/>
                    </a:lnTo>
                    <a:lnTo>
                      <a:pt x="190" y="99"/>
                    </a:lnTo>
                    <a:lnTo>
                      <a:pt x="189" y="105"/>
                    </a:lnTo>
                    <a:lnTo>
                      <a:pt x="186" y="110"/>
                    </a:lnTo>
                    <a:lnTo>
                      <a:pt x="183" y="113"/>
                    </a:lnTo>
                    <a:lnTo>
                      <a:pt x="170" y="111"/>
                    </a:lnTo>
                    <a:lnTo>
                      <a:pt x="170" y="115"/>
                    </a:lnTo>
                    <a:lnTo>
                      <a:pt x="173" y="119"/>
                    </a:lnTo>
                    <a:lnTo>
                      <a:pt x="176" y="122"/>
                    </a:lnTo>
                    <a:lnTo>
                      <a:pt x="181" y="125"/>
                    </a:lnTo>
                    <a:lnTo>
                      <a:pt x="186" y="126"/>
                    </a:lnTo>
                    <a:lnTo>
                      <a:pt x="192" y="122"/>
                    </a:lnTo>
                    <a:lnTo>
                      <a:pt x="197" y="118"/>
                    </a:lnTo>
                    <a:lnTo>
                      <a:pt x="201" y="113"/>
                    </a:lnTo>
                    <a:lnTo>
                      <a:pt x="205" y="103"/>
                    </a:lnTo>
                    <a:lnTo>
                      <a:pt x="204" y="93"/>
                    </a:lnTo>
                    <a:lnTo>
                      <a:pt x="199" y="84"/>
                    </a:lnTo>
                    <a:lnTo>
                      <a:pt x="194" y="75"/>
                    </a:lnTo>
                    <a:lnTo>
                      <a:pt x="192" y="70"/>
                    </a:lnTo>
                    <a:lnTo>
                      <a:pt x="189" y="68"/>
                    </a:lnTo>
                    <a:lnTo>
                      <a:pt x="184" y="66"/>
                    </a:lnTo>
                    <a:lnTo>
                      <a:pt x="179" y="64"/>
                    </a:lnTo>
                    <a:lnTo>
                      <a:pt x="174" y="64"/>
                    </a:lnTo>
                    <a:lnTo>
                      <a:pt x="169" y="64"/>
                    </a:lnTo>
                    <a:lnTo>
                      <a:pt x="163" y="64"/>
                    </a:lnTo>
                    <a:lnTo>
                      <a:pt x="159" y="64"/>
                    </a:lnTo>
                    <a:lnTo>
                      <a:pt x="146" y="72"/>
                    </a:lnTo>
                    <a:lnTo>
                      <a:pt x="136" y="81"/>
                    </a:lnTo>
                    <a:lnTo>
                      <a:pt x="127" y="91"/>
                    </a:lnTo>
                    <a:lnTo>
                      <a:pt x="118" y="102"/>
                    </a:lnTo>
                    <a:lnTo>
                      <a:pt x="108" y="111"/>
                    </a:lnTo>
                    <a:lnTo>
                      <a:pt x="97" y="118"/>
                    </a:lnTo>
                    <a:lnTo>
                      <a:pt x="84" y="120"/>
                    </a:lnTo>
                    <a:lnTo>
                      <a:pt x="67" y="118"/>
                    </a:lnTo>
                    <a:lnTo>
                      <a:pt x="60" y="113"/>
                    </a:lnTo>
                    <a:lnTo>
                      <a:pt x="55" y="106"/>
                    </a:lnTo>
                    <a:lnTo>
                      <a:pt x="52" y="99"/>
                    </a:lnTo>
                    <a:lnTo>
                      <a:pt x="48" y="92"/>
                    </a:lnTo>
                    <a:lnTo>
                      <a:pt x="50" y="84"/>
                    </a:lnTo>
                    <a:lnTo>
                      <a:pt x="56" y="77"/>
                    </a:lnTo>
                    <a:lnTo>
                      <a:pt x="61" y="70"/>
                    </a:lnTo>
                    <a:lnTo>
                      <a:pt x="60" y="62"/>
                    </a:lnTo>
                    <a:lnTo>
                      <a:pt x="57" y="59"/>
                    </a:lnTo>
                    <a:lnTo>
                      <a:pt x="53" y="57"/>
                    </a:lnTo>
                    <a:lnTo>
                      <a:pt x="47" y="55"/>
                    </a:lnTo>
                    <a:lnTo>
                      <a:pt x="42" y="55"/>
                    </a:lnTo>
                    <a:lnTo>
                      <a:pt x="37" y="64"/>
                    </a:lnTo>
                    <a:lnTo>
                      <a:pt x="31" y="70"/>
                    </a:lnTo>
                    <a:lnTo>
                      <a:pt x="23" y="75"/>
                    </a:lnTo>
                    <a:lnTo>
                      <a:pt x="12" y="73"/>
                    </a:lnTo>
                    <a:lnTo>
                      <a:pt x="6" y="69"/>
                    </a:lnTo>
                    <a:lnTo>
                      <a:pt x="2" y="61"/>
                    </a:lnTo>
                    <a:lnTo>
                      <a:pt x="0" y="53"/>
                    </a:lnTo>
                    <a:lnTo>
                      <a:pt x="1" y="45"/>
                    </a:lnTo>
                    <a:lnTo>
                      <a:pt x="6" y="32"/>
                    </a:lnTo>
                    <a:lnTo>
                      <a:pt x="12" y="23"/>
                    </a:lnTo>
                    <a:lnTo>
                      <a:pt x="19" y="15"/>
                    </a:lnTo>
                    <a:lnTo>
                      <a:pt x="29" y="11"/>
                    </a:lnTo>
                    <a:lnTo>
                      <a:pt x="39" y="6"/>
                    </a:lnTo>
                    <a:lnTo>
                      <a:pt x="49" y="4"/>
                    </a:lnTo>
                    <a:lnTo>
                      <a:pt x="62" y="1"/>
                    </a:lnTo>
                    <a:lnTo>
                      <a:pt x="75" y="0"/>
                    </a:lnTo>
                    <a:lnTo>
                      <a:pt x="90" y="1"/>
                    </a:lnTo>
                    <a:lnTo>
                      <a:pt x="107" y="4"/>
                    </a:lnTo>
                    <a:lnTo>
                      <a:pt x="124" y="9"/>
                    </a:lnTo>
                    <a:lnTo>
                      <a:pt x="143" y="15"/>
                    </a:lnTo>
                    <a:lnTo>
                      <a:pt x="160" y="24"/>
                    </a:lnTo>
                    <a:lnTo>
                      <a:pt x="176" y="35"/>
                    </a:lnTo>
                    <a:lnTo>
                      <a:pt x="190" y="46"/>
                    </a:lnTo>
                    <a:lnTo>
                      <a:pt x="200" y="59"/>
                    </a:lnTo>
                    <a:lnTo>
                      <a:pt x="206" y="67"/>
                    </a:lnTo>
                    <a:lnTo>
                      <a:pt x="212" y="77"/>
                    </a:lnTo>
                    <a:lnTo>
                      <a:pt x="215" y="89"/>
                    </a:lnTo>
                    <a:lnTo>
                      <a:pt x="216" y="102"/>
                    </a:lnTo>
                    <a:lnTo>
                      <a:pt x="213" y="112"/>
                    </a:lnTo>
                    <a:lnTo>
                      <a:pt x="207" y="121"/>
                    </a:lnTo>
                    <a:lnTo>
                      <a:pt x="199" y="129"/>
                    </a:lnTo>
                    <a:lnTo>
                      <a:pt x="190" y="134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74" name="未知"/>
              <p:cNvSpPr>
                <a:spLocks/>
              </p:cNvSpPr>
              <p:nvPr/>
            </p:nvSpPr>
            <p:spPr bwMode="auto">
              <a:xfrm>
                <a:off x="809" y="81"/>
                <a:ext cx="45" cy="11"/>
              </a:xfrm>
              <a:custGeom>
                <a:avLst/>
                <a:gdLst>
                  <a:gd name="T0" fmla="*/ 1 w 90"/>
                  <a:gd name="T1" fmla="*/ 1 h 22"/>
                  <a:gd name="T2" fmla="*/ 0 w 90"/>
                  <a:gd name="T3" fmla="*/ 1 h 22"/>
                  <a:gd name="T4" fmla="*/ 1 w 90"/>
                  <a:gd name="T5" fmla="*/ 1 h 22"/>
                  <a:gd name="T6" fmla="*/ 1 w 90"/>
                  <a:gd name="T7" fmla="*/ 1 h 22"/>
                  <a:gd name="T8" fmla="*/ 1 w 90"/>
                  <a:gd name="T9" fmla="*/ 1 h 22"/>
                  <a:gd name="T10" fmla="*/ 1 w 90"/>
                  <a:gd name="T11" fmla="*/ 1 h 22"/>
                  <a:gd name="T12" fmla="*/ 1 w 90"/>
                  <a:gd name="T13" fmla="*/ 1 h 22"/>
                  <a:gd name="T14" fmla="*/ 1 w 90"/>
                  <a:gd name="T15" fmla="*/ 0 h 22"/>
                  <a:gd name="T16" fmla="*/ 1 w 90"/>
                  <a:gd name="T17" fmla="*/ 0 h 22"/>
                  <a:gd name="T18" fmla="*/ 1 w 90"/>
                  <a:gd name="T19" fmla="*/ 0 h 22"/>
                  <a:gd name="T20" fmla="*/ 1 w 90"/>
                  <a:gd name="T21" fmla="*/ 0 h 22"/>
                  <a:gd name="T22" fmla="*/ 1 w 90"/>
                  <a:gd name="T23" fmla="*/ 1 h 22"/>
                  <a:gd name="T24" fmla="*/ 1 w 90"/>
                  <a:gd name="T25" fmla="*/ 1 h 22"/>
                  <a:gd name="T26" fmla="*/ 1 w 90"/>
                  <a:gd name="T27" fmla="*/ 1 h 22"/>
                  <a:gd name="T28" fmla="*/ 1 w 90"/>
                  <a:gd name="T29" fmla="*/ 1 h 22"/>
                  <a:gd name="T30" fmla="*/ 1 w 90"/>
                  <a:gd name="T31" fmla="*/ 1 h 22"/>
                  <a:gd name="T32" fmla="*/ 1 w 90"/>
                  <a:gd name="T33" fmla="*/ 1 h 22"/>
                  <a:gd name="T34" fmla="*/ 1 w 90"/>
                  <a:gd name="T35" fmla="*/ 1 h 22"/>
                  <a:gd name="T36" fmla="*/ 1 w 90"/>
                  <a:gd name="T37" fmla="*/ 1 h 22"/>
                  <a:gd name="T38" fmla="*/ 1 w 90"/>
                  <a:gd name="T39" fmla="*/ 1 h 22"/>
                  <a:gd name="T40" fmla="*/ 1 w 90"/>
                  <a:gd name="T41" fmla="*/ 1 h 22"/>
                  <a:gd name="T42" fmla="*/ 1 w 90"/>
                  <a:gd name="T43" fmla="*/ 1 h 22"/>
                  <a:gd name="T44" fmla="*/ 1 w 90"/>
                  <a:gd name="T45" fmla="*/ 1 h 22"/>
                  <a:gd name="T46" fmla="*/ 1 w 90"/>
                  <a:gd name="T47" fmla="*/ 1 h 22"/>
                  <a:gd name="T48" fmla="*/ 1 w 90"/>
                  <a:gd name="T49" fmla="*/ 1 h 22"/>
                  <a:gd name="T50" fmla="*/ 1 w 90"/>
                  <a:gd name="T51" fmla="*/ 1 h 22"/>
                  <a:gd name="T52" fmla="*/ 1 w 90"/>
                  <a:gd name="T53" fmla="*/ 1 h 2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0" h="22">
                    <a:moveTo>
                      <a:pt x="4" y="22"/>
                    </a:moveTo>
                    <a:lnTo>
                      <a:pt x="0" y="22"/>
                    </a:lnTo>
                    <a:lnTo>
                      <a:pt x="1" y="14"/>
                    </a:lnTo>
                    <a:lnTo>
                      <a:pt x="7" y="8"/>
                    </a:lnTo>
                    <a:lnTo>
                      <a:pt x="16" y="6"/>
                    </a:lnTo>
                    <a:lnTo>
                      <a:pt x="23" y="1"/>
                    </a:lnTo>
                    <a:lnTo>
                      <a:pt x="28" y="1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7" y="1"/>
                    </a:lnTo>
                    <a:lnTo>
                      <a:pt x="64" y="2"/>
                    </a:lnTo>
                    <a:lnTo>
                      <a:pt x="70" y="3"/>
                    </a:lnTo>
                    <a:lnTo>
                      <a:pt x="75" y="3"/>
                    </a:lnTo>
                    <a:lnTo>
                      <a:pt x="80" y="4"/>
                    </a:lnTo>
                    <a:lnTo>
                      <a:pt x="84" y="6"/>
                    </a:lnTo>
                    <a:lnTo>
                      <a:pt x="88" y="7"/>
                    </a:lnTo>
                    <a:lnTo>
                      <a:pt x="90" y="9"/>
                    </a:lnTo>
                    <a:lnTo>
                      <a:pt x="79" y="8"/>
                    </a:lnTo>
                    <a:lnTo>
                      <a:pt x="67" y="7"/>
                    </a:lnTo>
                    <a:lnTo>
                      <a:pt x="56" y="7"/>
                    </a:lnTo>
                    <a:lnTo>
                      <a:pt x="43" y="7"/>
                    </a:lnTo>
                    <a:lnTo>
                      <a:pt x="31" y="8"/>
                    </a:lnTo>
                    <a:lnTo>
                      <a:pt x="21" y="11"/>
                    </a:lnTo>
                    <a:lnTo>
                      <a:pt x="12" y="16"/>
                    </a:lnTo>
                    <a:lnTo>
                      <a:pt x="4" y="22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75" name="未知"/>
              <p:cNvSpPr>
                <a:spLocks/>
              </p:cNvSpPr>
              <p:nvPr/>
            </p:nvSpPr>
            <p:spPr bwMode="auto">
              <a:xfrm>
                <a:off x="809" y="196"/>
                <a:ext cx="2" cy="8"/>
              </a:xfrm>
              <a:custGeom>
                <a:avLst/>
                <a:gdLst>
                  <a:gd name="T0" fmla="*/ 0 w 6"/>
                  <a:gd name="T1" fmla="*/ 1 h 15"/>
                  <a:gd name="T2" fmla="*/ 0 w 6"/>
                  <a:gd name="T3" fmla="*/ 1 h 15"/>
                  <a:gd name="T4" fmla="*/ 0 w 6"/>
                  <a:gd name="T5" fmla="*/ 1 h 15"/>
                  <a:gd name="T6" fmla="*/ 0 w 6"/>
                  <a:gd name="T7" fmla="*/ 1 h 15"/>
                  <a:gd name="T8" fmla="*/ 0 w 6"/>
                  <a:gd name="T9" fmla="*/ 0 h 15"/>
                  <a:gd name="T10" fmla="*/ 0 w 6"/>
                  <a:gd name="T11" fmla="*/ 0 h 15"/>
                  <a:gd name="T12" fmla="*/ 0 w 6"/>
                  <a:gd name="T13" fmla="*/ 1 h 15"/>
                  <a:gd name="T14" fmla="*/ 0 w 6"/>
                  <a:gd name="T15" fmla="*/ 1 h 15"/>
                  <a:gd name="T16" fmla="*/ 0 w 6"/>
                  <a:gd name="T17" fmla="*/ 1 h 15"/>
                  <a:gd name="T18" fmla="*/ 0 w 6"/>
                  <a:gd name="T19" fmla="*/ 1 h 15"/>
                  <a:gd name="T20" fmla="*/ 0 w 6"/>
                  <a:gd name="T21" fmla="*/ 1 h 15"/>
                  <a:gd name="T22" fmla="*/ 0 w 6"/>
                  <a:gd name="T23" fmla="*/ 1 h 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" h="15">
                    <a:moveTo>
                      <a:pt x="3" y="15"/>
                    </a:moveTo>
                    <a:lnTo>
                      <a:pt x="1" y="13"/>
                    </a:lnTo>
                    <a:lnTo>
                      <a:pt x="1" y="8"/>
                    </a:lnTo>
                    <a:lnTo>
                      <a:pt x="1" y="4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6" y="4"/>
                    </a:lnTo>
                    <a:lnTo>
                      <a:pt x="6" y="8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4" y="14"/>
                    </a:lnTo>
                    <a:lnTo>
                      <a:pt x="3" y="15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76" name="未知"/>
              <p:cNvSpPr>
                <a:spLocks/>
              </p:cNvSpPr>
              <p:nvPr/>
            </p:nvSpPr>
            <p:spPr bwMode="auto">
              <a:xfrm>
                <a:off x="719" y="174"/>
                <a:ext cx="72" cy="93"/>
              </a:xfrm>
              <a:custGeom>
                <a:avLst/>
                <a:gdLst>
                  <a:gd name="T0" fmla="*/ 0 w 146"/>
                  <a:gd name="T1" fmla="*/ 0 h 187"/>
                  <a:gd name="T2" fmla="*/ 0 w 146"/>
                  <a:gd name="T3" fmla="*/ 0 h 187"/>
                  <a:gd name="T4" fmla="*/ 0 w 146"/>
                  <a:gd name="T5" fmla="*/ 0 h 187"/>
                  <a:gd name="T6" fmla="*/ 0 w 146"/>
                  <a:gd name="T7" fmla="*/ 0 h 187"/>
                  <a:gd name="T8" fmla="*/ 0 w 146"/>
                  <a:gd name="T9" fmla="*/ 0 h 187"/>
                  <a:gd name="T10" fmla="*/ 0 w 146"/>
                  <a:gd name="T11" fmla="*/ 0 h 187"/>
                  <a:gd name="T12" fmla="*/ 0 w 146"/>
                  <a:gd name="T13" fmla="*/ 0 h 187"/>
                  <a:gd name="T14" fmla="*/ 0 w 146"/>
                  <a:gd name="T15" fmla="*/ 0 h 187"/>
                  <a:gd name="T16" fmla="*/ 0 w 146"/>
                  <a:gd name="T17" fmla="*/ 0 h 187"/>
                  <a:gd name="T18" fmla="*/ 0 w 146"/>
                  <a:gd name="T19" fmla="*/ 0 h 187"/>
                  <a:gd name="T20" fmla="*/ 0 w 146"/>
                  <a:gd name="T21" fmla="*/ 0 h 187"/>
                  <a:gd name="T22" fmla="*/ 0 w 146"/>
                  <a:gd name="T23" fmla="*/ 0 h 187"/>
                  <a:gd name="T24" fmla="*/ 0 w 146"/>
                  <a:gd name="T25" fmla="*/ 0 h 187"/>
                  <a:gd name="T26" fmla="*/ 0 w 146"/>
                  <a:gd name="T27" fmla="*/ 0 h 187"/>
                  <a:gd name="T28" fmla="*/ 0 w 146"/>
                  <a:gd name="T29" fmla="*/ 0 h 187"/>
                  <a:gd name="T30" fmla="*/ 0 w 146"/>
                  <a:gd name="T31" fmla="*/ 0 h 187"/>
                  <a:gd name="T32" fmla="*/ 0 w 146"/>
                  <a:gd name="T33" fmla="*/ 0 h 187"/>
                  <a:gd name="T34" fmla="*/ 0 w 146"/>
                  <a:gd name="T35" fmla="*/ 0 h 187"/>
                  <a:gd name="T36" fmla="*/ 0 w 146"/>
                  <a:gd name="T37" fmla="*/ 0 h 187"/>
                  <a:gd name="T38" fmla="*/ 0 w 146"/>
                  <a:gd name="T39" fmla="*/ 0 h 187"/>
                  <a:gd name="T40" fmla="*/ 0 w 146"/>
                  <a:gd name="T41" fmla="*/ 0 h 187"/>
                  <a:gd name="T42" fmla="*/ 0 w 146"/>
                  <a:gd name="T43" fmla="*/ 0 h 187"/>
                  <a:gd name="T44" fmla="*/ 0 w 146"/>
                  <a:gd name="T45" fmla="*/ 0 h 187"/>
                  <a:gd name="T46" fmla="*/ 0 w 146"/>
                  <a:gd name="T47" fmla="*/ 0 h 187"/>
                  <a:gd name="T48" fmla="*/ 0 w 146"/>
                  <a:gd name="T49" fmla="*/ 0 h 187"/>
                  <a:gd name="T50" fmla="*/ 0 w 146"/>
                  <a:gd name="T51" fmla="*/ 0 h 187"/>
                  <a:gd name="T52" fmla="*/ 0 w 146"/>
                  <a:gd name="T53" fmla="*/ 0 h 187"/>
                  <a:gd name="T54" fmla="*/ 0 w 146"/>
                  <a:gd name="T55" fmla="*/ 0 h 187"/>
                  <a:gd name="T56" fmla="*/ 0 w 146"/>
                  <a:gd name="T57" fmla="*/ 0 h 187"/>
                  <a:gd name="T58" fmla="*/ 0 w 146"/>
                  <a:gd name="T59" fmla="*/ 0 h 187"/>
                  <a:gd name="T60" fmla="*/ 0 w 146"/>
                  <a:gd name="T61" fmla="*/ 0 h 187"/>
                  <a:gd name="T62" fmla="*/ 0 w 146"/>
                  <a:gd name="T63" fmla="*/ 0 h 187"/>
                  <a:gd name="T64" fmla="*/ 0 w 146"/>
                  <a:gd name="T65" fmla="*/ 0 h 187"/>
                  <a:gd name="T66" fmla="*/ 0 w 146"/>
                  <a:gd name="T67" fmla="*/ 0 h 187"/>
                  <a:gd name="T68" fmla="*/ 0 w 146"/>
                  <a:gd name="T69" fmla="*/ 0 h 187"/>
                  <a:gd name="T70" fmla="*/ 0 w 146"/>
                  <a:gd name="T71" fmla="*/ 0 h 187"/>
                  <a:gd name="T72" fmla="*/ 0 w 146"/>
                  <a:gd name="T73" fmla="*/ 0 h 187"/>
                  <a:gd name="T74" fmla="*/ 0 w 146"/>
                  <a:gd name="T75" fmla="*/ 0 h 187"/>
                  <a:gd name="T76" fmla="*/ 0 w 146"/>
                  <a:gd name="T77" fmla="*/ 0 h 187"/>
                  <a:gd name="T78" fmla="*/ 0 w 146"/>
                  <a:gd name="T79" fmla="*/ 0 h 187"/>
                  <a:gd name="T80" fmla="*/ 0 w 146"/>
                  <a:gd name="T81" fmla="*/ 0 h 187"/>
                  <a:gd name="T82" fmla="*/ 0 w 146"/>
                  <a:gd name="T83" fmla="*/ 0 h 187"/>
                  <a:gd name="T84" fmla="*/ 0 w 146"/>
                  <a:gd name="T85" fmla="*/ 0 h 187"/>
                  <a:gd name="T86" fmla="*/ 0 w 146"/>
                  <a:gd name="T87" fmla="*/ 0 h 187"/>
                  <a:gd name="T88" fmla="*/ 0 w 146"/>
                  <a:gd name="T89" fmla="*/ 0 h 187"/>
                  <a:gd name="T90" fmla="*/ 0 w 146"/>
                  <a:gd name="T91" fmla="*/ 0 h 187"/>
                  <a:gd name="T92" fmla="*/ 0 w 146"/>
                  <a:gd name="T93" fmla="*/ 0 h 187"/>
                  <a:gd name="T94" fmla="*/ 0 w 146"/>
                  <a:gd name="T95" fmla="*/ 0 h 18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46" h="187">
                    <a:moveTo>
                      <a:pt x="86" y="180"/>
                    </a:moveTo>
                    <a:lnTo>
                      <a:pt x="75" y="183"/>
                    </a:lnTo>
                    <a:lnTo>
                      <a:pt x="66" y="186"/>
                    </a:lnTo>
                    <a:lnTo>
                      <a:pt x="58" y="187"/>
                    </a:lnTo>
                    <a:lnTo>
                      <a:pt x="56" y="187"/>
                    </a:lnTo>
                    <a:lnTo>
                      <a:pt x="45" y="186"/>
                    </a:lnTo>
                    <a:lnTo>
                      <a:pt x="35" y="181"/>
                    </a:lnTo>
                    <a:lnTo>
                      <a:pt x="28" y="174"/>
                    </a:lnTo>
                    <a:lnTo>
                      <a:pt x="24" y="166"/>
                    </a:lnTo>
                    <a:lnTo>
                      <a:pt x="20" y="156"/>
                    </a:lnTo>
                    <a:lnTo>
                      <a:pt x="20" y="148"/>
                    </a:lnTo>
                    <a:lnTo>
                      <a:pt x="24" y="141"/>
                    </a:lnTo>
                    <a:lnTo>
                      <a:pt x="29" y="136"/>
                    </a:lnTo>
                    <a:lnTo>
                      <a:pt x="35" y="135"/>
                    </a:lnTo>
                    <a:lnTo>
                      <a:pt x="42" y="135"/>
                    </a:lnTo>
                    <a:lnTo>
                      <a:pt x="45" y="137"/>
                    </a:lnTo>
                    <a:lnTo>
                      <a:pt x="48" y="138"/>
                    </a:lnTo>
                    <a:lnTo>
                      <a:pt x="48" y="144"/>
                    </a:lnTo>
                    <a:lnTo>
                      <a:pt x="47" y="150"/>
                    </a:lnTo>
                    <a:lnTo>
                      <a:pt x="43" y="153"/>
                    </a:lnTo>
                    <a:lnTo>
                      <a:pt x="39" y="156"/>
                    </a:lnTo>
                    <a:lnTo>
                      <a:pt x="30" y="156"/>
                    </a:lnTo>
                    <a:lnTo>
                      <a:pt x="29" y="163"/>
                    </a:lnTo>
                    <a:lnTo>
                      <a:pt x="33" y="168"/>
                    </a:lnTo>
                    <a:lnTo>
                      <a:pt x="37" y="173"/>
                    </a:lnTo>
                    <a:lnTo>
                      <a:pt x="44" y="176"/>
                    </a:lnTo>
                    <a:lnTo>
                      <a:pt x="51" y="177"/>
                    </a:lnTo>
                    <a:lnTo>
                      <a:pt x="58" y="179"/>
                    </a:lnTo>
                    <a:lnTo>
                      <a:pt x="62" y="179"/>
                    </a:lnTo>
                    <a:lnTo>
                      <a:pt x="64" y="179"/>
                    </a:lnTo>
                    <a:lnTo>
                      <a:pt x="71" y="175"/>
                    </a:lnTo>
                    <a:lnTo>
                      <a:pt x="79" y="171"/>
                    </a:lnTo>
                    <a:lnTo>
                      <a:pt x="86" y="165"/>
                    </a:lnTo>
                    <a:lnTo>
                      <a:pt x="91" y="157"/>
                    </a:lnTo>
                    <a:lnTo>
                      <a:pt x="93" y="149"/>
                    </a:lnTo>
                    <a:lnTo>
                      <a:pt x="96" y="142"/>
                    </a:lnTo>
                    <a:lnTo>
                      <a:pt x="97" y="134"/>
                    </a:lnTo>
                    <a:lnTo>
                      <a:pt x="96" y="126"/>
                    </a:lnTo>
                    <a:lnTo>
                      <a:pt x="91" y="118"/>
                    </a:lnTo>
                    <a:lnTo>
                      <a:pt x="85" y="111"/>
                    </a:lnTo>
                    <a:lnTo>
                      <a:pt x="78" y="107"/>
                    </a:lnTo>
                    <a:lnTo>
                      <a:pt x="70" y="105"/>
                    </a:lnTo>
                    <a:lnTo>
                      <a:pt x="60" y="103"/>
                    </a:lnTo>
                    <a:lnTo>
                      <a:pt x="51" y="101"/>
                    </a:lnTo>
                    <a:lnTo>
                      <a:pt x="41" y="100"/>
                    </a:lnTo>
                    <a:lnTo>
                      <a:pt x="29" y="98"/>
                    </a:lnTo>
                    <a:lnTo>
                      <a:pt x="28" y="98"/>
                    </a:lnTo>
                    <a:lnTo>
                      <a:pt x="22" y="97"/>
                    </a:lnTo>
                    <a:lnTo>
                      <a:pt x="18" y="93"/>
                    </a:lnTo>
                    <a:lnTo>
                      <a:pt x="12" y="89"/>
                    </a:lnTo>
                    <a:lnTo>
                      <a:pt x="5" y="84"/>
                    </a:lnTo>
                    <a:lnTo>
                      <a:pt x="2" y="74"/>
                    </a:lnTo>
                    <a:lnTo>
                      <a:pt x="0" y="63"/>
                    </a:lnTo>
                    <a:lnTo>
                      <a:pt x="0" y="53"/>
                    </a:lnTo>
                    <a:lnTo>
                      <a:pt x="5" y="42"/>
                    </a:lnTo>
                    <a:lnTo>
                      <a:pt x="11" y="39"/>
                    </a:lnTo>
                    <a:lnTo>
                      <a:pt x="15" y="36"/>
                    </a:lnTo>
                    <a:lnTo>
                      <a:pt x="20" y="34"/>
                    </a:lnTo>
                    <a:lnTo>
                      <a:pt x="25" y="31"/>
                    </a:lnTo>
                    <a:lnTo>
                      <a:pt x="24" y="32"/>
                    </a:lnTo>
                    <a:lnTo>
                      <a:pt x="32" y="32"/>
                    </a:lnTo>
                    <a:lnTo>
                      <a:pt x="41" y="34"/>
                    </a:lnTo>
                    <a:lnTo>
                      <a:pt x="50" y="37"/>
                    </a:lnTo>
                    <a:lnTo>
                      <a:pt x="57" y="42"/>
                    </a:lnTo>
                    <a:lnTo>
                      <a:pt x="59" y="47"/>
                    </a:lnTo>
                    <a:lnTo>
                      <a:pt x="63" y="53"/>
                    </a:lnTo>
                    <a:lnTo>
                      <a:pt x="68" y="57"/>
                    </a:lnTo>
                    <a:lnTo>
                      <a:pt x="74" y="58"/>
                    </a:lnTo>
                    <a:lnTo>
                      <a:pt x="80" y="58"/>
                    </a:lnTo>
                    <a:lnTo>
                      <a:pt x="83" y="53"/>
                    </a:lnTo>
                    <a:lnTo>
                      <a:pt x="87" y="49"/>
                    </a:lnTo>
                    <a:lnTo>
                      <a:pt x="90" y="44"/>
                    </a:lnTo>
                    <a:lnTo>
                      <a:pt x="87" y="35"/>
                    </a:lnTo>
                    <a:lnTo>
                      <a:pt x="79" y="28"/>
                    </a:lnTo>
                    <a:lnTo>
                      <a:pt x="72" y="22"/>
                    </a:lnTo>
                    <a:lnTo>
                      <a:pt x="74" y="11"/>
                    </a:lnTo>
                    <a:lnTo>
                      <a:pt x="79" y="6"/>
                    </a:lnTo>
                    <a:lnTo>
                      <a:pt x="85" y="4"/>
                    </a:lnTo>
                    <a:lnTo>
                      <a:pt x="90" y="2"/>
                    </a:lnTo>
                    <a:lnTo>
                      <a:pt x="96" y="0"/>
                    </a:lnTo>
                    <a:lnTo>
                      <a:pt x="104" y="2"/>
                    </a:lnTo>
                    <a:lnTo>
                      <a:pt x="111" y="7"/>
                    </a:lnTo>
                    <a:lnTo>
                      <a:pt x="118" y="12"/>
                    </a:lnTo>
                    <a:lnTo>
                      <a:pt x="125" y="19"/>
                    </a:lnTo>
                    <a:lnTo>
                      <a:pt x="131" y="25"/>
                    </a:lnTo>
                    <a:lnTo>
                      <a:pt x="135" y="34"/>
                    </a:lnTo>
                    <a:lnTo>
                      <a:pt x="140" y="42"/>
                    </a:lnTo>
                    <a:lnTo>
                      <a:pt x="143" y="50"/>
                    </a:lnTo>
                    <a:lnTo>
                      <a:pt x="146" y="69"/>
                    </a:lnTo>
                    <a:lnTo>
                      <a:pt x="144" y="89"/>
                    </a:lnTo>
                    <a:lnTo>
                      <a:pt x="140" y="108"/>
                    </a:lnTo>
                    <a:lnTo>
                      <a:pt x="134" y="127"/>
                    </a:lnTo>
                    <a:lnTo>
                      <a:pt x="125" y="143"/>
                    </a:lnTo>
                    <a:lnTo>
                      <a:pt x="113" y="158"/>
                    </a:lnTo>
                    <a:lnTo>
                      <a:pt x="101" y="171"/>
                    </a:lnTo>
                    <a:lnTo>
                      <a:pt x="86" y="180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77" name="未知"/>
              <p:cNvSpPr>
                <a:spLocks/>
              </p:cNvSpPr>
              <p:nvPr/>
            </p:nvSpPr>
            <p:spPr bwMode="auto">
              <a:xfrm>
                <a:off x="763" y="201"/>
                <a:ext cx="14" cy="40"/>
              </a:xfrm>
              <a:custGeom>
                <a:avLst/>
                <a:gdLst>
                  <a:gd name="T0" fmla="*/ 0 w 29"/>
                  <a:gd name="T1" fmla="*/ 0 h 81"/>
                  <a:gd name="T2" fmla="*/ 0 w 29"/>
                  <a:gd name="T3" fmla="*/ 0 h 81"/>
                  <a:gd name="T4" fmla="*/ 0 w 29"/>
                  <a:gd name="T5" fmla="*/ 0 h 81"/>
                  <a:gd name="T6" fmla="*/ 0 w 29"/>
                  <a:gd name="T7" fmla="*/ 0 h 81"/>
                  <a:gd name="T8" fmla="*/ 0 w 29"/>
                  <a:gd name="T9" fmla="*/ 0 h 81"/>
                  <a:gd name="T10" fmla="*/ 0 w 29"/>
                  <a:gd name="T11" fmla="*/ 0 h 81"/>
                  <a:gd name="T12" fmla="*/ 0 w 29"/>
                  <a:gd name="T13" fmla="*/ 0 h 81"/>
                  <a:gd name="T14" fmla="*/ 0 w 29"/>
                  <a:gd name="T15" fmla="*/ 0 h 81"/>
                  <a:gd name="T16" fmla="*/ 0 w 29"/>
                  <a:gd name="T17" fmla="*/ 0 h 81"/>
                  <a:gd name="T18" fmla="*/ 0 w 29"/>
                  <a:gd name="T19" fmla="*/ 0 h 81"/>
                  <a:gd name="T20" fmla="*/ 0 w 29"/>
                  <a:gd name="T21" fmla="*/ 0 h 8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9" h="81">
                    <a:moveTo>
                      <a:pt x="24" y="81"/>
                    </a:moveTo>
                    <a:lnTo>
                      <a:pt x="24" y="60"/>
                    </a:lnTo>
                    <a:lnTo>
                      <a:pt x="20" y="39"/>
                    </a:lnTo>
                    <a:lnTo>
                      <a:pt x="12" y="21"/>
                    </a:lnTo>
                    <a:lnTo>
                      <a:pt x="0" y="6"/>
                    </a:lnTo>
                    <a:lnTo>
                      <a:pt x="5" y="0"/>
                    </a:lnTo>
                    <a:lnTo>
                      <a:pt x="16" y="8"/>
                    </a:lnTo>
                    <a:lnTo>
                      <a:pt x="23" y="22"/>
                    </a:lnTo>
                    <a:lnTo>
                      <a:pt x="27" y="38"/>
                    </a:lnTo>
                    <a:lnTo>
                      <a:pt x="29" y="54"/>
                    </a:lnTo>
                    <a:lnTo>
                      <a:pt x="24" y="8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78" name="未知"/>
              <p:cNvSpPr>
                <a:spLocks/>
              </p:cNvSpPr>
              <p:nvPr/>
            </p:nvSpPr>
            <p:spPr bwMode="auto">
              <a:xfrm>
                <a:off x="642" y="45"/>
                <a:ext cx="83" cy="99"/>
              </a:xfrm>
              <a:custGeom>
                <a:avLst/>
                <a:gdLst>
                  <a:gd name="T0" fmla="*/ 1 w 166"/>
                  <a:gd name="T1" fmla="*/ 0 h 199"/>
                  <a:gd name="T2" fmla="*/ 1 w 166"/>
                  <a:gd name="T3" fmla="*/ 0 h 199"/>
                  <a:gd name="T4" fmla="*/ 1 w 166"/>
                  <a:gd name="T5" fmla="*/ 0 h 199"/>
                  <a:gd name="T6" fmla="*/ 1 w 166"/>
                  <a:gd name="T7" fmla="*/ 0 h 199"/>
                  <a:gd name="T8" fmla="*/ 1 w 166"/>
                  <a:gd name="T9" fmla="*/ 0 h 199"/>
                  <a:gd name="T10" fmla="*/ 1 w 166"/>
                  <a:gd name="T11" fmla="*/ 0 h 199"/>
                  <a:gd name="T12" fmla="*/ 1 w 166"/>
                  <a:gd name="T13" fmla="*/ 0 h 199"/>
                  <a:gd name="T14" fmla="*/ 1 w 166"/>
                  <a:gd name="T15" fmla="*/ 0 h 199"/>
                  <a:gd name="T16" fmla="*/ 1 w 166"/>
                  <a:gd name="T17" fmla="*/ 0 h 199"/>
                  <a:gd name="T18" fmla="*/ 1 w 166"/>
                  <a:gd name="T19" fmla="*/ 0 h 199"/>
                  <a:gd name="T20" fmla="*/ 1 w 166"/>
                  <a:gd name="T21" fmla="*/ 0 h 199"/>
                  <a:gd name="T22" fmla="*/ 1 w 166"/>
                  <a:gd name="T23" fmla="*/ 0 h 199"/>
                  <a:gd name="T24" fmla="*/ 1 w 166"/>
                  <a:gd name="T25" fmla="*/ 0 h 199"/>
                  <a:gd name="T26" fmla="*/ 1 w 166"/>
                  <a:gd name="T27" fmla="*/ 0 h 199"/>
                  <a:gd name="T28" fmla="*/ 0 w 166"/>
                  <a:gd name="T29" fmla="*/ 0 h 199"/>
                  <a:gd name="T30" fmla="*/ 1 w 166"/>
                  <a:gd name="T31" fmla="*/ 0 h 199"/>
                  <a:gd name="T32" fmla="*/ 1 w 166"/>
                  <a:gd name="T33" fmla="*/ 0 h 199"/>
                  <a:gd name="T34" fmla="*/ 1 w 166"/>
                  <a:gd name="T35" fmla="*/ 0 h 199"/>
                  <a:gd name="T36" fmla="*/ 1 w 166"/>
                  <a:gd name="T37" fmla="*/ 0 h 199"/>
                  <a:gd name="T38" fmla="*/ 1 w 166"/>
                  <a:gd name="T39" fmla="*/ 0 h 199"/>
                  <a:gd name="T40" fmla="*/ 1 w 166"/>
                  <a:gd name="T41" fmla="*/ 0 h 199"/>
                  <a:gd name="T42" fmla="*/ 1 w 166"/>
                  <a:gd name="T43" fmla="*/ 0 h 199"/>
                  <a:gd name="T44" fmla="*/ 1 w 166"/>
                  <a:gd name="T45" fmla="*/ 0 h 199"/>
                  <a:gd name="T46" fmla="*/ 1 w 166"/>
                  <a:gd name="T47" fmla="*/ 0 h 199"/>
                  <a:gd name="T48" fmla="*/ 1 w 166"/>
                  <a:gd name="T49" fmla="*/ 0 h 199"/>
                  <a:gd name="T50" fmla="*/ 1 w 166"/>
                  <a:gd name="T51" fmla="*/ 0 h 199"/>
                  <a:gd name="T52" fmla="*/ 1 w 166"/>
                  <a:gd name="T53" fmla="*/ 0 h 199"/>
                  <a:gd name="T54" fmla="*/ 1 w 166"/>
                  <a:gd name="T55" fmla="*/ 0 h 199"/>
                  <a:gd name="T56" fmla="*/ 1 w 166"/>
                  <a:gd name="T57" fmla="*/ 0 h 199"/>
                  <a:gd name="T58" fmla="*/ 1 w 166"/>
                  <a:gd name="T59" fmla="*/ 0 h 199"/>
                  <a:gd name="T60" fmla="*/ 1 w 166"/>
                  <a:gd name="T61" fmla="*/ 0 h 199"/>
                  <a:gd name="T62" fmla="*/ 1 w 166"/>
                  <a:gd name="T63" fmla="*/ 0 h 199"/>
                  <a:gd name="T64" fmla="*/ 1 w 166"/>
                  <a:gd name="T65" fmla="*/ 0 h 199"/>
                  <a:gd name="T66" fmla="*/ 1 w 166"/>
                  <a:gd name="T67" fmla="*/ 0 h 199"/>
                  <a:gd name="T68" fmla="*/ 1 w 166"/>
                  <a:gd name="T69" fmla="*/ 0 h 199"/>
                  <a:gd name="T70" fmla="*/ 1 w 166"/>
                  <a:gd name="T71" fmla="*/ 0 h 199"/>
                  <a:gd name="T72" fmla="*/ 1 w 166"/>
                  <a:gd name="T73" fmla="*/ 0 h 199"/>
                  <a:gd name="T74" fmla="*/ 1 w 166"/>
                  <a:gd name="T75" fmla="*/ 0 h 199"/>
                  <a:gd name="T76" fmla="*/ 1 w 166"/>
                  <a:gd name="T77" fmla="*/ 0 h 199"/>
                  <a:gd name="T78" fmla="*/ 1 w 166"/>
                  <a:gd name="T79" fmla="*/ 0 h 199"/>
                  <a:gd name="T80" fmla="*/ 1 w 166"/>
                  <a:gd name="T81" fmla="*/ 0 h 199"/>
                  <a:gd name="T82" fmla="*/ 1 w 166"/>
                  <a:gd name="T83" fmla="*/ 0 h 199"/>
                  <a:gd name="T84" fmla="*/ 1 w 166"/>
                  <a:gd name="T85" fmla="*/ 0 h 199"/>
                  <a:gd name="T86" fmla="*/ 1 w 166"/>
                  <a:gd name="T87" fmla="*/ 0 h 199"/>
                  <a:gd name="T88" fmla="*/ 1 w 166"/>
                  <a:gd name="T89" fmla="*/ 0 h 19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66" h="199">
                    <a:moveTo>
                      <a:pt x="143" y="143"/>
                    </a:moveTo>
                    <a:lnTo>
                      <a:pt x="136" y="143"/>
                    </a:lnTo>
                    <a:lnTo>
                      <a:pt x="130" y="140"/>
                    </a:lnTo>
                    <a:lnTo>
                      <a:pt x="126" y="136"/>
                    </a:lnTo>
                    <a:lnTo>
                      <a:pt x="119" y="137"/>
                    </a:lnTo>
                    <a:lnTo>
                      <a:pt x="114" y="140"/>
                    </a:lnTo>
                    <a:lnTo>
                      <a:pt x="111" y="143"/>
                    </a:lnTo>
                    <a:lnTo>
                      <a:pt x="110" y="148"/>
                    </a:lnTo>
                    <a:lnTo>
                      <a:pt x="111" y="153"/>
                    </a:lnTo>
                    <a:lnTo>
                      <a:pt x="115" y="161"/>
                    </a:lnTo>
                    <a:lnTo>
                      <a:pt x="123" y="164"/>
                    </a:lnTo>
                    <a:lnTo>
                      <a:pt x="131" y="166"/>
                    </a:lnTo>
                    <a:lnTo>
                      <a:pt x="134" y="174"/>
                    </a:lnTo>
                    <a:lnTo>
                      <a:pt x="130" y="182"/>
                    </a:lnTo>
                    <a:lnTo>
                      <a:pt x="127" y="188"/>
                    </a:lnTo>
                    <a:lnTo>
                      <a:pt x="123" y="191"/>
                    </a:lnTo>
                    <a:lnTo>
                      <a:pt x="119" y="195"/>
                    </a:lnTo>
                    <a:lnTo>
                      <a:pt x="114" y="196"/>
                    </a:lnTo>
                    <a:lnTo>
                      <a:pt x="108" y="198"/>
                    </a:lnTo>
                    <a:lnTo>
                      <a:pt x="103" y="198"/>
                    </a:lnTo>
                    <a:lnTo>
                      <a:pt x="96" y="199"/>
                    </a:lnTo>
                    <a:lnTo>
                      <a:pt x="85" y="198"/>
                    </a:lnTo>
                    <a:lnTo>
                      <a:pt x="70" y="191"/>
                    </a:lnTo>
                    <a:lnTo>
                      <a:pt x="55" y="182"/>
                    </a:lnTo>
                    <a:lnTo>
                      <a:pt x="43" y="171"/>
                    </a:lnTo>
                    <a:lnTo>
                      <a:pt x="31" y="157"/>
                    </a:lnTo>
                    <a:lnTo>
                      <a:pt x="21" y="142"/>
                    </a:lnTo>
                    <a:lnTo>
                      <a:pt x="13" y="126"/>
                    </a:lnTo>
                    <a:lnTo>
                      <a:pt x="6" y="110"/>
                    </a:lnTo>
                    <a:lnTo>
                      <a:pt x="0" y="91"/>
                    </a:lnTo>
                    <a:lnTo>
                      <a:pt x="0" y="67"/>
                    </a:lnTo>
                    <a:lnTo>
                      <a:pt x="4" y="42"/>
                    </a:lnTo>
                    <a:lnTo>
                      <a:pt x="12" y="20"/>
                    </a:lnTo>
                    <a:lnTo>
                      <a:pt x="27" y="5"/>
                    </a:lnTo>
                    <a:lnTo>
                      <a:pt x="32" y="2"/>
                    </a:lnTo>
                    <a:lnTo>
                      <a:pt x="38" y="1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5" y="1"/>
                    </a:lnTo>
                    <a:lnTo>
                      <a:pt x="60" y="2"/>
                    </a:lnTo>
                    <a:lnTo>
                      <a:pt x="65" y="5"/>
                    </a:lnTo>
                    <a:lnTo>
                      <a:pt x="68" y="7"/>
                    </a:lnTo>
                    <a:lnTo>
                      <a:pt x="72" y="13"/>
                    </a:lnTo>
                    <a:lnTo>
                      <a:pt x="75" y="17"/>
                    </a:lnTo>
                    <a:lnTo>
                      <a:pt x="76" y="24"/>
                    </a:lnTo>
                    <a:lnTo>
                      <a:pt x="75" y="31"/>
                    </a:lnTo>
                    <a:lnTo>
                      <a:pt x="70" y="36"/>
                    </a:lnTo>
                    <a:lnTo>
                      <a:pt x="66" y="38"/>
                    </a:lnTo>
                    <a:lnTo>
                      <a:pt x="60" y="39"/>
                    </a:lnTo>
                    <a:lnTo>
                      <a:pt x="55" y="43"/>
                    </a:lnTo>
                    <a:lnTo>
                      <a:pt x="53" y="40"/>
                    </a:lnTo>
                    <a:lnTo>
                      <a:pt x="51" y="35"/>
                    </a:lnTo>
                    <a:lnTo>
                      <a:pt x="51" y="30"/>
                    </a:lnTo>
                    <a:lnTo>
                      <a:pt x="53" y="28"/>
                    </a:lnTo>
                    <a:lnTo>
                      <a:pt x="67" y="28"/>
                    </a:lnTo>
                    <a:lnTo>
                      <a:pt x="68" y="20"/>
                    </a:lnTo>
                    <a:lnTo>
                      <a:pt x="66" y="15"/>
                    </a:lnTo>
                    <a:lnTo>
                      <a:pt x="61" y="12"/>
                    </a:lnTo>
                    <a:lnTo>
                      <a:pt x="55" y="9"/>
                    </a:lnTo>
                    <a:lnTo>
                      <a:pt x="52" y="9"/>
                    </a:lnTo>
                    <a:lnTo>
                      <a:pt x="49" y="8"/>
                    </a:lnTo>
                    <a:lnTo>
                      <a:pt x="44" y="8"/>
                    </a:lnTo>
                    <a:lnTo>
                      <a:pt x="43" y="8"/>
                    </a:lnTo>
                    <a:lnTo>
                      <a:pt x="34" y="12"/>
                    </a:lnTo>
                    <a:lnTo>
                      <a:pt x="27" y="17"/>
                    </a:lnTo>
                    <a:lnTo>
                      <a:pt x="21" y="27"/>
                    </a:lnTo>
                    <a:lnTo>
                      <a:pt x="17" y="37"/>
                    </a:lnTo>
                    <a:lnTo>
                      <a:pt x="16" y="47"/>
                    </a:lnTo>
                    <a:lnTo>
                      <a:pt x="20" y="58"/>
                    </a:lnTo>
                    <a:lnTo>
                      <a:pt x="27" y="66"/>
                    </a:lnTo>
                    <a:lnTo>
                      <a:pt x="34" y="73"/>
                    </a:lnTo>
                    <a:lnTo>
                      <a:pt x="44" y="77"/>
                    </a:lnTo>
                    <a:lnTo>
                      <a:pt x="55" y="80"/>
                    </a:lnTo>
                    <a:lnTo>
                      <a:pt x="68" y="81"/>
                    </a:lnTo>
                    <a:lnTo>
                      <a:pt x="80" y="81"/>
                    </a:lnTo>
                    <a:lnTo>
                      <a:pt x="92" y="80"/>
                    </a:lnTo>
                    <a:lnTo>
                      <a:pt x="104" y="78"/>
                    </a:lnTo>
                    <a:lnTo>
                      <a:pt x="115" y="77"/>
                    </a:lnTo>
                    <a:lnTo>
                      <a:pt x="127" y="75"/>
                    </a:lnTo>
                    <a:lnTo>
                      <a:pt x="136" y="74"/>
                    </a:lnTo>
                    <a:lnTo>
                      <a:pt x="144" y="76"/>
                    </a:lnTo>
                    <a:lnTo>
                      <a:pt x="151" y="80"/>
                    </a:lnTo>
                    <a:lnTo>
                      <a:pt x="156" y="85"/>
                    </a:lnTo>
                    <a:lnTo>
                      <a:pt x="159" y="91"/>
                    </a:lnTo>
                    <a:lnTo>
                      <a:pt x="163" y="97"/>
                    </a:lnTo>
                    <a:lnTo>
                      <a:pt x="164" y="104"/>
                    </a:lnTo>
                    <a:lnTo>
                      <a:pt x="166" y="111"/>
                    </a:lnTo>
                    <a:lnTo>
                      <a:pt x="165" y="122"/>
                    </a:lnTo>
                    <a:lnTo>
                      <a:pt x="159" y="130"/>
                    </a:lnTo>
                    <a:lnTo>
                      <a:pt x="151" y="137"/>
                    </a:lnTo>
                    <a:lnTo>
                      <a:pt x="143" y="143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79" name="未知"/>
              <p:cNvSpPr>
                <a:spLocks/>
              </p:cNvSpPr>
              <p:nvPr/>
            </p:nvSpPr>
            <p:spPr bwMode="auto">
              <a:xfrm>
                <a:off x="660" y="100"/>
                <a:ext cx="32" cy="16"/>
              </a:xfrm>
              <a:custGeom>
                <a:avLst/>
                <a:gdLst>
                  <a:gd name="T0" fmla="*/ 1 w 64"/>
                  <a:gd name="T1" fmla="*/ 1 h 31"/>
                  <a:gd name="T2" fmla="*/ 1 w 64"/>
                  <a:gd name="T3" fmla="*/ 1 h 31"/>
                  <a:gd name="T4" fmla="*/ 1 w 64"/>
                  <a:gd name="T5" fmla="*/ 1 h 31"/>
                  <a:gd name="T6" fmla="*/ 1 w 64"/>
                  <a:gd name="T7" fmla="*/ 1 h 31"/>
                  <a:gd name="T8" fmla="*/ 1 w 64"/>
                  <a:gd name="T9" fmla="*/ 1 h 31"/>
                  <a:gd name="T10" fmla="*/ 1 w 64"/>
                  <a:gd name="T11" fmla="*/ 1 h 31"/>
                  <a:gd name="T12" fmla="*/ 1 w 64"/>
                  <a:gd name="T13" fmla="*/ 1 h 31"/>
                  <a:gd name="T14" fmla="*/ 1 w 64"/>
                  <a:gd name="T15" fmla="*/ 1 h 31"/>
                  <a:gd name="T16" fmla="*/ 1 w 64"/>
                  <a:gd name="T17" fmla="*/ 1 h 31"/>
                  <a:gd name="T18" fmla="*/ 1 w 64"/>
                  <a:gd name="T19" fmla="*/ 1 h 31"/>
                  <a:gd name="T20" fmla="*/ 1 w 64"/>
                  <a:gd name="T21" fmla="*/ 1 h 31"/>
                  <a:gd name="T22" fmla="*/ 1 w 64"/>
                  <a:gd name="T23" fmla="*/ 1 h 31"/>
                  <a:gd name="T24" fmla="*/ 0 w 64"/>
                  <a:gd name="T25" fmla="*/ 0 h 31"/>
                  <a:gd name="T26" fmla="*/ 1 w 64"/>
                  <a:gd name="T27" fmla="*/ 1 h 31"/>
                  <a:gd name="T28" fmla="*/ 1 w 64"/>
                  <a:gd name="T29" fmla="*/ 1 h 31"/>
                  <a:gd name="T30" fmla="*/ 1 w 64"/>
                  <a:gd name="T31" fmla="*/ 1 h 31"/>
                  <a:gd name="T32" fmla="*/ 1 w 64"/>
                  <a:gd name="T33" fmla="*/ 1 h 31"/>
                  <a:gd name="T34" fmla="*/ 1 w 64"/>
                  <a:gd name="T35" fmla="*/ 1 h 31"/>
                  <a:gd name="T36" fmla="*/ 1 w 64"/>
                  <a:gd name="T37" fmla="*/ 1 h 31"/>
                  <a:gd name="T38" fmla="*/ 1 w 64"/>
                  <a:gd name="T39" fmla="*/ 1 h 31"/>
                  <a:gd name="T40" fmla="*/ 1 w 64"/>
                  <a:gd name="T41" fmla="*/ 1 h 31"/>
                  <a:gd name="T42" fmla="*/ 1 w 64"/>
                  <a:gd name="T43" fmla="*/ 1 h 3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4" h="31">
                    <a:moveTo>
                      <a:pt x="64" y="30"/>
                    </a:moveTo>
                    <a:lnTo>
                      <a:pt x="58" y="31"/>
                    </a:lnTo>
                    <a:lnTo>
                      <a:pt x="52" y="31"/>
                    </a:lnTo>
                    <a:lnTo>
                      <a:pt x="46" y="30"/>
                    </a:lnTo>
                    <a:lnTo>
                      <a:pt x="40" y="28"/>
                    </a:lnTo>
                    <a:lnTo>
                      <a:pt x="35" y="25"/>
                    </a:lnTo>
                    <a:lnTo>
                      <a:pt x="30" y="23"/>
                    </a:lnTo>
                    <a:lnTo>
                      <a:pt x="24" y="21"/>
                    </a:lnTo>
                    <a:lnTo>
                      <a:pt x="20" y="19"/>
                    </a:lnTo>
                    <a:lnTo>
                      <a:pt x="14" y="15"/>
                    </a:lnTo>
                    <a:lnTo>
                      <a:pt x="8" y="10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6" y="3"/>
                    </a:lnTo>
                    <a:lnTo>
                      <a:pt x="13" y="7"/>
                    </a:lnTo>
                    <a:lnTo>
                      <a:pt x="20" y="10"/>
                    </a:lnTo>
                    <a:lnTo>
                      <a:pt x="29" y="14"/>
                    </a:lnTo>
                    <a:lnTo>
                      <a:pt x="37" y="17"/>
                    </a:lnTo>
                    <a:lnTo>
                      <a:pt x="46" y="21"/>
                    </a:lnTo>
                    <a:lnTo>
                      <a:pt x="55" y="23"/>
                    </a:lnTo>
                    <a:lnTo>
                      <a:pt x="64" y="24"/>
                    </a:lnTo>
                    <a:lnTo>
                      <a:pt x="64" y="30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80" name="未知"/>
              <p:cNvSpPr>
                <a:spLocks/>
              </p:cNvSpPr>
              <p:nvPr/>
            </p:nvSpPr>
            <p:spPr bwMode="auto">
              <a:xfrm>
                <a:off x="650" y="86"/>
                <a:ext cx="6" cy="11"/>
              </a:xfrm>
              <a:custGeom>
                <a:avLst/>
                <a:gdLst>
                  <a:gd name="T0" fmla="*/ 0 w 13"/>
                  <a:gd name="T1" fmla="*/ 1 h 22"/>
                  <a:gd name="T2" fmla="*/ 0 w 13"/>
                  <a:gd name="T3" fmla="*/ 1 h 22"/>
                  <a:gd name="T4" fmla="*/ 0 w 13"/>
                  <a:gd name="T5" fmla="*/ 1 h 22"/>
                  <a:gd name="T6" fmla="*/ 0 w 13"/>
                  <a:gd name="T7" fmla="*/ 1 h 22"/>
                  <a:gd name="T8" fmla="*/ 0 w 13"/>
                  <a:gd name="T9" fmla="*/ 0 h 22"/>
                  <a:gd name="T10" fmla="*/ 0 w 13"/>
                  <a:gd name="T11" fmla="*/ 1 h 22"/>
                  <a:gd name="T12" fmla="*/ 0 w 13"/>
                  <a:gd name="T13" fmla="*/ 1 h 22"/>
                  <a:gd name="T14" fmla="*/ 0 w 13"/>
                  <a:gd name="T15" fmla="*/ 1 h 22"/>
                  <a:gd name="T16" fmla="*/ 0 w 13"/>
                  <a:gd name="T17" fmla="*/ 1 h 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22">
                    <a:moveTo>
                      <a:pt x="13" y="22"/>
                    </a:moveTo>
                    <a:lnTo>
                      <a:pt x="11" y="16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1" y="9"/>
                    </a:lnTo>
                    <a:lnTo>
                      <a:pt x="13" y="16"/>
                    </a:lnTo>
                    <a:lnTo>
                      <a:pt x="13" y="22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81" name="未知"/>
              <p:cNvSpPr>
                <a:spLocks/>
              </p:cNvSpPr>
              <p:nvPr/>
            </p:nvSpPr>
            <p:spPr bwMode="auto">
              <a:xfrm>
                <a:off x="708" y="56"/>
                <a:ext cx="141" cy="161"/>
              </a:xfrm>
              <a:custGeom>
                <a:avLst/>
                <a:gdLst>
                  <a:gd name="T0" fmla="*/ 1 w 281"/>
                  <a:gd name="T1" fmla="*/ 1 h 322"/>
                  <a:gd name="T2" fmla="*/ 1 w 281"/>
                  <a:gd name="T3" fmla="*/ 1 h 322"/>
                  <a:gd name="T4" fmla="*/ 1 w 281"/>
                  <a:gd name="T5" fmla="*/ 1 h 322"/>
                  <a:gd name="T6" fmla="*/ 1 w 281"/>
                  <a:gd name="T7" fmla="*/ 1 h 322"/>
                  <a:gd name="T8" fmla="*/ 1 w 281"/>
                  <a:gd name="T9" fmla="*/ 1 h 322"/>
                  <a:gd name="T10" fmla="*/ 1 w 281"/>
                  <a:gd name="T11" fmla="*/ 1 h 322"/>
                  <a:gd name="T12" fmla="*/ 1 w 281"/>
                  <a:gd name="T13" fmla="*/ 1 h 322"/>
                  <a:gd name="T14" fmla="*/ 1 w 281"/>
                  <a:gd name="T15" fmla="*/ 1 h 322"/>
                  <a:gd name="T16" fmla="*/ 1 w 281"/>
                  <a:gd name="T17" fmla="*/ 1 h 322"/>
                  <a:gd name="T18" fmla="*/ 1 w 281"/>
                  <a:gd name="T19" fmla="*/ 1 h 322"/>
                  <a:gd name="T20" fmla="*/ 1 w 281"/>
                  <a:gd name="T21" fmla="*/ 1 h 322"/>
                  <a:gd name="T22" fmla="*/ 1 w 281"/>
                  <a:gd name="T23" fmla="*/ 1 h 322"/>
                  <a:gd name="T24" fmla="*/ 1 w 281"/>
                  <a:gd name="T25" fmla="*/ 1 h 322"/>
                  <a:gd name="T26" fmla="*/ 1 w 281"/>
                  <a:gd name="T27" fmla="*/ 1 h 322"/>
                  <a:gd name="T28" fmla="*/ 1 w 281"/>
                  <a:gd name="T29" fmla="*/ 1 h 322"/>
                  <a:gd name="T30" fmla="*/ 1 w 281"/>
                  <a:gd name="T31" fmla="*/ 1 h 322"/>
                  <a:gd name="T32" fmla="*/ 1 w 281"/>
                  <a:gd name="T33" fmla="*/ 1 h 322"/>
                  <a:gd name="T34" fmla="*/ 1 w 281"/>
                  <a:gd name="T35" fmla="*/ 1 h 322"/>
                  <a:gd name="T36" fmla="*/ 1 w 281"/>
                  <a:gd name="T37" fmla="*/ 1 h 322"/>
                  <a:gd name="T38" fmla="*/ 1 w 281"/>
                  <a:gd name="T39" fmla="*/ 1 h 322"/>
                  <a:gd name="T40" fmla="*/ 1 w 281"/>
                  <a:gd name="T41" fmla="*/ 1 h 322"/>
                  <a:gd name="T42" fmla="*/ 1 w 281"/>
                  <a:gd name="T43" fmla="*/ 1 h 322"/>
                  <a:gd name="T44" fmla="*/ 1 w 281"/>
                  <a:gd name="T45" fmla="*/ 1 h 322"/>
                  <a:gd name="T46" fmla="*/ 1 w 281"/>
                  <a:gd name="T47" fmla="*/ 1 h 322"/>
                  <a:gd name="T48" fmla="*/ 1 w 281"/>
                  <a:gd name="T49" fmla="*/ 1 h 322"/>
                  <a:gd name="T50" fmla="*/ 1 w 281"/>
                  <a:gd name="T51" fmla="*/ 1 h 322"/>
                  <a:gd name="T52" fmla="*/ 1 w 281"/>
                  <a:gd name="T53" fmla="*/ 1 h 322"/>
                  <a:gd name="T54" fmla="*/ 1 w 281"/>
                  <a:gd name="T55" fmla="*/ 1 h 322"/>
                  <a:gd name="T56" fmla="*/ 1 w 281"/>
                  <a:gd name="T57" fmla="*/ 1 h 322"/>
                  <a:gd name="T58" fmla="*/ 1 w 281"/>
                  <a:gd name="T59" fmla="*/ 1 h 322"/>
                  <a:gd name="T60" fmla="*/ 1 w 281"/>
                  <a:gd name="T61" fmla="*/ 1 h 322"/>
                  <a:gd name="T62" fmla="*/ 1 w 281"/>
                  <a:gd name="T63" fmla="*/ 1 h 322"/>
                  <a:gd name="T64" fmla="*/ 1 w 281"/>
                  <a:gd name="T65" fmla="*/ 1 h 322"/>
                  <a:gd name="T66" fmla="*/ 1 w 281"/>
                  <a:gd name="T67" fmla="*/ 1 h 322"/>
                  <a:gd name="T68" fmla="*/ 1 w 281"/>
                  <a:gd name="T69" fmla="*/ 1 h 322"/>
                  <a:gd name="T70" fmla="*/ 1 w 281"/>
                  <a:gd name="T71" fmla="*/ 1 h 322"/>
                  <a:gd name="T72" fmla="*/ 1 w 281"/>
                  <a:gd name="T73" fmla="*/ 1 h 322"/>
                  <a:gd name="T74" fmla="*/ 1 w 281"/>
                  <a:gd name="T75" fmla="*/ 1 h 322"/>
                  <a:gd name="T76" fmla="*/ 1 w 281"/>
                  <a:gd name="T77" fmla="*/ 1 h 322"/>
                  <a:gd name="T78" fmla="*/ 1 w 281"/>
                  <a:gd name="T79" fmla="*/ 1 h 322"/>
                  <a:gd name="T80" fmla="*/ 1 w 281"/>
                  <a:gd name="T81" fmla="*/ 1 h 322"/>
                  <a:gd name="T82" fmla="*/ 1 w 281"/>
                  <a:gd name="T83" fmla="*/ 1 h 322"/>
                  <a:gd name="T84" fmla="*/ 1 w 281"/>
                  <a:gd name="T85" fmla="*/ 1 h 322"/>
                  <a:gd name="T86" fmla="*/ 1 w 281"/>
                  <a:gd name="T87" fmla="*/ 1 h 322"/>
                  <a:gd name="T88" fmla="*/ 1 w 281"/>
                  <a:gd name="T89" fmla="*/ 1 h 322"/>
                  <a:gd name="T90" fmla="*/ 1 w 281"/>
                  <a:gd name="T91" fmla="*/ 1 h 322"/>
                  <a:gd name="T92" fmla="*/ 1 w 281"/>
                  <a:gd name="T93" fmla="*/ 1 h 322"/>
                  <a:gd name="T94" fmla="*/ 1 w 281"/>
                  <a:gd name="T95" fmla="*/ 1 h 322"/>
                  <a:gd name="T96" fmla="*/ 1 w 281"/>
                  <a:gd name="T97" fmla="*/ 1 h 322"/>
                  <a:gd name="T98" fmla="*/ 1 w 281"/>
                  <a:gd name="T99" fmla="*/ 1 h 322"/>
                  <a:gd name="T100" fmla="*/ 1 w 281"/>
                  <a:gd name="T101" fmla="*/ 1 h 322"/>
                  <a:gd name="T102" fmla="*/ 1 w 281"/>
                  <a:gd name="T103" fmla="*/ 1 h 322"/>
                  <a:gd name="T104" fmla="*/ 1 w 281"/>
                  <a:gd name="T105" fmla="*/ 1 h 322"/>
                  <a:gd name="T106" fmla="*/ 1 w 281"/>
                  <a:gd name="T107" fmla="*/ 1 h 322"/>
                  <a:gd name="T108" fmla="*/ 1 w 281"/>
                  <a:gd name="T109" fmla="*/ 1 h 322"/>
                  <a:gd name="T110" fmla="*/ 1 w 281"/>
                  <a:gd name="T111" fmla="*/ 1 h 32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81" h="322">
                    <a:moveTo>
                      <a:pt x="90" y="36"/>
                    </a:moveTo>
                    <a:lnTo>
                      <a:pt x="93" y="35"/>
                    </a:lnTo>
                    <a:lnTo>
                      <a:pt x="98" y="36"/>
                    </a:lnTo>
                    <a:lnTo>
                      <a:pt x="102" y="38"/>
                    </a:lnTo>
                    <a:lnTo>
                      <a:pt x="102" y="41"/>
                    </a:lnTo>
                    <a:lnTo>
                      <a:pt x="99" y="42"/>
                    </a:lnTo>
                    <a:lnTo>
                      <a:pt x="94" y="42"/>
                    </a:lnTo>
                    <a:lnTo>
                      <a:pt x="91" y="39"/>
                    </a:lnTo>
                    <a:lnTo>
                      <a:pt x="90" y="36"/>
                    </a:lnTo>
                    <a:lnTo>
                      <a:pt x="80" y="42"/>
                    </a:lnTo>
                    <a:lnTo>
                      <a:pt x="83" y="43"/>
                    </a:lnTo>
                    <a:lnTo>
                      <a:pt x="85" y="44"/>
                    </a:lnTo>
                    <a:lnTo>
                      <a:pt x="87" y="46"/>
                    </a:lnTo>
                    <a:lnTo>
                      <a:pt x="91" y="47"/>
                    </a:lnTo>
                    <a:lnTo>
                      <a:pt x="97" y="47"/>
                    </a:lnTo>
                    <a:lnTo>
                      <a:pt x="102" y="47"/>
                    </a:lnTo>
                    <a:lnTo>
                      <a:pt x="107" y="46"/>
                    </a:lnTo>
                    <a:lnTo>
                      <a:pt x="109" y="41"/>
                    </a:lnTo>
                    <a:lnTo>
                      <a:pt x="107" y="35"/>
                    </a:lnTo>
                    <a:lnTo>
                      <a:pt x="103" y="31"/>
                    </a:lnTo>
                    <a:lnTo>
                      <a:pt x="100" y="29"/>
                    </a:lnTo>
                    <a:lnTo>
                      <a:pt x="95" y="27"/>
                    </a:lnTo>
                    <a:lnTo>
                      <a:pt x="107" y="11"/>
                    </a:lnTo>
                    <a:lnTo>
                      <a:pt x="106" y="7"/>
                    </a:lnTo>
                    <a:lnTo>
                      <a:pt x="105" y="3"/>
                    </a:lnTo>
                    <a:lnTo>
                      <a:pt x="101" y="0"/>
                    </a:lnTo>
                    <a:lnTo>
                      <a:pt x="94" y="0"/>
                    </a:lnTo>
                    <a:lnTo>
                      <a:pt x="94" y="1"/>
                    </a:lnTo>
                    <a:lnTo>
                      <a:pt x="93" y="4"/>
                    </a:lnTo>
                    <a:lnTo>
                      <a:pt x="93" y="5"/>
                    </a:lnTo>
                    <a:lnTo>
                      <a:pt x="94" y="7"/>
                    </a:lnTo>
                    <a:lnTo>
                      <a:pt x="97" y="9"/>
                    </a:lnTo>
                    <a:lnTo>
                      <a:pt x="98" y="12"/>
                    </a:lnTo>
                    <a:lnTo>
                      <a:pt x="99" y="13"/>
                    </a:lnTo>
                    <a:lnTo>
                      <a:pt x="94" y="16"/>
                    </a:lnTo>
                    <a:lnTo>
                      <a:pt x="91" y="20"/>
                    </a:lnTo>
                    <a:lnTo>
                      <a:pt x="87" y="24"/>
                    </a:lnTo>
                    <a:lnTo>
                      <a:pt x="86" y="29"/>
                    </a:lnTo>
                    <a:lnTo>
                      <a:pt x="72" y="42"/>
                    </a:lnTo>
                    <a:lnTo>
                      <a:pt x="64" y="60"/>
                    </a:lnTo>
                    <a:lnTo>
                      <a:pt x="61" y="81"/>
                    </a:lnTo>
                    <a:lnTo>
                      <a:pt x="59" y="100"/>
                    </a:lnTo>
                    <a:lnTo>
                      <a:pt x="61" y="105"/>
                    </a:lnTo>
                    <a:lnTo>
                      <a:pt x="64" y="110"/>
                    </a:lnTo>
                    <a:lnTo>
                      <a:pt x="69" y="113"/>
                    </a:lnTo>
                    <a:lnTo>
                      <a:pt x="73" y="117"/>
                    </a:lnTo>
                    <a:lnTo>
                      <a:pt x="78" y="119"/>
                    </a:lnTo>
                    <a:lnTo>
                      <a:pt x="84" y="121"/>
                    </a:lnTo>
                    <a:lnTo>
                      <a:pt x="90" y="121"/>
                    </a:lnTo>
                    <a:lnTo>
                      <a:pt x="95" y="120"/>
                    </a:lnTo>
                    <a:lnTo>
                      <a:pt x="100" y="123"/>
                    </a:lnTo>
                    <a:lnTo>
                      <a:pt x="102" y="128"/>
                    </a:lnTo>
                    <a:lnTo>
                      <a:pt x="103" y="134"/>
                    </a:lnTo>
                    <a:lnTo>
                      <a:pt x="102" y="138"/>
                    </a:lnTo>
                    <a:lnTo>
                      <a:pt x="98" y="138"/>
                    </a:lnTo>
                    <a:lnTo>
                      <a:pt x="91" y="138"/>
                    </a:lnTo>
                    <a:lnTo>
                      <a:pt x="83" y="137"/>
                    </a:lnTo>
                    <a:lnTo>
                      <a:pt x="72" y="136"/>
                    </a:lnTo>
                    <a:lnTo>
                      <a:pt x="63" y="129"/>
                    </a:lnTo>
                    <a:lnTo>
                      <a:pt x="57" y="125"/>
                    </a:lnTo>
                    <a:lnTo>
                      <a:pt x="54" y="122"/>
                    </a:lnTo>
                    <a:lnTo>
                      <a:pt x="49" y="123"/>
                    </a:lnTo>
                    <a:lnTo>
                      <a:pt x="52" y="133"/>
                    </a:lnTo>
                    <a:lnTo>
                      <a:pt x="45" y="135"/>
                    </a:lnTo>
                    <a:lnTo>
                      <a:pt x="39" y="136"/>
                    </a:lnTo>
                    <a:lnTo>
                      <a:pt x="34" y="136"/>
                    </a:lnTo>
                    <a:lnTo>
                      <a:pt x="29" y="135"/>
                    </a:lnTo>
                    <a:lnTo>
                      <a:pt x="23" y="134"/>
                    </a:lnTo>
                    <a:lnTo>
                      <a:pt x="18" y="131"/>
                    </a:lnTo>
                    <a:lnTo>
                      <a:pt x="12" y="130"/>
                    </a:lnTo>
                    <a:lnTo>
                      <a:pt x="6" y="129"/>
                    </a:lnTo>
                    <a:lnTo>
                      <a:pt x="16" y="135"/>
                    </a:lnTo>
                    <a:lnTo>
                      <a:pt x="29" y="138"/>
                    </a:lnTo>
                    <a:lnTo>
                      <a:pt x="44" y="141"/>
                    </a:lnTo>
                    <a:lnTo>
                      <a:pt x="59" y="141"/>
                    </a:lnTo>
                    <a:lnTo>
                      <a:pt x="73" y="143"/>
                    </a:lnTo>
                    <a:lnTo>
                      <a:pt x="88" y="145"/>
                    </a:lnTo>
                    <a:lnTo>
                      <a:pt x="102" y="151"/>
                    </a:lnTo>
                    <a:lnTo>
                      <a:pt x="114" y="160"/>
                    </a:lnTo>
                    <a:lnTo>
                      <a:pt x="109" y="165"/>
                    </a:lnTo>
                    <a:lnTo>
                      <a:pt x="101" y="167"/>
                    </a:lnTo>
                    <a:lnTo>
                      <a:pt x="94" y="168"/>
                    </a:lnTo>
                    <a:lnTo>
                      <a:pt x="91" y="168"/>
                    </a:lnTo>
                    <a:lnTo>
                      <a:pt x="79" y="169"/>
                    </a:lnTo>
                    <a:lnTo>
                      <a:pt x="71" y="176"/>
                    </a:lnTo>
                    <a:lnTo>
                      <a:pt x="63" y="186"/>
                    </a:lnTo>
                    <a:lnTo>
                      <a:pt x="57" y="196"/>
                    </a:lnTo>
                    <a:lnTo>
                      <a:pt x="50" y="206"/>
                    </a:lnTo>
                    <a:lnTo>
                      <a:pt x="41" y="214"/>
                    </a:lnTo>
                    <a:lnTo>
                      <a:pt x="30" y="218"/>
                    </a:lnTo>
                    <a:lnTo>
                      <a:pt x="15" y="216"/>
                    </a:lnTo>
                    <a:lnTo>
                      <a:pt x="10" y="210"/>
                    </a:lnTo>
                    <a:lnTo>
                      <a:pt x="7" y="204"/>
                    </a:lnTo>
                    <a:lnTo>
                      <a:pt x="6" y="197"/>
                    </a:lnTo>
                    <a:lnTo>
                      <a:pt x="4" y="189"/>
                    </a:lnTo>
                    <a:lnTo>
                      <a:pt x="10" y="182"/>
                    </a:lnTo>
                    <a:lnTo>
                      <a:pt x="16" y="179"/>
                    </a:lnTo>
                    <a:lnTo>
                      <a:pt x="22" y="180"/>
                    </a:lnTo>
                    <a:lnTo>
                      <a:pt x="29" y="183"/>
                    </a:lnTo>
                    <a:lnTo>
                      <a:pt x="30" y="176"/>
                    </a:lnTo>
                    <a:lnTo>
                      <a:pt x="22" y="174"/>
                    </a:lnTo>
                    <a:lnTo>
                      <a:pt x="14" y="175"/>
                    </a:lnTo>
                    <a:lnTo>
                      <a:pt x="7" y="179"/>
                    </a:lnTo>
                    <a:lnTo>
                      <a:pt x="1" y="184"/>
                    </a:lnTo>
                    <a:lnTo>
                      <a:pt x="0" y="198"/>
                    </a:lnTo>
                    <a:lnTo>
                      <a:pt x="2" y="207"/>
                    </a:lnTo>
                    <a:lnTo>
                      <a:pt x="7" y="216"/>
                    </a:lnTo>
                    <a:lnTo>
                      <a:pt x="15" y="221"/>
                    </a:lnTo>
                    <a:lnTo>
                      <a:pt x="25" y="222"/>
                    </a:lnTo>
                    <a:lnTo>
                      <a:pt x="33" y="222"/>
                    </a:lnTo>
                    <a:lnTo>
                      <a:pt x="41" y="220"/>
                    </a:lnTo>
                    <a:lnTo>
                      <a:pt x="48" y="216"/>
                    </a:lnTo>
                    <a:lnTo>
                      <a:pt x="56" y="231"/>
                    </a:lnTo>
                    <a:lnTo>
                      <a:pt x="62" y="244"/>
                    </a:lnTo>
                    <a:lnTo>
                      <a:pt x="69" y="258"/>
                    </a:lnTo>
                    <a:lnTo>
                      <a:pt x="79" y="271"/>
                    </a:lnTo>
                    <a:lnTo>
                      <a:pt x="85" y="269"/>
                    </a:lnTo>
                    <a:lnTo>
                      <a:pt x="79" y="259"/>
                    </a:lnTo>
                    <a:lnTo>
                      <a:pt x="72" y="250"/>
                    </a:lnTo>
                    <a:lnTo>
                      <a:pt x="65" y="240"/>
                    </a:lnTo>
                    <a:lnTo>
                      <a:pt x="61" y="228"/>
                    </a:lnTo>
                    <a:lnTo>
                      <a:pt x="59" y="218"/>
                    </a:lnTo>
                    <a:lnTo>
                      <a:pt x="61" y="207"/>
                    </a:lnTo>
                    <a:lnTo>
                      <a:pt x="64" y="198"/>
                    </a:lnTo>
                    <a:lnTo>
                      <a:pt x="71" y="190"/>
                    </a:lnTo>
                    <a:lnTo>
                      <a:pt x="72" y="202"/>
                    </a:lnTo>
                    <a:lnTo>
                      <a:pt x="78" y="209"/>
                    </a:lnTo>
                    <a:lnTo>
                      <a:pt x="84" y="214"/>
                    </a:lnTo>
                    <a:lnTo>
                      <a:pt x="88" y="217"/>
                    </a:lnTo>
                    <a:lnTo>
                      <a:pt x="95" y="217"/>
                    </a:lnTo>
                    <a:lnTo>
                      <a:pt x="101" y="216"/>
                    </a:lnTo>
                    <a:lnTo>
                      <a:pt x="107" y="212"/>
                    </a:lnTo>
                    <a:lnTo>
                      <a:pt x="110" y="207"/>
                    </a:lnTo>
                    <a:lnTo>
                      <a:pt x="111" y="205"/>
                    </a:lnTo>
                    <a:lnTo>
                      <a:pt x="111" y="201"/>
                    </a:lnTo>
                    <a:lnTo>
                      <a:pt x="110" y="197"/>
                    </a:lnTo>
                    <a:lnTo>
                      <a:pt x="108" y="195"/>
                    </a:lnTo>
                    <a:lnTo>
                      <a:pt x="105" y="194"/>
                    </a:lnTo>
                    <a:lnTo>
                      <a:pt x="100" y="193"/>
                    </a:lnTo>
                    <a:lnTo>
                      <a:pt x="97" y="193"/>
                    </a:lnTo>
                    <a:lnTo>
                      <a:pt x="94" y="195"/>
                    </a:lnTo>
                    <a:lnTo>
                      <a:pt x="95" y="199"/>
                    </a:lnTo>
                    <a:lnTo>
                      <a:pt x="99" y="201"/>
                    </a:lnTo>
                    <a:lnTo>
                      <a:pt x="103" y="201"/>
                    </a:lnTo>
                    <a:lnTo>
                      <a:pt x="107" y="202"/>
                    </a:lnTo>
                    <a:lnTo>
                      <a:pt x="107" y="207"/>
                    </a:lnTo>
                    <a:lnTo>
                      <a:pt x="102" y="211"/>
                    </a:lnTo>
                    <a:lnTo>
                      <a:pt x="98" y="213"/>
                    </a:lnTo>
                    <a:lnTo>
                      <a:pt x="93" y="213"/>
                    </a:lnTo>
                    <a:lnTo>
                      <a:pt x="88" y="212"/>
                    </a:lnTo>
                    <a:lnTo>
                      <a:pt x="85" y="209"/>
                    </a:lnTo>
                    <a:lnTo>
                      <a:pt x="83" y="203"/>
                    </a:lnTo>
                    <a:lnTo>
                      <a:pt x="80" y="196"/>
                    </a:lnTo>
                    <a:lnTo>
                      <a:pt x="83" y="189"/>
                    </a:lnTo>
                    <a:lnTo>
                      <a:pt x="88" y="182"/>
                    </a:lnTo>
                    <a:lnTo>
                      <a:pt x="95" y="178"/>
                    </a:lnTo>
                    <a:lnTo>
                      <a:pt x="105" y="174"/>
                    </a:lnTo>
                    <a:lnTo>
                      <a:pt x="114" y="174"/>
                    </a:lnTo>
                    <a:lnTo>
                      <a:pt x="121" y="175"/>
                    </a:lnTo>
                    <a:lnTo>
                      <a:pt x="126" y="179"/>
                    </a:lnTo>
                    <a:lnTo>
                      <a:pt x="131" y="182"/>
                    </a:lnTo>
                    <a:lnTo>
                      <a:pt x="135" y="186"/>
                    </a:lnTo>
                    <a:lnTo>
                      <a:pt x="138" y="190"/>
                    </a:lnTo>
                    <a:lnTo>
                      <a:pt x="141" y="195"/>
                    </a:lnTo>
                    <a:lnTo>
                      <a:pt x="145" y="201"/>
                    </a:lnTo>
                    <a:lnTo>
                      <a:pt x="148" y="205"/>
                    </a:lnTo>
                    <a:lnTo>
                      <a:pt x="155" y="209"/>
                    </a:lnTo>
                    <a:lnTo>
                      <a:pt x="161" y="212"/>
                    </a:lnTo>
                    <a:lnTo>
                      <a:pt x="167" y="217"/>
                    </a:lnTo>
                    <a:lnTo>
                      <a:pt x="170" y="221"/>
                    </a:lnTo>
                    <a:lnTo>
                      <a:pt x="175" y="226"/>
                    </a:lnTo>
                    <a:lnTo>
                      <a:pt x="178" y="232"/>
                    </a:lnTo>
                    <a:lnTo>
                      <a:pt x="182" y="239"/>
                    </a:lnTo>
                    <a:lnTo>
                      <a:pt x="185" y="246"/>
                    </a:lnTo>
                    <a:lnTo>
                      <a:pt x="190" y="265"/>
                    </a:lnTo>
                    <a:lnTo>
                      <a:pt x="191" y="287"/>
                    </a:lnTo>
                    <a:lnTo>
                      <a:pt x="194" y="305"/>
                    </a:lnTo>
                    <a:lnTo>
                      <a:pt x="206" y="322"/>
                    </a:lnTo>
                    <a:lnTo>
                      <a:pt x="209" y="316"/>
                    </a:lnTo>
                    <a:lnTo>
                      <a:pt x="208" y="310"/>
                    </a:lnTo>
                    <a:lnTo>
                      <a:pt x="207" y="303"/>
                    </a:lnTo>
                    <a:lnTo>
                      <a:pt x="208" y="296"/>
                    </a:lnTo>
                    <a:lnTo>
                      <a:pt x="216" y="287"/>
                    </a:lnTo>
                    <a:lnTo>
                      <a:pt x="219" y="277"/>
                    </a:lnTo>
                    <a:lnTo>
                      <a:pt x="219" y="267"/>
                    </a:lnTo>
                    <a:lnTo>
                      <a:pt x="215" y="259"/>
                    </a:lnTo>
                    <a:lnTo>
                      <a:pt x="209" y="250"/>
                    </a:lnTo>
                    <a:lnTo>
                      <a:pt x="204" y="241"/>
                    </a:lnTo>
                    <a:lnTo>
                      <a:pt x="199" y="232"/>
                    </a:lnTo>
                    <a:lnTo>
                      <a:pt x="197" y="222"/>
                    </a:lnTo>
                    <a:lnTo>
                      <a:pt x="206" y="211"/>
                    </a:lnTo>
                    <a:lnTo>
                      <a:pt x="203" y="202"/>
                    </a:lnTo>
                    <a:lnTo>
                      <a:pt x="194" y="190"/>
                    </a:lnTo>
                    <a:lnTo>
                      <a:pt x="191" y="178"/>
                    </a:lnTo>
                    <a:lnTo>
                      <a:pt x="205" y="163"/>
                    </a:lnTo>
                    <a:lnTo>
                      <a:pt x="208" y="172"/>
                    </a:lnTo>
                    <a:lnTo>
                      <a:pt x="209" y="190"/>
                    </a:lnTo>
                    <a:lnTo>
                      <a:pt x="220" y="201"/>
                    </a:lnTo>
                    <a:lnTo>
                      <a:pt x="226" y="202"/>
                    </a:lnTo>
                    <a:lnTo>
                      <a:pt x="230" y="201"/>
                    </a:lnTo>
                    <a:lnTo>
                      <a:pt x="235" y="199"/>
                    </a:lnTo>
                    <a:lnTo>
                      <a:pt x="239" y="195"/>
                    </a:lnTo>
                    <a:lnTo>
                      <a:pt x="242" y="184"/>
                    </a:lnTo>
                    <a:lnTo>
                      <a:pt x="237" y="175"/>
                    </a:lnTo>
                    <a:lnTo>
                      <a:pt x="229" y="167"/>
                    </a:lnTo>
                    <a:lnTo>
                      <a:pt x="223" y="161"/>
                    </a:lnTo>
                    <a:lnTo>
                      <a:pt x="216" y="168"/>
                    </a:lnTo>
                    <a:lnTo>
                      <a:pt x="223" y="172"/>
                    </a:lnTo>
                    <a:lnTo>
                      <a:pt x="228" y="175"/>
                    </a:lnTo>
                    <a:lnTo>
                      <a:pt x="232" y="179"/>
                    </a:lnTo>
                    <a:lnTo>
                      <a:pt x="235" y="186"/>
                    </a:lnTo>
                    <a:lnTo>
                      <a:pt x="234" y="190"/>
                    </a:lnTo>
                    <a:lnTo>
                      <a:pt x="230" y="191"/>
                    </a:lnTo>
                    <a:lnTo>
                      <a:pt x="227" y="193"/>
                    </a:lnTo>
                    <a:lnTo>
                      <a:pt x="224" y="194"/>
                    </a:lnTo>
                    <a:lnTo>
                      <a:pt x="220" y="189"/>
                    </a:lnTo>
                    <a:lnTo>
                      <a:pt x="217" y="183"/>
                    </a:lnTo>
                    <a:lnTo>
                      <a:pt x="216" y="176"/>
                    </a:lnTo>
                    <a:lnTo>
                      <a:pt x="216" y="168"/>
                    </a:lnTo>
                    <a:lnTo>
                      <a:pt x="223" y="161"/>
                    </a:lnTo>
                    <a:lnTo>
                      <a:pt x="232" y="157"/>
                    </a:lnTo>
                    <a:lnTo>
                      <a:pt x="238" y="157"/>
                    </a:lnTo>
                    <a:lnTo>
                      <a:pt x="243" y="160"/>
                    </a:lnTo>
                    <a:lnTo>
                      <a:pt x="246" y="166"/>
                    </a:lnTo>
                    <a:lnTo>
                      <a:pt x="250" y="173"/>
                    </a:lnTo>
                    <a:lnTo>
                      <a:pt x="253" y="180"/>
                    </a:lnTo>
                    <a:lnTo>
                      <a:pt x="259" y="184"/>
                    </a:lnTo>
                    <a:lnTo>
                      <a:pt x="267" y="184"/>
                    </a:lnTo>
                    <a:lnTo>
                      <a:pt x="270" y="181"/>
                    </a:lnTo>
                    <a:lnTo>
                      <a:pt x="276" y="179"/>
                    </a:lnTo>
                    <a:lnTo>
                      <a:pt x="281" y="174"/>
                    </a:lnTo>
                    <a:lnTo>
                      <a:pt x="281" y="166"/>
                    </a:lnTo>
                    <a:lnTo>
                      <a:pt x="276" y="165"/>
                    </a:lnTo>
                    <a:lnTo>
                      <a:pt x="275" y="160"/>
                    </a:lnTo>
                    <a:lnTo>
                      <a:pt x="274" y="157"/>
                    </a:lnTo>
                    <a:lnTo>
                      <a:pt x="270" y="155"/>
                    </a:lnTo>
                    <a:lnTo>
                      <a:pt x="268" y="160"/>
                    </a:lnTo>
                    <a:lnTo>
                      <a:pt x="270" y="166"/>
                    </a:lnTo>
                    <a:lnTo>
                      <a:pt x="273" y="172"/>
                    </a:lnTo>
                    <a:lnTo>
                      <a:pt x="267" y="178"/>
                    </a:lnTo>
                    <a:lnTo>
                      <a:pt x="261" y="175"/>
                    </a:lnTo>
                    <a:lnTo>
                      <a:pt x="257" y="171"/>
                    </a:lnTo>
                    <a:lnTo>
                      <a:pt x="252" y="165"/>
                    </a:lnTo>
                    <a:lnTo>
                      <a:pt x="249" y="159"/>
                    </a:lnTo>
                    <a:lnTo>
                      <a:pt x="245" y="155"/>
                    </a:lnTo>
                    <a:lnTo>
                      <a:pt x="241" y="151"/>
                    </a:lnTo>
                    <a:lnTo>
                      <a:pt x="234" y="149"/>
                    </a:lnTo>
                    <a:lnTo>
                      <a:pt x="226" y="149"/>
                    </a:lnTo>
                    <a:lnTo>
                      <a:pt x="221" y="155"/>
                    </a:lnTo>
                    <a:lnTo>
                      <a:pt x="217" y="157"/>
                    </a:lnTo>
                    <a:lnTo>
                      <a:pt x="214" y="158"/>
                    </a:lnTo>
                    <a:lnTo>
                      <a:pt x="209" y="157"/>
                    </a:lnTo>
                    <a:lnTo>
                      <a:pt x="205" y="157"/>
                    </a:lnTo>
                    <a:lnTo>
                      <a:pt x="200" y="158"/>
                    </a:lnTo>
                    <a:lnTo>
                      <a:pt x="194" y="160"/>
                    </a:lnTo>
                    <a:lnTo>
                      <a:pt x="188" y="166"/>
                    </a:lnTo>
                    <a:lnTo>
                      <a:pt x="185" y="178"/>
                    </a:lnTo>
                    <a:lnTo>
                      <a:pt x="186" y="188"/>
                    </a:lnTo>
                    <a:lnTo>
                      <a:pt x="191" y="198"/>
                    </a:lnTo>
                    <a:lnTo>
                      <a:pt x="198" y="207"/>
                    </a:lnTo>
                    <a:lnTo>
                      <a:pt x="189" y="211"/>
                    </a:lnTo>
                    <a:lnTo>
                      <a:pt x="184" y="207"/>
                    </a:lnTo>
                    <a:lnTo>
                      <a:pt x="178" y="201"/>
                    </a:lnTo>
                    <a:lnTo>
                      <a:pt x="173" y="194"/>
                    </a:lnTo>
                    <a:lnTo>
                      <a:pt x="173" y="174"/>
                    </a:lnTo>
                    <a:lnTo>
                      <a:pt x="164" y="159"/>
                    </a:lnTo>
                    <a:lnTo>
                      <a:pt x="155" y="143"/>
                    </a:lnTo>
                    <a:lnTo>
                      <a:pt x="153" y="125"/>
                    </a:lnTo>
                    <a:lnTo>
                      <a:pt x="158" y="114"/>
                    </a:lnTo>
                    <a:lnTo>
                      <a:pt x="162" y="105"/>
                    </a:lnTo>
                    <a:lnTo>
                      <a:pt x="166" y="98"/>
                    </a:lnTo>
                    <a:lnTo>
                      <a:pt x="167" y="96"/>
                    </a:lnTo>
                    <a:lnTo>
                      <a:pt x="164" y="96"/>
                    </a:lnTo>
                    <a:lnTo>
                      <a:pt x="154" y="105"/>
                    </a:lnTo>
                    <a:lnTo>
                      <a:pt x="150" y="119"/>
                    </a:lnTo>
                    <a:lnTo>
                      <a:pt x="147" y="134"/>
                    </a:lnTo>
                    <a:lnTo>
                      <a:pt x="147" y="149"/>
                    </a:lnTo>
                    <a:lnTo>
                      <a:pt x="151" y="159"/>
                    </a:lnTo>
                    <a:lnTo>
                      <a:pt x="158" y="167"/>
                    </a:lnTo>
                    <a:lnTo>
                      <a:pt x="162" y="175"/>
                    </a:lnTo>
                    <a:lnTo>
                      <a:pt x="158" y="183"/>
                    </a:lnTo>
                    <a:lnTo>
                      <a:pt x="152" y="178"/>
                    </a:lnTo>
                    <a:lnTo>
                      <a:pt x="145" y="173"/>
                    </a:lnTo>
                    <a:lnTo>
                      <a:pt x="137" y="167"/>
                    </a:lnTo>
                    <a:lnTo>
                      <a:pt x="130" y="160"/>
                    </a:lnTo>
                    <a:lnTo>
                      <a:pt x="123" y="155"/>
                    </a:lnTo>
                    <a:lnTo>
                      <a:pt x="118" y="146"/>
                    </a:lnTo>
                    <a:lnTo>
                      <a:pt x="116" y="137"/>
                    </a:lnTo>
                    <a:lnTo>
                      <a:pt x="117" y="127"/>
                    </a:lnTo>
                    <a:lnTo>
                      <a:pt x="114" y="123"/>
                    </a:lnTo>
                    <a:lnTo>
                      <a:pt x="107" y="115"/>
                    </a:lnTo>
                    <a:lnTo>
                      <a:pt x="99" y="110"/>
                    </a:lnTo>
                    <a:lnTo>
                      <a:pt x="92" y="111"/>
                    </a:lnTo>
                    <a:lnTo>
                      <a:pt x="84" y="111"/>
                    </a:lnTo>
                    <a:lnTo>
                      <a:pt x="77" y="110"/>
                    </a:lnTo>
                    <a:lnTo>
                      <a:pt x="71" y="105"/>
                    </a:lnTo>
                    <a:lnTo>
                      <a:pt x="65" y="99"/>
                    </a:lnTo>
                    <a:lnTo>
                      <a:pt x="64" y="93"/>
                    </a:lnTo>
                    <a:lnTo>
                      <a:pt x="63" y="87"/>
                    </a:lnTo>
                    <a:lnTo>
                      <a:pt x="64" y="81"/>
                    </a:lnTo>
                    <a:lnTo>
                      <a:pt x="69" y="77"/>
                    </a:lnTo>
                    <a:lnTo>
                      <a:pt x="75" y="74"/>
                    </a:lnTo>
                    <a:lnTo>
                      <a:pt x="76" y="68"/>
                    </a:lnTo>
                    <a:lnTo>
                      <a:pt x="79" y="65"/>
                    </a:lnTo>
                    <a:lnTo>
                      <a:pt x="83" y="62"/>
                    </a:lnTo>
                    <a:lnTo>
                      <a:pt x="87" y="61"/>
                    </a:lnTo>
                    <a:lnTo>
                      <a:pt x="95" y="64"/>
                    </a:lnTo>
                    <a:lnTo>
                      <a:pt x="99" y="69"/>
                    </a:lnTo>
                    <a:lnTo>
                      <a:pt x="99" y="77"/>
                    </a:lnTo>
                    <a:lnTo>
                      <a:pt x="95" y="83"/>
                    </a:lnTo>
                    <a:lnTo>
                      <a:pt x="88" y="83"/>
                    </a:lnTo>
                    <a:lnTo>
                      <a:pt x="84" y="81"/>
                    </a:lnTo>
                    <a:lnTo>
                      <a:pt x="79" y="77"/>
                    </a:lnTo>
                    <a:lnTo>
                      <a:pt x="75" y="74"/>
                    </a:lnTo>
                    <a:lnTo>
                      <a:pt x="69" y="77"/>
                    </a:lnTo>
                    <a:lnTo>
                      <a:pt x="72" y="81"/>
                    </a:lnTo>
                    <a:lnTo>
                      <a:pt x="77" y="84"/>
                    </a:lnTo>
                    <a:lnTo>
                      <a:pt x="83" y="88"/>
                    </a:lnTo>
                    <a:lnTo>
                      <a:pt x="88" y="90"/>
                    </a:lnTo>
                    <a:lnTo>
                      <a:pt x="94" y="89"/>
                    </a:lnTo>
                    <a:lnTo>
                      <a:pt x="99" y="87"/>
                    </a:lnTo>
                    <a:lnTo>
                      <a:pt x="103" y="83"/>
                    </a:lnTo>
                    <a:lnTo>
                      <a:pt x="106" y="77"/>
                    </a:lnTo>
                    <a:lnTo>
                      <a:pt x="106" y="72"/>
                    </a:lnTo>
                    <a:lnTo>
                      <a:pt x="105" y="65"/>
                    </a:lnTo>
                    <a:lnTo>
                      <a:pt x="102" y="60"/>
                    </a:lnTo>
                    <a:lnTo>
                      <a:pt x="97" y="57"/>
                    </a:lnTo>
                    <a:lnTo>
                      <a:pt x="91" y="54"/>
                    </a:lnTo>
                    <a:lnTo>
                      <a:pt x="84" y="54"/>
                    </a:lnTo>
                    <a:lnTo>
                      <a:pt x="77" y="55"/>
                    </a:lnTo>
                    <a:lnTo>
                      <a:pt x="72" y="58"/>
                    </a:lnTo>
                    <a:lnTo>
                      <a:pt x="73" y="53"/>
                    </a:lnTo>
                    <a:lnTo>
                      <a:pt x="75" y="49"/>
                    </a:lnTo>
                    <a:lnTo>
                      <a:pt x="77" y="45"/>
                    </a:lnTo>
                    <a:lnTo>
                      <a:pt x="80" y="42"/>
                    </a:lnTo>
                    <a:lnTo>
                      <a:pt x="90" y="36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82" name="未知"/>
              <p:cNvSpPr>
                <a:spLocks/>
              </p:cNvSpPr>
              <p:nvPr/>
            </p:nvSpPr>
            <p:spPr bwMode="auto">
              <a:xfrm>
                <a:off x="1008" y="123"/>
                <a:ext cx="65" cy="109"/>
              </a:xfrm>
              <a:custGeom>
                <a:avLst/>
                <a:gdLst>
                  <a:gd name="T0" fmla="*/ 1 w 129"/>
                  <a:gd name="T1" fmla="*/ 1 h 216"/>
                  <a:gd name="T2" fmla="*/ 1 w 129"/>
                  <a:gd name="T3" fmla="*/ 1 h 216"/>
                  <a:gd name="T4" fmla="*/ 1 w 129"/>
                  <a:gd name="T5" fmla="*/ 1 h 216"/>
                  <a:gd name="T6" fmla="*/ 1 w 129"/>
                  <a:gd name="T7" fmla="*/ 1 h 216"/>
                  <a:gd name="T8" fmla="*/ 1 w 129"/>
                  <a:gd name="T9" fmla="*/ 1 h 216"/>
                  <a:gd name="T10" fmla="*/ 1 w 129"/>
                  <a:gd name="T11" fmla="*/ 1 h 216"/>
                  <a:gd name="T12" fmla="*/ 1 w 129"/>
                  <a:gd name="T13" fmla="*/ 1 h 216"/>
                  <a:gd name="T14" fmla="*/ 1 w 129"/>
                  <a:gd name="T15" fmla="*/ 1 h 216"/>
                  <a:gd name="T16" fmla="*/ 1 w 129"/>
                  <a:gd name="T17" fmla="*/ 1 h 216"/>
                  <a:gd name="T18" fmla="*/ 1 w 129"/>
                  <a:gd name="T19" fmla="*/ 1 h 216"/>
                  <a:gd name="T20" fmla="*/ 1 w 129"/>
                  <a:gd name="T21" fmla="*/ 1 h 216"/>
                  <a:gd name="T22" fmla="*/ 1 w 129"/>
                  <a:gd name="T23" fmla="*/ 1 h 216"/>
                  <a:gd name="T24" fmla="*/ 1 w 129"/>
                  <a:gd name="T25" fmla="*/ 1 h 216"/>
                  <a:gd name="T26" fmla="*/ 1 w 129"/>
                  <a:gd name="T27" fmla="*/ 1 h 216"/>
                  <a:gd name="T28" fmla="*/ 1 w 129"/>
                  <a:gd name="T29" fmla="*/ 1 h 216"/>
                  <a:gd name="T30" fmla="*/ 1 w 129"/>
                  <a:gd name="T31" fmla="*/ 1 h 216"/>
                  <a:gd name="T32" fmla="*/ 1 w 129"/>
                  <a:gd name="T33" fmla="*/ 1 h 216"/>
                  <a:gd name="T34" fmla="*/ 1 w 129"/>
                  <a:gd name="T35" fmla="*/ 1 h 216"/>
                  <a:gd name="T36" fmla="*/ 1 w 129"/>
                  <a:gd name="T37" fmla="*/ 1 h 216"/>
                  <a:gd name="T38" fmla="*/ 1 w 129"/>
                  <a:gd name="T39" fmla="*/ 1 h 216"/>
                  <a:gd name="T40" fmla="*/ 0 w 129"/>
                  <a:gd name="T41" fmla="*/ 1 h 216"/>
                  <a:gd name="T42" fmla="*/ 1 w 129"/>
                  <a:gd name="T43" fmla="*/ 1 h 216"/>
                  <a:gd name="T44" fmla="*/ 1 w 129"/>
                  <a:gd name="T45" fmla="*/ 1 h 216"/>
                  <a:gd name="T46" fmla="*/ 1 w 129"/>
                  <a:gd name="T47" fmla="*/ 1 h 216"/>
                  <a:gd name="T48" fmla="*/ 1 w 129"/>
                  <a:gd name="T49" fmla="*/ 1 h 216"/>
                  <a:gd name="T50" fmla="*/ 1 w 129"/>
                  <a:gd name="T51" fmla="*/ 1 h 216"/>
                  <a:gd name="T52" fmla="*/ 1 w 129"/>
                  <a:gd name="T53" fmla="*/ 1 h 216"/>
                  <a:gd name="T54" fmla="*/ 1 w 129"/>
                  <a:gd name="T55" fmla="*/ 1 h 216"/>
                  <a:gd name="T56" fmla="*/ 1 w 129"/>
                  <a:gd name="T57" fmla="*/ 1 h 216"/>
                  <a:gd name="T58" fmla="*/ 1 w 129"/>
                  <a:gd name="T59" fmla="*/ 1 h 216"/>
                  <a:gd name="T60" fmla="*/ 1 w 129"/>
                  <a:gd name="T61" fmla="*/ 1 h 216"/>
                  <a:gd name="T62" fmla="*/ 1 w 129"/>
                  <a:gd name="T63" fmla="*/ 0 h 216"/>
                  <a:gd name="T64" fmla="*/ 1 w 129"/>
                  <a:gd name="T65" fmla="*/ 1 h 216"/>
                  <a:gd name="T66" fmla="*/ 1 w 129"/>
                  <a:gd name="T67" fmla="*/ 1 h 216"/>
                  <a:gd name="T68" fmla="*/ 1 w 129"/>
                  <a:gd name="T69" fmla="*/ 1 h 216"/>
                  <a:gd name="T70" fmla="*/ 1 w 129"/>
                  <a:gd name="T71" fmla="*/ 1 h 216"/>
                  <a:gd name="T72" fmla="*/ 1 w 129"/>
                  <a:gd name="T73" fmla="*/ 1 h 216"/>
                  <a:gd name="T74" fmla="*/ 1 w 129"/>
                  <a:gd name="T75" fmla="*/ 1 h 216"/>
                  <a:gd name="T76" fmla="*/ 1 w 129"/>
                  <a:gd name="T77" fmla="*/ 1 h 216"/>
                  <a:gd name="T78" fmla="*/ 1 w 129"/>
                  <a:gd name="T79" fmla="*/ 1 h 216"/>
                  <a:gd name="T80" fmla="*/ 1 w 129"/>
                  <a:gd name="T81" fmla="*/ 1 h 216"/>
                  <a:gd name="T82" fmla="*/ 1 w 129"/>
                  <a:gd name="T83" fmla="*/ 1 h 216"/>
                  <a:gd name="T84" fmla="*/ 1 w 129"/>
                  <a:gd name="T85" fmla="*/ 1 h 216"/>
                  <a:gd name="T86" fmla="*/ 1 w 129"/>
                  <a:gd name="T87" fmla="*/ 1 h 216"/>
                  <a:gd name="T88" fmla="*/ 1 w 129"/>
                  <a:gd name="T89" fmla="*/ 1 h 21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29" h="216">
                    <a:moveTo>
                      <a:pt x="52" y="208"/>
                    </a:moveTo>
                    <a:lnTo>
                      <a:pt x="47" y="199"/>
                    </a:lnTo>
                    <a:lnTo>
                      <a:pt x="47" y="192"/>
                    </a:lnTo>
                    <a:lnTo>
                      <a:pt x="48" y="185"/>
                    </a:lnTo>
                    <a:lnTo>
                      <a:pt x="51" y="177"/>
                    </a:lnTo>
                    <a:lnTo>
                      <a:pt x="56" y="173"/>
                    </a:lnTo>
                    <a:lnTo>
                      <a:pt x="62" y="170"/>
                    </a:lnTo>
                    <a:lnTo>
                      <a:pt x="69" y="169"/>
                    </a:lnTo>
                    <a:lnTo>
                      <a:pt x="76" y="169"/>
                    </a:lnTo>
                    <a:lnTo>
                      <a:pt x="81" y="174"/>
                    </a:lnTo>
                    <a:lnTo>
                      <a:pt x="85" y="177"/>
                    </a:lnTo>
                    <a:lnTo>
                      <a:pt x="86" y="181"/>
                    </a:lnTo>
                    <a:lnTo>
                      <a:pt x="84" y="185"/>
                    </a:lnTo>
                    <a:lnTo>
                      <a:pt x="81" y="190"/>
                    </a:lnTo>
                    <a:lnTo>
                      <a:pt x="76" y="192"/>
                    </a:lnTo>
                    <a:lnTo>
                      <a:pt x="71" y="193"/>
                    </a:lnTo>
                    <a:lnTo>
                      <a:pt x="67" y="192"/>
                    </a:lnTo>
                    <a:lnTo>
                      <a:pt x="61" y="180"/>
                    </a:lnTo>
                    <a:lnTo>
                      <a:pt x="58" y="183"/>
                    </a:lnTo>
                    <a:lnTo>
                      <a:pt x="55" y="187"/>
                    </a:lnTo>
                    <a:lnTo>
                      <a:pt x="55" y="191"/>
                    </a:lnTo>
                    <a:lnTo>
                      <a:pt x="54" y="196"/>
                    </a:lnTo>
                    <a:lnTo>
                      <a:pt x="58" y="201"/>
                    </a:lnTo>
                    <a:lnTo>
                      <a:pt x="63" y="205"/>
                    </a:lnTo>
                    <a:lnTo>
                      <a:pt x="69" y="206"/>
                    </a:lnTo>
                    <a:lnTo>
                      <a:pt x="76" y="207"/>
                    </a:lnTo>
                    <a:lnTo>
                      <a:pt x="86" y="205"/>
                    </a:lnTo>
                    <a:lnTo>
                      <a:pt x="93" y="198"/>
                    </a:lnTo>
                    <a:lnTo>
                      <a:pt x="99" y="190"/>
                    </a:lnTo>
                    <a:lnTo>
                      <a:pt x="104" y="182"/>
                    </a:lnTo>
                    <a:lnTo>
                      <a:pt x="107" y="173"/>
                    </a:lnTo>
                    <a:lnTo>
                      <a:pt x="105" y="162"/>
                    </a:lnTo>
                    <a:lnTo>
                      <a:pt x="101" y="153"/>
                    </a:lnTo>
                    <a:lnTo>
                      <a:pt x="96" y="145"/>
                    </a:lnTo>
                    <a:lnTo>
                      <a:pt x="83" y="138"/>
                    </a:lnTo>
                    <a:lnTo>
                      <a:pt x="69" y="135"/>
                    </a:lnTo>
                    <a:lnTo>
                      <a:pt x="54" y="132"/>
                    </a:lnTo>
                    <a:lnTo>
                      <a:pt x="41" y="130"/>
                    </a:lnTo>
                    <a:lnTo>
                      <a:pt x="28" y="127"/>
                    </a:lnTo>
                    <a:lnTo>
                      <a:pt x="16" y="121"/>
                    </a:lnTo>
                    <a:lnTo>
                      <a:pt x="7" y="111"/>
                    </a:lnTo>
                    <a:lnTo>
                      <a:pt x="0" y="96"/>
                    </a:lnTo>
                    <a:lnTo>
                      <a:pt x="0" y="87"/>
                    </a:lnTo>
                    <a:lnTo>
                      <a:pt x="3" y="81"/>
                    </a:lnTo>
                    <a:lnTo>
                      <a:pt x="7" y="74"/>
                    </a:lnTo>
                    <a:lnTo>
                      <a:pt x="11" y="67"/>
                    </a:lnTo>
                    <a:lnTo>
                      <a:pt x="20" y="64"/>
                    </a:lnTo>
                    <a:lnTo>
                      <a:pt x="29" y="66"/>
                    </a:lnTo>
                    <a:lnTo>
                      <a:pt x="37" y="67"/>
                    </a:lnTo>
                    <a:lnTo>
                      <a:pt x="44" y="61"/>
                    </a:lnTo>
                    <a:lnTo>
                      <a:pt x="45" y="56"/>
                    </a:lnTo>
                    <a:lnTo>
                      <a:pt x="44" y="52"/>
                    </a:lnTo>
                    <a:lnTo>
                      <a:pt x="43" y="46"/>
                    </a:lnTo>
                    <a:lnTo>
                      <a:pt x="40" y="43"/>
                    </a:lnTo>
                    <a:lnTo>
                      <a:pt x="31" y="41"/>
                    </a:lnTo>
                    <a:lnTo>
                      <a:pt x="21" y="40"/>
                    </a:lnTo>
                    <a:lnTo>
                      <a:pt x="13" y="37"/>
                    </a:lnTo>
                    <a:lnTo>
                      <a:pt x="9" y="25"/>
                    </a:lnTo>
                    <a:lnTo>
                      <a:pt x="9" y="18"/>
                    </a:lnTo>
                    <a:lnTo>
                      <a:pt x="13" y="11"/>
                    </a:lnTo>
                    <a:lnTo>
                      <a:pt x="18" y="6"/>
                    </a:lnTo>
                    <a:lnTo>
                      <a:pt x="25" y="2"/>
                    </a:lnTo>
                    <a:lnTo>
                      <a:pt x="39" y="0"/>
                    </a:lnTo>
                    <a:lnTo>
                      <a:pt x="51" y="0"/>
                    </a:lnTo>
                    <a:lnTo>
                      <a:pt x="61" y="2"/>
                    </a:lnTo>
                    <a:lnTo>
                      <a:pt x="71" y="7"/>
                    </a:lnTo>
                    <a:lnTo>
                      <a:pt x="79" y="13"/>
                    </a:lnTo>
                    <a:lnTo>
                      <a:pt x="88" y="21"/>
                    </a:lnTo>
                    <a:lnTo>
                      <a:pt x="96" y="30"/>
                    </a:lnTo>
                    <a:lnTo>
                      <a:pt x="104" y="40"/>
                    </a:lnTo>
                    <a:lnTo>
                      <a:pt x="111" y="53"/>
                    </a:lnTo>
                    <a:lnTo>
                      <a:pt x="117" y="69"/>
                    </a:lnTo>
                    <a:lnTo>
                      <a:pt x="123" y="86"/>
                    </a:lnTo>
                    <a:lnTo>
                      <a:pt x="127" y="106"/>
                    </a:lnTo>
                    <a:lnTo>
                      <a:pt x="129" y="124"/>
                    </a:lnTo>
                    <a:lnTo>
                      <a:pt x="129" y="144"/>
                    </a:lnTo>
                    <a:lnTo>
                      <a:pt x="127" y="162"/>
                    </a:lnTo>
                    <a:lnTo>
                      <a:pt x="121" y="178"/>
                    </a:lnTo>
                    <a:lnTo>
                      <a:pt x="117" y="187"/>
                    </a:lnTo>
                    <a:lnTo>
                      <a:pt x="112" y="197"/>
                    </a:lnTo>
                    <a:lnTo>
                      <a:pt x="104" y="206"/>
                    </a:lnTo>
                    <a:lnTo>
                      <a:pt x="93" y="213"/>
                    </a:lnTo>
                    <a:lnTo>
                      <a:pt x="88" y="215"/>
                    </a:lnTo>
                    <a:lnTo>
                      <a:pt x="83" y="216"/>
                    </a:lnTo>
                    <a:lnTo>
                      <a:pt x="77" y="216"/>
                    </a:lnTo>
                    <a:lnTo>
                      <a:pt x="71" y="216"/>
                    </a:lnTo>
                    <a:lnTo>
                      <a:pt x="67" y="215"/>
                    </a:lnTo>
                    <a:lnTo>
                      <a:pt x="61" y="214"/>
                    </a:lnTo>
                    <a:lnTo>
                      <a:pt x="56" y="212"/>
                    </a:lnTo>
                    <a:lnTo>
                      <a:pt x="52" y="208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83" name="未知"/>
              <p:cNvSpPr>
                <a:spLocks/>
              </p:cNvSpPr>
              <p:nvPr/>
            </p:nvSpPr>
            <p:spPr bwMode="auto">
              <a:xfrm>
                <a:off x="1035" y="156"/>
                <a:ext cx="29" cy="36"/>
              </a:xfrm>
              <a:custGeom>
                <a:avLst/>
                <a:gdLst>
                  <a:gd name="T0" fmla="*/ 0 w 59"/>
                  <a:gd name="T1" fmla="*/ 0 h 73"/>
                  <a:gd name="T2" fmla="*/ 0 w 59"/>
                  <a:gd name="T3" fmla="*/ 0 h 73"/>
                  <a:gd name="T4" fmla="*/ 0 w 59"/>
                  <a:gd name="T5" fmla="*/ 0 h 73"/>
                  <a:gd name="T6" fmla="*/ 0 w 59"/>
                  <a:gd name="T7" fmla="*/ 0 h 73"/>
                  <a:gd name="T8" fmla="*/ 0 w 59"/>
                  <a:gd name="T9" fmla="*/ 0 h 73"/>
                  <a:gd name="T10" fmla="*/ 0 w 59"/>
                  <a:gd name="T11" fmla="*/ 0 h 73"/>
                  <a:gd name="T12" fmla="*/ 0 w 59"/>
                  <a:gd name="T13" fmla="*/ 0 h 73"/>
                  <a:gd name="T14" fmla="*/ 0 w 59"/>
                  <a:gd name="T15" fmla="*/ 0 h 73"/>
                  <a:gd name="T16" fmla="*/ 0 w 59"/>
                  <a:gd name="T17" fmla="*/ 0 h 73"/>
                  <a:gd name="T18" fmla="*/ 0 w 59"/>
                  <a:gd name="T19" fmla="*/ 0 h 73"/>
                  <a:gd name="T20" fmla="*/ 0 w 59"/>
                  <a:gd name="T21" fmla="*/ 0 h 73"/>
                  <a:gd name="T22" fmla="*/ 0 w 59"/>
                  <a:gd name="T23" fmla="*/ 0 h 73"/>
                  <a:gd name="T24" fmla="*/ 0 w 59"/>
                  <a:gd name="T25" fmla="*/ 0 h 73"/>
                  <a:gd name="T26" fmla="*/ 0 w 59"/>
                  <a:gd name="T27" fmla="*/ 0 h 73"/>
                  <a:gd name="T28" fmla="*/ 0 w 59"/>
                  <a:gd name="T29" fmla="*/ 0 h 73"/>
                  <a:gd name="T30" fmla="*/ 0 w 59"/>
                  <a:gd name="T31" fmla="*/ 0 h 73"/>
                  <a:gd name="T32" fmla="*/ 0 w 59"/>
                  <a:gd name="T33" fmla="*/ 0 h 73"/>
                  <a:gd name="T34" fmla="*/ 0 w 59"/>
                  <a:gd name="T35" fmla="*/ 0 h 73"/>
                  <a:gd name="T36" fmla="*/ 0 w 59"/>
                  <a:gd name="T37" fmla="*/ 0 h 73"/>
                  <a:gd name="T38" fmla="*/ 0 w 59"/>
                  <a:gd name="T39" fmla="*/ 0 h 73"/>
                  <a:gd name="T40" fmla="*/ 0 w 59"/>
                  <a:gd name="T41" fmla="*/ 0 h 73"/>
                  <a:gd name="T42" fmla="*/ 0 w 59"/>
                  <a:gd name="T43" fmla="*/ 0 h 73"/>
                  <a:gd name="T44" fmla="*/ 0 w 59"/>
                  <a:gd name="T45" fmla="*/ 0 h 7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9" h="73">
                    <a:moveTo>
                      <a:pt x="2" y="7"/>
                    </a:moveTo>
                    <a:lnTo>
                      <a:pt x="0" y="4"/>
                    </a:lnTo>
                    <a:lnTo>
                      <a:pt x="8" y="0"/>
                    </a:lnTo>
                    <a:lnTo>
                      <a:pt x="15" y="3"/>
                    </a:lnTo>
                    <a:lnTo>
                      <a:pt x="22" y="8"/>
                    </a:lnTo>
                    <a:lnTo>
                      <a:pt x="30" y="12"/>
                    </a:lnTo>
                    <a:lnTo>
                      <a:pt x="36" y="20"/>
                    </a:lnTo>
                    <a:lnTo>
                      <a:pt x="41" y="29"/>
                    </a:lnTo>
                    <a:lnTo>
                      <a:pt x="48" y="41"/>
                    </a:lnTo>
                    <a:lnTo>
                      <a:pt x="53" y="53"/>
                    </a:lnTo>
                    <a:lnTo>
                      <a:pt x="55" y="57"/>
                    </a:lnTo>
                    <a:lnTo>
                      <a:pt x="56" y="61"/>
                    </a:lnTo>
                    <a:lnTo>
                      <a:pt x="58" y="66"/>
                    </a:lnTo>
                    <a:lnTo>
                      <a:pt x="59" y="70"/>
                    </a:lnTo>
                    <a:lnTo>
                      <a:pt x="59" y="73"/>
                    </a:lnTo>
                    <a:lnTo>
                      <a:pt x="54" y="63"/>
                    </a:lnTo>
                    <a:lnTo>
                      <a:pt x="48" y="52"/>
                    </a:lnTo>
                    <a:lnTo>
                      <a:pt x="43" y="42"/>
                    </a:lnTo>
                    <a:lnTo>
                      <a:pt x="36" y="33"/>
                    </a:lnTo>
                    <a:lnTo>
                      <a:pt x="29" y="23"/>
                    </a:lnTo>
                    <a:lnTo>
                      <a:pt x="21" y="15"/>
                    </a:lnTo>
                    <a:lnTo>
                      <a:pt x="11" y="11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84" name="未知"/>
              <p:cNvSpPr>
                <a:spLocks/>
              </p:cNvSpPr>
              <p:nvPr/>
            </p:nvSpPr>
            <p:spPr bwMode="auto">
              <a:xfrm>
                <a:off x="942" y="213"/>
                <a:ext cx="7" cy="5"/>
              </a:xfrm>
              <a:custGeom>
                <a:avLst/>
                <a:gdLst>
                  <a:gd name="T0" fmla="*/ 0 w 14"/>
                  <a:gd name="T1" fmla="*/ 0 h 11"/>
                  <a:gd name="T2" fmla="*/ 1 w 14"/>
                  <a:gd name="T3" fmla="*/ 0 h 11"/>
                  <a:gd name="T4" fmla="*/ 1 w 14"/>
                  <a:gd name="T5" fmla="*/ 0 h 11"/>
                  <a:gd name="T6" fmla="*/ 1 w 14"/>
                  <a:gd name="T7" fmla="*/ 0 h 11"/>
                  <a:gd name="T8" fmla="*/ 1 w 14"/>
                  <a:gd name="T9" fmla="*/ 0 h 11"/>
                  <a:gd name="T10" fmla="*/ 1 w 14"/>
                  <a:gd name="T11" fmla="*/ 0 h 11"/>
                  <a:gd name="T12" fmla="*/ 1 w 14"/>
                  <a:gd name="T13" fmla="*/ 0 h 11"/>
                  <a:gd name="T14" fmla="*/ 1 w 14"/>
                  <a:gd name="T15" fmla="*/ 0 h 11"/>
                  <a:gd name="T16" fmla="*/ 1 w 14"/>
                  <a:gd name="T17" fmla="*/ 0 h 11"/>
                  <a:gd name="T18" fmla="*/ 1 w 14"/>
                  <a:gd name="T19" fmla="*/ 0 h 11"/>
                  <a:gd name="T20" fmla="*/ 0 w 14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" h="11">
                    <a:moveTo>
                      <a:pt x="0" y="11"/>
                    </a:moveTo>
                    <a:lnTo>
                      <a:pt x="1" y="7"/>
                    </a:lnTo>
                    <a:lnTo>
                      <a:pt x="5" y="5"/>
                    </a:lnTo>
                    <a:lnTo>
                      <a:pt x="8" y="4"/>
                    </a:lnTo>
                    <a:lnTo>
                      <a:pt x="12" y="0"/>
                    </a:lnTo>
                    <a:lnTo>
                      <a:pt x="14" y="4"/>
                    </a:lnTo>
                    <a:lnTo>
                      <a:pt x="12" y="7"/>
                    </a:lnTo>
                    <a:lnTo>
                      <a:pt x="7" y="10"/>
                    </a:lnTo>
                    <a:lnTo>
                      <a:pt x="3" y="11"/>
                    </a:lnTo>
                    <a:lnTo>
                      <a:pt x="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85" name="未知"/>
              <p:cNvSpPr>
                <a:spLocks/>
              </p:cNvSpPr>
              <p:nvPr/>
            </p:nvSpPr>
            <p:spPr bwMode="auto">
              <a:xfrm>
                <a:off x="851" y="138"/>
                <a:ext cx="94" cy="77"/>
              </a:xfrm>
              <a:custGeom>
                <a:avLst/>
                <a:gdLst>
                  <a:gd name="T0" fmla="*/ 1 w 188"/>
                  <a:gd name="T1" fmla="*/ 1 h 154"/>
                  <a:gd name="T2" fmla="*/ 1 w 188"/>
                  <a:gd name="T3" fmla="*/ 1 h 154"/>
                  <a:gd name="T4" fmla="*/ 1 w 188"/>
                  <a:gd name="T5" fmla="*/ 1 h 154"/>
                  <a:gd name="T6" fmla="*/ 1 w 188"/>
                  <a:gd name="T7" fmla="*/ 1 h 154"/>
                  <a:gd name="T8" fmla="*/ 1 w 188"/>
                  <a:gd name="T9" fmla="*/ 1 h 154"/>
                  <a:gd name="T10" fmla="*/ 1 w 188"/>
                  <a:gd name="T11" fmla="*/ 1 h 154"/>
                  <a:gd name="T12" fmla="*/ 1 w 188"/>
                  <a:gd name="T13" fmla="*/ 1 h 154"/>
                  <a:gd name="T14" fmla="*/ 1 w 188"/>
                  <a:gd name="T15" fmla="*/ 1 h 154"/>
                  <a:gd name="T16" fmla="*/ 1 w 188"/>
                  <a:gd name="T17" fmla="*/ 1 h 154"/>
                  <a:gd name="T18" fmla="*/ 1 w 188"/>
                  <a:gd name="T19" fmla="*/ 1 h 154"/>
                  <a:gd name="T20" fmla="*/ 1 w 188"/>
                  <a:gd name="T21" fmla="*/ 1 h 154"/>
                  <a:gd name="T22" fmla="*/ 1 w 188"/>
                  <a:gd name="T23" fmla="*/ 1 h 154"/>
                  <a:gd name="T24" fmla="*/ 1 w 188"/>
                  <a:gd name="T25" fmla="*/ 1 h 154"/>
                  <a:gd name="T26" fmla="*/ 1 w 188"/>
                  <a:gd name="T27" fmla="*/ 1 h 154"/>
                  <a:gd name="T28" fmla="*/ 1 w 188"/>
                  <a:gd name="T29" fmla="*/ 1 h 154"/>
                  <a:gd name="T30" fmla="*/ 1 w 188"/>
                  <a:gd name="T31" fmla="*/ 1 h 154"/>
                  <a:gd name="T32" fmla="*/ 1 w 188"/>
                  <a:gd name="T33" fmla="*/ 1 h 154"/>
                  <a:gd name="T34" fmla="*/ 1 w 188"/>
                  <a:gd name="T35" fmla="*/ 1 h 154"/>
                  <a:gd name="T36" fmla="*/ 1 w 188"/>
                  <a:gd name="T37" fmla="*/ 1 h 154"/>
                  <a:gd name="T38" fmla="*/ 1 w 188"/>
                  <a:gd name="T39" fmla="*/ 1 h 154"/>
                  <a:gd name="T40" fmla="*/ 1 w 188"/>
                  <a:gd name="T41" fmla="*/ 1 h 154"/>
                  <a:gd name="T42" fmla="*/ 1 w 188"/>
                  <a:gd name="T43" fmla="*/ 1 h 154"/>
                  <a:gd name="T44" fmla="*/ 1 w 188"/>
                  <a:gd name="T45" fmla="*/ 1 h 154"/>
                  <a:gd name="T46" fmla="*/ 1 w 188"/>
                  <a:gd name="T47" fmla="*/ 1 h 154"/>
                  <a:gd name="T48" fmla="*/ 1 w 188"/>
                  <a:gd name="T49" fmla="*/ 1 h 154"/>
                  <a:gd name="T50" fmla="*/ 1 w 188"/>
                  <a:gd name="T51" fmla="*/ 1 h 154"/>
                  <a:gd name="T52" fmla="*/ 1 w 188"/>
                  <a:gd name="T53" fmla="*/ 1 h 154"/>
                  <a:gd name="T54" fmla="*/ 1 w 188"/>
                  <a:gd name="T55" fmla="*/ 1 h 154"/>
                  <a:gd name="T56" fmla="*/ 1 w 188"/>
                  <a:gd name="T57" fmla="*/ 1 h 154"/>
                  <a:gd name="T58" fmla="*/ 1 w 188"/>
                  <a:gd name="T59" fmla="*/ 1 h 154"/>
                  <a:gd name="T60" fmla="*/ 1 w 188"/>
                  <a:gd name="T61" fmla="*/ 1 h 154"/>
                  <a:gd name="T62" fmla="*/ 1 w 188"/>
                  <a:gd name="T63" fmla="*/ 1 h 154"/>
                  <a:gd name="T64" fmla="*/ 1 w 188"/>
                  <a:gd name="T65" fmla="*/ 1 h 154"/>
                  <a:gd name="T66" fmla="*/ 1 w 188"/>
                  <a:gd name="T67" fmla="*/ 1 h 154"/>
                  <a:gd name="T68" fmla="*/ 1 w 188"/>
                  <a:gd name="T69" fmla="*/ 1 h 154"/>
                  <a:gd name="T70" fmla="*/ 1 w 188"/>
                  <a:gd name="T71" fmla="*/ 1 h 154"/>
                  <a:gd name="T72" fmla="*/ 1 w 188"/>
                  <a:gd name="T73" fmla="*/ 1 h 154"/>
                  <a:gd name="T74" fmla="*/ 1 w 188"/>
                  <a:gd name="T75" fmla="*/ 1 h 154"/>
                  <a:gd name="T76" fmla="*/ 1 w 188"/>
                  <a:gd name="T77" fmla="*/ 1 h 154"/>
                  <a:gd name="T78" fmla="*/ 1 w 188"/>
                  <a:gd name="T79" fmla="*/ 1 h 154"/>
                  <a:gd name="T80" fmla="*/ 1 w 188"/>
                  <a:gd name="T81" fmla="*/ 1 h 154"/>
                  <a:gd name="T82" fmla="*/ 1 w 188"/>
                  <a:gd name="T83" fmla="*/ 1 h 154"/>
                  <a:gd name="T84" fmla="*/ 1 w 188"/>
                  <a:gd name="T85" fmla="*/ 1 h 154"/>
                  <a:gd name="T86" fmla="*/ 1 w 188"/>
                  <a:gd name="T87" fmla="*/ 1 h 154"/>
                  <a:gd name="T88" fmla="*/ 1 w 188"/>
                  <a:gd name="T89" fmla="*/ 1 h 154"/>
                  <a:gd name="T90" fmla="*/ 1 w 188"/>
                  <a:gd name="T91" fmla="*/ 1 h 15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88" h="154">
                    <a:moveTo>
                      <a:pt x="28" y="141"/>
                    </a:moveTo>
                    <a:lnTo>
                      <a:pt x="19" y="134"/>
                    </a:lnTo>
                    <a:lnTo>
                      <a:pt x="12" y="128"/>
                    </a:lnTo>
                    <a:lnTo>
                      <a:pt x="7" y="122"/>
                    </a:lnTo>
                    <a:lnTo>
                      <a:pt x="6" y="120"/>
                    </a:lnTo>
                    <a:lnTo>
                      <a:pt x="2" y="110"/>
                    </a:lnTo>
                    <a:lnTo>
                      <a:pt x="0" y="99"/>
                    </a:lnTo>
                    <a:lnTo>
                      <a:pt x="3" y="88"/>
                    </a:lnTo>
                    <a:lnTo>
                      <a:pt x="7" y="80"/>
                    </a:lnTo>
                    <a:lnTo>
                      <a:pt x="13" y="72"/>
                    </a:lnTo>
                    <a:lnTo>
                      <a:pt x="21" y="69"/>
                    </a:lnTo>
                    <a:lnTo>
                      <a:pt x="28" y="68"/>
                    </a:lnTo>
                    <a:lnTo>
                      <a:pt x="35" y="70"/>
                    </a:lnTo>
                    <a:lnTo>
                      <a:pt x="40" y="75"/>
                    </a:lnTo>
                    <a:lnTo>
                      <a:pt x="42" y="80"/>
                    </a:lnTo>
                    <a:lnTo>
                      <a:pt x="43" y="85"/>
                    </a:lnTo>
                    <a:lnTo>
                      <a:pt x="43" y="87"/>
                    </a:lnTo>
                    <a:lnTo>
                      <a:pt x="38" y="91"/>
                    </a:lnTo>
                    <a:lnTo>
                      <a:pt x="33" y="92"/>
                    </a:lnTo>
                    <a:lnTo>
                      <a:pt x="28" y="91"/>
                    </a:lnTo>
                    <a:lnTo>
                      <a:pt x="23" y="88"/>
                    </a:lnTo>
                    <a:lnTo>
                      <a:pt x="20" y="82"/>
                    </a:lnTo>
                    <a:lnTo>
                      <a:pt x="13" y="84"/>
                    </a:lnTo>
                    <a:lnTo>
                      <a:pt x="10" y="90"/>
                    </a:lnTo>
                    <a:lnTo>
                      <a:pt x="7" y="98"/>
                    </a:lnTo>
                    <a:lnTo>
                      <a:pt x="9" y="105"/>
                    </a:lnTo>
                    <a:lnTo>
                      <a:pt x="12" y="111"/>
                    </a:lnTo>
                    <a:lnTo>
                      <a:pt x="14" y="116"/>
                    </a:lnTo>
                    <a:lnTo>
                      <a:pt x="17" y="121"/>
                    </a:lnTo>
                    <a:lnTo>
                      <a:pt x="18" y="122"/>
                    </a:lnTo>
                    <a:lnTo>
                      <a:pt x="25" y="126"/>
                    </a:lnTo>
                    <a:lnTo>
                      <a:pt x="33" y="130"/>
                    </a:lnTo>
                    <a:lnTo>
                      <a:pt x="41" y="133"/>
                    </a:lnTo>
                    <a:lnTo>
                      <a:pt x="50" y="133"/>
                    </a:lnTo>
                    <a:lnTo>
                      <a:pt x="58" y="131"/>
                    </a:lnTo>
                    <a:lnTo>
                      <a:pt x="66" y="130"/>
                    </a:lnTo>
                    <a:lnTo>
                      <a:pt x="73" y="128"/>
                    </a:lnTo>
                    <a:lnTo>
                      <a:pt x="79" y="122"/>
                    </a:lnTo>
                    <a:lnTo>
                      <a:pt x="86" y="105"/>
                    </a:lnTo>
                    <a:lnTo>
                      <a:pt x="83" y="87"/>
                    </a:lnTo>
                    <a:lnTo>
                      <a:pt x="75" y="70"/>
                    </a:lnTo>
                    <a:lnTo>
                      <a:pt x="67" y="50"/>
                    </a:lnTo>
                    <a:lnTo>
                      <a:pt x="67" y="48"/>
                    </a:lnTo>
                    <a:lnTo>
                      <a:pt x="65" y="43"/>
                    </a:lnTo>
                    <a:lnTo>
                      <a:pt x="65" y="38"/>
                    </a:lnTo>
                    <a:lnTo>
                      <a:pt x="65" y="30"/>
                    </a:lnTo>
                    <a:lnTo>
                      <a:pt x="66" y="22"/>
                    </a:lnTo>
                    <a:lnTo>
                      <a:pt x="70" y="17"/>
                    </a:lnTo>
                    <a:lnTo>
                      <a:pt x="73" y="14"/>
                    </a:lnTo>
                    <a:lnTo>
                      <a:pt x="76" y="10"/>
                    </a:lnTo>
                    <a:lnTo>
                      <a:pt x="81" y="7"/>
                    </a:lnTo>
                    <a:lnTo>
                      <a:pt x="85" y="4"/>
                    </a:lnTo>
                    <a:lnTo>
                      <a:pt x="90" y="2"/>
                    </a:lnTo>
                    <a:lnTo>
                      <a:pt x="96" y="1"/>
                    </a:lnTo>
                    <a:lnTo>
                      <a:pt x="102" y="0"/>
                    </a:lnTo>
                    <a:lnTo>
                      <a:pt x="108" y="3"/>
                    </a:lnTo>
                    <a:lnTo>
                      <a:pt x="112" y="5"/>
                    </a:lnTo>
                    <a:lnTo>
                      <a:pt x="117" y="8"/>
                    </a:lnTo>
                    <a:lnTo>
                      <a:pt x="121" y="11"/>
                    </a:lnTo>
                    <a:lnTo>
                      <a:pt x="120" y="10"/>
                    </a:lnTo>
                    <a:lnTo>
                      <a:pt x="125" y="17"/>
                    </a:lnTo>
                    <a:lnTo>
                      <a:pt x="128" y="25"/>
                    </a:lnTo>
                    <a:lnTo>
                      <a:pt x="129" y="35"/>
                    </a:lnTo>
                    <a:lnTo>
                      <a:pt x="129" y="43"/>
                    </a:lnTo>
                    <a:lnTo>
                      <a:pt x="126" y="49"/>
                    </a:lnTo>
                    <a:lnTo>
                      <a:pt x="124" y="55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8" y="71"/>
                    </a:lnTo>
                    <a:lnTo>
                      <a:pt x="134" y="72"/>
                    </a:lnTo>
                    <a:lnTo>
                      <a:pt x="140" y="72"/>
                    </a:lnTo>
                    <a:lnTo>
                      <a:pt x="146" y="72"/>
                    </a:lnTo>
                    <a:lnTo>
                      <a:pt x="153" y="64"/>
                    </a:lnTo>
                    <a:lnTo>
                      <a:pt x="153" y="54"/>
                    </a:lnTo>
                    <a:lnTo>
                      <a:pt x="155" y="45"/>
                    </a:lnTo>
                    <a:lnTo>
                      <a:pt x="165" y="41"/>
                    </a:lnTo>
                    <a:lnTo>
                      <a:pt x="171" y="43"/>
                    </a:lnTo>
                    <a:lnTo>
                      <a:pt x="177" y="47"/>
                    </a:lnTo>
                    <a:lnTo>
                      <a:pt x="181" y="52"/>
                    </a:lnTo>
                    <a:lnTo>
                      <a:pt x="186" y="55"/>
                    </a:lnTo>
                    <a:lnTo>
                      <a:pt x="188" y="71"/>
                    </a:lnTo>
                    <a:lnTo>
                      <a:pt x="186" y="88"/>
                    </a:lnTo>
                    <a:lnTo>
                      <a:pt x="179" y="106"/>
                    </a:lnTo>
                    <a:lnTo>
                      <a:pt x="169" y="121"/>
                    </a:lnTo>
                    <a:lnTo>
                      <a:pt x="154" y="132"/>
                    </a:lnTo>
                    <a:lnTo>
                      <a:pt x="136" y="141"/>
                    </a:lnTo>
                    <a:lnTo>
                      <a:pt x="118" y="148"/>
                    </a:lnTo>
                    <a:lnTo>
                      <a:pt x="98" y="153"/>
                    </a:lnTo>
                    <a:lnTo>
                      <a:pt x="80" y="154"/>
                    </a:lnTo>
                    <a:lnTo>
                      <a:pt x="62" y="153"/>
                    </a:lnTo>
                    <a:lnTo>
                      <a:pt x="44" y="148"/>
                    </a:lnTo>
                    <a:lnTo>
                      <a:pt x="28" y="14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86" name="未知"/>
              <p:cNvSpPr>
                <a:spLocks/>
              </p:cNvSpPr>
              <p:nvPr/>
            </p:nvSpPr>
            <p:spPr bwMode="auto">
              <a:xfrm>
                <a:off x="892" y="178"/>
                <a:ext cx="29" cy="30"/>
              </a:xfrm>
              <a:custGeom>
                <a:avLst/>
                <a:gdLst>
                  <a:gd name="T0" fmla="*/ 0 w 59"/>
                  <a:gd name="T1" fmla="*/ 1 h 60"/>
                  <a:gd name="T2" fmla="*/ 0 w 59"/>
                  <a:gd name="T3" fmla="*/ 1 h 60"/>
                  <a:gd name="T4" fmla="*/ 0 w 59"/>
                  <a:gd name="T5" fmla="*/ 1 h 60"/>
                  <a:gd name="T6" fmla="*/ 0 w 59"/>
                  <a:gd name="T7" fmla="*/ 1 h 60"/>
                  <a:gd name="T8" fmla="*/ 0 w 59"/>
                  <a:gd name="T9" fmla="*/ 1 h 60"/>
                  <a:gd name="T10" fmla="*/ 0 w 59"/>
                  <a:gd name="T11" fmla="*/ 1 h 60"/>
                  <a:gd name="T12" fmla="*/ 0 w 59"/>
                  <a:gd name="T13" fmla="*/ 1 h 60"/>
                  <a:gd name="T14" fmla="*/ 0 w 59"/>
                  <a:gd name="T15" fmla="*/ 1 h 60"/>
                  <a:gd name="T16" fmla="*/ 0 w 59"/>
                  <a:gd name="T17" fmla="*/ 0 h 60"/>
                  <a:gd name="T18" fmla="*/ 0 w 59"/>
                  <a:gd name="T19" fmla="*/ 1 h 60"/>
                  <a:gd name="T20" fmla="*/ 0 w 59"/>
                  <a:gd name="T21" fmla="*/ 1 h 60"/>
                  <a:gd name="T22" fmla="*/ 0 w 59"/>
                  <a:gd name="T23" fmla="*/ 1 h 60"/>
                  <a:gd name="T24" fmla="*/ 0 w 59"/>
                  <a:gd name="T25" fmla="*/ 1 h 60"/>
                  <a:gd name="T26" fmla="*/ 0 w 59"/>
                  <a:gd name="T27" fmla="*/ 1 h 60"/>
                  <a:gd name="T28" fmla="*/ 0 w 59"/>
                  <a:gd name="T29" fmla="*/ 1 h 60"/>
                  <a:gd name="T30" fmla="*/ 0 w 59"/>
                  <a:gd name="T31" fmla="*/ 1 h 60"/>
                  <a:gd name="T32" fmla="*/ 0 w 59"/>
                  <a:gd name="T33" fmla="*/ 1 h 60"/>
                  <a:gd name="T34" fmla="*/ 0 w 59"/>
                  <a:gd name="T35" fmla="*/ 1 h 60"/>
                  <a:gd name="T36" fmla="*/ 0 w 59"/>
                  <a:gd name="T37" fmla="*/ 1 h 6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9" h="60">
                    <a:moveTo>
                      <a:pt x="0" y="60"/>
                    </a:moveTo>
                    <a:lnTo>
                      <a:pt x="9" y="56"/>
                    </a:lnTo>
                    <a:lnTo>
                      <a:pt x="17" y="49"/>
                    </a:lnTo>
                    <a:lnTo>
                      <a:pt x="25" y="42"/>
                    </a:lnTo>
                    <a:lnTo>
                      <a:pt x="32" y="35"/>
                    </a:lnTo>
                    <a:lnTo>
                      <a:pt x="38" y="27"/>
                    </a:lnTo>
                    <a:lnTo>
                      <a:pt x="43" y="18"/>
                    </a:lnTo>
                    <a:lnTo>
                      <a:pt x="47" y="10"/>
                    </a:lnTo>
                    <a:lnTo>
                      <a:pt x="50" y="0"/>
                    </a:lnTo>
                    <a:lnTo>
                      <a:pt x="58" y="2"/>
                    </a:lnTo>
                    <a:lnTo>
                      <a:pt x="59" y="8"/>
                    </a:lnTo>
                    <a:lnTo>
                      <a:pt x="58" y="15"/>
                    </a:lnTo>
                    <a:lnTo>
                      <a:pt x="54" y="21"/>
                    </a:lnTo>
                    <a:lnTo>
                      <a:pt x="50" y="28"/>
                    </a:lnTo>
                    <a:lnTo>
                      <a:pt x="44" y="34"/>
                    </a:lnTo>
                    <a:lnTo>
                      <a:pt x="38" y="40"/>
                    </a:lnTo>
                    <a:lnTo>
                      <a:pt x="31" y="45"/>
                    </a:lnTo>
                    <a:lnTo>
                      <a:pt x="25" y="5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87" name="未知"/>
              <p:cNvSpPr>
                <a:spLocks/>
              </p:cNvSpPr>
              <p:nvPr/>
            </p:nvSpPr>
            <p:spPr bwMode="auto">
              <a:xfrm>
                <a:off x="924" y="0"/>
                <a:ext cx="78" cy="94"/>
              </a:xfrm>
              <a:custGeom>
                <a:avLst/>
                <a:gdLst>
                  <a:gd name="T0" fmla="*/ 1 w 155"/>
                  <a:gd name="T1" fmla="*/ 1 h 187"/>
                  <a:gd name="T2" fmla="*/ 1 w 155"/>
                  <a:gd name="T3" fmla="*/ 1 h 187"/>
                  <a:gd name="T4" fmla="*/ 1 w 155"/>
                  <a:gd name="T5" fmla="*/ 1 h 187"/>
                  <a:gd name="T6" fmla="*/ 1 w 155"/>
                  <a:gd name="T7" fmla="*/ 1 h 187"/>
                  <a:gd name="T8" fmla="*/ 1 w 155"/>
                  <a:gd name="T9" fmla="*/ 1 h 187"/>
                  <a:gd name="T10" fmla="*/ 1 w 155"/>
                  <a:gd name="T11" fmla="*/ 1 h 187"/>
                  <a:gd name="T12" fmla="*/ 1 w 155"/>
                  <a:gd name="T13" fmla="*/ 1 h 187"/>
                  <a:gd name="T14" fmla="*/ 1 w 155"/>
                  <a:gd name="T15" fmla="*/ 1 h 187"/>
                  <a:gd name="T16" fmla="*/ 1 w 155"/>
                  <a:gd name="T17" fmla="*/ 1 h 187"/>
                  <a:gd name="T18" fmla="*/ 1 w 155"/>
                  <a:gd name="T19" fmla="*/ 1 h 187"/>
                  <a:gd name="T20" fmla="*/ 1 w 155"/>
                  <a:gd name="T21" fmla="*/ 1 h 187"/>
                  <a:gd name="T22" fmla="*/ 0 w 155"/>
                  <a:gd name="T23" fmla="*/ 1 h 187"/>
                  <a:gd name="T24" fmla="*/ 1 w 155"/>
                  <a:gd name="T25" fmla="*/ 1 h 187"/>
                  <a:gd name="T26" fmla="*/ 1 w 155"/>
                  <a:gd name="T27" fmla="*/ 1 h 187"/>
                  <a:gd name="T28" fmla="*/ 1 w 155"/>
                  <a:gd name="T29" fmla="*/ 1 h 187"/>
                  <a:gd name="T30" fmla="*/ 1 w 155"/>
                  <a:gd name="T31" fmla="*/ 1 h 187"/>
                  <a:gd name="T32" fmla="*/ 1 w 155"/>
                  <a:gd name="T33" fmla="*/ 1 h 187"/>
                  <a:gd name="T34" fmla="*/ 1 w 155"/>
                  <a:gd name="T35" fmla="*/ 0 h 187"/>
                  <a:gd name="T36" fmla="*/ 1 w 155"/>
                  <a:gd name="T37" fmla="*/ 1 h 187"/>
                  <a:gd name="T38" fmla="*/ 1 w 155"/>
                  <a:gd name="T39" fmla="*/ 1 h 187"/>
                  <a:gd name="T40" fmla="*/ 1 w 155"/>
                  <a:gd name="T41" fmla="*/ 1 h 187"/>
                  <a:gd name="T42" fmla="*/ 1 w 155"/>
                  <a:gd name="T43" fmla="*/ 1 h 187"/>
                  <a:gd name="T44" fmla="*/ 1 w 155"/>
                  <a:gd name="T45" fmla="*/ 1 h 187"/>
                  <a:gd name="T46" fmla="*/ 1 w 155"/>
                  <a:gd name="T47" fmla="*/ 1 h 187"/>
                  <a:gd name="T48" fmla="*/ 1 w 155"/>
                  <a:gd name="T49" fmla="*/ 1 h 187"/>
                  <a:gd name="T50" fmla="*/ 1 w 155"/>
                  <a:gd name="T51" fmla="*/ 1 h 187"/>
                  <a:gd name="T52" fmla="*/ 1 w 155"/>
                  <a:gd name="T53" fmla="*/ 1 h 187"/>
                  <a:gd name="T54" fmla="*/ 1 w 155"/>
                  <a:gd name="T55" fmla="*/ 1 h 187"/>
                  <a:gd name="T56" fmla="*/ 1 w 155"/>
                  <a:gd name="T57" fmla="*/ 1 h 187"/>
                  <a:gd name="T58" fmla="*/ 1 w 155"/>
                  <a:gd name="T59" fmla="*/ 1 h 187"/>
                  <a:gd name="T60" fmla="*/ 1 w 155"/>
                  <a:gd name="T61" fmla="*/ 1 h 187"/>
                  <a:gd name="T62" fmla="*/ 1 w 155"/>
                  <a:gd name="T63" fmla="*/ 1 h 187"/>
                  <a:gd name="T64" fmla="*/ 1 w 155"/>
                  <a:gd name="T65" fmla="*/ 1 h 187"/>
                  <a:gd name="T66" fmla="*/ 1 w 155"/>
                  <a:gd name="T67" fmla="*/ 1 h 187"/>
                  <a:gd name="T68" fmla="*/ 1 w 155"/>
                  <a:gd name="T69" fmla="*/ 1 h 187"/>
                  <a:gd name="T70" fmla="*/ 1 w 155"/>
                  <a:gd name="T71" fmla="*/ 1 h 187"/>
                  <a:gd name="T72" fmla="*/ 1 w 155"/>
                  <a:gd name="T73" fmla="*/ 1 h 187"/>
                  <a:gd name="T74" fmla="*/ 1 w 155"/>
                  <a:gd name="T75" fmla="*/ 1 h 187"/>
                  <a:gd name="T76" fmla="*/ 1 w 155"/>
                  <a:gd name="T77" fmla="*/ 1 h 187"/>
                  <a:gd name="T78" fmla="*/ 1 w 155"/>
                  <a:gd name="T79" fmla="*/ 1 h 187"/>
                  <a:gd name="T80" fmla="*/ 1 w 155"/>
                  <a:gd name="T81" fmla="*/ 1 h 187"/>
                  <a:gd name="T82" fmla="*/ 1 w 155"/>
                  <a:gd name="T83" fmla="*/ 1 h 187"/>
                  <a:gd name="T84" fmla="*/ 1 w 155"/>
                  <a:gd name="T85" fmla="*/ 1 h 187"/>
                  <a:gd name="T86" fmla="*/ 1 w 155"/>
                  <a:gd name="T87" fmla="*/ 1 h 187"/>
                  <a:gd name="T88" fmla="*/ 1 w 155"/>
                  <a:gd name="T89" fmla="*/ 1 h 187"/>
                  <a:gd name="T90" fmla="*/ 1 w 155"/>
                  <a:gd name="T91" fmla="*/ 1 h 187"/>
                  <a:gd name="T92" fmla="*/ 1 w 155"/>
                  <a:gd name="T93" fmla="*/ 1 h 187"/>
                  <a:gd name="T94" fmla="*/ 1 w 155"/>
                  <a:gd name="T95" fmla="*/ 1 h 187"/>
                  <a:gd name="T96" fmla="*/ 1 w 155"/>
                  <a:gd name="T97" fmla="*/ 1 h 18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55" h="187">
                    <a:moveTo>
                      <a:pt x="80" y="178"/>
                    </a:moveTo>
                    <a:lnTo>
                      <a:pt x="77" y="171"/>
                    </a:lnTo>
                    <a:lnTo>
                      <a:pt x="77" y="164"/>
                    </a:lnTo>
                    <a:lnTo>
                      <a:pt x="77" y="158"/>
                    </a:lnTo>
                    <a:lnTo>
                      <a:pt x="72" y="154"/>
                    </a:lnTo>
                    <a:lnTo>
                      <a:pt x="68" y="152"/>
                    </a:lnTo>
                    <a:lnTo>
                      <a:pt x="63" y="150"/>
                    </a:lnTo>
                    <a:lnTo>
                      <a:pt x="57" y="152"/>
                    </a:lnTo>
                    <a:lnTo>
                      <a:pt x="54" y="156"/>
                    </a:lnTo>
                    <a:lnTo>
                      <a:pt x="50" y="164"/>
                    </a:lnTo>
                    <a:lnTo>
                      <a:pt x="53" y="172"/>
                    </a:lnTo>
                    <a:lnTo>
                      <a:pt x="55" y="179"/>
                    </a:lnTo>
                    <a:lnTo>
                      <a:pt x="49" y="186"/>
                    </a:lnTo>
                    <a:lnTo>
                      <a:pt x="41" y="187"/>
                    </a:lnTo>
                    <a:lnTo>
                      <a:pt x="34" y="187"/>
                    </a:lnTo>
                    <a:lnTo>
                      <a:pt x="28" y="186"/>
                    </a:lnTo>
                    <a:lnTo>
                      <a:pt x="24" y="184"/>
                    </a:lnTo>
                    <a:lnTo>
                      <a:pt x="19" y="181"/>
                    </a:lnTo>
                    <a:lnTo>
                      <a:pt x="15" y="177"/>
                    </a:lnTo>
                    <a:lnTo>
                      <a:pt x="11" y="172"/>
                    </a:lnTo>
                    <a:lnTo>
                      <a:pt x="7" y="168"/>
                    </a:lnTo>
                    <a:lnTo>
                      <a:pt x="2" y="158"/>
                    </a:lnTo>
                    <a:lnTo>
                      <a:pt x="0" y="141"/>
                    </a:lnTo>
                    <a:lnTo>
                      <a:pt x="0" y="124"/>
                    </a:lnTo>
                    <a:lnTo>
                      <a:pt x="3" y="107"/>
                    </a:lnTo>
                    <a:lnTo>
                      <a:pt x="8" y="89"/>
                    </a:lnTo>
                    <a:lnTo>
                      <a:pt x="15" y="73"/>
                    </a:lnTo>
                    <a:lnTo>
                      <a:pt x="24" y="57"/>
                    </a:lnTo>
                    <a:lnTo>
                      <a:pt x="35" y="42"/>
                    </a:lnTo>
                    <a:lnTo>
                      <a:pt x="48" y="28"/>
                    </a:lnTo>
                    <a:lnTo>
                      <a:pt x="57" y="21"/>
                    </a:lnTo>
                    <a:lnTo>
                      <a:pt x="69" y="14"/>
                    </a:lnTo>
                    <a:lnTo>
                      <a:pt x="79" y="9"/>
                    </a:lnTo>
                    <a:lnTo>
                      <a:pt x="92" y="4"/>
                    </a:lnTo>
                    <a:lnTo>
                      <a:pt x="103" y="2"/>
                    </a:lnTo>
                    <a:lnTo>
                      <a:pt x="114" y="0"/>
                    </a:lnTo>
                    <a:lnTo>
                      <a:pt x="125" y="1"/>
                    </a:lnTo>
                    <a:lnTo>
                      <a:pt x="134" y="4"/>
                    </a:lnTo>
                    <a:lnTo>
                      <a:pt x="144" y="12"/>
                    </a:lnTo>
                    <a:lnTo>
                      <a:pt x="151" y="23"/>
                    </a:lnTo>
                    <a:lnTo>
                      <a:pt x="154" y="33"/>
                    </a:lnTo>
                    <a:lnTo>
                      <a:pt x="155" y="41"/>
                    </a:lnTo>
                    <a:lnTo>
                      <a:pt x="153" y="48"/>
                    </a:lnTo>
                    <a:lnTo>
                      <a:pt x="149" y="52"/>
                    </a:lnTo>
                    <a:lnTo>
                      <a:pt x="145" y="57"/>
                    </a:lnTo>
                    <a:lnTo>
                      <a:pt x="138" y="61"/>
                    </a:lnTo>
                    <a:lnTo>
                      <a:pt x="132" y="59"/>
                    </a:lnTo>
                    <a:lnTo>
                      <a:pt x="127" y="56"/>
                    </a:lnTo>
                    <a:lnTo>
                      <a:pt x="123" y="52"/>
                    </a:lnTo>
                    <a:lnTo>
                      <a:pt x="118" y="50"/>
                    </a:lnTo>
                    <a:lnTo>
                      <a:pt x="118" y="46"/>
                    </a:lnTo>
                    <a:lnTo>
                      <a:pt x="122" y="42"/>
                    </a:lnTo>
                    <a:lnTo>
                      <a:pt x="126" y="40"/>
                    </a:lnTo>
                    <a:lnTo>
                      <a:pt x="130" y="40"/>
                    </a:lnTo>
                    <a:lnTo>
                      <a:pt x="137" y="51"/>
                    </a:lnTo>
                    <a:lnTo>
                      <a:pt x="144" y="48"/>
                    </a:lnTo>
                    <a:lnTo>
                      <a:pt x="147" y="44"/>
                    </a:lnTo>
                    <a:lnTo>
                      <a:pt x="147" y="39"/>
                    </a:lnTo>
                    <a:lnTo>
                      <a:pt x="146" y="32"/>
                    </a:lnTo>
                    <a:lnTo>
                      <a:pt x="145" y="28"/>
                    </a:lnTo>
                    <a:lnTo>
                      <a:pt x="142" y="25"/>
                    </a:lnTo>
                    <a:lnTo>
                      <a:pt x="141" y="21"/>
                    </a:lnTo>
                    <a:lnTo>
                      <a:pt x="140" y="20"/>
                    </a:lnTo>
                    <a:lnTo>
                      <a:pt x="137" y="17"/>
                    </a:lnTo>
                    <a:lnTo>
                      <a:pt x="132" y="14"/>
                    </a:lnTo>
                    <a:lnTo>
                      <a:pt x="127" y="12"/>
                    </a:lnTo>
                    <a:lnTo>
                      <a:pt x="123" y="11"/>
                    </a:lnTo>
                    <a:lnTo>
                      <a:pt x="118" y="11"/>
                    </a:lnTo>
                    <a:lnTo>
                      <a:pt x="114" y="11"/>
                    </a:lnTo>
                    <a:lnTo>
                      <a:pt x="108" y="12"/>
                    </a:lnTo>
                    <a:lnTo>
                      <a:pt x="103" y="13"/>
                    </a:lnTo>
                    <a:lnTo>
                      <a:pt x="93" y="18"/>
                    </a:lnTo>
                    <a:lnTo>
                      <a:pt x="86" y="26"/>
                    </a:lnTo>
                    <a:lnTo>
                      <a:pt x="83" y="36"/>
                    </a:lnTo>
                    <a:lnTo>
                      <a:pt x="80" y="47"/>
                    </a:lnTo>
                    <a:lnTo>
                      <a:pt x="83" y="58"/>
                    </a:lnTo>
                    <a:lnTo>
                      <a:pt x="87" y="70"/>
                    </a:lnTo>
                    <a:lnTo>
                      <a:pt x="93" y="80"/>
                    </a:lnTo>
                    <a:lnTo>
                      <a:pt x="99" y="90"/>
                    </a:lnTo>
                    <a:lnTo>
                      <a:pt x="107" y="101"/>
                    </a:lnTo>
                    <a:lnTo>
                      <a:pt x="114" y="110"/>
                    </a:lnTo>
                    <a:lnTo>
                      <a:pt x="122" y="119"/>
                    </a:lnTo>
                    <a:lnTo>
                      <a:pt x="130" y="127"/>
                    </a:lnTo>
                    <a:lnTo>
                      <a:pt x="136" y="134"/>
                    </a:lnTo>
                    <a:lnTo>
                      <a:pt x="138" y="142"/>
                    </a:lnTo>
                    <a:lnTo>
                      <a:pt x="138" y="150"/>
                    </a:lnTo>
                    <a:lnTo>
                      <a:pt x="136" y="157"/>
                    </a:lnTo>
                    <a:lnTo>
                      <a:pt x="133" y="163"/>
                    </a:lnTo>
                    <a:lnTo>
                      <a:pt x="130" y="169"/>
                    </a:lnTo>
                    <a:lnTo>
                      <a:pt x="125" y="175"/>
                    </a:lnTo>
                    <a:lnTo>
                      <a:pt x="119" y="179"/>
                    </a:lnTo>
                    <a:lnTo>
                      <a:pt x="115" y="181"/>
                    </a:lnTo>
                    <a:lnTo>
                      <a:pt x="109" y="184"/>
                    </a:lnTo>
                    <a:lnTo>
                      <a:pt x="104" y="185"/>
                    </a:lnTo>
                    <a:lnTo>
                      <a:pt x="99" y="184"/>
                    </a:lnTo>
                    <a:lnTo>
                      <a:pt x="94" y="184"/>
                    </a:lnTo>
                    <a:lnTo>
                      <a:pt x="89" y="181"/>
                    </a:lnTo>
                    <a:lnTo>
                      <a:pt x="85" y="180"/>
                    </a:lnTo>
                    <a:lnTo>
                      <a:pt x="80" y="178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88" name="未知"/>
              <p:cNvSpPr>
                <a:spLocks/>
              </p:cNvSpPr>
              <p:nvPr/>
            </p:nvSpPr>
            <p:spPr bwMode="auto">
              <a:xfrm>
                <a:off x="946" y="35"/>
                <a:ext cx="10" cy="36"/>
              </a:xfrm>
              <a:custGeom>
                <a:avLst/>
                <a:gdLst>
                  <a:gd name="T0" fmla="*/ 1 w 19"/>
                  <a:gd name="T1" fmla="*/ 1 h 71"/>
                  <a:gd name="T2" fmla="*/ 1 w 19"/>
                  <a:gd name="T3" fmla="*/ 1 h 71"/>
                  <a:gd name="T4" fmla="*/ 1 w 19"/>
                  <a:gd name="T5" fmla="*/ 1 h 71"/>
                  <a:gd name="T6" fmla="*/ 1 w 19"/>
                  <a:gd name="T7" fmla="*/ 1 h 71"/>
                  <a:gd name="T8" fmla="*/ 0 w 19"/>
                  <a:gd name="T9" fmla="*/ 1 h 71"/>
                  <a:gd name="T10" fmla="*/ 0 w 19"/>
                  <a:gd name="T11" fmla="*/ 1 h 71"/>
                  <a:gd name="T12" fmla="*/ 1 w 19"/>
                  <a:gd name="T13" fmla="*/ 1 h 71"/>
                  <a:gd name="T14" fmla="*/ 1 w 19"/>
                  <a:gd name="T15" fmla="*/ 1 h 71"/>
                  <a:gd name="T16" fmla="*/ 1 w 19"/>
                  <a:gd name="T17" fmla="*/ 0 h 71"/>
                  <a:gd name="T18" fmla="*/ 1 w 19"/>
                  <a:gd name="T19" fmla="*/ 1 h 71"/>
                  <a:gd name="T20" fmla="*/ 1 w 19"/>
                  <a:gd name="T21" fmla="*/ 1 h 71"/>
                  <a:gd name="T22" fmla="*/ 1 w 19"/>
                  <a:gd name="T23" fmla="*/ 1 h 71"/>
                  <a:gd name="T24" fmla="*/ 1 w 19"/>
                  <a:gd name="T25" fmla="*/ 1 h 71"/>
                  <a:gd name="T26" fmla="*/ 1 w 19"/>
                  <a:gd name="T27" fmla="*/ 1 h 7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9" h="71">
                    <a:moveTo>
                      <a:pt x="13" y="71"/>
                    </a:moveTo>
                    <a:lnTo>
                      <a:pt x="6" y="62"/>
                    </a:lnTo>
                    <a:lnTo>
                      <a:pt x="3" y="50"/>
                    </a:lnTo>
                    <a:lnTo>
                      <a:pt x="2" y="39"/>
                    </a:lnTo>
                    <a:lnTo>
                      <a:pt x="0" y="27"/>
                    </a:lnTo>
                    <a:lnTo>
                      <a:pt x="0" y="20"/>
                    </a:lnTo>
                    <a:lnTo>
                      <a:pt x="1" y="14"/>
                    </a:lnTo>
                    <a:lnTo>
                      <a:pt x="2" y="7"/>
                    </a:lnTo>
                    <a:lnTo>
                      <a:pt x="4" y="0"/>
                    </a:lnTo>
                    <a:lnTo>
                      <a:pt x="5" y="14"/>
                    </a:lnTo>
                    <a:lnTo>
                      <a:pt x="8" y="32"/>
                    </a:lnTo>
                    <a:lnTo>
                      <a:pt x="12" y="52"/>
                    </a:lnTo>
                    <a:lnTo>
                      <a:pt x="19" y="69"/>
                    </a:lnTo>
                    <a:lnTo>
                      <a:pt x="13" y="7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89" name="未知"/>
              <p:cNvSpPr>
                <a:spLocks/>
              </p:cNvSpPr>
              <p:nvPr/>
            </p:nvSpPr>
            <p:spPr bwMode="auto">
              <a:xfrm>
                <a:off x="949" y="19"/>
                <a:ext cx="6" cy="11"/>
              </a:xfrm>
              <a:custGeom>
                <a:avLst/>
                <a:gdLst>
                  <a:gd name="T0" fmla="*/ 0 w 12"/>
                  <a:gd name="T1" fmla="*/ 1 h 21"/>
                  <a:gd name="T2" fmla="*/ 1 w 12"/>
                  <a:gd name="T3" fmla="*/ 1 h 21"/>
                  <a:gd name="T4" fmla="*/ 1 w 12"/>
                  <a:gd name="T5" fmla="*/ 1 h 21"/>
                  <a:gd name="T6" fmla="*/ 1 w 12"/>
                  <a:gd name="T7" fmla="*/ 1 h 21"/>
                  <a:gd name="T8" fmla="*/ 1 w 12"/>
                  <a:gd name="T9" fmla="*/ 0 h 21"/>
                  <a:gd name="T10" fmla="*/ 1 w 12"/>
                  <a:gd name="T11" fmla="*/ 1 h 21"/>
                  <a:gd name="T12" fmla="*/ 1 w 12"/>
                  <a:gd name="T13" fmla="*/ 1 h 21"/>
                  <a:gd name="T14" fmla="*/ 1 w 12"/>
                  <a:gd name="T15" fmla="*/ 1 h 21"/>
                  <a:gd name="T16" fmla="*/ 0 w 12"/>
                  <a:gd name="T17" fmla="*/ 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21">
                    <a:moveTo>
                      <a:pt x="0" y="21"/>
                    </a:moveTo>
                    <a:lnTo>
                      <a:pt x="4" y="17"/>
                    </a:lnTo>
                    <a:lnTo>
                      <a:pt x="6" y="10"/>
                    </a:lnTo>
                    <a:lnTo>
                      <a:pt x="8" y="4"/>
                    </a:lnTo>
                    <a:lnTo>
                      <a:pt x="12" y="0"/>
                    </a:lnTo>
                    <a:lnTo>
                      <a:pt x="12" y="5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90" name="未知"/>
              <p:cNvSpPr>
                <a:spLocks/>
              </p:cNvSpPr>
              <p:nvPr/>
            </p:nvSpPr>
            <p:spPr bwMode="auto">
              <a:xfrm>
                <a:off x="919" y="90"/>
                <a:ext cx="120" cy="136"/>
              </a:xfrm>
              <a:custGeom>
                <a:avLst/>
                <a:gdLst>
                  <a:gd name="T0" fmla="*/ 1 w 240"/>
                  <a:gd name="T1" fmla="*/ 1 h 272"/>
                  <a:gd name="T2" fmla="*/ 1 w 240"/>
                  <a:gd name="T3" fmla="*/ 1 h 272"/>
                  <a:gd name="T4" fmla="*/ 1 w 240"/>
                  <a:gd name="T5" fmla="*/ 1 h 272"/>
                  <a:gd name="T6" fmla="*/ 1 w 240"/>
                  <a:gd name="T7" fmla="*/ 1 h 272"/>
                  <a:gd name="T8" fmla="*/ 1 w 240"/>
                  <a:gd name="T9" fmla="*/ 1 h 272"/>
                  <a:gd name="T10" fmla="*/ 1 w 240"/>
                  <a:gd name="T11" fmla="*/ 1 h 272"/>
                  <a:gd name="T12" fmla="*/ 1 w 240"/>
                  <a:gd name="T13" fmla="*/ 1 h 272"/>
                  <a:gd name="T14" fmla="*/ 1 w 240"/>
                  <a:gd name="T15" fmla="*/ 1 h 272"/>
                  <a:gd name="T16" fmla="*/ 1 w 240"/>
                  <a:gd name="T17" fmla="*/ 1 h 272"/>
                  <a:gd name="T18" fmla="*/ 1 w 240"/>
                  <a:gd name="T19" fmla="*/ 1 h 272"/>
                  <a:gd name="T20" fmla="*/ 1 w 240"/>
                  <a:gd name="T21" fmla="*/ 1 h 272"/>
                  <a:gd name="T22" fmla="*/ 1 w 240"/>
                  <a:gd name="T23" fmla="*/ 1 h 272"/>
                  <a:gd name="T24" fmla="*/ 1 w 240"/>
                  <a:gd name="T25" fmla="*/ 1 h 272"/>
                  <a:gd name="T26" fmla="*/ 1 w 240"/>
                  <a:gd name="T27" fmla="*/ 1 h 272"/>
                  <a:gd name="T28" fmla="*/ 1 w 240"/>
                  <a:gd name="T29" fmla="*/ 1 h 272"/>
                  <a:gd name="T30" fmla="*/ 1 w 240"/>
                  <a:gd name="T31" fmla="*/ 1 h 272"/>
                  <a:gd name="T32" fmla="*/ 1 w 240"/>
                  <a:gd name="T33" fmla="*/ 1 h 272"/>
                  <a:gd name="T34" fmla="*/ 1 w 240"/>
                  <a:gd name="T35" fmla="*/ 1 h 272"/>
                  <a:gd name="T36" fmla="*/ 1 w 240"/>
                  <a:gd name="T37" fmla="*/ 1 h 272"/>
                  <a:gd name="T38" fmla="*/ 1 w 240"/>
                  <a:gd name="T39" fmla="*/ 1 h 272"/>
                  <a:gd name="T40" fmla="*/ 1 w 240"/>
                  <a:gd name="T41" fmla="*/ 1 h 272"/>
                  <a:gd name="T42" fmla="*/ 1 w 240"/>
                  <a:gd name="T43" fmla="*/ 1 h 272"/>
                  <a:gd name="T44" fmla="*/ 1 w 240"/>
                  <a:gd name="T45" fmla="*/ 1 h 272"/>
                  <a:gd name="T46" fmla="*/ 1 w 240"/>
                  <a:gd name="T47" fmla="*/ 1 h 272"/>
                  <a:gd name="T48" fmla="*/ 1 w 240"/>
                  <a:gd name="T49" fmla="*/ 1 h 272"/>
                  <a:gd name="T50" fmla="*/ 1 w 240"/>
                  <a:gd name="T51" fmla="*/ 1 h 272"/>
                  <a:gd name="T52" fmla="*/ 1 w 240"/>
                  <a:gd name="T53" fmla="*/ 1 h 272"/>
                  <a:gd name="T54" fmla="*/ 1 w 240"/>
                  <a:gd name="T55" fmla="*/ 1 h 272"/>
                  <a:gd name="T56" fmla="*/ 1 w 240"/>
                  <a:gd name="T57" fmla="*/ 1 h 272"/>
                  <a:gd name="T58" fmla="*/ 1 w 240"/>
                  <a:gd name="T59" fmla="*/ 1 h 272"/>
                  <a:gd name="T60" fmla="*/ 1 w 240"/>
                  <a:gd name="T61" fmla="*/ 1 h 272"/>
                  <a:gd name="T62" fmla="*/ 1 w 240"/>
                  <a:gd name="T63" fmla="*/ 1 h 272"/>
                  <a:gd name="T64" fmla="*/ 1 w 240"/>
                  <a:gd name="T65" fmla="*/ 1 h 272"/>
                  <a:gd name="T66" fmla="*/ 1 w 240"/>
                  <a:gd name="T67" fmla="*/ 1 h 272"/>
                  <a:gd name="T68" fmla="*/ 1 w 240"/>
                  <a:gd name="T69" fmla="*/ 1 h 272"/>
                  <a:gd name="T70" fmla="*/ 1 w 240"/>
                  <a:gd name="T71" fmla="*/ 1 h 272"/>
                  <a:gd name="T72" fmla="*/ 1 w 240"/>
                  <a:gd name="T73" fmla="*/ 1 h 272"/>
                  <a:gd name="T74" fmla="*/ 1 w 240"/>
                  <a:gd name="T75" fmla="*/ 1 h 272"/>
                  <a:gd name="T76" fmla="*/ 1 w 240"/>
                  <a:gd name="T77" fmla="*/ 1 h 272"/>
                  <a:gd name="T78" fmla="*/ 1 w 240"/>
                  <a:gd name="T79" fmla="*/ 1 h 272"/>
                  <a:gd name="T80" fmla="*/ 1 w 240"/>
                  <a:gd name="T81" fmla="*/ 1 h 272"/>
                  <a:gd name="T82" fmla="*/ 1 w 240"/>
                  <a:gd name="T83" fmla="*/ 1 h 272"/>
                  <a:gd name="T84" fmla="*/ 1 w 240"/>
                  <a:gd name="T85" fmla="*/ 1 h 272"/>
                  <a:gd name="T86" fmla="*/ 1 w 240"/>
                  <a:gd name="T87" fmla="*/ 1 h 272"/>
                  <a:gd name="T88" fmla="*/ 1 w 240"/>
                  <a:gd name="T89" fmla="*/ 1 h 272"/>
                  <a:gd name="T90" fmla="*/ 1 w 240"/>
                  <a:gd name="T91" fmla="*/ 1 h 272"/>
                  <a:gd name="T92" fmla="*/ 1 w 240"/>
                  <a:gd name="T93" fmla="*/ 1 h 272"/>
                  <a:gd name="T94" fmla="*/ 1 w 240"/>
                  <a:gd name="T95" fmla="*/ 1 h 272"/>
                  <a:gd name="T96" fmla="*/ 1 w 240"/>
                  <a:gd name="T97" fmla="*/ 1 h 272"/>
                  <a:gd name="T98" fmla="*/ 1 w 240"/>
                  <a:gd name="T99" fmla="*/ 1 h 272"/>
                  <a:gd name="T100" fmla="*/ 1 w 240"/>
                  <a:gd name="T101" fmla="*/ 1 h 272"/>
                  <a:gd name="T102" fmla="*/ 1 w 240"/>
                  <a:gd name="T103" fmla="*/ 1 h 272"/>
                  <a:gd name="T104" fmla="*/ 1 w 240"/>
                  <a:gd name="T105" fmla="*/ 1 h 272"/>
                  <a:gd name="T106" fmla="*/ 1 w 240"/>
                  <a:gd name="T107" fmla="*/ 1 h 272"/>
                  <a:gd name="T108" fmla="*/ 1 w 240"/>
                  <a:gd name="T109" fmla="*/ 1 h 272"/>
                  <a:gd name="T110" fmla="*/ 1 w 240"/>
                  <a:gd name="T111" fmla="*/ 1 h 27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40" h="272">
                    <a:moveTo>
                      <a:pt x="203" y="21"/>
                    </a:moveTo>
                    <a:lnTo>
                      <a:pt x="207" y="24"/>
                    </a:lnTo>
                    <a:lnTo>
                      <a:pt x="208" y="29"/>
                    </a:lnTo>
                    <a:lnTo>
                      <a:pt x="208" y="34"/>
                    </a:lnTo>
                    <a:lnTo>
                      <a:pt x="207" y="35"/>
                    </a:lnTo>
                    <a:lnTo>
                      <a:pt x="204" y="32"/>
                    </a:lnTo>
                    <a:lnTo>
                      <a:pt x="202" y="29"/>
                    </a:lnTo>
                    <a:lnTo>
                      <a:pt x="201" y="24"/>
                    </a:lnTo>
                    <a:lnTo>
                      <a:pt x="203" y="21"/>
                    </a:lnTo>
                    <a:lnTo>
                      <a:pt x="194" y="16"/>
                    </a:lnTo>
                    <a:lnTo>
                      <a:pt x="195" y="20"/>
                    </a:lnTo>
                    <a:lnTo>
                      <a:pt x="195" y="22"/>
                    </a:lnTo>
                    <a:lnTo>
                      <a:pt x="195" y="25"/>
                    </a:lnTo>
                    <a:lnTo>
                      <a:pt x="195" y="29"/>
                    </a:lnTo>
                    <a:lnTo>
                      <a:pt x="199" y="34"/>
                    </a:lnTo>
                    <a:lnTo>
                      <a:pt x="201" y="39"/>
                    </a:lnTo>
                    <a:lnTo>
                      <a:pt x="204" y="42"/>
                    </a:lnTo>
                    <a:lnTo>
                      <a:pt x="210" y="40"/>
                    </a:lnTo>
                    <a:lnTo>
                      <a:pt x="214" y="36"/>
                    </a:lnTo>
                    <a:lnTo>
                      <a:pt x="216" y="30"/>
                    </a:lnTo>
                    <a:lnTo>
                      <a:pt x="216" y="25"/>
                    </a:lnTo>
                    <a:lnTo>
                      <a:pt x="215" y="21"/>
                    </a:lnTo>
                    <a:lnTo>
                      <a:pt x="235" y="22"/>
                    </a:lnTo>
                    <a:lnTo>
                      <a:pt x="238" y="20"/>
                    </a:lnTo>
                    <a:lnTo>
                      <a:pt x="240" y="16"/>
                    </a:lnTo>
                    <a:lnTo>
                      <a:pt x="240" y="12"/>
                    </a:lnTo>
                    <a:lnTo>
                      <a:pt x="237" y="6"/>
                    </a:lnTo>
                    <a:lnTo>
                      <a:pt x="235" y="6"/>
                    </a:lnTo>
                    <a:lnTo>
                      <a:pt x="234" y="7"/>
                    </a:lnTo>
                    <a:lnTo>
                      <a:pt x="233" y="8"/>
                    </a:lnTo>
                    <a:lnTo>
                      <a:pt x="232" y="11"/>
                    </a:lnTo>
                    <a:lnTo>
                      <a:pt x="230" y="13"/>
                    </a:lnTo>
                    <a:lnTo>
                      <a:pt x="228" y="15"/>
                    </a:lnTo>
                    <a:lnTo>
                      <a:pt x="228" y="16"/>
                    </a:lnTo>
                    <a:lnTo>
                      <a:pt x="223" y="15"/>
                    </a:lnTo>
                    <a:lnTo>
                      <a:pt x="218" y="14"/>
                    </a:lnTo>
                    <a:lnTo>
                      <a:pt x="214" y="13"/>
                    </a:lnTo>
                    <a:lnTo>
                      <a:pt x="209" y="14"/>
                    </a:lnTo>
                    <a:lnTo>
                      <a:pt x="201" y="11"/>
                    </a:lnTo>
                    <a:lnTo>
                      <a:pt x="192" y="9"/>
                    </a:lnTo>
                    <a:lnTo>
                      <a:pt x="181" y="11"/>
                    </a:lnTo>
                    <a:lnTo>
                      <a:pt x="172" y="13"/>
                    </a:lnTo>
                    <a:lnTo>
                      <a:pt x="162" y="16"/>
                    </a:lnTo>
                    <a:lnTo>
                      <a:pt x="152" y="21"/>
                    </a:lnTo>
                    <a:lnTo>
                      <a:pt x="142" y="25"/>
                    </a:lnTo>
                    <a:lnTo>
                      <a:pt x="134" y="30"/>
                    </a:lnTo>
                    <a:lnTo>
                      <a:pt x="129" y="40"/>
                    </a:lnTo>
                    <a:lnTo>
                      <a:pt x="127" y="51"/>
                    </a:lnTo>
                    <a:lnTo>
                      <a:pt x="129" y="61"/>
                    </a:lnTo>
                    <a:lnTo>
                      <a:pt x="136" y="72"/>
                    </a:lnTo>
                    <a:lnTo>
                      <a:pt x="135" y="77"/>
                    </a:lnTo>
                    <a:lnTo>
                      <a:pt x="133" y="82"/>
                    </a:lnTo>
                    <a:lnTo>
                      <a:pt x="129" y="85"/>
                    </a:lnTo>
                    <a:lnTo>
                      <a:pt x="124" y="88"/>
                    </a:lnTo>
                    <a:lnTo>
                      <a:pt x="121" y="84"/>
                    </a:lnTo>
                    <a:lnTo>
                      <a:pt x="119" y="77"/>
                    </a:lnTo>
                    <a:lnTo>
                      <a:pt x="114" y="69"/>
                    </a:lnTo>
                    <a:lnTo>
                      <a:pt x="111" y="60"/>
                    </a:lnTo>
                    <a:lnTo>
                      <a:pt x="111" y="50"/>
                    </a:lnTo>
                    <a:lnTo>
                      <a:pt x="112" y="42"/>
                    </a:lnTo>
                    <a:lnTo>
                      <a:pt x="112" y="37"/>
                    </a:lnTo>
                    <a:lnTo>
                      <a:pt x="109" y="34"/>
                    </a:lnTo>
                    <a:lnTo>
                      <a:pt x="102" y="42"/>
                    </a:lnTo>
                    <a:lnTo>
                      <a:pt x="93" y="32"/>
                    </a:lnTo>
                    <a:lnTo>
                      <a:pt x="88" y="22"/>
                    </a:lnTo>
                    <a:lnTo>
                      <a:pt x="84" y="12"/>
                    </a:lnTo>
                    <a:lnTo>
                      <a:pt x="81" y="0"/>
                    </a:lnTo>
                    <a:lnTo>
                      <a:pt x="81" y="13"/>
                    </a:lnTo>
                    <a:lnTo>
                      <a:pt x="84" y="25"/>
                    </a:lnTo>
                    <a:lnTo>
                      <a:pt x="91" y="38"/>
                    </a:lnTo>
                    <a:lnTo>
                      <a:pt x="98" y="52"/>
                    </a:lnTo>
                    <a:lnTo>
                      <a:pt x="105" y="66"/>
                    </a:lnTo>
                    <a:lnTo>
                      <a:pt x="111" y="80"/>
                    </a:lnTo>
                    <a:lnTo>
                      <a:pt x="113" y="93"/>
                    </a:lnTo>
                    <a:lnTo>
                      <a:pt x="112" y="108"/>
                    </a:lnTo>
                    <a:lnTo>
                      <a:pt x="105" y="107"/>
                    </a:lnTo>
                    <a:lnTo>
                      <a:pt x="99" y="101"/>
                    </a:lnTo>
                    <a:lnTo>
                      <a:pt x="95" y="96"/>
                    </a:lnTo>
                    <a:lnTo>
                      <a:pt x="93" y="93"/>
                    </a:lnTo>
                    <a:lnTo>
                      <a:pt x="86" y="84"/>
                    </a:lnTo>
                    <a:lnTo>
                      <a:pt x="75" y="81"/>
                    </a:lnTo>
                    <a:lnTo>
                      <a:pt x="64" y="80"/>
                    </a:lnTo>
                    <a:lnTo>
                      <a:pt x="51" y="80"/>
                    </a:lnTo>
                    <a:lnTo>
                      <a:pt x="40" y="80"/>
                    </a:lnTo>
                    <a:lnTo>
                      <a:pt x="28" y="76"/>
                    </a:lnTo>
                    <a:lnTo>
                      <a:pt x="19" y="68"/>
                    </a:lnTo>
                    <a:lnTo>
                      <a:pt x="13" y="54"/>
                    </a:lnTo>
                    <a:lnTo>
                      <a:pt x="15" y="47"/>
                    </a:lnTo>
                    <a:lnTo>
                      <a:pt x="18" y="42"/>
                    </a:lnTo>
                    <a:lnTo>
                      <a:pt x="22" y="36"/>
                    </a:lnTo>
                    <a:lnTo>
                      <a:pt x="29" y="32"/>
                    </a:lnTo>
                    <a:lnTo>
                      <a:pt x="37" y="34"/>
                    </a:lnTo>
                    <a:lnTo>
                      <a:pt x="44" y="36"/>
                    </a:lnTo>
                    <a:lnTo>
                      <a:pt x="46" y="42"/>
                    </a:lnTo>
                    <a:lnTo>
                      <a:pt x="48" y="49"/>
                    </a:lnTo>
                    <a:lnTo>
                      <a:pt x="53" y="46"/>
                    </a:lnTo>
                    <a:lnTo>
                      <a:pt x="50" y="38"/>
                    </a:lnTo>
                    <a:lnTo>
                      <a:pt x="45" y="31"/>
                    </a:lnTo>
                    <a:lnTo>
                      <a:pt x="38" y="27"/>
                    </a:lnTo>
                    <a:lnTo>
                      <a:pt x="31" y="25"/>
                    </a:lnTo>
                    <a:lnTo>
                      <a:pt x="20" y="31"/>
                    </a:lnTo>
                    <a:lnTo>
                      <a:pt x="13" y="38"/>
                    </a:lnTo>
                    <a:lnTo>
                      <a:pt x="8" y="46"/>
                    </a:lnTo>
                    <a:lnTo>
                      <a:pt x="7" y="57"/>
                    </a:lnTo>
                    <a:lnTo>
                      <a:pt x="12" y="66"/>
                    </a:lnTo>
                    <a:lnTo>
                      <a:pt x="17" y="73"/>
                    </a:lnTo>
                    <a:lnTo>
                      <a:pt x="23" y="78"/>
                    </a:lnTo>
                    <a:lnTo>
                      <a:pt x="30" y="83"/>
                    </a:lnTo>
                    <a:lnTo>
                      <a:pt x="21" y="97"/>
                    </a:lnTo>
                    <a:lnTo>
                      <a:pt x="12" y="108"/>
                    </a:lnTo>
                    <a:lnTo>
                      <a:pt x="5" y="122"/>
                    </a:lnTo>
                    <a:lnTo>
                      <a:pt x="0" y="138"/>
                    </a:lnTo>
                    <a:lnTo>
                      <a:pt x="5" y="142"/>
                    </a:lnTo>
                    <a:lnTo>
                      <a:pt x="10" y="131"/>
                    </a:lnTo>
                    <a:lnTo>
                      <a:pt x="14" y="121"/>
                    </a:lnTo>
                    <a:lnTo>
                      <a:pt x="19" y="111"/>
                    </a:lnTo>
                    <a:lnTo>
                      <a:pt x="26" y="100"/>
                    </a:lnTo>
                    <a:lnTo>
                      <a:pt x="29" y="97"/>
                    </a:lnTo>
                    <a:lnTo>
                      <a:pt x="34" y="93"/>
                    </a:lnTo>
                    <a:lnTo>
                      <a:pt x="38" y="90"/>
                    </a:lnTo>
                    <a:lnTo>
                      <a:pt x="44" y="89"/>
                    </a:lnTo>
                    <a:lnTo>
                      <a:pt x="49" y="88"/>
                    </a:lnTo>
                    <a:lnTo>
                      <a:pt x="55" y="87"/>
                    </a:lnTo>
                    <a:lnTo>
                      <a:pt x="59" y="87"/>
                    </a:lnTo>
                    <a:lnTo>
                      <a:pt x="64" y="88"/>
                    </a:lnTo>
                    <a:lnTo>
                      <a:pt x="56" y="96"/>
                    </a:lnTo>
                    <a:lnTo>
                      <a:pt x="51" y="104"/>
                    </a:lnTo>
                    <a:lnTo>
                      <a:pt x="50" y="112"/>
                    </a:lnTo>
                    <a:lnTo>
                      <a:pt x="51" y="118"/>
                    </a:lnTo>
                    <a:lnTo>
                      <a:pt x="53" y="123"/>
                    </a:lnTo>
                    <a:lnTo>
                      <a:pt x="58" y="127"/>
                    </a:lnTo>
                    <a:lnTo>
                      <a:pt x="64" y="129"/>
                    </a:lnTo>
                    <a:lnTo>
                      <a:pt x="70" y="130"/>
                    </a:lnTo>
                    <a:lnTo>
                      <a:pt x="73" y="130"/>
                    </a:lnTo>
                    <a:lnTo>
                      <a:pt x="76" y="128"/>
                    </a:lnTo>
                    <a:lnTo>
                      <a:pt x="79" y="126"/>
                    </a:lnTo>
                    <a:lnTo>
                      <a:pt x="79" y="122"/>
                    </a:lnTo>
                    <a:lnTo>
                      <a:pt x="79" y="118"/>
                    </a:lnTo>
                    <a:lnTo>
                      <a:pt x="78" y="114"/>
                    </a:lnTo>
                    <a:lnTo>
                      <a:pt x="75" y="111"/>
                    </a:lnTo>
                    <a:lnTo>
                      <a:pt x="72" y="110"/>
                    </a:lnTo>
                    <a:lnTo>
                      <a:pt x="68" y="113"/>
                    </a:lnTo>
                    <a:lnTo>
                      <a:pt x="71" y="116"/>
                    </a:lnTo>
                    <a:lnTo>
                      <a:pt x="73" y="121"/>
                    </a:lnTo>
                    <a:lnTo>
                      <a:pt x="73" y="125"/>
                    </a:lnTo>
                    <a:lnTo>
                      <a:pt x="68" y="128"/>
                    </a:lnTo>
                    <a:lnTo>
                      <a:pt x="63" y="126"/>
                    </a:lnTo>
                    <a:lnTo>
                      <a:pt x="59" y="123"/>
                    </a:lnTo>
                    <a:lnTo>
                      <a:pt x="56" y="120"/>
                    </a:lnTo>
                    <a:lnTo>
                      <a:pt x="55" y="114"/>
                    </a:lnTo>
                    <a:lnTo>
                      <a:pt x="56" y="110"/>
                    </a:lnTo>
                    <a:lnTo>
                      <a:pt x="59" y="104"/>
                    </a:lnTo>
                    <a:lnTo>
                      <a:pt x="64" y="99"/>
                    </a:lnTo>
                    <a:lnTo>
                      <a:pt x="71" y="97"/>
                    </a:lnTo>
                    <a:lnTo>
                      <a:pt x="80" y="99"/>
                    </a:lnTo>
                    <a:lnTo>
                      <a:pt x="88" y="103"/>
                    </a:lnTo>
                    <a:lnTo>
                      <a:pt x="95" y="107"/>
                    </a:lnTo>
                    <a:lnTo>
                      <a:pt x="101" y="115"/>
                    </a:lnTo>
                    <a:lnTo>
                      <a:pt x="104" y="128"/>
                    </a:lnTo>
                    <a:lnTo>
                      <a:pt x="102" y="139"/>
                    </a:lnTo>
                    <a:lnTo>
                      <a:pt x="97" y="151"/>
                    </a:lnTo>
                    <a:lnTo>
                      <a:pt x="93" y="161"/>
                    </a:lnTo>
                    <a:lnTo>
                      <a:pt x="94" y="176"/>
                    </a:lnTo>
                    <a:lnTo>
                      <a:pt x="90" y="189"/>
                    </a:lnTo>
                    <a:lnTo>
                      <a:pt x="84" y="201"/>
                    </a:lnTo>
                    <a:lnTo>
                      <a:pt x="78" y="214"/>
                    </a:lnTo>
                    <a:lnTo>
                      <a:pt x="71" y="221"/>
                    </a:lnTo>
                    <a:lnTo>
                      <a:pt x="63" y="228"/>
                    </a:lnTo>
                    <a:lnTo>
                      <a:pt x="55" y="234"/>
                    </a:lnTo>
                    <a:lnTo>
                      <a:pt x="46" y="241"/>
                    </a:lnTo>
                    <a:lnTo>
                      <a:pt x="38" y="247"/>
                    </a:lnTo>
                    <a:lnTo>
                      <a:pt x="31" y="255"/>
                    </a:lnTo>
                    <a:lnTo>
                      <a:pt x="27" y="263"/>
                    </a:lnTo>
                    <a:lnTo>
                      <a:pt x="25" y="272"/>
                    </a:lnTo>
                    <a:lnTo>
                      <a:pt x="30" y="272"/>
                    </a:lnTo>
                    <a:lnTo>
                      <a:pt x="36" y="268"/>
                    </a:lnTo>
                    <a:lnTo>
                      <a:pt x="41" y="264"/>
                    </a:lnTo>
                    <a:lnTo>
                      <a:pt x="46" y="262"/>
                    </a:lnTo>
                    <a:lnTo>
                      <a:pt x="59" y="263"/>
                    </a:lnTo>
                    <a:lnTo>
                      <a:pt x="68" y="260"/>
                    </a:lnTo>
                    <a:lnTo>
                      <a:pt x="76" y="255"/>
                    </a:lnTo>
                    <a:lnTo>
                      <a:pt x="82" y="247"/>
                    </a:lnTo>
                    <a:lnTo>
                      <a:pt x="87" y="237"/>
                    </a:lnTo>
                    <a:lnTo>
                      <a:pt x="93" y="228"/>
                    </a:lnTo>
                    <a:lnTo>
                      <a:pt x="97" y="219"/>
                    </a:lnTo>
                    <a:lnTo>
                      <a:pt x="104" y="212"/>
                    </a:lnTo>
                    <a:lnTo>
                      <a:pt x="112" y="214"/>
                    </a:lnTo>
                    <a:lnTo>
                      <a:pt x="118" y="213"/>
                    </a:lnTo>
                    <a:lnTo>
                      <a:pt x="121" y="210"/>
                    </a:lnTo>
                    <a:lnTo>
                      <a:pt x="125" y="205"/>
                    </a:lnTo>
                    <a:lnTo>
                      <a:pt x="127" y="199"/>
                    </a:lnTo>
                    <a:lnTo>
                      <a:pt x="129" y="192"/>
                    </a:lnTo>
                    <a:lnTo>
                      <a:pt x="133" y="187"/>
                    </a:lnTo>
                    <a:lnTo>
                      <a:pt x="139" y="183"/>
                    </a:lnTo>
                    <a:lnTo>
                      <a:pt x="154" y="184"/>
                    </a:lnTo>
                    <a:lnTo>
                      <a:pt x="159" y="187"/>
                    </a:lnTo>
                    <a:lnTo>
                      <a:pt x="158" y="190"/>
                    </a:lnTo>
                    <a:lnTo>
                      <a:pt x="152" y="194"/>
                    </a:lnTo>
                    <a:lnTo>
                      <a:pt x="146" y="199"/>
                    </a:lnTo>
                    <a:lnTo>
                      <a:pt x="139" y="205"/>
                    </a:lnTo>
                    <a:lnTo>
                      <a:pt x="134" y="212"/>
                    </a:lnTo>
                    <a:lnTo>
                      <a:pt x="135" y="219"/>
                    </a:lnTo>
                    <a:lnTo>
                      <a:pt x="137" y="225"/>
                    </a:lnTo>
                    <a:lnTo>
                      <a:pt x="140" y="228"/>
                    </a:lnTo>
                    <a:lnTo>
                      <a:pt x="143" y="232"/>
                    </a:lnTo>
                    <a:lnTo>
                      <a:pt x="149" y="233"/>
                    </a:lnTo>
                    <a:lnTo>
                      <a:pt x="159" y="229"/>
                    </a:lnTo>
                    <a:lnTo>
                      <a:pt x="165" y="220"/>
                    </a:lnTo>
                    <a:lnTo>
                      <a:pt x="167" y="210"/>
                    </a:lnTo>
                    <a:lnTo>
                      <a:pt x="170" y="202"/>
                    </a:lnTo>
                    <a:lnTo>
                      <a:pt x="161" y="199"/>
                    </a:lnTo>
                    <a:lnTo>
                      <a:pt x="161" y="206"/>
                    </a:lnTo>
                    <a:lnTo>
                      <a:pt x="161" y="212"/>
                    </a:lnTo>
                    <a:lnTo>
                      <a:pt x="159" y="218"/>
                    </a:lnTo>
                    <a:lnTo>
                      <a:pt x="155" y="224"/>
                    </a:lnTo>
                    <a:lnTo>
                      <a:pt x="151" y="226"/>
                    </a:lnTo>
                    <a:lnTo>
                      <a:pt x="148" y="224"/>
                    </a:lnTo>
                    <a:lnTo>
                      <a:pt x="144" y="221"/>
                    </a:lnTo>
                    <a:lnTo>
                      <a:pt x="142" y="220"/>
                    </a:lnTo>
                    <a:lnTo>
                      <a:pt x="143" y="213"/>
                    </a:lnTo>
                    <a:lnTo>
                      <a:pt x="148" y="207"/>
                    </a:lnTo>
                    <a:lnTo>
                      <a:pt x="154" y="203"/>
                    </a:lnTo>
                    <a:lnTo>
                      <a:pt x="161" y="199"/>
                    </a:lnTo>
                    <a:lnTo>
                      <a:pt x="170" y="202"/>
                    </a:lnTo>
                    <a:lnTo>
                      <a:pt x="179" y="206"/>
                    </a:lnTo>
                    <a:lnTo>
                      <a:pt x="182" y="212"/>
                    </a:lnTo>
                    <a:lnTo>
                      <a:pt x="181" y="218"/>
                    </a:lnTo>
                    <a:lnTo>
                      <a:pt x="178" y="224"/>
                    </a:lnTo>
                    <a:lnTo>
                      <a:pt x="173" y="230"/>
                    </a:lnTo>
                    <a:lnTo>
                      <a:pt x="170" y="236"/>
                    </a:lnTo>
                    <a:lnTo>
                      <a:pt x="170" y="243"/>
                    </a:lnTo>
                    <a:lnTo>
                      <a:pt x="173" y="250"/>
                    </a:lnTo>
                    <a:lnTo>
                      <a:pt x="178" y="252"/>
                    </a:lnTo>
                    <a:lnTo>
                      <a:pt x="184" y="256"/>
                    </a:lnTo>
                    <a:lnTo>
                      <a:pt x="189" y="257"/>
                    </a:lnTo>
                    <a:lnTo>
                      <a:pt x="196" y="252"/>
                    </a:lnTo>
                    <a:lnTo>
                      <a:pt x="195" y="248"/>
                    </a:lnTo>
                    <a:lnTo>
                      <a:pt x="197" y="244"/>
                    </a:lnTo>
                    <a:lnTo>
                      <a:pt x="201" y="242"/>
                    </a:lnTo>
                    <a:lnTo>
                      <a:pt x="201" y="237"/>
                    </a:lnTo>
                    <a:lnTo>
                      <a:pt x="194" y="239"/>
                    </a:lnTo>
                    <a:lnTo>
                      <a:pt x="190" y="244"/>
                    </a:lnTo>
                    <a:lnTo>
                      <a:pt x="187" y="249"/>
                    </a:lnTo>
                    <a:lnTo>
                      <a:pt x="179" y="248"/>
                    </a:lnTo>
                    <a:lnTo>
                      <a:pt x="179" y="235"/>
                    </a:lnTo>
                    <a:lnTo>
                      <a:pt x="185" y="222"/>
                    </a:lnTo>
                    <a:lnTo>
                      <a:pt x="187" y="211"/>
                    </a:lnTo>
                    <a:lnTo>
                      <a:pt x="181" y="197"/>
                    </a:lnTo>
                    <a:lnTo>
                      <a:pt x="174" y="196"/>
                    </a:lnTo>
                    <a:lnTo>
                      <a:pt x="171" y="195"/>
                    </a:lnTo>
                    <a:lnTo>
                      <a:pt x="167" y="191"/>
                    </a:lnTo>
                    <a:lnTo>
                      <a:pt x="166" y="188"/>
                    </a:lnTo>
                    <a:lnTo>
                      <a:pt x="163" y="184"/>
                    </a:lnTo>
                    <a:lnTo>
                      <a:pt x="159" y="181"/>
                    </a:lnTo>
                    <a:lnTo>
                      <a:pt x="155" y="178"/>
                    </a:lnTo>
                    <a:lnTo>
                      <a:pt x="147" y="174"/>
                    </a:lnTo>
                    <a:lnTo>
                      <a:pt x="135" y="179"/>
                    </a:lnTo>
                    <a:lnTo>
                      <a:pt x="127" y="186"/>
                    </a:lnTo>
                    <a:lnTo>
                      <a:pt x="121" y="194"/>
                    </a:lnTo>
                    <a:lnTo>
                      <a:pt x="117" y="204"/>
                    </a:lnTo>
                    <a:lnTo>
                      <a:pt x="109" y="199"/>
                    </a:lnTo>
                    <a:lnTo>
                      <a:pt x="110" y="192"/>
                    </a:lnTo>
                    <a:lnTo>
                      <a:pt x="113" y="184"/>
                    </a:lnTo>
                    <a:lnTo>
                      <a:pt x="116" y="176"/>
                    </a:lnTo>
                    <a:lnTo>
                      <a:pt x="125" y="172"/>
                    </a:lnTo>
                    <a:lnTo>
                      <a:pt x="131" y="166"/>
                    </a:lnTo>
                    <a:lnTo>
                      <a:pt x="136" y="158"/>
                    </a:lnTo>
                    <a:lnTo>
                      <a:pt x="140" y="150"/>
                    </a:lnTo>
                    <a:lnTo>
                      <a:pt x="144" y="142"/>
                    </a:lnTo>
                    <a:lnTo>
                      <a:pt x="149" y="134"/>
                    </a:lnTo>
                    <a:lnTo>
                      <a:pt x="155" y="127"/>
                    </a:lnTo>
                    <a:lnTo>
                      <a:pt x="163" y="122"/>
                    </a:lnTo>
                    <a:lnTo>
                      <a:pt x="173" y="120"/>
                    </a:lnTo>
                    <a:lnTo>
                      <a:pt x="185" y="119"/>
                    </a:lnTo>
                    <a:lnTo>
                      <a:pt x="192" y="119"/>
                    </a:lnTo>
                    <a:lnTo>
                      <a:pt x="195" y="119"/>
                    </a:lnTo>
                    <a:lnTo>
                      <a:pt x="194" y="116"/>
                    </a:lnTo>
                    <a:lnTo>
                      <a:pt x="187" y="114"/>
                    </a:lnTo>
                    <a:lnTo>
                      <a:pt x="180" y="113"/>
                    </a:lnTo>
                    <a:lnTo>
                      <a:pt x="173" y="114"/>
                    </a:lnTo>
                    <a:lnTo>
                      <a:pt x="166" y="116"/>
                    </a:lnTo>
                    <a:lnTo>
                      <a:pt x="159" y="119"/>
                    </a:lnTo>
                    <a:lnTo>
                      <a:pt x="152" y="123"/>
                    </a:lnTo>
                    <a:lnTo>
                      <a:pt x="146" y="127"/>
                    </a:lnTo>
                    <a:lnTo>
                      <a:pt x="140" y="131"/>
                    </a:lnTo>
                    <a:lnTo>
                      <a:pt x="133" y="139"/>
                    </a:lnTo>
                    <a:lnTo>
                      <a:pt x="129" y="150"/>
                    </a:lnTo>
                    <a:lnTo>
                      <a:pt x="125" y="157"/>
                    </a:lnTo>
                    <a:lnTo>
                      <a:pt x="116" y="158"/>
                    </a:lnTo>
                    <a:lnTo>
                      <a:pt x="118" y="141"/>
                    </a:lnTo>
                    <a:lnTo>
                      <a:pt x="120" y="122"/>
                    </a:lnTo>
                    <a:lnTo>
                      <a:pt x="127" y="105"/>
                    </a:lnTo>
                    <a:lnTo>
                      <a:pt x="142" y="93"/>
                    </a:lnTo>
                    <a:lnTo>
                      <a:pt x="143" y="89"/>
                    </a:lnTo>
                    <a:lnTo>
                      <a:pt x="146" y="78"/>
                    </a:lnTo>
                    <a:lnTo>
                      <a:pt x="147" y="68"/>
                    </a:lnTo>
                    <a:lnTo>
                      <a:pt x="142" y="63"/>
                    </a:lnTo>
                    <a:lnTo>
                      <a:pt x="137" y="58"/>
                    </a:lnTo>
                    <a:lnTo>
                      <a:pt x="135" y="51"/>
                    </a:lnTo>
                    <a:lnTo>
                      <a:pt x="135" y="44"/>
                    </a:lnTo>
                    <a:lnTo>
                      <a:pt x="137" y="36"/>
                    </a:lnTo>
                    <a:lnTo>
                      <a:pt x="142" y="31"/>
                    </a:lnTo>
                    <a:lnTo>
                      <a:pt x="147" y="27"/>
                    </a:lnTo>
                    <a:lnTo>
                      <a:pt x="152" y="24"/>
                    </a:lnTo>
                    <a:lnTo>
                      <a:pt x="158" y="27"/>
                    </a:lnTo>
                    <a:lnTo>
                      <a:pt x="164" y="29"/>
                    </a:lnTo>
                    <a:lnTo>
                      <a:pt x="169" y="27"/>
                    </a:lnTo>
                    <a:lnTo>
                      <a:pt x="174" y="28"/>
                    </a:lnTo>
                    <a:lnTo>
                      <a:pt x="178" y="30"/>
                    </a:lnTo>
                    <a:lnTo>
                      <a:pt x="181" y="34"/>
                    </a:lnTo>
                    <a:lnTo>
                      <a:pt x="184" y="40"/>
                    </a:lnTo>
                    <a:lnTo>
                      <a:pt x="181" y="47"/>
                    </a:lnTo>
                    <a:lnTo>
                      <a:pt x="174" y="51"/>
                    </a:lnTo>
                    <a:lnTo>
                      <a:pt x="167" y="52"/>
                    </a:lnTo>
                    <a:lnTo>
                      <a:pt x="164" y="46"/>
                    </a:lnTo>
                    <a:lnTo>
                      <a:pt x="163" y="40"/>
                    </a:lnTo>
                    <a:lnTo>
                      <a:pt x="164" y="35"/>
                    </a:lnTo>
                    <a:lnTo>
                      <a:pt x="164" y="29"/>
                    </a:lnTo>
                    <a:lnTo>
                      <a:pt x="158" y="27"/>
                    </a:lnTo>
                    <a:lnTo>
                      <a:pt x="157" y="31"/>
                    </a:lnTo>
                    <a:lnTo>
                      <a:pt x="156" y="37"/>
                    </a:lnTo>
                    <a:lnTo>
                      <a:pt x="157" y="44"/>
                    </a:lnTo>
                    <a:lnTo>
                      <a:pt x="157" y="50"/>
                    </a:lnTo>
                    <a:lnTo>
                      <a:pt x="161" y="53"/>
                    </a:lnTo>
                    <a:lnTo>
                      <a:pt x="166" y="57"/>
                    </a:lnTo>
                    <a:lnTo>
                      <a:pt x="171" y="58"/>
                    </a:lnTo>
                    <a:lnTo>
                      <a:pt x="178" y="58"/>
                    </a:lnTo>
                    <a:lnTo>
                      <a:pt x="184" y="54"/>
                    </a:lnTo>
                    <a:lnTo>
                      <a:pt x="188" y="50"/>
                    </a:lnTo>
                    <a:lnTo>
                      <a:pt x="190" y="44"/>
                    </a:lnTo>
                    <a:lnTo>
                      <a:pt x="190" y="38"/>
                    </a:lnTo>
                    <a:lnTo>
                      <a:pt x="189" y="32"/>
                    </a:lnTo>
                    <a:lnTo>
                      <a:pt x="186" y="27"/>
                    </a:lnTo>
                    <a:lnTo>
                      <a:pt x="181" y="22"/>
                    </a:lnTo>
                    <a:lnTo>
                      <a:pt x="177" y="19"/>
                    </a:lnTo>
                    <a:lnTo>
                      <a:pt x="181" y="16"/>
                    </a:lnTo>
                    <a:lnTo>
                      <a:pt x="186" y="15"/>
                    </a:lnTo>
                    <a:lnTo>
                      <a:pt x="190" y="15"/>
                    </a:lnTo>
                    <a:lnTo>
                      <a:pt x="194" y="16"/>
                    </a:lnTo>
                    <a:lnTo>
                      <a:pt x="203" y="2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91" name="未知"/>
              <p:cNvSpPr>
                <a:spLocks/>
              </p:cNvSpPr>
              <p:nvPr/>
            </p:nvSpPr>
            <p:spPr bwMode="auto">
              <a:xfrm>
                <a:off x="1199" y="64"/>
                <a:ext cx="107" cy="66"/>
              </a:xfrm>
              <a:custGeom>
                <a:avLst/>
                <a:gdLst>
                  <a:gd name="T0" fmla="*/ 0 w 216"/>
                  <a:gd name="T1" fmla="*/ 0 h 134"/>
                  <a:gd name="T2" fmla="*/ 0 w 216"/>
                  <a:gd name="T3" fmla="*/ 0 h 134"/>
                  <a:gd name="T4" fmla="*/ 0 w 216"/>
                  <a:gd name="T5" fmla="*/ 0 h 134"/>
                  <a:gd name="T6" fmla="*/ 0 w 216"/>
                  <a:gd name="T7" fmla="*/ 0 h 134"/>
                  <a:gd name="T8" fmla="*/ 0 w 216"/>
                  <a:gd name="T9" fmla="*/ 0 h 134"/>
                  <a:gd name="T10" fmla="*/ 0 w 216"/>
                  <a:gd name="T11" fmla="*/ 0 h 134"/>
                  <a:gd name="T12" fmla="*/ 0 w 216"/>
                  <a:gd name="T13" fmla="*/ 0 h 134"/>
                  <a:gd name="T14" fmla="*/ 0 w 216"/>
                  <a:gd name="T15" fmla="*/ 0 h 134"/>
                  <a:gd name="T16" fmla="*/ 0 w 216"/>
                  <a:gd name="T17" fmla="*/ 0 h 134"/>
                  <a:gd name="T18" fmla="*/ 0 w 216"/>
                  <a:gd name="T19" fmla="*/ 0 h 134"/>
                  <a:gd name="T20" fmla="*/ 0 w 216"/>
                  <a:gd name="T21" fmla="*/ 0 h 134"/>
                  <a:gd name="T22" fmla="*/ 0 w 216"/>
                  <a:gd name="T23" fmla="*/ 0 h 134"/>
                  <a:gd name="T24" fmla="*/ 0 w 216"/>
                  <a:gd name="T25" fmla="*/ 0 h 134"/>
                  <a:gd name="T26" fmla="*/ 0 w 216"/>
                  <a:gd name="T27" fmla="*/ 0 h 134"/>
                  <a:gd name="T28" fmla="*/ 0 w 216"/>
                  <a:gd name="T29" fmla="*/ 0 h 134"/>
                  <a:gd name="T30" fmla="*/ 0 w 216"/>
                  <a:gd name="T31" fmla="*/ 0 h 134"/>
                  <a:gd name="T32" fmla="*/ 0 w 216"/>
                  <a:gd name="T33" fmla="*/ 0 h 134"/>
                  <a:gd name="T34" fmla="*/ 0 w 216"/>
                  <a:gd name="T35" fmla="*/ 0 h 134"/>
                  <a:gd name="T36" fmla="*/ 0 w 216"/>
                  <a:gd name="T37" fmla="*/ 0 h 134"/>
                  <a:gd name="T38" fmla="*/ 0 w 216"/>
                  <a:gd name="T39" fmla="*/ 0 h 134"/>
                  <a:gd name="T40" fmla="*/ 0 w 216"/>
                  <a:gd name="T41" fmla="*/ 0 h 134"/>
                  <a:gd name="T42" fmla="*/ 0 w 216"/>
                  <a:gd name="T43" fmla="*/ 0 h 134"/>
                  <a:gd name="T44" fmla="*/ 0 w 216"/>
                  <a:gd name="T45" fmla="*/ 0 h 134"/>
                  <a:gd name="T46" fmla="*/ 0 w 216"/>
                  <a:gd name="T47" fmla="*/ 0 h 134"/>
                  <a:gd name="T48" fmla="*/ 0 w 216"/>
                  <a:gd name="T49" fmla="*/ 0 h 134"/>
                  <a:gd name="T50" fmla="*/ 0 w 216"/>
                  <a:gd name="T51" fmla="*/ 0 h 134"/>
                  <a:gd name="T52" fmla="*/ 0 w 216"/>
                  <a:gd name="T53" fmla="*/ 0 h 134"/>
                  <a:gd name="T54" fmla="*/ 0 w 216"/>
                  <a:gd name="T55" fmla="*/ 0 h 134"/>
                  <a:gd name="T56" fmla="*/ 0 w 216"/>
                  <a:gd name="T57" fmla="*/ 0 h 134"/>
                  <a:gd name="T58" fmla="*/ 0 w 216"/>
                  <a:gd name="T59" fmla="*/ 0 h 134"/>
                  <a:gd name="T60" fmla="*/ 0 w 216"/>
                  <a:gd name="T61" fmla="*/ 0 h 134"/>
                  <a:gd name="T62" fmla="*/ 0 w 216"/>
                  <a:gd name="T63" fmla="*/ 0 h 134"/>
                  <a:gd name="T64" fmla="*/ 0 w 216"/>
                  <a:gd name="T65" fmla="*/ 0 h 134"/>
                  <a:gd name="T66" fmla="*/ 0 w 216"/>
                  <a:gd name="T67" fmla="*/ 0 h 134"/>
                  <a:gd name="T68" fmla="*/ 0 w 216"/>
                  <a:gd name="T69" fmla="*/ 0 h 134"/>
                  <a:gd name="T70" fmla="*/ 0 w 216"/>
                  <a:gd name="T71" fmla="*/ 0 h 134"/>
                  <a:gd name="T72" fmla="*/ 0 w 216"/>
                  <a:gd name="T73" fmla="*/ 0 h 134"/>
                  <a:gd name="T74" fmla="*/ 0 w 216"/>
                  <a:gd name="T75" fmla="*/ 0 h 134"/>
                  <a:gd name="T76" fmla="*/ 0 w 216"/>
                  <a:gd name="T77" fmla="*/ 0 h 134"/>
                  <a:gd name="T78" fmla="*/ 0 w 216"/>
                  <a:gd name="T79" fmla="*/ 0 h 134"/>
                  <a:gd name="T80" fmla="*/ 0 w 216"/>
                  <a:gd name="T81" fmla="*/ 0 h 134"/>
                  <a:gd name="T82" fmla="*/ 0 w 216"/>
                  <a:gd name="T83" fmla="*/ 0 h 134"/>
                  <a:gd name="T84" fmla="*/ 0 w 216"/>
                  <a:gd name="T85" fmla="*/ 0 h 134"/>
                  <a:gd name="T86" fmla="*/ 0 w 216"/>
                  <a:gd name="T87" fmla="*/ 0 h 134"/>
                  <a:gd name="T88" fmla="*/ 0 w 216"/>
                  <a:gd name="T89" fmla="*/ 0 h 13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16" h="134">
                    <a:moveTo>
                      <a:pt x="189" y="134"/>
                    </a:moveTo>
                    <a:lnTo>
                      <a:pt x="180" y="133"/>
                    </a:lnTo>
                    <a:lnTo>
                      <a:pt x="173" y="129"/>
                    </a:lnTo>
                    <a:lnTo>
                      <a:pt x="168" y="125"/>
                    </a:lnTo>
                    <a:lnTo>
                      <a:pt x="163" y="119"/>
                    </a:lnTo>
                    <a:lnTo>
                      <a:pt x="161" y="111"/>
                    </a:lnTo>
                    <a:lnTo>
                      <a:pt x="163" y="104"/>
                    </a:lnTo>
                    <a:lnTo>
                      <a:pt x="166" y="98"/>
                    </a:lnTo>
                    <a:lnTo>
                      <a:pt x="169" y="92"/>
                    </a:lnTo>
                    <a:lnTo>
                      <a:pt x="175" y="91"/>
                    </a:lnTo>
                    <a:lnTo>
                      <a:pt x="181" y="89"/>
                    </a:lnTo>
                    <a:lnTo>
                      <a:pt x="184" y="90"/>
                    </a:lnTo>
                    <a:lnTo>
                      <a:pt x="188" y="93"/>
                    </a:lnTo>
                    <a:lnTo>
                      <a:pt x="190" y="99"/>
                    </a:lnTo>
                    <a:lnTo>
                      <a:pt x="189" y="105"/>
                    </a:lnTo>
                    <a:lnTo>
                      <a:pt x="187" y="110"/>
                    </a:lnTo>
                    <a:lnTo>
                      <a:pt x="183" y="113"/>
                    </a:lnTo>
                    <a:lnTo>
                      <a:pt x="171" y="111"/>
                    </a:lnTo>
                    <a:lnTo>
                      <a:pt x="171" y="115"/>
                    </a:lnTo>
                    <a:lnTo>
                      <a:pt x="173" y="119"/>
                    </a:lnTo>
                    <a:lnTo>
                      <a:pt x="176" y="122"/>
                    </a:lnTo>
                    <a:lnTo>
                      <a:pt x="180" y="125"/>
                    </a:lnTo>
                    <a:lnTo>
                      <a:pt x="187" y="126"/>
                    </a:lnTo>
                    <a:lnTo>
                      <a:pt x="193" y="122"/>
                    </a:lnTo>
                    <a:lnTo>
                      <a:pt x="197" y="118"/>
                    </a:lnTo>
                    <a:lnTo>
                      <a:pt x="202" y="113"/>
                    </a:lnTo>
                    <a:lnTo>
                      <a:pt x="205" y="103"/>
                    </a:lnTo>
                    <a:lnTo>
                      <a:pt x="204" y="93"/>
                    </a:lnTo>
                    <a:lnTo>
                      <a:pt x="199" y="84"/>
                    </a:lnTo>
                    <a:lnTo>
                      <a:pt x="195" y="75"/>
                    </a:lnTo>
                    <a:lnTo>
                      <a:pt x="193" y="70"/>
                    </a:lnTo>
                    <a:lnTo>
                      <a:pt x="188" y="68"/>
                    </a:lnTo>
                    <a:lnTo>
                      <a:pt x="184" y="66"/>
                    </a:lnTo>
                    <a:lnTo>
                      <a:pt x="179" y="64"/>
                    </a:lnTo>
                    <a:lnTo>
                      <a:pt x="174" y="64"/>
                    </a:lnTo>
                    <a:lnTo>
                      <a:pt x="168" y="64"/>
                    </a:lnTo>
                    <a:lnTo>
                      <a:pt x="164" y="64"/>
                    </a:lnTo>
                    <a:lnTo>
                      <a:pt x="159" y="64"/>
                    </a:lnTo>
                    <a:lnTo>
                      <a:pt x="146" y="72"/>
                    </a:lnTo>
                    <a:lnTo>
                      <a:pt x="136" y="81"/>
                    </a:lnTo>
                    <a:lnTo>
                      <a:pt x="127" y="91"/>
                    </a:lnTo>
                    <a:lnTo>
                      <a:pt x="118" y="102"/>
                    </a:lnTo>
                    <a:lnTo>
                      <a:pt x="108" y="111"/>
                    </a:lnTo>
                    <a:lnTo>
                      <a:pt x="97" y="118"/>
                    </a:lnTo>
                    <a:lnTo>
                      <a:pt x="83" y="120"/>
                    </a:lnTo>
                    <a:lnTo>
                      <a:pt x="66" y="118"/>
                    </a:lnTo>
                    <a:lnTo>
                      <a:pt x="59" y="113"/>
                    </a:lnTo>
                    <a:lnTo>
                      <a:pt x="55" y="106"/>
                    </a:lnTo>
                    <a:lnTo>
                      <a:pt x="52" y="99"/>
                    </a:lnTo>
                    <a:lnTo>
                      <a:pt x="49" y="92"/>
                    </a:lnTo>
                    <a:lnTo>
                      <a:pt x="51" y="84"/>
                    </a:lnTo>
                    <a:lnTo>
                      <a:pt x="57" y="77"/>
                    </a:lnTo>
                    <a:lnTo>
                      <a:pt x="61" y="70"/>
                    </a:lnTo>
                    <a:lnTo>
                      <a:pt x="60" y="62"/>
                    </a:lnTo>
                    <a:lnTo>
                      <a:pt x="57" y="59"/>
                    </a:lnTo>
                    <a:lnTo>
                      <a:pt x="52" y="57"/>
                    </a:lnTo>
                    <a:lnTo>
                      <a:pt x="47" y="55"/>
                    </a:lnTo>
                    <a:lnTo>
                      <a:pt x="43" y="55"/>
                    </a:lnTo>
                    <a:lnTo>
                      <a:pt x="37" y="64"/>
                    </a:lnTo>
                    <a:lnTo>
                      <a:pt x="31" y="70"/>
                    </a:lnTo>
                    <a:lnTo>
                      <a:pt x="23" y="75"/>
                    </a:lnTo>
                    <a:lnTo>
                      <a:pt x="12" y="73"/>
                    </a:lnTo>
                    <a:lnTo>
                      <a:pt x="6" y="69"/>
                    </a:lnTo>
                    <a:lnTo>
                      <a:pt x="2" y="61"/>
                    </a:lnTo>
                    <a:lnTo>
                      <a:pt x="0" y="53"/>
                    </a:lnTo>
                    <a:lnTo>
                      <a:pt x="1" y="45"/>
                    </a:lnTo>
                    <a:lnTo>
                      <a:pt x="6" y="32"/>
                    </a:lnTo>
                    <a:lnTo>
                      <a:pt x="13" y="23"/>
                    </a:lnTo>
                    <a:lnTo>
                      <a:pt x="20" y="15"/>
                    </a:lnTo>
                    <a:lnTo>
                      <a:pt x="29" y="11"/>
                    </a:lnTo>
                    <a:lnTo>
                      <a:pt x="39" y="6"/>
                    </a:lnTo>
                    <a:lnTo>
                      <a:pt x="50" y="4"/>
                    </a:lnTo>
                    <a:lnTo>
                      <a:pt x="62" y="1"/>
                    </a:lnTo>
                    <a:lnTo>
                      <a:pt x="75" y="0"/>
                    </a:lnTo>
                    <a:lnTo>
                      <a:pt x="90" y="1"/>
                    </a:lnTo>
                    <a:lnTo>
                      <a:pt x="107" y="4"/>
                    </a:lnTo>
                    <a:lnTo>
                      <a:pt x="125" y="9"/>
                    </a:lnTo>
                    <a:lnTo>
                      <a:pt x="143" y="15"/>
                    </a:lnTo>
                    <a:lnTo>
                      <a:pt x="160" y="24"/>
                    </a:lnTo>
                    <a:lnTo>
                      <a:pt x="176" y="35"/>
                    </a:lnTo>
                    <a:lnTo>
                      <a:pt x="190" y="46"/>
                    </a:lnTo>
                    <a:lnTo>
                      <a:pt x="201" y="59"/>
                    </a:lnTo>
                    <a:lnTo>
                      <a:pt x="206" y="67"/>
                    </a:lnTo>
                    <a:lnTo>
                      <a:pt x="212" y="77"/>
                    </a:lnTo>
                    <a:lnTo>
                      <a:pt x="216" y="89"/>
                    </a:lnTo>
                    <a:lnTo>
                      <a:pt x="216" y="102"/>
                    </a:lnTo>
                    <a:lnTo>
                      <a:pt x="213" y="112"/>
                    </a:lnTo>
                    <a:lnTo>
                      <a:pt x="207" y="121"/>
                    </a:lnTo>
                    <a:lnTo>
                      <a:pt x="199" y="129"/>
                    </a:lnTo>
                    <a:lnTo>
                      <a:pt x="189" y="134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92" name="未知"/>
              <p:cNvSpPr>
                <a:spLocks/>
              </p:cNvSpPr>
              <p:nvPr/>
            </p:nvSpPr>
            <p:spPr bwMode="auto">
              <a:xfrm>
                <a:off x="1234" y="81"/>
                <a:ext cx="45" cy="11"/>
              </a:xfrm>
              <a:custGeom>
                <a:avLst/>
                <a:gdLst>
                  <a:gd name="T0" fmla="*/ 1 w 89"/>
                  <a:gd name="T1" fmla="*/ 1 h 22"/>
                  <a:gd name="T2" fmla="*/ 0 w 89"/>
                  <a:gd name="T3" fmla="*/ 1 h 22"/>
                  <a:gd name="T4" fmla="*/ 0 w 89"/>
                  <a:gd name="T5" fmla="*/ 1 h 22"/>
                  <a:gd name="T6" fmla="*/ 1 w 89"/>
                  <a:gd name="T7" fmla="*/ 1 h 22"/>
                  <a:gd name="T8" fmla="*/ 1 w 89"/>
                  <a:gd name="T9" fmla="*/ 1 h 22"/>
                  <a:gd name="T10" fmla="*/ 1 w 89"/>
                  <a:gd name="T11" fmla="*/ 1 h 22"/>
                  <a:gd name="T12" fmla="*/ 1 w 89"/>
                  <a:gd name="T13" fmla="*/ 1 h 22"/>
                  <a:gd name="T14" fmla="*/ 1 w 89"/>
                  <a:gd name="T15" fmla="*/ 0 h 22"/>
                  <a:gd name="T16" fmla="*/ 1 w 89"/>
                  <a:gd name="T17" fmla="*/ 0 h 22"/>
                  <a:gd name="T18" fmla="*/ 1 w 89"/>
                  <a:gd name="T19" fmla="*/ 0 h 22"/>
                  <a:gd name="T20" fmla="*/ 1 w 89"/>
                  <a:gd name="T21" fmla="*/ 0 h 22"/>
                  <a:gd name="T22" fmla="*/ 1 w 89"/>
                  <a:gd name="T23" fmla="*/ 1 h 22"/>
                  <a:gd name="T24" fmla="*/ 1 w 89"/>
                  <a:gd name="T25" fmla="*/ 1 h 22"/>
                  <a:gd name="T26" fmla="*/ 1 w 89"/>
                  <a:gd name="T27" fmla="*/ 1 h 22"/>
                  <a:gd name="T28" fmla="*/ 1 w 89"/>
                  <a:gd name="T29" fmla="*/ 1 h 22"/>
                  <a:gd name="T30" fmla="*/ 1 w 89"/>
                  <a:gd name="T31" fmla="*/ 1 h 22"/>
                  <a:gd name="T32" fmla="*/ 1 w 89"/>
                  <a:gd name="T33" fmla="*/ 1 h 22"/>
                  <a:gd name="T34" fmla="*/ 1 w 89"/>
                  <a:gd name="T35" fmla="*/ 1 h 22"/>
                  <a:gd name="T36" fmla="*/ 1 w 89"/>
                  <a:gd name="T37" fmla="*/ 1 h 22"/>
                  <a:gd name="T38" fmla="*/ 1 w 89"/>
                  <a:gd name="T39" fmla="*/ 1 h 22"/>
                  <a:gd name="T40" fmla="*/ 1 w 89"/>
                  <a:gd name="T41" fmla="*/ 1 h 22"/>
                  <a:gd name="T42" fmla="*/ 1 w 89"/>
                  <a:gd name="T43" fmla="*/ 1 h 22"/>
                  <a:gd name="T44" fmla="*/ 1 w 89"/>
                  <a:gd name="T45" fmla="*/ 1 h 22"/>
                  <a:gd name="T46" fmla="*/ 1 w 89"/>
                  <a:gd name="T47" fmla="*/ 1 h 22"/>
                  <a:gd name="T48" fmla="*/ 1 w 89"/>
                  <a:gd name="T49" fmla="*/ 1 h 22"/>
                  <a:gd name="T50" fmla="*/ 1 w 89"/>
                  <a:gd name="T51" fmla="*/ 1 h 22"/>
                  <a:gd name="T52" fmla="*/ 1 w 89"/>
                  <a:gd name="T53" fmla="*/ 1 h 2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89" h="22">
                    <a:moveTo>
                      <a:pt x="3" y="22"/>
                    </a:moveTo>
                    <a:lnTo>
                      <a:pt x="0" y="22"/>
                    </a:lnTo>
                    <a:lnTo>
                      <a:pt x="0" y="14"/>
                    </a:lnTo>
                    <a:lnTo>
                      <a:pt x="6" y="8"/>
                    </a:lnTo>
                    <a:lnTo>
                      <a:pt x="15" y="6"/>
                    </a:lnTo>
                    <a:lnTo>
                      <a:pt x="21" y="1"/>
                    </a:lnTo>
                    <a:lnTo>
                      <a:pt x="26" y="1"/>
                    </a:lnTo>
                    <a:lnTo>
                      <a:pt x="32" y="0"/>
                    </a:lnTo>
                    <a:lnTo>
                      <a:pt x="36" y="0"/>
                    </a:lnTo>
                    <a:lnTo>
                      <a:pt x="43" y="0"/>
                    </a:lnTo>
                    <a:lnTo>
                      <a:pt x="49" y="0"/>
                    </a:lnTo>
                    <a:lnTo>
                      <a:pt x="56" y="1"/>
                    </a:lnTo>
                    <a:lnTo>
                      <a:pt x="63" y="2"/>
                    </a:lnTo>
                    <a:lnTo>
                      <a:pt x="70" y="3"/>
                    </a:lnTo>
                    <a:lnTo>
                      <a:pt x="73" y="3"/>
                    </a:lnTo>
                    <a:lnTo>
                      <a:pt x="78" y="4"/>
                    </a:lnTo>
                    <a:lnTo>
                      <a:pt x="82" y="6"/>
                    </a:lnTo>
                    <a:lnTo>
                      <a:pt x="86" y="7"/>
                    </a:lnTo>
                    <a:lnTo>
                      <a:pt x="89" y="9"/>
                    </a:lnTo>
                    <a:lnTo>
                      <a:pt x="78" y="8"/>
                    </a:lnTo>
                    <a:lnTo>
                      <a:pt x="66" y="7"/>
                    </a:lnTo>
                    <a:lnTo>
                      <a:pt x="55" y="7"/>
                    </a:lnTo>
                    <a:lnTo>
                      <a:pt x="42" y="7"/>
                    </a:lnTo>
                    <a:lnTo>
                      <a:pt x="31" y="8"/>
                    </a:lnTo>
                    <a:lnTo>
                      <a:pt x="20" y="11"/>
                    </a:lnTo>
                    <a:lnTo>
                      <a:pt x="11" y="16"/>
                    </a:lnTo>
                    <a:lnTo>
                      <a:pt x="3" y="22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93" name="未知"/>
              <p:cNvSpPr>
                <a:spLocks/>
              </p:cNvSpPr>
              <p:nvPr/>
            </p:nvSpPr>
            <p:spPr bwMode="auto">
              <a:xfrm>
                <a:off x="1234" y="196"/>
                <a:ext cx="3" cy="8"/>
              </a:xfrm>
              <a:custGeom>
                <a:avLst/>
                <a:gdLst>
                  <a:gd name="T0" fmla="*/ 0 w 7"/>
                  <a:gd name="T1" fmla="*/ 1 h 15"/>
                  <a:gd name="T2" fmla="*/ 0 w 7"/>
                  <a:gd name="T3" fmla="*/ 1 h 15"/>
                  <a:gd name="T4" fmla="*/ 0 w 7"/>
                  <a:gd name="T5" fmla="*/ 1 h 15"/>
                  <a:gd name="T6" fmla="*/ 0 w 7"/>
                  <a:gd name="T7" fmla="*/ 1 h 15"/>
                  <a:gd name="T8" fmla="*/ 0 w 7"/>
                  <a:gd name="T9" fmla="*/ 0 h 15"/>
                  <a:gd name="T10" fmla="*/ 0 w 7"/>
                  <a:gd name="T11" fmla="*/ 0 h 15"/>
                  <a:gd name="T12" fmla="*/ 0 w 7"/>
                  <a:gd name="T13" fmla="*/ 1 h 15"/>
                  <a:gd name="T14" fmla="*/ 0 w 7"/>
                  <a:gd name="T15" fmla="*/ 1 h 15"/>
                  <a:gd name="T16" fmla="*/ 0 w 7"/>
                  <a:gd name="T17" fmla="*/ 1 h 15"/>
                  <a:gd name="T18" fmla="*/ 0 w 7"/>
                  <a:gd name="T19" fmla="*/ 1 h 15"/>
                  <a:gd name="T20" fmla="*/ 0 w 7"/>
                  <a:gd name="T21" fmla="*/ 1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lnTo>
                      <a:pt x="2" y="13"/>
                    </a:lnTo>
                    <a:lnTo>
                      <a:pt x="2" y="8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7" y="4"/>
                    </a:lnTo>
                    <a:lnTo>
                      <a:pt x="7" y="8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4" y="15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94" name="未知"/>
              <p:cNvSpPr>
                <a:spLocks/>
              </p:cNvSpPr>
              <p:nvPr/>
            </p:nvSpPr>
            <p:spPr bwMode="auto">
              <a:xfrm>
                <a:off x="1144" y="174"/>
                <a:ext cx="72" cy="93"/>
              </a:xfrm>
              <a:custGeom>
                <a:avLst/>
                <a:gdLst>
                  <a:gd name="T0" fmla="*/ 0 w 145"/>
                  <a:gd name="T1" fmla="*/ 0 h 187"/>
                  <a:gd name="T2" fmla="*/ 0 w 145"/>
                  <a:gd name="T3" fmla="*/ 0 h 187"/>
                  <a:gd name="T4" fmla="*/ 0 w 145"/>
                  <a:gd name="T5" fmla="*/ 0 h 187"/>
                  <a:gd name="T6" fmla="*/ 0 w 145"/>
                  <a:gd name="T7" fmla="*/ 0 h 187"/>
                  <a:gd name="T8" fmla="*/ 0 w 145"/>
                  <a:gd name="T9" fmla="*/ 0 h 187"/>
                  <a:gd name="T10" fmla="*/ 0 w 145"/>
                  <a:gd name="T11" fmla="*/ 0 h 187"/>
                  <a:gd name="T12" fmla="*/ 0 w 145"/>
                  <a:gd name="T13" fmla="*/ 0 h 187"/>
                  <a:gd name="T14" fmla="*/ 0 w 145"/>
                  <a:gd name="T15" fmla="*/ 0 h 187"/>
                  <a:gd name="T16" fmla="*/ 0 w 145"/>
                  <a:gd name="T17" fmla="*/ 0 h 187"/>
                  <a:gd name="T18" fmla="*/ 0 w 145"/>
                  <a:gd name="T19" fmla="*/ 0 h 187"/>
                  <a:gd name="T20" fmla="*/ 0 w 145"/>
                  <a:gd name="T21" fmla="*/ 0 h 187"/>
                  <a:gd name="T22" fmla="*/ 0 w 145"/>
                  <a:gd name="T23" fmla="*/ 0 h 187"/>
                  <a:gd name="T24" fmla="*/ 0 w 145"/>
                  <a:gd name="T25" fmla="*/ 0 h 187"/>
                  <a:gd name="T26" fmla="*/ 0 w 145"/>
                  <a:gd name="T27" fmla="*/ 0 h 187"/>
                  <a:gd name="T28" fmla="*/ 0 w 145"/>
                  <a:gd name="T29" fmla="*/ 0 h 187"/>
                  <a:gd name="T30" fmla="*/ 0 w 145"/>
                  <a:gd name="T31" fmla="*/ 0 h 187"/>
                  <a:gd name="T32" fmla="*/ 0 w 145"/>
                  <a:gd name="T33" fmla="*/ 0 h 187"/>
                  <a:gd name="T34" fmla="*/ 0 w 145"/>
                  <a:gd name="T35" fmla="*/ 0 h 187"/>
                  <a:gd name="T36" fmla="*/ 0 w 145"/>
                  <a:gd name="T37" fmla="*/ 0 h 187"/>
                  <a:gd name="T38" fmla="*/ 0 w 145"/>
                  <a:gd name="T39" fmla="*/ 0 h 187"/>
                  <a:gd name="T40" fmla="*/ 0 w 145"/>
                  <a:gd name="T41" fmla="*/ 0 h 187"/>
                  <a:gd name="T42" fmla="*/ 0 w 145"/>
                  <a:gd name="T43" fmla="*/ 0 h 187"/>
                  <a:gd name="T44" fmla="*/ 0 w 145"/>
                  <a:gd name="T45" fmla="*/ 0 h 187"/>
                  <a:gd name="T46" fmla="*/ 0 w 145"/>
                  <a:gd name="T47" fmla="*/ 0 h 187"/>
                  <a:gd name="T48" fmla="*/ 0 w 145"/>
                  <a:gd name="T49" fmla="*/ 0 h 187"/>
                  <a:gd name="T50" fmla="*/ 0 w 145"/>
                  <a:gd name="T51" fmla="*/ 0 h 187"/>
                  <a:gd name="T52" fmla="*/ 0 w 145"/>
                  <a:gd name="T53" fmla="*/ 0 h 187"/>
                  <a:gd name="T54" fmla="*/ 0 w 145"/>
                  <a:gd name="T55" fmla="*/ 0 h 187"/>
                  <a:gd name="T56" fmla="*/ 0 w 145"/>
                  <a:gd name="T57" fmla="*/ 0 h 187"/>
                  <a:gd name="T58" fmla="*/ 0 w 145"/>
                  <a:gd name="T59" fmla="*/ 0 h 187"/>
                  <a:gd name="T60" fmla="*/ 0 w 145"/>
                  <a:gd name="T61" fmla="*/ 0 h 187"/>
                  <a:gd name="T62" fmla="*/ 0 w 145"/>
                  <a:gd name="T63" fmla="*/ 0 h 187"/>
                  <a:gd name="T64" fmla="*/ 0 w 145"/>
                  <a:gd name="T65" fmla="*/ 0 h 187"/>
                  <a:gd name="T66" fmla="*/ 0 w 145"/>
                  <a:gd name="T67" fmla="*/ 0 h 187"/>
                  <a:gd name="T68" fmla="*/ 0 w 145"/>
                  <a:gd name="T69" fmla="*/ 0 h 187"/>
                  <a:gd name="T70" fmla="*/ 0 w 145"/>
                  <a:gd name="T71" fmla="*/ 0 h 187"/>
                  <a:gd name="T72" fmla="*/ 0 w 145"/>
                  <a:gd name="T73" fmla="*/ 0 h 187"/>
                  <a:gd name="T74" fmla="*/ 0 w 145"/>
                  <a:gd name="T75" fmla="*/ 0 h 187"/>
                  <a:gd name="T76" fmla="*/ 0 w 145"/>
                  <a:gd name="T77" fmla="*/ 0 h 187"/>
                  <a:gd name="T78" fmla="*/ 0 w 145"/>
                  <a:gd name="T79" fmla="*/ 0 h 187"/>
                  <a:gd name="T80" fmla="*/ 0 w 145"/>
                  <a:gd name="T81" fmla="*/ 0 h 187"/>
                  <a:gd name="T82" fmla="*/ 0 w 145"/>
                  <a:gd name="T83" fmla="*/ 0 h 187"/>
                  <a:gd name="T84" fmla="*/ 0 w 145"/>
                  <a:gd name="T85" fmla="*/ 0 h 187"/>
                  <a:gd name="T86" fmla="*/ 0 w 145"/>
                  <a:gd name="T87" fmla="*/ 0 h 187"/>
                  <a:gd name="T88" fmla="*/ 0 w 145"/>
                  <a:gd name="T89" fmla="*/ 0 h 187"/>
                  <a:gd name="T90" fmla="*/ 0 w 145"/>
                  <a:gd name="T91" fmla="*/ 0 h 187"/>
                  <a:gd name="T92" fmla="*/ 0 w 145"/>
                  <a:gd name="T93" fmla="*/ 0 h 187"/>
                  <a:gd name="T94" fmla="*/ 0 w 145"/>
                  <a:gd name="T95" fmla="*/ 0 h 18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45" h="187">
                    <a:moveTo>
                      <a:pt x="86" y="180"/>
                    </a:moveTo>
                    <a:lnTo>
                      <a:pt x="76" y="183"/>
                    </a:lnTo>
                    <a:lnTo>
                      <a:pt x="65" y="186"/>
                    </a:lnTo>
                    <a:lnTo>
                      <a:pt x="58" y="187"/>
                    </a:lnTo>
                    <a:lnTo>
                      <a:pt x="55" y="187"/>
                    </a:lnTo>
                    <a:lnTo>
                      <a:pt x="45" y="186"/>
                    </a:lnTo>
                    <a:lnTo>
                      <a:pt x="35" y="181"/>
                    </a:lnTo>
                    <a:lnTo>
                      <a:pt x="27" y="174"/>
                    </a:lnTo>
                    <a:lnTo>
                      <a:pt x="23" y="166"/>
                    </a:lnTo>
                    <a:lnTo>
                      <a:pt x="19" y="156"/>
                    </a:lnTo>
                    <a:lnTo>
                      <a:pt x="19" y="148"/>
                    </a:lnTo>
                    <a:lnTo>
                      <a:pt x="24" y="141"/>
                    </a:lnTo>
                    <a:lnTo>
                      <a:pt x="30" y="136"/>
                    </a:lnTo>
                    <a:lnTo>
                      <a:pt x="35" y="135"/>
                    </a:lnTo>
                    <a:lnTo>
                      <a:pt x="42" y="135"/>
                    </a:lnTo>
                    <a:lnTo>
                      <a:pt x="46" y="137"/>
                    </a:lnTo>
                    <a:lnTo>
                      <a:pt x="48" y="138"/>
                    </a:lnTo>
                    <a:lnTo>
                      <a:pt x="48" y="144"/>
                    </a:lnTo>
                    <a:lnTo>
                      <a:pt x="47" y="150"/>
                    </a:lnTo>
                    <a:lnTo>
                      <a:pt x="43" y="153"/>
                    </a:lnTo>
                    <a:lnTo>
                      <a:pt x="39" y="156"/>
                    </a:lnTo>
                    <a:lnTo>
                      <a:pt x="31" y="156"/>
                    </a:lnTo>
                    <a:lnTo>
                      <a:pt x="30" y="163"/>
                    </a:lnTo>
                    <a:lnTo>
                      <a:pt x="32" y="168"/>
                    </a:lnTo>
                    <a:lnTo>
                      <a:pt x="38" y="173"/>
                    </a:lnTo>
                    <a:lnTo>
                      <a:pt x="45" y="176"/>
                    </a:lnTo>
                    <a:lnTo>
                      <a:pt x="52" y="177"/>
                    </a:lnTo>
                    <a:lnTo>
                      <a:pt x="57" y="179"/>
                    </a:lnTo>
                    <a:lnTo>
                      <a:pt x="62" y="179"/>
                    </a:lnTo>
                    <a:lnTo>
                      <a:pt x="63" y="179"/>
                    </a:lnTo>
                    <a:lnTo>
                      <a:pt x="70" y="175"/>
                    </a:lnTo>
                    <a:lnTo>
                      <a:pt x="78" y="171"/>
                    </a:lnTo>
                    <a:lnTo>
                      <a:pt x="86" y="165"/>
                    </a:lnTo>
                    <a:lnTo>
                      <a:pt x="91" y="157"/>
                    </a:lnTo>
                    <a:lnTo>
                      <a:pt x="93" y="149"/>
                    </a:lnTo>
                    <a:lnTo>
                      <a:pt x="96" y="142"/>
                    </a:lnTo>
                    <a:lnTo>
                      <a:pt x="98" y="134"/>
                    </a:lnTo>
                    <a:lnTo>
                      <a:pt x="96" y="126"/>
                    </a:lnTo>
                    <a:lnTo>
                      <a:pt x="92" y="118"/>
                    </a:lnTo>
                    <a:lnTo>
                      <a:pt x="85" y="111"/>
                    </a:lnTo>
                    <a:lnTo>
                      <a:pt x="78" y="107"/>
                    </a:lnTo>
                    <a:lnTo>
                      <a:pt x="70" y="105"/>
                    </a:lnTo>
                    <a:lnTo>
                      <a:pt x="61" y="103"/>
                    </a:lnTo>
                    <a:lnTo>
                      <a:pt x="52" y="101"/>
                    </a:lnTo>
                    <a:lnTo>
                      <a:pt x="41" y="100"/>
                    </a:lnTo>
                    <a:lnTo>
                      <a:pt x="30" y="98"/>
                    </a:lnTo>
                    <a:lnTo>
                      <a:pt x="27" y="98"/>
                    </a:lnTo>
                    <a:lnTo>
                      <a:pt x="23" y="97"/>
                    </a:lnTo>
                    <a:lnTo>
                      <a:pt x="17" y="93"/>
                    </a:lnTo>
                    <a:lnTo>
                      <a:pt x="11" y="89"/>
                    </a:lnTo>
                    <a:lnTo>
                      <a:pt x="4" y="84"/>
                    </a:lnTo>
                    <a:lnTo>
                      <a:pt x="1" y="74"/>
                    </a:lnTo>
                    <a:lnTo>
                      <a:pt x="0" y="63"/>
                    </a:lnTo>
                    <a:lnTo>
                      <a:pt x="1" y="53"/>
                    </a:lnTo>
                    <a:lnTo>
                      <a:pt x="5" y="42"/>
                    </a:lnTo>
                    <a:lnTo>
                      <a:pt x="11" y="39"/>
                    </a:lnTo>
                    <a:lnTo>
                      <a:pt x="16" y="36"/>
                    </a:lnTo>
                    <a:lnTo>
                      <a:pt x="20" y="34"/>
                    </a:lnTo>
                    <a:lnTo>
                      <a:pt x="25" y="31"/>
                    </a:lnTo>
                    <a:lnTo>
                      <a:pt x="24" y="32"/>
                    </a:lnTo>
                    <a:lnTo>
                      <a:pt x="32" y="32"/>
                    </a:lnTo>
                    <a:lnTo>
                      <a:pt x="41" y="34"/>
                    </a:lnTo>
                    <a:lnTo>
                      <a:pt x="49" y="37"/>
                    </a:lnTo>
                    <a:lnTo>
                      <a:pt x="56" y="42"/>
                    </a:lnTo>
                    <a:lnTo>
                      <a:pt x="60" y="47"/>
                    </a:lnTo>
                    <a:lnTo>
                      <a:pt x="63" y="53"/>
                    </a:lnTo>
                    <a:lnTo>
                      <a:pt x="69" y="57"/>
                    </a:lnTo>
                    <a:lnTo>
                      <a:pt x="75" y="58"/>
                    </a:lnTo>
                    <a:lnTo>
                      <a:pt x="79" y="58"/>
                    </a:lnTo>
                    <a:lnTo>
                      <a:pt x="83" y="53"/>
                    </a:lnTo>
                    <a:lnTo>
                      <a:pt x="87" y="49"/>
                    </a:lnTo>
                    <a:lnTo>
                      <a:pt x="91" y="44"/>
                    </a:lnTo>
                    <a:lnTo>
                      <a:pt x="87" y="35"/>
                    </a:lnTo>
                    <a:lnTo>
                      <a:pt x="78" y="28"/>
                    </a:lnTo>
                    <a:lnTo>
                      <a:pt x="71" y="22"/>
                    </a:lnTo>
                    <a:lnTo>
                      <a:pt x="75" y="11"/>
                    </a:lnTo>
                    <a:lnTo>
                      <a:pt x="79" y="6"/>
                    </a:lnTo>
                    <a:lnTo>
                      <a:pt x="85" y="4"/>
                    </a:lnTo>
                    <a:lnTo>
                      <a:pt x="91" y="2"/>
                    </a:lnTo>
                    <a:lnTo>
                      <a:pt x="96" y="0"/>
                    </a:lnTo>
                    <a:lnTo>
                      <a:pt x="105" y="2"/>
                    </a:lnTo>
                    <a:lnTo>
                      <a:pt x="111" y="7"/>
                    </a:lnTo>
                    <a:lnTo>
                      <a:pt x="118" y="12"/>
                    </a:lnTo>
                    <a:lnTo>
                      <a:pt x="125" y="19"/>
                    </a:lnTo>
                    <a:lnTo>
                      <a:pt x="131" y="25"/>
                    </a:lnTo>
                    <a:lnTo>
                      <a:pt x="136" y="34"/>
                    </a:lnTo>
                    <a:lnTo>
                      <a:pt x="140" y="42"/>
                    </a:lnTo>
                    <a:lnTo>
                      <a:pt x="144" y="50"/>
                    </a:lnTo>
                    <a:lnTo>
                      <a:pt x="145" y="69"/>
                    </a:lnTo>
                    <a:lnTo>
                      <a:pt x="144" y="89"/>
                    </a:lnTo>
                    <a:lnTo>
                      <a:pt x="139" y="108"/>
                    </a:lnTo>
                    <a:lnTo>
                      <a:pt x="133" y="127"/>
                    </a:lnTo>
                    <a:lnTo>
                      <a:pt x="124" y="143"/>
                    </a:lnTo>
                    <a:lnTo>
                      <a:pt x="114" y="158"/>
                    </a:lnTo>
                    <a:lnTo>
                      <a:pt x="100" y="171"/>
                    </a:lnTo>
                    <a:lnTo>
                      <a:pt x="86" y="180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95" name="未知"/>
              <p:cNvSpPr>
                <a:spLocks/>
              </p:cNvSpPr>
              <p:nvPr/>
            </p:nvSpPr>
            <p:spPr bwMode="auto">
              <a:xfrm>
                <a:off x="1188" y="201"/>
                <a:ext cx="15" cy="40"/>
              </a:xfrm>
              <a:custGeom>
                <a:avLst/>
                <a:gdLst>
                  <a:gd name="T0" fmla="*/ 1 w 30"/>
                  <a:gd name="T1" fmla="*/ 0 h 81"/>
                  <a:gd name="T2" fmla="*/ 1 w 30"/>
                  <a:gd name="T3" fmla="*/ 0 h 81"/>
                  <a:gd name="T4" fmla="*/ 1 w 30"/>
                  <a:gd name="T5" fmla="*/ 0 h 81"/>
                  <a:gd name="T6" fmla="*/ 1 w 30"/>
                  <a:gd name="T7" fmla="*/ 0 h 81"/>
                  <a:gd name="T8" fmla="*/ 0 w 30"/>
                  <a:gd name="T9" fmla="*/ 0 h 81"/>
                  <a:gd name="T10" fmla="*/ 1 w 30"/>
                  <a:gd name="T11" fmla="*/ 0 h 81"/>
                  <a:gd name="T12" fmla="*/ 1 w 30"/>
                  <a:gd name="T13" fmla="*/ 0 h 81"/>
                  <a:gd name="T14" fmla="*/ 1 w 30"/>
                  <a:gd name="T15" fmla="*/ 0 h 81"/>
                  <a:gd name="T16" fmla="*/ 1 w 30"/>
                  <a:gd name="T17" fmla="*/ 0 h 81"/>
                  <a:gd name="T18" fmla="*/ 1 w 30"/>
                  <a:gd name="T19" fmla="*/ 0 h 81"/>
                  <a:gd name="T20" fmla="*/ 1 w 30"/>
                  <a:gd name="T21" fmla="*/ 0 h 8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0" h="81">
                    <a:moveTo>
                      <a:pt x="26" y="81"/>
                    </a:moveTo>
                    <a:lnTo>
                      <a:pt x="26" y="60"/>
                    </a:lnTo>
                    <a:lnTo>
                      <a:pt x="20" y="39"/>
                    </a:lnTo>
                    <a:lnTo>
                      <a:pt x="12" y="2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8" y="8"/>
                    </a:lnTo>
                    <a:lnTo>
                      <a:pt x="23" y="22"/>
                    </a:lnTo>
                    <a:lnTo>
                      <a:pt x="28" y="38"/>
                    </a:lnTo>
                    <a:lnTo>
                      <a:pt x="30" y="54"/>
                    </a:lnTo>
                    <a:lnTo>
                      <a:pt x="26" y="8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96" name="未知"/>
              <p:cNvSpPr>
                <a:spLocks/>
              </p:cNvSpPr>
              <p:nvPr/>
            </p:nvSpPr>
            <p:spPr bwMode="auto">
              <a:xfrm>
                <a:off x="1067" y="45"/>
                <a:ext cx="83" cy="99"/>
              </a:xfrm>
              <a:custGeom>
                <a:avLst/>
                <a:gdLst>
                  <a:gd name="T0" fmla="*/ 0 w 167"/>
                  <a:gd name="T1" fmla="*/ 0 h 199"/>
                  <a:gd name="T2" fmla="*/ 0 w 167"/>
                  <a:gd name="T3" fmla="*/ 0 h 199"/>
                  <a:gd name="T4" fmla="*/ 0 w 167"/>
                  <a:gd name="T5" fmla="*/ 0 h 199"/>
                  <a:gd name="T6" fmla="*/ 0 w 167"/>
                  <a:gd name="T7" fmla="*/ 0 h 199"/>
                  <a:gd name="T8" fmla="*/ 0 w 167"/>
                  <a:gd name="T9" fmla="*/ 0 h 199"/>
                  <a:gd name="T10" fmla="*/ 0 w 167"/>
                  <a:gd name="T11" fmla="*/ 0 h 199"/>
                  <a:gd name="T12" fmla="*/ 0 w 167"/>
                  <a:gd name="T13" fmla="*/ 0 h 199"/>
                  <a:gd name="T14" fmla="*/ 0 w 167"/>
                  <a:gd name="T15" fmla="*/ 0 h 199"/>
                  <a:gd name="T16" fmla="*/ 0 w 167"/>
                  <a:gd name="T17" fmla="*/ 0 h 199"/>
                  <a:gd name="T18" fmla="*/ 0 w 167"/>
                  <a:gd name="T19" fmla="*/ 0 h 199"/>
                  <a:gd name="T20" fmla="*/ 0 w 167"/>
                  <a:gd name="T21" fmla="*/ 0 h 199"/>
                  <a:gd name="T22" fmla="*/ 0 w 167"/>
                  <a:gd name="T23" fmla="*/ 0 h 199"/>
                  <a:gd name="T24" fmla="*/ 0 w 167"/>
                  <a:gd name="T25" fmla="*/ 0 h 199"/>
                  <a:gd name="T26" fmla="*/ 0 w 167"/>
                  <a:gd name="T27" fmla="*/ 0 h 199"/>
                  <a:gd name="T28" fmla="*/ 0 w 167"/>
                  <a:gd name="T29" fmla="*/ 0 h 199"/>
                  <a:gd name="T30" fmla="*/ 0 w 167"/>
                  <a:gd name="T31" fmla="*/ 0 h 199"/>
                  <a:gd name="T32" fmla="*/ 0 w 167"/>
                  <a:gd name="T33" fmla="*/ 0 h 199"/>
                  <a:gd name="T34" fmla="*/ 0 w 167"/>
                  <a:gd name="T35" fmla="*/ 0 h 199"/>
                  <a:gd name="T36" fmla="*/ 0 w 167"/>
                  <a:gd name="T37" fmla="*/ 0 h 199"/>
                  <a:gd name="T38" fmla="*/ 0 w 167"/>
                  <a:gd name="T39" fmla="*/ 0 h 199"/>
                  <a:gd name="T40" fmla="*/ 0 w 167"/>
                  <a:gd name="T41" fmla="*/ 0 h 199"/>
                  <a:gd name="T42" fmla="*/ 0 w 167"/>
                  <a:gd name="T43" fmla="*/ 0 h 199"/>
                  <a:gd name="T44" fmla="*/ 0 w 167"/>
                  <a:gd name="T45" fmla="*/ 0 h 199"/>
                  <a:gd name="T46" fmla="*/ 0 w 167"/>
                  <a:gd name="T47" fmla="*/ 0 h 199"/>
                  <a:gd name="T48" fmla="*/ 0 w 167"/>
                  <a:gd name="T49" fmla="*/ 0 h 199"/>
                  <a:gd name="T50" fmla="*/ 0 w 167"/>
                  <a:gd name="T51" fmla="*/ 0 h 199"/>
                  <a:gd name="T52" fmla="*/ 0 w 167"/>
                  <a:gd name="T53" fmla="*/ 0 h 199"/>
                  <a:gd name="T54" fmla="*/ 0 w 167"/>
                  <a:gd name="T55" fmla="*/ 0 h 199"/>
                  <a:gd name="T56" fmla="*/ 0 w 167"/>
                  <a:gd name="T57" fmla="*/ 0 h 199"/>
                  <a:gd name="T58" fmla="*/ 0 w 167"/>
                  <a:gd name="T59" fmla="*/ 0 h 199"/>
                  <a:gd name="T60" fmla="*/ 0 w 167"/>
                  <a:gd name="T61" fmla="*/ 0 h 199"/>
                  <a:gd name="T62" fmla="*/ 0 w 167"/>
                  <a:gd name="T63" fmla="*/ 0 h 199"/>
                  <a:gd name="T64" fmla="*/ 0 w 167"/>
                  <a:gd name="T65" fmla="*/ 0 h 199"/>
                  <a:gd name="T66" fmla="*/ 0 w 167"/>
                  <a:gd name="T67" fmla="*/ 0 h 199"/>
                  <a:gd name="T68" fmla="*/ 0 w 167"/>
                  <a:gd name="T69" fmla="*/ 0 h 199"/>
                  <a:gd name="T70" fmla="*/ 0 w 167"/>
                  <a:gd name="T71" fmla="*/ 0 h 199"/>
                  <a:gd name="T72" fmla="*/ 0 w 167"/>
                  <a:gd name="T73" fmla="*/ 0 h 199"/>
                  <a:gd name="T74" fmla="*/ 0 w 167"/>
                  <a:gd name="T75" fmla="*/ 0 h 199"/>
                  <a:gd name="T76" fmla="*/ 0 w 167"/>
                  <a:gd name="T77" fmla="*/ 0 h 199"/>
                  <a:gd name="T78" fmla="*/ 0 w 167"/>
                  <a:gd name="T79" fmla="*/ 0 h 199"/>
                  <a:gd name="T80" fmla="*/ 0 w 167"/>
                  <a:gd name="T81" fmla="*/ 0 h 199"/>
                  <a:gd name="T82" fmla="*/ 0 w 167"/>
                  <a:gd name="T83" fmla="*/ 0 h 199"/>
                  <a:gd name="T84" fmla="*/ 0 w 167"/>
                  <a:gd name="T85" fmla="*/ 0 h 199"/>
                  <a:gd name="T86" fmla="*/ 0 w 167"/>
                  <a:gd name="T87" fmla="*/ 0 h 199"/>
                  <a:gd name="T88" fmla="*/ 0 w 167"/>
                  <a:gd name="T89" fmla="*/ 0 h 19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67" h="199">
                    <a:moveTo>
                      <a:pt x="144" y="143"/>
                    </a:moveTo>
                    <a:lnTo>
                      <a:pt x="137" y="143"/>
                    </a:lnTo>
                    <a:lnTo>
                      <a:pt x="132" y="140"/>
                    </a:lnTo>
                    <a:lnTo>
                      <a:pt x="127" y="136"/>
                    </a:lnTo>
                    <a:lnTo>
                      <a:pt x="120" y="137"/>
                    </a:lnTo>
                    <a:lnTo>
                      <a:pt x="116" y="140"/>
                    </a:lnTo>
                    <a:lnTo>
                      <a:pt x="112" y="143"/>
                    </a:lnTo>
                    <a:lnTo>
                      <a:pt x="111" y="148"/>
                    </a:lnTo>
                    <a:lnTo>
                      <a:pt x="112" y="153"/>
                    </a:lnTo>
                    <a:lnTo>
                      <a:pt x="117" y="161"/>
                    </a:lnTo>
                    <a:lnTo>
                      <a:pt x="125" y="164"/>
                    </a:lnTo>
                    <a:lnTo>
                      <a:pt x="132" y="166"/>
                    </a:lnTo>
                    <a:lnTo>
                      <a:pt x="134" y="174"/>
                    </a:lnTo>
                    <a:lnTo>
                      <a:pt x="132" y="182"/>
                    </a:lnTo>
                    <a:lnTo>
                      <a:pt x="128" y="188"/>
                    </a:lnTo>
                    <a:lnTo>
                      <a:pt x="124" y="191"/>
                    </a:lnTo>
                    <a:lnTo>
                      <a:pt x="120" y="195"/>
                    </a:lnTo>
                    <a:lnTo>
                      <a:pt x="114" y="196"/>
                    </a:lnTo>
                    <a:lnTo>
                      <a:pt x="109" y="198"/>
                    </a:lnTo>
                    <a:lnTo>
                      <a:pt x="103" y="198"/>
                    </a:lnTo>
                    <a:lnTo>
                      <a:pt x="96" y="199"/>
                    </a:lnTo>
                    <a:lnTo>
                      <a:pt x="87" y="198"/>
                    </a:lnTo>
                    <a:lnTo>
                      <a:pt x="71" y="191"/>
                    </a:lnTo>
                    <a:lnTo>
                      <a:pt x="57" y="182"/>
                    </a:lnTo>
                    <a:lnTo>
                      <a:pt x="43" y="171"/>
                    </a:lnTo>
                    <a:lnTo>
                      <a:pt x="31" y="157"/>
                    </a:lnTo>
                    <a:lnTo>
                      <a:pt x="21" y="142"/>
                    </a:lnTo>
                    <a:lnTo>
                      <a:pt x="13" y="126"/>
                    </a:lnTo>
                    <a:lnTo>
                      <a:pt x="6" y="110"/>
                    </a:lnTo>
                    <a:lnTo>
                      <a:pt x="0" y="91"/>
                    </a:lnTo>
                    <a:lnTo>
                      <a:pt x="0" y="67"/>
                    </a:lnTo>
                    <a:lnTo>
                      <a:pt x="4" y="42"/>
                    </a:lnTo>
                    <a:lnTo>
                      <a:pt x="12" y="20"/>
                    </a:lnTo>
                    <a:lnTo>
                      <a:pt x="27" y="5"/>
                    </a:lnTo>
                    <a:lnTo>
                      <a:pt x="33" y="2"/>
                    </a:lnTo>
                    <a:lnTo>
                      <a:pt x="38" y="1"/>
                    </a:lnTo>
                    <a:lnTo>
                      <a:pt x="45" y="0"/>
                    </a:lnTo>
                    <a:lnTo>
                      <a:pt x="51" y="0"/>
                    </a:lnTo>
                    <a:lnTo>
                      <a:pt x="57" y="1"/>
                    </a:lnTo>
                    <a:lnTo>
                      <a:pt x="61" y="2"/>
                    </a:lnTo>
                    <a:lnTo>
                      <a:pt x="66" y="5"/>
                    </a:lnTo>
                    <a:lnTo>
                      <a:pt x="69" y="7"/>
                    </a:lnTo>
                    <a:lnTo>
                      <a:pt x="73" y="13"/>
                    </a:lnTo>
                    <a:lnTo>
                      <a:pt x="76" y="17"/>
                    </a:lnTo>
                    <a:lnTo>
                      <a:pt x="76" y="24"/>
                    </a:lnTo>
                    <a:lnTo>
                      <a:pt x="75" y="31"/>
                    </a:lnTo>
                    <a:lnTo>
                      <a:pt x="72" y="36"/>
                    </a:lnTo>
                    <a:lnTo>
                      <a:pt x="66" y="38"/>
                    </a:lnTo>
                    <a:lnTo>
                      <a:pt x="61" y="39"/>
                    </a:lnTo>
                    <a:lnTo>
                      <a:pt x="57" y="43"/>
                    </a:lnTo>
                    <a:lnTo>
                      <a:pt x="53" y="40"/>
                    </a:lnTo>
                    <a:lnTo>
                      <a:pt x="52" y="35"/>
                    </a:lnTo>
                    <a:lnTo>
                      <a:pt x="52" y="30"/>
                    </a:lnTo>
                    <a:lnTo>
                      <a:pt x="54" y="28"/>
                    </a:lnTo>
                    <a:lnTo>
                      <a:pt x="68" y="28"/>
                    </a:lnTo>
                    <a:lnTo>
                      <a:pt x="69" y="20"/>
                    </a:lnTo>
                    <a:lnTo>
                      <a:pt x="67" y="15"/>
                    </a:lnTo>
                    <a:lnTo>
                      <a:pt x="63" y="12"/>
                    </a:lnTo>
                    <a:lnTo>
                      <a:pt x="57" y="9"/>
                    </a:lnTo>
                    <a:lnTo>
                      <a:pt x="53" y="9"/>
                    </a:lnTo>
                    <a:lnTo>
                      <a:pt x="49" y="8"/>
                    </a:lnTo>
                    <a:lnTo>
                      <a:pt x="44" y="8"/>
                    </a:lnTo>
                    <a:lnTo>
                      <a:pt x="43" y="8"/>
                    </a:lnTo>
                    <a:lnTo>
                      <a:pt x="34" y="12"/>
                    </a:lnTo>
                    <a:lnTo>
                      <a:pt x="27" y="17"/>
                    </a:lnTo>
                    <a:lnTo>
                      <a:pt x="21" y="27"/>
                    </a:lnTo>
                    <a:lnTo>
                      <a:pt x="18" y="37"/>
                    </a:lnTo>
                    <a:lnTo>
                      <a:pt x="16" y="47"/>
                    </a:lnTo>
                    <a:lnTo>
                      <a:pt x="20" y="58"/>
                    </a:lnTo>
                    <a:lnTo>
                      <a:pt x="26" y="66"/>
                    </a:lnTo>
                    <a:lnTo>
                      <a:pt x="34" y="73"/>
                    </a:lnTo>
                    <a:lnTo>
                      <a:pt x="45" y="77"/>
                    </a:lnTo>
                    <a:lnTo>
                      <a:pt x="57" y="80"/>
                    </a:lnTo>
                    <a:lnTo>
                      <a:pt x="68" y="81"/>
                    </a:lnTo>
                    <a:lnTo>
                      <a:pt x="81" y="81"/>
                    </a:lnTo>
                    <a:lnTo>
                      <a:pt x="94" y="80"/>
                    </a:lnTo>
                    <a:lnTo>
                      <a:pt x="105" y="78"/>
                    </a:lnTo>
                    <a:lnTo>
                      <a:pt x="117" y="77"/>
                    </a:lnTo>
                    <a:lnTo>
                      <a:pt x="128" y="75"/>
                    </a:lnTo>
                    <a:lnTo>
                      <a:pt x="137" y="74"/>
                    </a:lnTo>
                    <a:lnTo>
                      <a:pt x="144" y="76"/>
                    </a:lnTo>
                    <a:lnTo>
                      <a:pt x="151" y="80"/>
                    </a:lnTo>
                    <a:lnTo>
                      <a:pt x="157" y="85"/>
                    </a:lnTo>
                    <a:lnTo>
                      <a:pt x="160" y="91"/>
                    </a:lnTo>
                    <a:lnTo>
                      <a:pt x="163" y="97"/>
                    </a:lnTo>
                    <a:lnTo>
                      <a:pt x="165" y="104"/>
                    </a:lnTo>
                    <a:lnTo>
                      <a:pt x="167" y="111"/>
                    </a:lnTo>
                    <a:lnTo>
                      <a:pt x="166" y="122"/>
                    </a:lnTo>
                    <a:lnTo>
                      <a:pt x="160" y="130"/>
                    </a:lnTo>
                    <a:lnTo>
                      <a:pt x="152" y="137"/>
                    </a:lnTo>
                    <a:lnTo>
                      <a:pt x="144" y="143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97" name="未知"/>
              <p:cNvSpPr>
                <a:spLocks/>
              </p:cNvSpPr>
              <p:nvPr/>
            </p:nvSpPr>
            <p:spPr bwMode="auto">
              <a:xfrm>
                <a:off x="1085" y="100"/>
                <a:ext cx="33" cy="16"/>
              </a:xfrm>
              <a:custGeom>
                <a:avLst/>
                <a:gdLst>
                  <a:gd name="T0" fmla="*/ 1 w 66"/>
                  <a:gd name="T1" fmla="*/ 1 h 31"/>
                  <a:gd name="T2" fmla="*/ 1 w 66"/>
                  <a:gd name="T3" fmla="*/ 1 h 31"/>
                  <a:gd name="T4" fmla="*/ 1 w 66"/>
                  <a:gd name="T5" fmla="*/ 1 h 31"/>
                  <a:gd name="T6" fmla="*/ 1 w 66"/>
                  <a:gd name="T7" fmla="*/ 1 h 31"/>
                  <a:gd name="T8" fmla="*/ 1 w 66"/>
                  <a:gd name="T9" fmla="*/ 1 h 31"/>
                  <a:gd name="T10" fmla="*/ 1 w 66"/>
                  <a:gd name="T11" fmla="*/ 1 h 31"/>
                  <a:gd name="T12" fmla="*/ 1 w 66"/>
                  <a:gd name="T13" fmla="*/ 1 h 31"/>
                  <a:gd name="T14" fmla="*/ 1 w 66"/>
                  <a:gd name="T15" fmla="*/ 1 h 31"/>
                  <a:gd name="T16" fmla="*/ 1 w 66"/>
                  <a:gd name="T17" fmla="*/ 1 h 31"/>
                  <a:gd name="T18" fmla="*/ 1 w 66"/>
                  <a:gd name="T19" fmla="*/ 1 h 31"/>
                  <a:gd name="T20" fmla="*/ 1 w 66"/>
                  <a:gd name="T21" fmla="*/ 1 h 31"/>
                  <a:gd name="T22" fmla="*/ 1 w 66"/>
                  <a:gd name="T23" fmla="*/ 1 h 31"/>
                  <a:gd name="T24" fmla="*/ 0 w 66"/>
                  <a:gd name="T25" fmla="*/ 0 h 31"/>
                  <a:gd name="T26" fmla="*/ 1 w 66"/>
                  <a:gd name="T27" fmla="*/ 1 h 31"/>
                  <a:gd name="T28" fmla="*/ 1 w 66"/>
                  <a:gd name="T29" fmla="*/ 1 h 31"/>
                  <a:gd name="T30" fmla="*/ 1 w 66"/>
                  <a:gd name="T31" fmla="*/ 1 h 31"/>
                  <a:gd name="T32" fmla="*/ 1 w 66"/>
                  <a:gd name="T33" fmla="*/ 1 h 31"/>
                  <a:gd name="T34" fmla="*/ 1 w 66"/>
                  <a:gd name="T35" fmla="*/ 1 h 31"/>
                  <a:gd name="T36" fmla="*/ 1 w 66"/>
                  <a:gd name="T37" fmla="*/ 1 h 31"/>
                  <a:gd name="T38" fmla="*/ 1 w 66"/>
                  <a:gd name="T39" fmla="*/ 1 h 31"/>
                  <a:gd name="T40" fmla="*/ 1 w 66"/>
                  <a:gd name="T41" fmla="*/ 1 h 31"/>
                  <a:gd name="T42" fmla="*/ 1 w 66"/>
                  <a:gd name="T43" fmla="*/ 1 h 3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6" h="31">
                    <a:moveTo>
                      <a:pt x="66" y="30"/>
                    </a:moveTo>
                    <a:lnTo>
                      <a:pt x="59" y="31"/>
                    </a:lnTo>
                    <a:lnTo>
                      <a:pt x="53" y="31"/>
                    </a:lnTo>
                    <a:lnTo>
                      <a:pt x="47" y="30"/>
                    </a:lnTo>
                    <a:lnTo>
                      <a:pt x="42" y="28"/>
                    </a:lnTo>
                    <a:lnTo>
                      <a:pt x="36" y="25"/>
                    </a:lnTo>
                    <a:lnTo>
                      <a:pt x="31" y="23"/>
                    </a:lnTo>
                    <a:lnTo>
                      <a:pt x="26" y="21"/>
                    </a:lnTo>
                    <a:lnTo>
                      <a:pt x="21" y="19"/>
                    </a:lnTo>
                    <a:lnTo>
                      <a:pt x="14" y="15"/>
                    </a:lnTo>
                    <a:lnTo>
                      <a:pt x="9" y="10"/>
                    </a:lnTo>
                    <a:lnTo>
                      <a:pt x="4" y="6"/>
                    </a:lnTo>
                    <a:lnTo>
                      <a:pt x="0" y="0"/>
                    </a:lnTo>
                    <a:lnTo>
                      <a:pt x="6" y="3"/>
                    </a:lnTo>
                    <a:lnTo>
                      <a:pt x="13" y="7"/>
                    </a:lnTo>
                    <a:lnTo>
                      <a:pt x="21" y="10"/>
                    </a:lnTo>
                    <a:lnTo>
                      <a:pt x="29" y="14"/>
                    </a:lnTo>
                    <a:lnTo>
                      <a:pt x="38" y="17"/>
                    </a:lnTo>
                    <a:lnTo>
                      <a:pt x="47" y="21"/>
                    </a:lnTo>
                    <a:lnTo>
                      <a:pt x="57" y="23"/>
                    </a:lnTo>
                    <a:lnTo>
                      <a:pt x="66" y="24"/>
                    </a:lnTo>
                    <a:lnTo>
                      <a:pt x="66" y="30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98" name="未知"/>
              <p:cNvSpPr>
                <a:spLocks/>
              </p:cNvSpPr>
              <p:nvPr/>
            </p:nvSpPr>
            <p:spPr bwMode="auto">
              <a:xfrm>
                <a:off x="1074" y="86"/>
                <a:ext cx="6" cy="11"/>
              </a:xfrm>
              <a:custGeom>
                <a:avLst/>
                <a:gdLst>
                  <a:gd name="T0" fmla="*/ 0 w 13"/>
                  <a:gd name="T1" fmla="*/ 1 h 22"/>
                  <a:gd name="T2" fmla="*/ 0 w 13"/>
                  <a:gd name="T3" fmla="*/ 1 h 22"/>
                  <a:gd name="T4" fmla="*/ 0 w 13"/>
                  <a:gd name="T5" fmla="*/ 1 h 22"/>
                  <a:gd name="T6" fmla="*/ 0 w 13"/>
                  <a:gd name="T7" fmla="*/ 1 h 22"/>
                  <a:gd name="T8" fmla="*/ 0 w 13"/>
                  <a:gd name="T9" fmla="*/ 0 h 22"/>
                  <a:gd name="T10" fmla="*/ 0 w 13"/>
                  <a:gd name="T11" fmla="*/ 1 h 22"/>
                  <a:gd name="T12" fmla="*/ 0 w 13"/>
                  <a:gd name="T13" fmla="*/ 1 h 22"/>
                  <a:gd name="T14" fmla="*/ 0 w 13"/>
                  <a:gd name="T15" fmla="*/ 1 h 22"/>
                  <a:gd name="T16" fmla="*/ 0 w 13"/>
                  <a:gd name="T17" fmla="*/ 1 h 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22">
                    <a:moveTo>
                      <a:pt x="13" y="22"/>
                    </a:moveTo>
                    <a:lnTo>
                      <a:pt x="11" y="16"/>
                    </a:lnTo>
                    <a:lnTo>
                      <a:pt x="7" y="10"/>
                    </a:lnTo>
                    <a:lnTo>
                      <a:pt x="4" y="6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1" y="9"/>
                    </a:lnTo>
                    <a:lnTo>
                      <a:pt x="13" y="16"/>
                    </a:lnTo>
                    <a:lnTo>
                      <a:pt x="13" y="22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99" name="未知"/>
              <p:cNvSpPr>
                <a:spLocks/>
              </p:cNvSpPr>
              <p:nvPr/>
            </p:nvSpPr>
            <p:spPr bwMode="auto">
              <a:xfrm>
                <a:off x="1134" y="56"/>
                <a:ext cx="141" cy="161"/>
              </a:xfrm>
              <a:custGeom>
                <a:avLst/>
                <a:gdLst>
                  <a:gd name="T0" fmla="*/ 1 w 281"/>
                  <a:gd name="T1" fmla="*/ 1 h 322"/>
                  <a:gd name="T2" fmla="*/ 1 w 281"/>
                  <a:gd name="T3" fmla="*/ 1 h 322"/>
                  <a:gd name="T4" fmla="*/ 1 w 281"/>
                  <a:gd name="T5" fmla="*/ 1 h 322"/>
                  <a:gd name="T6" fmla="*/ 1 w 281"/>
                  <a:gd name="T7" fmla="*/ 1 h 322"/>
                  <a:gd name="T8" fmla="*/ 1 w 281"/>
                  <a:gd name="T9" fmla="*/ 1 h 322"/>
                  <a:gd name="T10" fmla="*/ 1 w 281"/>
                  <a:gd name="T11" fmla="*/ 1 h 322"/>
                  <a:gd name="T12" fmla="*/ 1 w 281"/>
                  <a:gd name="T13" fmla="*/ 1 h 322"/>
                  <a:gd name="T14" fmla="*/ 1 w 281"/>
                  <a:gd name="T15" fmla="*/ 1 h 322"/>
                  <a:gd name="T16" fmla="*/ 1 w 281"/>
                  <a:gd name="T17" fmla="*/ 1 h 322"/>
                  <a:gd name="T18" fmla="*/ 1 w 281"/>
                  <a:gd name="T19" fmla="*/ 1 h 322"/>
                  <a:gd name="T20" fmla="*/ 1 w 281"/>
                  <a:gd name="T21" fmla="*/ 1 h 322"/>
                  <a:gd name="T22" fmla="*/ 1 w 281"/>
                  <a:gd name="T23" fmla="*/ 1 h 322"/>
                  <a:gd name="T24" fmla="*/ 1 w 281"/>
                  <a:gd name="T25" fmla="*/ 1 h 322"/>
                  <a:gd name="T26" fmla="*/ 1 w 281"/>
                  <a:gd name="T27" fmla="*/ 1 h 322"/>
                  <a:gd name="T28" fmla="*/ 1 w 281"/>
                  <a:gd name="T29" fmla="*/ 1 h 322"/>
                  <a:gd name="T30" fmla="*/ 1 w 281"/>
                  <a:gd name="T31" fmla="*/ 1 h 322"/>
                  <a:gd name="T32" fmla="*/ 1 w 281"/>
                  <a:gd name="T33" fmla="*/ 1 h 322"/>
                  <a:gd name="T34" fmla="*/ 1 w 281"/>
                  <a:gd name="T35" fmla="*/ 1 h 322"/>
                  <a:gd name="T36" fmla="*/ 1 w 281"/>
                  <a:gd name="T37" fmla="*/ 1 h 322"/>
                  <a:gd name="T38" fmla="*/ 1 w 281"/>
                  <a:gd name="T39" fmla="*/ 1 h 322"/>
                  <a:gd name="T40" fmla="*/ 1 w 281"/>
                  <a:gd name="T41" fmla="*/ 1 h 322"/>
                  <a:gd name="T42" fmla="*/ 1 w 281"/>
                  <a:gd name="T43" fmla="*/ 1 h 322"/>
                  <a:gd name="T44" fmla="*/ 1 w 281"/>
                  <a:gd name="T45" fmla="*/ 1 h 322"/>
                  <a:gd name="T46" fmla="*/ 1 w 281"/>
                  <a:gd name="T47" fmla="*/ 1 h 322"/>
                  <a:gd name="T48" fmla="*/ 1 w 281"/>
                  <a:gd name="T49" fmla="*/ 1 h 322"/>
                  <a:gd name="T50" fmla="*/ 1 w 281"/>
                  <a:gd name="T51" fmla="*/ 1 h 322"/>
                  <a:gd name="T52" fmla="*/ 1 w 281"/>
                  <a:gd name="T53" fmla="*/ 1 h 322"/>
                  <a:gd name="T54" fmla="*/ 1 w 281"/>
                  <a:gd name="T55" fmla="*/ 1 h 322"/>
                  <a:gd name="T56" fmla="*/ 1 w 281"/>
                  <a:gd name="T57" fmla="*/ 1 h 322"/>
                  <a:gd name="T58" fmla="*/ 1 w 281"/>
                  <a:gd name="T59" fmla="*/ 1 h 322"/>
                  <a:gd name="T60" fmla="*/ 1 w 281"/>
                  <a:gd name="T61" fmla="*/ 1 h 322"/>
                  <a:gd name="T62" fmla="*/ 1 w 281"/>
                  <a:gd name="T63" fmla="*/ 1 h 322"/>
                  <a:gd name="T64" fmla="*/ 1 w 281"/>
                  <a:gd name="T65" fmla="*/ 1 h 322"/>
                  <a:gd name="T66" fmla="*/ 1 w 281"/>
                  <a:gd name="T67" fmla="*/ 1 h 322"/>
                  <a:gd name="T68" fmla="*/ 1 w 281"/>
                  <a:gd name="T69" fmla="*/ 1 h 322"/>
                  <a:gd name="T70" fmla="*/ 1 w 281"/>
                  <a:gd name="T71" fmla="*/ 1 h 322"/>
                  <a:gd name="T72" fmla="*/ 1 w 281"/>
                  <a:gd name="T73" fmla="*/ 1 h 322"/>
                  <a:gd name="T74" fmla="*/ 1 w 281"/>
                  <a:gd name="T75" fmla="*/ 1 h 322"/>
                  <a:gd name="T76" fmla="*/ 1 w 281"/>
                  <a:gd name="T77" fmla="*/ 1 h 322"/>
                  <a:gd name="T78" fmla="*/ 1 w 281"/>
                  <a:gd name="T79" fmla="*/ 1 h 322"/>
                  <a:gd name="T80" fmla="*/ 1 w 281"/>
                  <a:gd name="T81" fmla="*/ 1 h 322"/>
                  <a:gd name="T82" fmla="*/ 1 w 281"/>
                  <a:gd name="T83" fmla="*/ 1 h 322"/>
                  <a:gd name="T84" fmla="*/ 1 w 281"/>
                  <a:gd name="T85" fmla="*/ 1 h 322"/>
                  <a:gd name="T86" fmla="*/ 1 w 281"/>
                  <a:gd name="T87" fmla="*/ 1 h 322"/>
                  <a:gd name="T88" fmla="*/ 1 w 281"/>
                  <a:gd name="T89" fmla="*/ 1 h 322"/>
                  <a:gd name="T90" fmla="*/ 1 w 281"/>
                  <a:gd name="T91" fmla="*/ 1 h 322"/>
                  <a:gd name="T92" fmla="*/ 1 w 281"/>
                  <a:gd name="T93" fmla="*/ 1 h 322"/>
                  <a:gd name="T94" fmla="*/ 1 w 281"/>
                  <a:gd name="T95" fmla="*/ 1 h 322"/>
                  <a:gd name="T96" fmla="*/ 1 w 281"/>
                  <a:gd name="T97" fmla="*/ 1 h 322"/>
                  <a:gd name="T98" fmla="*/ 1 w 281"/>
                  <a:gd name="T99" fmla="*/ 1 h 322"/>
                  <a:gd name="T100" fmla="*/ 1 w 281"/>
                  <a:gd name="T101" fmla="*/ 1 h 322"/>
                  <a:gd name="T102" fmla="*/ 1 w 281"/>
                  <a:gd name="T103" fmla="*/ 1 h 322"/>
                  <a:gd name="T104" fmla="*/ 1 w 281"/>
                  <a:gd name="T105" fmla="*/ 1 h 322"/>
                  <a:gd name="T106" fmla="*/ 1 w 281"/>
                  <a:gd name="T107" fmla="*/ 1 h 322"/>
                  <a:gd name="T108" fmla="*/ 1 w 281"/>
                  <a:gd name="T109" fmla="*/ 1 h 322"/>
                  <a:gd name="T110" fmla="*/ 1 w 281"/>
                  <a:gd name="T111" fmla="*/ 1 h 32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81" h="322">
                    <a:moveTo>
                      <a:pt x="89" y="36"/>
                    </a:moveTo>
                    <a:lnTo>
                      <a:pt x="93" y="35"/>
                    </a:lnTo>
                    <a:lnTo>
                      <a:pt x="98" y="36"/>
                    </a:lnTo>
                    <a:lnTo>
                      <a:pt x="103" y="38"/>
                    </a:lnTo>
                    <a:lnTo>
                      <a:pt x="103" y="41"/>
                    </a:lnTo>
                    <a:lnTo>
                      <a:pt x="99" y="42"/>
                    </a:lnTo>
                    <a:lnTo>
                      <a:pt x="95" y="42"/>
                    </a:lnTo>
                    <a:lnTo>
                      <a:pt x="91" y="39"/>
                    </a:lnTo>
                    <a:lnTo>
                      <a:pt x="89" y="36"/>
                    </a:lnTo>
                    <a:lnTo>
                      <a:pt x="80" y="42"/>
                    </a:lnTo>
                    <a:lnTo>
                      <a:pt x="83" y="43"/>
                    </a:lnTo>
                    <a:lnTo>
                      <a:pt x="85" y="44"/>
                    </a:lnTo>
                    <a:lnTo>
                      <a:pt x="88" y="46"/>
                    </a:lnTo>
                    <a:lnTo>
                      <a:pt x="91" y="47"/>
                    </a:lnTo>
                    <a:lnTo>
                      <a:pt x="97" y="47"/>
                    </a:lnTo>
                    <a:lnTo>
                      <a:pt x="103" y="47"/>
                    </a:lnTo>
                    <a:lnTo>
                      <a:pt x="107" y="46"/>
                    </a:lnTo>
                    <a:lnTo>
                      <a:pt x="110" y="41"/>
                    </a:lnTo>
                    <a:lnTo>
                      <a:pt x="107" y="35"/>
                    </a:lnTo>
                    <a:lnTo>
                      <a:pt x="104" y="31"/>
                    </a:lnTo>
                    <a:lnTo>
                      <a:pt x="99" y="29"/>
                    </a:lnTo>
                    <a:lnTo>
                      <a:pt x="95" y="27"/>
                    </a:lnTo>
                    <a:lnTo>
                      <a:pt x="106" y="11"/>
                    </a:lnTo>
                    <a:lnTo>
                      <a:pt x="106" y="7"/>
                    </a:lnTo>
                    <a:lnTo>
                      <a:pt x="104" y="3"/>
                    </a:lnTo>
                    <a:lnTo>
                      <a:pt x="100" y="0"/>
                    </a:lnTo>
                    <a:lnTo>
                      <a:pt x="93" y="0"/>
                    </a:lnTo>
                    <a:lnTo>
                      <a:pt x="93" y="1"/>
                    </a:lnTo>
                    <a:lnTo>
                      <a:pt x="93" y="4"/>
                    </a:lnTo>
                    <a:lnTo>
                      <a:pt x="93" y="5"/>
                    </a:lnTo>
                    <a:lnTo>
                      <a:pt x="95" y="7"/>
                    </a:lnTo>
                    <a:lnTo>
                      <a:pt x="96" y="9"/>
                    </a:lnTo>
                    <a:lnTo>
                      <a:pt x="98" y="12"/>
                    </a:lnTo>
                    <a:lnTo>
                      <a:pt x="98" y="13"/>
                    </a:lnTo>
                    <a:lnTo>
                      <a:pt x="95" y="16"/>
                    </a:lnTo>
                    <a:lnTo>
                      <a:pt x="91" y="20"/>
                    </a:lnTo>
                    <a:lnTo>
                      <a:pt x="88" y="24"/>
                    </a:lnTo>
                    <a:lnTo>
                      <a:pt x="85" y="29"/>
                    </a:lnTo>
                    <a:lnTo>
                      <a:pt x="73" y="42"/>
                    </a:lnTo>
                    <a:lnTo>
                      <a:pt x="65" y="60"/>
                    </a:lnTo>
                    <a:lnTo>
                      <a:pt x="61" y="81"/>
                    </a:lnTo>
                    <a:lnTo>
                      <a:pt x="59" y="100"/>
                    </a:lnTo>
                    <a:lnTo>
                      <a:pt x="61" y="105"/>
                    </a:lnTo>
                    <a:lnTo>
                      <a:pt x="65" y="110"/>
                    </a:lnTo>
                    <a:lnTo>
                      <a:pt x="69" y="113"/>
                    </a:lnTo>
                    <a:lnTo>
                      <a:pt x="74" y="117"/>
                    </a:lnTo>
                    <a:lnTo>
                      <a:pt x="78" y="119"/>
                    </a:lnTo>
                    <a:lnTo>
                      <a:pt x="84" y="121"/>
                    </a:lnTo>
                    <a:lnTo>
                      <a:pt x="90" y="121"/>
                    </a:lnTo>
                    <a:lnTo>
                      <a:pt x="96" y="120"/>
                    </a:lnTo>
                    <a:lnTo>
                      <a:pt x="99" y="123"/>
                    </a:lnTo>
                    <a:lnTo>
                      <a:pt x="103" y="128"/>
                    </a:lnTo>
                    <a:lnTo>
                      <a:pt x="104" y="134"/>
                    </a:lnTo>
                    <a:lnTo>
                      <a:pt x="103" y="138"/>
                    </a:lnTo>
                    <a:lnTo>
                      <a:pt x="98" y="138"/>
                    </a:lnTo>
                    <a:lnTo>
                      <a:pt x="91" y="138"/>
                    </a:lnTo>
                    <a:lnTo>
                      <a:pt x="83" y="137"/>
                    </a:lnTo>
                    <a:lnTo>
                      <a:pt x="73" y="136"/>
                    </a:lnTo>
                    <a:lnTo>
                      <a:pt x="63" y="129"/>
                    </a:lnTo>
                    <a:lnTo>
                      <a:pt x="58" y="125"/>
                    </a:lnTo>
                    <a:lnTo>
                      <a:pt x="54" y="122"/>
                    </a:lnTo>
                    <a:lnTo>
                      <a:pt x="50" y="123"/>
                    </a:lnTo>
                    <a:lnTo>
                      <a:pt x="52" y="133"/>
                    </a:lnTo>
                    <a:lnTo>
                      <a:pt x="45" y="135"/>
                    </a:lnTo>
                    <a:lnTo>
                      <a:pt x="39" y="136"/>
                    </a:lnTo>
                    <a:lnTo>
                      <a:pt x="34" y="136"/>
                    </a:lnTo>
                    <a:lnTo>
                      <a:pt x="29" y="135"/>
                    </a:lnTo>
                    <a:lnTo>
                      <a:pt x="23" y="134"/>
                    </a:lnTo>
                    <a:lnTo>
                      <a:pt x="17" y="131"/>
                    </a:lnTo>
                    <a:lnTo>
                      <a:pt x="12" y="130"/>
                    </a:lnTo>
                    <a:lnTo>
                      <a:pt x="6" y="129"/>
                    </a:lnTo>
                    <a:lnTo>
                      <a:pt x="16" y="135"/>
                    </a:lnTo>
                    <a:lnTo>
                      <a:pt x="29" y="138"/>
                    </a:lnTo>
                    <a:lnTo>
                      <a:pt x="44" y="141"/>
                    </a:lnTo>
                    <a:lnTo>
                      <a:pt x="59" y="141"/>
                    </a:lnTo>
                    <a:lnTo>
                      <a:pt x="74" y="143"/>
                    </a:lnTo>
                    <a:lnTo>
                      <a:pt x="89" y="145"/>
                    </a:lnTo>
                    <a:lnTo>
                      <a:pt x="103" y="151"/>
                    </a:lnTo>
                    <a:lnTo>
                      <a:pt x="114" y="160"/>
                    </a:lnTo>
                    <a:lnTo>
                      <a:pt x="110" y="165"/>
                    </a:lnTo>
                    <a:lnTo>
                      <a:pt x="101" y="167"/>
                    </a:lnTo>
                    <a:lnTo>
                      <a:pt x="95" y="168"/>
                    </a:lnTo>
                    <a:lnTo>
                      <a:pt x="91" y="168"/>
                    </a:lnTo>
                    <a:lnTo>
                      <a:pt x="80" y="169"/>
                    </a:lnTo>
                    <a:lnTo>
                      <a:pt x="72" y="176"/>
                    </a:lnTo>
                    <a:lnTo>
                      <a:pt x="63" y="186"/>
                    </a:lnTo>
                    <a:lnTo>
                      <a:pt x="58" y="196"/>
                    </a:lnTo>
                    <a:lnTo>
                      <a:pt x="51" y="206"/>
                    </a:lnTo>
                    <a:lnTo>
                      <a:pt x="42" y="214"/>
                    </a:lnTo>
                    <a:lnTo>
                      <a:pt x="30" y="218"/>
                    </a:lnTo>
                    <a:lnTo>
                      <a:pt x="15" y="216"/>
                    </a:lnTo>
                    <a:lnTo>
                      <a:pt x="10" y="210"/>
                    </a:lnTo>
                    <a:lnTo>
                      <a:pt x="7" y="204"/>
                    </a:lnTo>
                    <a:lnTo>
                      <a:pt x="5" y="197"/>
                    </a:lnTo>
                    <a:lnTo>
                      <a:pt x="5" y="189"/>
                    </a:lnTo>
                    <a:lnTo>
                      <a:pt x="10" y="182"/>
                    </a:lnTo>
                    <a:lnTo>
                      <a:pt x="16" y="179"/>
                    </a:lnTo>
                    <a:lnTo>
                      <a:pt x="22" y="180"/>
                    </a:lnTo>
                    <a:lnTo>
                      <a:pt x="29" y="183"/>
                    </a:lnTo>
                    <a:lnTo>
                      <a:pt x="30" y="176"/>
                    </a:lnTo>
                    <a:lnTo>
                      <a:pt x="21" y="174"/>
                    </a:lnTo>
                    <a:lnTo>
                      <a:pt x="13" y="175"/>
                    </a:lnTo>
                    <a:lnTo>
                      <a:pt x="6" y="179"/>
                    </a:lnTo>
                    <a:lnTo>
                      <a:pt x="1" y="184"/>
                    </a:lnTo>
                    <a:lnTo>
                      <a:pt x="0" y="198"/>
                    </a:lnTo>
                    <a:lnTo>
                      <a:pt x="1" y="207"/>
                    </a:lnTo>
                    <a:lnTo>
                      <a:pt x="6" y="216"/>
                    </a:lnTo>
                    <a:lnTo>
                      <a:pt x="14" y="221"/>
                    </a:lnTo>
                    <a:lnTo>
                      <a:pt x="20" y="222"/>
                    </a:lnTo>
                    <a:lnTo>
                      <a:pt x="24" y="222"/>
                    </a:lnTo>
                    <a:lnTo>
                      <a:pt x="29" y="222"/>
                    </a:lnTo>
                    <a:lnTo>
                      <a:pt x="34" y="222"/>
                    </a:lnTo>
                    <a:lnTo>
                      <a:pt x="38" y="221"/>
                    </a:lnTo>
                    <a:lnTo>
                      <a:pt x="42" y="220"/>
                    </a:lnTo>
                    <a:lnTo>
                      <a:pt x="45" y="218"/>
                    </a:lnTo>
                    <a:lnTo>
                      <a:pt x="48" y="216"/>
                    </a:lnTo>
                    <a:lnTo>
                      <a:pt x="55" y="231"/>
                    </a:lnTo>
                    <a:lnTo>
                      <a:pt x="61" y="244"/>
                    </a:lnTo>
                    <a:lnTo>
                      <a:pt x="68" y="258"/>
                    </a:lnTo>
                    <a:lnTo>
                      <a:pt x="80" y="271"/>
                    </a:lnTo>
                    <a:lnTo>
                      <a:pt x="85" y="269"/>
                    </a:lnTo>
                    <a:lnTo>
                      <a:pt x="78" y="259"/>
                    </a:lnTo>
                    <a:lnTo>
                      <a:pt x="72" y="250"/>
                    </a:lnTo>
                    <a:lnTo>
                      <a:pt x="66" y="240"/>
                    </a:lnTo>
                    <a:lnTo>
                      <a:pt x="61" y="228"/>
                    </a:lnTo>
                    <a:lnTo>
                      <a:pt x="59" y="218"/>
                    </a:lnTo>
                    <a:lnTo>
                      <a:pt x="61" y="207"/>
                    </a:lnTo>
                    <a:lnTo>
                      <a:pt x="65" y="198"/>
                    </a:lnTo>
                    <a:lnTo>
                      <a:pt x="72" y="190"/>
                    </a:lnTo>
                    <a:lnTo>
                      <a:pt x="73" y="202"/>
                    </a:lnTo>
                    <a:lnTo>
                      <a:pt x="78" y="209"/>
                    </a:lnTo>
                    <a:lnTo>
                      <a:pt x="84" y="214"/>
                    </a:lnTo>
                    <a:lnTo>
                      <a:pt x="89" y="217"/>
                    </a:lnTo>
                    <a:lnTo>
                      <a:pt x="96" y="217"/>
                    </a:lnTo>
                    <a:lnTo>
                      <a:pt x="101" y="216"/>
                    </a:lnTo>
                    <a:lnTo>
                      <a:pt x="106" y="212"/>
                    </a:lnTo>
                    <a:lnTo>
                      <a:pt x="110" y="207"/>
                    </a:lnTo>
                    <a:lnTo>
                      <a:pt x="112" y="205"/>
                    </a:lnTo>
                    <a:lnTo>
                      <a:pt x="112" y="201"/>
                    </a:lnTo>
                    <a:lnTo>
                      <a:pt x="111" y="197"/>
                    </a:lnTo>
                    <a:lnTo>
                      <a:pt x="108" y="195"/>
                    </a:lnTo>
                    <a:lnTo>
                      <a:pt x="105" y="194"/>
                    </a:lnTo>
                    <a:lnTo>
                      <a:pt x="100" y="193"/>
                    </a:lnTo>
                    <a:lnTo>
                      <a:pt x="97" y="193"/>
                    </a:lnTo>
                    <a:lnTo>
                      <a:pt x="93" y="195"/>
                    </a:lnTo>
                    <a:lnTo>
                      <a:pt x="95" y="199"/>
                    </a:lnTo>
                    <a:lnTo>
                      <a:pt x="99" y="201"/>
                    </a:lnTo>
                    <a:lnTo>
                      <a:pt x="104" y="201"/>
                    </a:lnTo>
                    <a:lnTo>
                      <a:pt x="106" y="202"/>
                    </a:lnTo>
                    <a:lnTo>
                      <a:pt x="106" y="207"/>
                    </a:lnTo>
                    <a:lnTo>
                      <a:pt x="103" y="211"/>
                    </a:lnTo>
                    <a:lnTo>
                      <a:pt x="98" y="213"/>
                    </a:lnTo>
                    <a:lnTo>
                      <a:pt x="93" y="213"/>
                    </a:lnTo>
                    <a:lnTo>
                      <a:pt x="88" y="212"/>
                    </a:lnTo>
                    <a:lnTo>
                      <a:pt x="85" y="209"/>
                    </a:lnTo>
                    <a:lnTo>
                      <a:pt x="82" y="203"/>
                    </a:lnTo>
                    <a:lnTo>
                      <a:pt x="80" y="196"/>
                    </a:lnTo>
                    <a:lnTo>
                      <a:pt x="82" y="189"/>
                    </a:lnTo>
                    <a:lnTo>
                      <a:pt x="89" y="182"/>
                    </a:lnTo>
                    <a:lnTo>
                      <a:pt x="96" y="178"/>
                    </a:lnTo>
                    <a:lnTo>
                      <a:pt x="104" y="174"/>
                    </a:lnTo>
                    <a:lnTo>
                      <a:pt x="114" y="174"/>
                    </a:lnTo>
                    <a:lnTo>
                      <a:pt x="121" y="175"/>
                    </a:lnTo>
                    <a:lnTo>
                      <a:pt x="126" y="179"/>
                    </a:lnTo>
                    <a:lnTo>
                      <a:pt x="130" y="182"/>
                    </a:lnTo>
                    <a:lnTo>
                      <a:pt x="135" y="186"/>
                    </a:lnTo>
                    <a:lnTo>
                      <a:pt x="138" y="190"/>
                    </a:lnTo>
                    <a:lnTo>
                      <a:pt x="142" y="195"/>
                    </a:lnTo>
                    <a:lnTo>
                      <a:pt x="145" y="201"/>
                    </a:lnTo>
                    <a:lnTo>
                      <a:pt x="149" y="205"/>
                    </a:lnTo>
                    <a:lnTo>
                      <a:pt x="156" y="209"/>
                    </a:lnTo>
                    <a:lnTo>
                      <a:pt x="161" y="212"/>
                    </a:lnTo>
                    <a:lnTo>
                      <a:pt x="166" y="217"/>
                    </a:lnTo>
                    <a:lnTo>
                      <a:pt x="171" y="221"/>
                    </a:lnTo>
                    <a:lnTo>
                      <a:pt x="174" y="226"/>
                    </a:lnTo>
                    <a:lnTo>
                      <a:pt x="178" y="232"/>
                    </a:lnTo>
                    <a:lnTo>
                      <a:pt x="181" y="239"/>
                    </a:lnTo>
                    <a:lnTo>
                      <a:pt x="186" y="246"/>
                    </a:lnTo>
                    <a:lnTo>
                      <a:pt x="189" y="265"/>
                    </a:lnTo>
                    <a:lnTo>
                      <a:pt x="191" y="287"/>
                    </a:lnTo>
                    <a:lnTo>
                      <a:pt x="195" y="305"/>
                    </a:lnTo>
                    <a:lnTo>
                      <a:pt x="206" y="322"/>
                    </a:lnTo>
                    <a:lnTo>
                      <a:pt x="210" y="316"/>
                    </a:lnTo>
                    <a:lnTo>
                      <a:pt x="209" y="310"/>
                    </a:lnTo>
                    <a:lnTo>
                      <a:pt x="207" y="303"/>
                    </a:lnTo>
                    <a:lnTo>
                      <a:pt x="209" y="296"/>
                    </a:lnTo>
                    <a:lnTo>
                      <a:pt x="217" y="287"/>
                    </a:lnTo>
                    <a:lnTo>
                      <a:pt x="219" y="277"/>
                    </a:lnTo>
                    <a:lnTo>
                      <a:pt x="218" y="267"/>
                    </a:lnTo>
                    <a:lnTo>
                      <a:pt x="214" y="259"/>
                    </a:lnTo>
                    <a:lnTo>
                      <a:pt x="210" y="250"/>
                    </a:lnTo>
                    <a:lnTo>
                      <a:pt x="204" y="241"/>
                    </a:lnTo>
                    <a:lnTo>
                      <a:pt x="199" y="232"/>
                    </a:lnTo>
                    <a:lnTo>
                      <a:pt x="197" y="222"/>
                    </a:lnTo>
                    <a:lnTo>
                      <a:pt x="206" y="211"/>
                    </a:lnTo>
                    <a:lnTo>
                      <a:pt x="202" y="202"/>
                    </a:lnTo>
                    <a:lnTo>
                      <a:pt x="194" y="190"/>
                    </a:lnTo>
                    <a:lnTo>
                      <a:pt x="191" y="178"/>
                    </a:lnTo>
                    <a:lnTo>
                      <a:pt x="205" y="163"/>
                    </a:lnTo>
                    <a:lnTo>
                      <a:pt x="209" y="172"/>
                    </a:lnTo>
                    <a:lnTo>
                      <a:pt x="210" y="190"/>
                    </a:lnTo>
                    <a:lnTo>
                      <a:pt x="219" y="201"/>
                    </a:lnTo>
                    <a:lnTo>
                      <a:pt x="225" y="202"/>
                    </a:lnTo>
                    <a:lnTo>
                      <a:pt x="230" y="201"/>
                    </a:lnTo>
                    <a:lnTo>
                      <a:pt x="234" y="199"/>
                    </a:lnTo>
                    <a:lnTo>
                      <a:pt x="239" y="195"/>
                    </a:lnTo>
                    <a:lnTo>
                      <a:pt x="241" y="184"/>
                    </a:lnTo>
                    <a:lnTo>
                      <a:pt x="236" y="175"/>
                    </a:lnTo>
                    <a:lnTo>
                      <a:pt x="229" y="167"/>
                    </a:lnTo>
                    <a:lnTo>
                      <a:pt x="222" y="161"/>
                    </a:lnTo>
                    <a:lnTo>
                      <a:pt x="217" y="168"/>
                    </a:lnTo>
                    <a:lnTo>
                      <a:pt x="222" y="172"/>
                    </a:lnTo>
                    <a:lnTo>
                      <a:pt x="227" y="175"/>
                    </a:lnTo>
                    <a:lnTo>
                      <a:pt x="232" y="179"/>
                    </a:lnTo>
                    <a:lnTo>
                      <a:pt x="234" y="186"/>
                    </a:lnTo>
                    <a:lnTo>
                      <a:pt x="234" y="190"/>
                    </a:lnTo>
                    <a:lnTo>
                      <a:pt x="230" y="191"/>
                    </a:lnTo>
                    <a:lnTo>
                      <a:pt x="227" y="193"/>
                    </a:lnTo>
                    <a:lnTo>
                      <a:pt x="225" y="194"/>
                    </a:lnTo>
                    <a:lnTo>
                      <a:pt x="219" y="189"/>
                    </a:lnTo>
                    <a:lnTo>
                      <a:pt x="217" y="183"/>
                    </a:lnTo>
                    <a:lnTo>
                      <a:pt x="216" y="176"/>
                    </a:lnTo>
                    <a:lnTo>
                      <a:pt x="217" y="168"/>
                    </a:lnTo>
                    <a:lnTo>
                      <a:pt x="222" y="161"/>
                    </a:lnTo>
                    <a:lnTo>
                      <a:pt x="232" y="157"/>
                    </a:lnTo>
                    <a:lnTo>
                      <a:pt x="239" y="157"/>
                    </a:lnTo>
                    <a:lnTo>
                      <a:pt x="243" y="160"/>
                    </a:lnTo>
                    <a:lnTo>
                      <a:pt x="247" y="166"/>
                    </a:lnTo>
                    <a:lnTo>
                      <a:pt x="250" y="173"/>
                    </a:lnTo>
                    <a:lnTo>
                      <a:pt x="254" y="180"/>
                    </a:lnTo>
                    <a:lnTo>
                      <a:pt x="259" y="184"/>
                    </a:lnTo>
                    <a:lnTo>
                      <a:pt x="267" y="184"/>
                    </a:lnTo>
                    <a:lnTo>
                      <a:pt x="271" y="181"/>
                    </a:lnTo>
                    <a:lnTo>
                      <a:pt x="277" y="179"/>
                    </a:lnTo>
                    <a:lnTo>
                      <a:pt x="281" y="174"/>
                    </a:lnTo>
                    <a:lnTo>
                      <a:pt x="281" y="166"/>
                    </a:lnTo>
                    <a:lnTo>
                      <a:pt x="277" y="165"/>
                    </a:lnTo>
                    <a:lnTo>
                      <a:pt x="275" y="160"/>
                    </a:lnTo>
                    <a:lnTo>
                      <a:pt x="274" y="157"/>
                    </a:lnTo>
                    <a:lnTo>
                      <a:pt x="271" y="155"/>
                    </a:lnTo>
                    <a:lnTo>
                      <a:pt x="267" y="160"/>
                    </a:lnTo>
                    <a:lnTo>
                      <a:pt x="271" y="166"/>
                    </a:lnTo>
                    <a:lnTo>
                      <a:pt x="272" y="172"/>
                    </a:lnTo>
                    <a:lnTo>
                      <a:pt x="267" y="178"/>
                    </a:lnTo>
                    <a:lnTo>
                      <a:pt x="262" y="175"/>
                    </a:lnTo>
                    <a:lnTo>
                      <a:pt x="257" y="171"/>
                    </a:lnTo>
                    <a:lnTo>
                      <a:pt x="252" y="165"/>
                    </a:lnTo>
                    <a:lnTo>
                      <a:pt x="249" y="159"/>
                    </a:lnTo>
                    <a:lnTo>
                      <a:pt x="245" y="155"/>
                    </a:lnTo>
                    <a:lnTo>
                      <a:pt x="240" y="151"/>
                    </a:lnTo>
                    <a:lnTo>
                      <a:pt x="234" y="149"/>
                    </a:lnTo>
                    <a:lnTo>
                      <a:pt x="225" y="149"/>
                    </a:lnTo>
                    <a:lnTo>
                      <a:pt x="221" y="155"/>
                    </a:lnTo>
                    <a:lnTo>
                      <a:pt x="218" y="157"/>
                    </a:lnTo>
                    <a:lnTo>
                      <a:pt x="213" y="158"/>
                    </a:lnTo>
                    <a:lnTo>
                      <a:pt x="210" y="157"/>
                    </a:lnTo>
                    <a:lnTo>
                      <a:pt x="205" y="157"/>
                    </a:lnTo>
                    <a:lnTo>
                      <a:pt x="201" y="158"/>
                    </a:lnTo>
                    <a:lnTo>
                      <a:pt x="195" y="160"/>
                    </a:lnTo>
                    <a:lnTo>
                      <a:pt x="188" y="166"/>
                    </a:lnTo>
                    <a:lnTo>
                      <a:pt x="186" y="178"/>
                    </a:lnTo>
                    <a:lnTo>
                      <a:pt x="187" y="188"/>
                    </a:lnTo>
                    <a:lnTo>
                      <a:pt x="191" y="198"/>
                    </a:lnTo>
                    <a:lnTo>
                      <a:pt x="197" y="207"/>
                    </a:lnTo>
                    <a:lnTo>
                      <a:pt x="189" y="211"/>
                    </a:lnTo>
                    <a:lnTo>
                      <a:pt x="183" y="207"/>
                    </a:lnTo>
                    <a:lnTo>
                      <a:pt x="179" y="201"/>
                    </a:lnTo>
                    <a:lnTo>
                      <a:pt x="173" y="194"/>
                    </a:lnTo>
                    <a:lnTo>
                      <a:pt x="173" y="174"/>
                    </a:lnTo>
                    <a:lnTo>
                      <a:pt x="165" y="159"/>
                    </a:lnTo>
                    <a:lnTo>
                      <a:pt x="156" y="143"/>
                    </a:lnTo>
                    <a:lnTo>
                      <a:pt x="153" y="125"/>
                    </a:lnTo>
                    <a:lnTo>
                      <a:pt x="158" y="114"/>
                    </a:lnTo>
                    <a:lnTo>
                      <a:pt x="163" y="105"/>
                    </a:lnTo>
                    <a:lnTo>
                      <a:pt x="166" y="98"/>
                    </a:lnTo>
                    <a:lnTo>
                      <a:pt x="167" y="96"/>
                    </a:lnTo>
                    <a:lnTo>
                      <a:pt x="165" y="96"/>
                    </a:lnTo>
                    <a:lnTo>
                      <a:pt x="154" y="105"/>
                    </a:lnTo>
                    <a:lnTo>
                      <a:pt x="150" y="119"/>
                    </a:lnTo>
                    <a:lnTo>
                      <a:pt x="148" y="134"/>
                    </a:lnTo>
                    <a:lnTo>
                      <a:pt x="148" y="149"/>
                    </a:lnTo>
                    <a:lnTo>
                      <a:pt x="151" y="159"/>
                    </a:lnTo>
                    <a:lnTo>
                      <a:pt x="158" y="167"/>
                    </a:lnTo>
                    <a:lnTo>
                      <a:pt x="163" y="175"/>
                    </a:lnTo>
                    <a:lnTo>
                      <a:pt x="158" y="183"/>
                    </a:lnTo>
                    <a:lnTo>
                      <a:pt x="152" y="178"/>
                    </a:lnTo>
                    <a:lnTo>
                      <a:pt x="144" y="173"/>
                    </a:lnTo>
                    <a:lnTo>
                      <a:pt x="137" y="167"/>
                    </a:lnTo>
                    <a:lnTo>
                      <a:pt x="129" y="160"/>
                    </a:lnTo>
                    <a:lnTo>
                      <a:pt x="123" y="155"/>
                    </a:lnTo>
                    <a:lnTo>
                      <a:pt x="119" y="146"/>
                    </a:lnTo>
                    <a:lnTo>
                      <a:pt x="116" y="137"/>
                    </a:lnTo>
                    <a:lnTo>
                      <a:pt x="118" y="127"/>
                    </a:lnTo>
                    <a:lnTo>
                      <a:pt x="114" y="123"/>
                    </a:lnTo>
                    <a:lnTo>
                      <a:pt x="107" y="115"/>
                    </a:lnTo>
                    <a:lnTo>
                      <a:pt x="99" y="110"/>
                    </a:lnTo>
                    <a:lnTo>
                      <a:pt x="92" y="111"/>
                    </a:lnTo>
                    <a:lnTo>
                      <a:pt x="84" y="111"/>
                    </a:lnTo>
                    <a:lnTo>
                      <a:pt x="77" y="110"/>
                    </a:lnTo>
                    <a:lnTo>
                      <a:pt x="72" y="105"/>
                    </a:lnTo>
                    <a:lnTo>
                      <a:pt x="66" y="99"/>
                    </a:lnTo>
                    <a:lnTo>
                      <a:pt x="65" y="93"/>
                    </a:lnTo>
                    <a:lnTo>
                      <a:pt x="63" y="87"/>
                    </a:lnTo>
                    <a:lnTo>
                      <a:pt x="65" y="81"/>
                    </a:lnTo>
                    <a:lnTo>
                      <a:pt x="69" y="77"/>
                    </a:lnTo>
                    <a:lnTo>
                      <a:pt x="75" y="74"/>
                    </a:lnTo>
                    <a:lnTo>
                      <a:pt x="76" y="68"/>
                    </a:lnTo>
                    <a:lnTo>
                      <a:pt x="80" y="65"/>
                    </a:lnTo>
                    <a:lnTo>
                      <a:pt x="83" y="62"/>
                    </a:lnTo>
                    <a:lnTo>
                      <a:pt x="88" y="61"/>
                    </a:lnTo>
                    <a:lnTo>
                      <a:pt x="95" y="64"/>
                    </a:lnTo>
                    <a:lnTo>
                      <a:pt x="99" y="69"/>
                    </a:lnTo>
                    <a:lnTo>
                      <a:pt x="99" y="77"/>
                    </a:lnTo>
                    <a:lnTo>
                      <a:pt x="96" y="83"/>
                    </a:lnTo>
                    <a:lnTo>
                      <a:pt x="89" y="83"/>
                    </a:lnTo>
                    <a:lnTo>
                      <a:pt x="84" y="81"/>
                    </a:lnTo>
                    <a:lnTo>
                      <a:pt x="80" y="77"/>
                    </a:lnTo>
                    <a:lnTo>
                      <a:pt x="75" y="74"/>
                    </a:lnTo>
                    <a:lnTo>
                      <a:pt x="69" y="77"/>
                    </a:lnTo>
                    <a:lnTo>
                      <a:pt x="73" y="81"/>
                    </a:lnTo>
                    <a:lnTo>
                      <a:pt x="77" y="84"/>
                    </a:lnTo>
                    <a:lnTo>
                      <a:pt x="83" y="88"/>
                    </a:lnTo>
                    <a:lnTo>
                      <a:pt x="88" y="90"/>
                    </a:lnTo>
                    <a:lnTo>
                      <a:pt x="93" y="89"/>
                    </a:lnTo>
                    <a:lnTo>
                      <a:pt x="98" y="87"/>
                    </a:lnTo>
                    <a:lnTo>
                      <a:pt x="103" y="83"/>
                    </a:lnTo>
                    <a:lnTo>
                      <a:pt x="106" y="77"/>
                    </a:lnTo>
                    <a:lnTo>
                      <a:pt x="106" y="72"/>
                    </a:lnTo>
                    <a:lnTo>
                      <a:pt x="105" y="65"/>
                    </a:lnTo>
                    <a:lnTo>
                      <a:pt x="101" y="60"/>
                    </a:lnTo>
                    <a:lnTo>
                      <a:pt x="97" y="57"/>
                    </a:lnTo>
                    <a:lnTo>
                      <a:pt x="90" y="54"/>
                    </a:lnTo>
                    <a:lnTo>
                      <a:pt x="83" y="54"/>
                    </a:lnTo>
                    <a:lnTo>
                      <a:pt x="76" y="55"/>
                    </a:lnTo>
                    <a:lnTo>
                      <a:pt x="72" y="58"/>
                    </a:lnTo>
                    <a:lnTo>
                      <a:pt x="73" y="53"/>
                    </a:lnTo>
                    <a:lnTo>
                      <a:pt x="75" y="49"/>
                    </a:lnTo>
                    <a:lnTo>
                      <a:pt x="77" y="45"/>
                    </a:lnTo>
                    <a:lnTo>
                      <a:pt x="80" y="42"/>
                    </a:lnTo>
                    <a:lnTo>
                      <a:pt x="89" y="36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4070" name="Group 62"/>
            <p:cNvGrpSpPr>
              <a:grpSpLocks/>
            </p:cNvGrpSpPr>
            <p:nvPr/>
          </p:nvGrpSpPr>
          <p:grpSpPr bwMode="auto">
            <a:xfrm>
              <a:off x="432" y="2046"/>
              <a:ext cx="1306" cy="267"/>
              <a:chOff x="0" y="0"/>
              <a:chExt cx="1306" cy="267"/>
            </a:xfrm>
          </p:grpSpPr>
          <p:sp>
            <p:nvSpPr>
              <p:cNvPr id="44094" name="未知"/>
              <p:cNvSpPr>
                <a:spLocks/>
              </p:cNvSpPr>
              <p:nvPr/>
            </p:nvSpPr>
            <p:spPr bwMode="auto">
              <a:xfrm>
                <a:off x="158" y="123"/>
                <a:ext cx="64" cy="109"/>
              </a:xfrm>
              <a:custGeom>
                <a:avLst/>
                <a:gdLst>
                  <a:gd name="T0" fmla="*/ 0 w 129"/>
                  <a:gd name="T1" fmla="*/ 1 h 216"/>
                  <a:gd name="T2" fmla="*/ 0 w 129"/>
                  <a:gd name="T3" fmla="*/ 1 h 216"/>
                  <a:gd name="T4" fmla="*/ 0 w 129"/>
                  <a:gd name="T5" fmla="*/ 1 h 216"/>
                  <a:gd name="T6" fmla="*/ 0 w 129"/>
                  <a:gd name="T7" fmla="*/ 1 h 216"/>
                  <a:gd name="T8" fmla="*/ 0 w 129"/>
                  <a:gd name="T9" fmla="*/ 1 h 216"/>
                  <a:gd name="T10" fmla="*/ 0 w 129"/>
                  <a:gd name="T11" fmla="*/ 1 h 216"/>
                  <a:gd name="T12" fmla="*/ 0 w 129"/>
                  <a:gd name="T13" fmla="*/ 1 h 216"/>
                  <a:gd name="T14" fmla="*/ 0 w 129"/>
                  <a:gd name="T15" fmla="*/ 1 h 216"/>
                  <a:gd name="T16" fmla="*/ 0 w 129"/>
                  <a:gd name="T17" fmla="*/ 1 h 216"/>
                  <a:gd name="T18" fmla="*/ 0 w 129"/>
                  <a:gd name="T19" fmla="*/ 1 h 216"/>
                  <a:gd name="T20" fmla="*/ 0 w 129"/>
                  <a:gd name="T21" fmla="*/ 1 h 216"/>
                  <a:gd name="T22" fmla="*/ 0 w 129"/>
                  <a:gd name="T23" fmla="*/ 1 h 216"/>
                  <a:gd name="T24" fmla="*/ 0 w 129"/>
                  <a:gd name="T25" fmla="*/ 1 h 216"/>
                  <a:gd name="T26" fmla="*/ 0 w 129"/>
                  <a:gd name="T27" fmla="*/ 1 h 216"/>
                  <a:gd name="T28" fmla="*/ 0 w 129"/>
                  <a:gd name="T29" fmla="*/ 1 h 216"/>
                  <a:gd name="T30" fmla="*/ 0 w 129"/>
                  <a:gd name="T31" fmla="*/ 1 h 216"/>
                  <a:gd name="T32" fmla="*/ 0 w 129"/>
                  <a:gd name="T33" fmla="*/ 1 h 216"/>
                  <a:gd name="T34" fmla="*/ 0 w 129"/>
                  <a:gd name="T35" fmla="*/ 1 h 216"/>
                  <a:gd name="T36" fmla="*/ 0 w 129"/>
                  <a:gd name="T37" fmla="*/ 1 h 216"/>
                  <a:gd name="T38" fmla="*/ 0 w 129"/>
                  <a:gd name="T39" fmla="*/ 1 h 216"/>
                  <a:gd name="T40" fmla="*/ 0 w 129"/>
                  <a:gd name="T41" fmla="*/ 1 h 216"/>
                  <a:gd name="T42" fmla="*/ 0 w 129"/>
                  <a:gd name="T43" fmla="*/ 1 h 216"/>
                  <a:gd name="T44" fmla="*/ 0 w 129"/>
                  <a:gd name="T45" fmla="*/ 1 h 216"/>
                  <a:gd name="T46" fmla="*/ 0 w 129"/>
                  <a:gd name="T47" fmla="*/ 1 h 216"/>
                  <a:gd name="T48" fmla="*/ 0 w 129"/>
                  <a:gd name="T49" fmla="*/ 1 h 216"/>
                  <a:gd name="T50" fmla="*/ 0 w 129"/>
                  <a:gd name="T51" fmla="*/ 1 h 216"/>
                  <a:gd name="T52" fmla="*/ 0 w 129"/>
                  <a:gd name="T53" fmla="*/ 1 h 216"/>
                  <a:gd name="T54" fmla="*/ 0 w 129"/>
                  <a:gd name="T55" fmla="*/ 1 h 216"/>
                  <a:gd name="T56" fmla="*/ 0 w 129"/>
                  <a:gd name="T57" fmla="*/ 1 h 216"/>
                  <a:gd name="T58" fmla="*/ 0 w 129"/>
                  <a:gd name="T59" fmla="*/ 1 h 216"/>
                  <a:gd name="T60" fmla="*/ 0 w 129"/>
                  <a:gd name="T61" fmla="*/ 1 h 216"/>
                  <a:gd name="T62" fmla="*/ 0 w 129"/>
                  <a:gd name="T63" fmla="*/ 0 h 216"/>
                  <a:gd name="T64" fmla="*/ 0 w 129"/>
                  <a:gd name="T65" fmla="*/ 1 h 216"/>
                  <a:gd name="T66" fmla="*/ 0 w 129"/>
                  <a:gd name="T67" fmla="*/ 1 h 216"/>
                  <a:gd name="T68" fmla="*/ 0 w 129"/>
                  <a:gd name="T69" fmla="*/ 1 h 216"/>
                  <a:gd name="T70" fmla="*/ 0 w 129"/>
                  <a:gd name="T71" fmla="*/ 1 h 216"/>
                  <a:gd name="T72" fmla="*/ 0 w 129"/>
                  <a:gd name="T73" fmla="*/ 1 h 216"/>
                  <a:gd name="T74" fmla="*/ 0 w 129"/>
                  <a:gd name="T75" fmla="*/ 1 h 216"/>
                  <a:gd name="T76" fmla="*/ 0 w 129"/>
                  <a:gd name="T77" fmla="*/ 1 h 216"/>
                  <a:gd name="T78" fmla="*/ 0 w 129"/>
                  <a:gd name="T79" fmla="*/ 1 h 216"/>
                  <a:gd name="T80" fmla="*/ 0 w 129"/>
                  <a:gd name="T81" fmla="*/ 1 h 216"/>
                  <a:gd name="T82" fmla="*/ 0 w 129"/>
                  <a:gd name="T83" fmla="*/ 1 h 216"/>
                  <a:gd name="T84" fmla="*/ 0 w 129"/>
                  <a:gd name="T85" fmla="*/ 1 h 216"/>
                  <a:gd name="T86" fmla="*/ 0 w 129"/>
                  <a:gd name="T87" fmla="*/ 1 h 216"/>
                  <a:gd name="T88" fmla="*/ 0 w 129"/>
                  <a:gd name="T89" fmla="*/ 1 h 21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29" h="216">
                    <a:moveTo>
                      <a:pt x="53" y="208"/>
                    </a:moveTo>
                    <a:lnTo>
                      <a:pt x="49" y="199"/>
                    </a:lnTo>
                    <a:lnTo>
                      <a:pt x="48" y="192"/>
                    </a:lnTo>
                    <a:lnTo>
                      <a:pt x="50" y="185"/>
                    </a:lnTo>
                    <a:lnTo>
                      <a:pt x="51" y="177"/>
                    </a:lnTo>
                    <a:lnTo>
                      <a:pt x="57" y="173"/>
                    </a:lnTo>
                    <a:lnTo>
                      <a:pt x="64" y="170"/>
                    </a:lnTo>
                    <a:lnTo>
                      <a:pt x="71" y="169"/>
                    </a:lnTo>
                    <a:lnTo>
                      <a:pt x="78" y="169"/>
                    </a:lnTo>
                    <a:lnTo>
                      <a:pt x="82" y="174"/>
                    </a:lnTo>
                    <a:lnTo>
                      <a:pt x="86" y="177"/>
                    </a:lnTo>
                    <a:lnTo>
                      <a:pt x="87" y="181"/>
                    </a:lnTo>
                    <a:lnTo>
                      <a:pt x="86" y="185"/>
                    </a:lnTo>
                    <a:lnTo>
                      <a:pt x="82" y="190"/>
                    </a:lnTo>
                    <a:lnTo>
                      <a:pt x="78" y="192"/>
                    </a:lnTo>
                    <a:lnTo>
                      <a:pt x="72" y="193"/>
                    </a:lnTo>
                    <a:lnTo>
                      <a:pt x="67" y="192"/>
                    </a:lnTo>
                    <a:lnTo>
                      <a:pt x="63" y="180"/>
                    </a:lnTo>
                    <a:lnTo>
                      <a:pt x="59" y="183"/>
                    </a:lnTo>
                    <a:lnTo>
                      <a:pt x="57" y="187"/>
                    </a:lnTo>
                    <a:lnTo>
                      <a:pt x="56" y="191"/>
                    </a:lnTo>
                    <a:lnTo>
                      <a:pt x="56" y="196"/>
                    </a:lnTo>
                    <a:lnTo>
                      <a:pt x="58" y="201"/>
                    </a:lnTo>
                    <a:lnTo>
                      <a:pt x="64" y="205"/>
                    </a:lnTo>
                    <a:lnTo>
                      <a:pt x="71" y="206"/>
                    </a:lnTo>
                    <a:lnTo>
                      <a:pt x="76" y="207"/>
                    </a:lnTo>
                    <a:lnTo>
                      <a:pt x="87" y="205"/>
                    </a:lnTo>
                    <a:lnTo>
                      <a:pt x="95" y="198"/>
                    </a:lnTo>
                    <a:lnTo>
                      <a:pt x="101" y="190"/>
                    </a:lnTo>
                    <a:lnTo>
                      <a:pt x="105" y="182"/>
                    </a:lnTo>
                    <a:lnTo>
                      <a:pt x="109" y="173"/>
                    </a:lnTo>
                    <a:lnTo>
                      <a:pt x="106" y="162"/>
                    </a:lnTo>
                    <a:lnTo>
                      <a:pt x="102" y="153"/>
                    </a:lnTo>
                    <a:lnTo>
                      <a:pt x="96" y="145"/>
                    </a:lnTo>
                    <a:lnTo>
                      <a:pt x="83" y="138"/>
                    </a:lnTo>
                    <a:lnTo>
                      <a:pt x="70" y="135"/>
                    </a:lnTo>
                    <a:lnTo>
                      <a:pt x="56" y="132"/>
                    </a:lnTo>
                    <a:lnTo>
                      <a:pt x="42" y="130"/>
                    </a:lnTo>
                    <a:lnTo>
                      <a:pt x="29" y="127"/>
                    </a:lnTo>
                    <a:lnTo>
                      <a:pt x="18" y="121"/>
                    </a:lnTo>
                    <a:lnTo>
                      <a:pt x="7" y="111"/>
                    </a:lnTo>
                    <a:lnTo>
                      <a:pt x="0" y="96"/>
                    </a:lnTo>
                    <a:lnTo>
                      <a:pt x="2" y="87"/>
                    </a:lnTo>
                    <a:lnTo>
                      <a:pt x="4" y="81"/>
                    </a:lnTo>
                    <a:lnTo>
                      <a:pt x="8" y="74"/>
                    </a:lnTo>
                    <a:lnTo>
                      <a:pt x="12" y="67"/>
                    </a:lnTo>
                    <a:lnTo>
                      <a:pt x="21" y="64"/>
                    </a:lnTo>
                    <a:lnTo>
                      <a:pt x="29" y="66"/>
                    </a:lnTo>
                    <a:lnTo>
                      <a:pt x="37" y="67"/>
                    </a:lnTo>
                    <a:lnTo>
                      <a:pt x="44" y="61"/>
                    </a:lnTo>
                    <a:lnTo>
                      <a:pt x="45" y="56"/>
                    </a:lnTo>
                    <a:lnTo>
                      <a:pt x="45" y="52"/>
                    </a:lnTo>
                    <a:lnTo>
                      <a:pt x="43" y="46"/>
                    </a:lnTo>
                    <a:lnTo>
                      <a:pt x="41" y="43"/>
                    </a:lnTo>
                    <a:lnTo>
                      <a:pt x="32" y="41"/>
                    </a:lnTo>
                    <a:lnTo>
                      <a:pt x="22" y="40"/>
                    </a:lnTo>
                    <a:lnTo>
                      <a:pt x="13" y="37"/>
                    </a:lnTo>
                    <a:lnTo>
                      <a:pt x="10" y="25"/>
                    </a:lnTo>
                    <a:lnTo>
                      <a:pt x="10" y="18"/>
                    </a:lnTo>
                    <a:lnTo>
                      <a:pt x="14" y="11"/>
                    </a:lnTo>
                    <a:lnTo>
                      <a:pt x="20" y="6"/>
                    </a:lnTo>
                    <a:lnTo>
                      <a:pt x="27" y="2"/>
                    </a:lnTo>
                    <a:lnTo>
                      <a:pt x="41" y="0"/>
                    </a:lnTo>
                    <a:lnTo>
                      <a:pt x="52" y="0"/>
                    </a:lnTo>
                    <a:lnTo>
                      <a:pt x="63" y="2"/>
                    </a:lnTo>
                    <a:lnTo>
                      <a:pt x="72" y="7"/>
                    </a:lnTo>
                    <a:lnTo>
                      <a:pt x="80" y="13"/>
                    </a:lnTo>
                    <a:lnTo>
                      <a:pt x="88" y="21"/>
                    </a:lnTo>
                    <a:lnTo>
                      <a:pt x="96" y="30"/>
                    </a:lnTo>
                    <a:lnTo>
                      <a:pt x="104" y="40"/>
                    </a:lnTo>
                    <a:lnTo>
                      <a:pt x="111" y="53"/>
                    </a:lnTo>
                    <a:lnTo>
                      <a:pt x="118" y="69"/>
                    </a:lnTo>
                    <a:lnTo>
                      <a:pt x="124" y="86"/>
                    </a:lnTo>
                    <a:lnTo>
                      <a:pt x="127" y="106"/>
                    </a:lnTo>
                    <a:lnTo>
                      <a:pt x="129" y="124"/>
                    </a:lnTo>
                    <a:lnTo>
                      <a:pt x="129" y="144"/>
                    </a:lnTo>
                    <a:lnTo>
                      <a:pt x="127" y="162"/>
                    </a:lnTo>
                    <a:lnTo>
                      <a:pt x="121" y="178"/>
                    </a:lnTo>
                    <a:lnTo>
                      <a:pt x="118" y="187"/>
                    </a:lnTo>
                    <a:lnTo>
                      <a:pt x="112" y="197"/>
                    </a:lnTo>
                    <a:lnTo>
                      <a:pt x="105" y="206"/>
                    </a:lnTo>
                    <a:lnTo>
                      <a:pt x="95" y="213"/>
                    </a:lnTo>
                    <a:lnTo>
                      <a:pt x="89" y="215"/>
                    </a:lnTo>
                    <a:lnTo>
                      <a:pt x="85" y="216"/>
                    </a:lnTo>
                    <a:lnTo>
                      <a:pt x="79" y="216"/>
                    </a:lnTo>
                    <a:lnTo>
                      <a:pt x="73" y="216"/>
                    </a:lnTo>
                    <a:lnTo>
                      <a:pt x="67" y="215"/>
                    </a:lnTo>
                    <a:lnTo>
                      <a:pt x="63" y="214"/>
                    </a:lnTo>
                    <a:lnTo>
                      <a:pt x="58" y="212"/>
                    </a:lnTo>
                    <a:lnTo>
                      <a:pt x="53" y="208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095" name="未知"/>
              <p:cNvSpPr>
                <a:spLocks/>
              </p:cNvSpPr>
              <p:nvPr/>
            </p:nvSpPr>
            <p:spPr bwMode="auto">
              <a:xfrm>
                <a:off x="185" y="156"/>
                <a:ext cx="29" cy="36"/>
              </a:xfrm>
              <a:custGeom>
                <a:avLst/>
                <a:gdLst>
                  <a:gd name="T0" fmla="*/ 1 w 58"/>
                  <a:gd name="T1" fmla="*/ 0 h 73"/>
                  <a:gd name="T2" fmla="*/ 0 w 58"/>
                  <a:gd name="T3" fmla="*/ 0 h 73"/>
                  <a:gd name="T4" fmla="*/ 1 w 58"/>
                  <a:gd name="T5" fmla="*/ 0 h 73"/>
                  <a:gd name="T6" fmla="*/ 1 w 58"/>
                  <a:gd name="T7" fmla="*/ 0 h 73"/>
                  <a:gd name="T8" fmla="*/ 1 w 58"/>
                  <a:gd name="T9" fmla="*/ 0 h 73"/>
                  <a:gd name="T10" fmla="*/ 1 w 58"/>
                  <a:gd name="T11" fmla="*/ 0 h 73"/>
                  <a:gd name="T12" fmla="*/ 1 w 58"/>
                  <a:gd name="T13" fmla="*/ 0 h 73"/>
                  <a:gd name="T14" fmla="*/ 1 w 58"/>
                  <a:gd name="T15" fmla="*/ 0 h 73"/>
                  <a:gd name="T16" fmla="*/ 1 w 58"/>
                  <a:gd name="T17" fmla="*/ 0 h 73"/>
                  <a:gd name="T18" fmla="*/ 1 w 58"/>
                  <a:gd name="T19" fmla="*/ 0 h 73"/>
                  <a:gd name="T20" fmla="*/ 1 w 58"/>
                  <a:gd name="T21" fmla="*/ 0 h 73"/>
                  <a:gd name="T22" fmla="*/ 1 w 58"/>
                  <a:gd name="T23" fmla="*/ 0 h 73"/>
                  <a:gd name="T24" fmla="*/ 1 w 58"/>
                  <a:gd name="T25" fmla="*/ 0 h 73"/>
                  <a:gd name="T26" fmla="*/ 1 w 58"/>
                  <a:gd name="T27" fmla="*/ 0 h 73"/>
                  <a:gd name="T28" fmla="*/ 1 w 58"/>
                  <a:gd name="T29" fmla="*/ 0 h 73"/>
                  <a:gd name="T30" fmla="*/ 1 w 58"/>
                  <a:gd name="T31" fmla="*/ 0 h 73"/>
                  <a:gd name="T32" fmla="*/ 1 w 58"/>
                  <a:gd name="T33" fmla="*/ 0 h 73"/>
                  <a:gd name="T34" fmla="*/ 1 w 58"/>
                  <a:gd name="T35" fmla="*/ 0 h 73"/>
                  <a:gd name="T36" fmla="*/ 1 w 58"/>
                  <a:gd name="T37" fmla="*/ 0 h 73"/>
                  <a:gd name="T38" fmla="*/ 1 w 58"/>
                  <a:gd name="T39" fmla="*/ 0 h 73"/>
                  <a:gd name="T40" fmla="*/ 1 w 58"/>
                  <a:gd name="T41" fmla="*/ 0 h 73"/>
                  <a:gd name="T42" fmla="*/ 1 w 58"/>
                  <a:gd name="T43" fmla="*/ 0 h 73"/>
                  <a:gd name="T44" fmla="*/ 1 w 58"/>
                  <a:gd name="T45" fmla="*/ 0 h 7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8" h="73">
                    <a:moveTo>
                      <a:pt x="1" y="7"/>
                    </a:moveTo>
                    <a:lnTo>
                      <a:pt x="0" y="4"/>
                    </a:lnTo>
                    <a:lnTo>
                      <a:pt x="6" y="0"/>
                    </a:lnTo>
                    <a:lnTo>
                      <a:pt x="15" y="3"/>
                    </a:lnTo>
                    <a:lnTo>
                      <a:pt x="21" y="8"/>
                    </a:lnTo>
                    <a:lnTo>
                      <a:pt x="28" y="12"/>
                    </a:lnTo>
                    <a:lnTo>
                      <a:pt x="34" y="20"/>
                    </a:lnTo>
                    <a:lnTo>
                      <a:pt x="41" y="29"/>
                    </a:lnTo>
                    <a:lnTo>
                      <a:pt x="47" y="41"/>
                    </a:lnTo>
                    <a:lnTo>
                      <a:pt x="53" y="53"/>
                    </a:lnTo>
                    <a:lnTo>
                      <a:pt x="54" y="57"/>
                    </a:lnTo>
                    <a:lnTo>
                      <a:pt x="56" y="61"/>
                    </a:lnTo>
                    <a:lnTo>
                      <a:pt x="57" y="66"/>
                    </a:lnTo>
                    <a:lnTo>
                      <a:pt x="58" y="70"/>
                    </a:lnTo>
                    <a:lnTo>
                      <a:pt x="57" y="73"/>
                    </a:lnTo>
                    <a:lnTo>
                      <a:pt x="53" y="63"/>
                    </a:lnTo>
                    <a:lnTo>
                      <a:pt x="47" y="52"/>
                    </a:lnTo>
                    <a:lnTo>
                      <a:pt x="41" y="42"/>
                    </a:lnTo>
                    <a:lnTo>
                      <a:pt x="34" y="33"/>
                    </a:lnTo>
                    <a:lnTo>
                      <a:pt x="27" y="23"/>
                    </a:lnTo>
                    <a:lnTo>
                      <a:pt x="19" y="15"/>
                    </a:lnTo>
                    <a:lnTo>
                      <a:pt x="10" y="11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096" name="未知"/>
              <p:cNvSpPr>
                <a:spLocks/>
              </p:cNvSpPr>
              <p:nvPr/>
            </p:nvSpPr>
            <p:spPr bwMode="auto">
              <a:xfrm>
                <a:off x="91" y="213"/>
                <a:ext cx="7" cy="5"/>
              </a:xfrm>
              <a:custGeom>
                <a:avLst/>
                <a:gdLst>
                  <a:gd name="T0" fmla="*/ 0 w 13"/>
                  <a:gd name="T1" fmla="*/ 0 h 11"/>
                  <a:gd name="T2" fmla="*/ 1 w 13"/>
                  <a:gd name="T3" fmla="*/ 0 h 11"/>
                  <a:gd name="T4" fmla="*/ 1 w 13"/>
                  <a:gd name="T5" fmla="*/ 0 h 11"/>
                  <a:gd name="T6" fmla="*/ 1 w 13"/>
                  <a:gd name="T7" fmla="*/ 0 h 11"/>
                  <a:gd name="T8" fmla="*/ 1 w 13"/>
                  <a:gd name="T9" fmla="*/ 0 h 11"/>
                  <a:gd name="T10" fmla="*/ 1 w 13"/>
                  <a:gd name="T11" fmla="*/ 0 h 11"/>
                  <a:gd name="T12" fmla="*/ 1 w 13"/>
                  <a:gd name="T13" fmla="*/ 0 h 11"/>
                  <a:gd name="T14" fmla="*/ 1 w 13"/>
                  <a:gd name="T15" fmla="*/ 0 h 11"/>
                  <a:gd name="T16" fmla="*/ 1 w 13"/>
                  <a:gd name="T17" fmla="*/ 0 h 11"/>
                  <a:gd name="T18" fmla="*/ 1 w 13"/>
                  <a:gd name="T19" fmla="*/ 0 h 11"/>
                  <a:gd name="T20" fmla="*/ 0 w 13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" h="11">
                    <a:moveTo>
                      <a:pt x="0" y="11"/>
                    </a:moveTo>
                    <a:lnTo>
                      <a:pt x="1" y="7"/>
                    </a:lnTo>
                    <a:lnTo>
                      <a:pt x="5" y="5"/>
                    </a:lnTo>
                    <a:lnTo>
                      <a:pt x="8" y="4"/>
                    </a:lnTo>
                    <a:lnTo>
                      <a:pt x="10" y="0"/>
                    </a:lnTo>
                    <a:lnTo>
                      <a:pt x="13" y="4"/>
                    </a:lnTo>
                    <a:lnTo>
                      <a:pt x="10" y="7"/>
                    </a:lnTo>
                    <a:lnTo>
                      <a:pt x="7" y="10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097" name="未知"/>
              <p:cNvSpPr>
                <a:spLocks/>
              </p:cNvSpPr>
              <p:nvPr/>
            </p:nvSpPr>
            <p:spPr bwMode="auto">
              <a:xfrm>
                <a:off x="0" y="138"/>
                <a:ext cx="94" cy="77"/>
              </a:xfrm>
              <a:custGeom>
                <a:avLst/>
                <a:gdLst>
                  <a:gd name="T0" fmla="*/ 1 w 188"/>
                  <a:gd name="T1" fmla="*/ 1 h 154"/>
                  <a:gd name="T2" fmla="*/ 1 w 188"/>
                  <a:gd name="T3" fmla="*/ 1 h 154"/>
                  <a:gd name="T4" fmla="*/ 1 w 188"/>
                  <a:gd name="T5" fmla="*/ 1 h 154"/>
                  <a:gd name="T6" fmla="*/ 1 w 188"/>
                  <a:gd name="T7" fmla="*/ 1 h 154"/>
                  <a:gd name="T8" fmla="*/ 1 w 188"/>
                  <a:gd name="T9" fmla="*/ 1 h 154"/>
                  <a:gd name="T10" fmla="*/ 1 w 188"/>
                  <a:gd name="T11" fmla="*/ 1 h 154"/>
                  <a:gd name="T12" fmla="*/ 1 w 188"/>
                  <a:gd name="T13" fmla="*/ 1 h 154"/>
                  <a:gd name="T14" fmla="*/ 1 w 188"/>
                  <a:gd name="T15" fmla="*/ 1 h 154"/>
                  <a:gd name="T16" fmla="*/ 1 w 188"/>
                  <a:gd name="T17" fmla="*/ 1 h 154"/>
                  <a:gd name="T18" fmla="*/ 1 w 188"/>
                  <a:gd name="T19" fmla="*/ 1 h 154"/>
                  <a:gd name="T20" fmla="*/ 1 w 188"/>
                  <a:gd name="T21" fmla="*/ 1 h 154"/>
                  <a:gd name="T22" fmla="*/ 1 w 188"/>
                  <a:gd name="T23" fmla="*/ 1 h 154"/>
                  <a:gd name="T24" fmla="*/ 1 w 188"/>
                  <a:gd name="T25" fmla="*/ 1 h 154"/>
                  <a:gd name="T26" fmla="*/ 1 w 188"/>
                  <a:gd name="T27" fmla="*/ 1 h 154"/>
                  <a:gd name="T28" fmla="*/ 1 w 188"/>
                  <a:gd name="T29" fmla="*/ 1 h 154"/>
                  <a:gd name="T30" fmla="*/ 1 w 188"/>
                  <a:gd name="T31" fmla="*/ 1 h 154"/>
                  <a:gd name="T32" fmla="*/ 1 w 188"/>
                  <a:gd name="T33" fmla="*/ 1 h 154"/>
                  <a:gd name="T34" fmla="*/ 1 w 188"/>
                  <a:gd name="T35" fmla="*/ 1 h 154"/>
                  <a:gd name="T36" fmla="*/ 1 w 188"/>
                  <a:gd name="T37" fmla="*/ 1 h 154"/>
                  <a:gd name="T38" fmla="*/ 1 w 188"/>
                  <a:gd name="T39" fmla="*/ 1 h 154"/>
                  <a:gd name="T40" fmla="*/ 1 w 188"/>
                  <a:gd name="T41" fmla="*/ 1 h 154"/>
                  <a:gd name="T42" fmla="*/ 1 w 188"/>
                  <a:gd name="T43" fmla="*/ 1 h 154"/>
                  <a:gd name="T44" fmla="*/ 1 w 188"/>
                  <a:gd name="T45" fmla="*/ 1 h 154"/>
                  <a:gd name="T46" fmla="*/ 1 w 188"/>
                  <a:gd name="T47" fmla="*/ 1 h 154"/>
                  <a:gd name="T48" fmla="*/ 1 w 188"/>
                  <a:gd name="T49" fmla="*/ 1 h 154"/>
                  <a:gd name="T50" fmla="*/ 1 w 188"/>
                  <a:gd name="T51" fmla="*/ 1 h 154"/>
                  <a:gd name="T52" fmla="*/ 1 w 188"/>
                  <a:gd name="T53" fmla="*/ 1 h 154"/>
                  <a:gd name="T54" fmla="*/ 1 w 188"/>
                  <a:gd name="T55" fmla="*/ 1 h 154"/>
                  <a:gd name="T56" fmla="*/ 1 w 188"/>
                  <a:gd name="T57" fmla="*/ 1 h 154"/>
                  <a:gd name="T58" fmla="*/ 1 w 188"/>
                  <a:gd name="T59" fmla="*/ 1 h 154"/>
                  <a:gd name="T60" fmla="*/ 1 w 188"/>
                  <a:gd name="T61" fmla="*/ 1 h 154"/>
                  <a:gd name="T62" fmla="*/ 1 w 188"/>
                  <a:gd name="T63" fmla="*/ 1 h 154"/>
                  <a:gd name="T64" fmla="*/ 1 w 188"/>
                  <a:gd name="T65" fmla="*/ 1 h 154"/>
                  <a:gd name="T66" fmla="*/ 1 w 188"/>
                  <a:gd name="T67" fmla="*/ 1 h 154"/>
                  <a:gd name="T68" fmla="*/ 1 w 188"/>
                  <a:gd name="T69" fmla="*/ 1 h 154"/>
                  <a:gd name="T70" fmla="*/ 1 w 188"/>
                  <a:gd name="T71" fmla="*/ 1 h 154"/>
                  <a:gd name="T72" fmla="*/ 1 w 188"/>
                  <a:gd name="T73" fmla="*/ 1 h 154"/>
                  <a:gd name="T74" fmla="*/ 1 w 188"/>
                  <a:gd name="T75" fmla="*/ 1 h 154"/>
                  <a:gd name="T76" fmla="*/ 1 w 188"/>
                  <a:gd name="T77" fmla="*/ 1 h 154"/>
                  <a:gd name="T78" fmla="*/ 1 w 188"/>
                  <a:gd name="T79" fmla="*/ 1 h 154"/>
                  <a:gd name="T80" fmla="*/ 1 w 188"/>
                  <a:gd name="T81" fmla="*/ 1 h 154"/>
                  <a:gd name="T82" fmla="*/ 1 w 188"/>
                  <a:gd name="T83" fmla="*/ 1 h 154"/>
                  <a:gd name="T84" fmla="*/ 1 w 188"/>
                  <a:gd name="T85" fmla="*/ 1 h 154"/>
                  <a:gd name="T86" fmla="*/ 1 w 188"/>
                  <a:gd name="T87" fmla="*/ 1 h 154"/>
                  <a:gd name="T88" fmla="*/ 1 w 188"/>
                  <a:gd name="T89" fmla="*/ 1 h 154"/>
                  <a:gd name="T90" fmla="*/ 1 w 188"/>
                  <a:gd name="T91" fmla="*/ 1 h 15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88" h="154">
                    <a:moveTo>
                      <a:pt x="28" y="141"/>
                    </a:moveTo>
                    <a:lnTo>
                      <a:pt x="18" y="134"/>
                    </a:lnTo>
                    <a:lnTo>
                      <a:pt x="11" y="128"/>
                    </a:lnTo>
                    <a:lnTo>
                      <a:pt x="7" y="122"/>
                    </a:lnTo>
                    <a:lnTo>
                      <a:pt x="6" y="120"/>
                    </a:lnTo>
                    <a:lnTo>
                      <a:pt x="1" y="110"/>
                    </a:lnTo>
                    <a:lnTo>
                      <a:pt x="0" y="99"/>
                    </a:lnTo>
                    <a:lnTo>
                      <a:pt x="2" y="88"/>
                    </a:lnTo>
                    <a:lnTo>
                      <a:pt x="7" y="80"/>
                    </a:lnTo>
                    <a:lnTo>
                      <a:pt x="13" y="72"/>
                    </a:lnTo>
                    <a:lnTo>
                      <a:pt x="21" y="69"/>
                    </a:lnTo>
                    <a:lnTo>
                      <a:pt x="29" y="68"/>
                    </a:lnTo>
                    <a:lnTo>
                      <a:pt x="36" y="70"/>
                    </a:lnTo>
                    <a:lnTo>
                      <a:pt x="40" y="75"/>
                    </a:lnTo>
                    <a:lnTo>
                      <a:pt x="43" y="80"/>
                    </a:lnTo>
                    <a:lnTo>
                      <a:pt x="43" y="85"/>
                    </a:lnTo>
                    <a:lnTo>
                      <a:pt x="43" y="87"/>
                    </a:lnTo>
                    <a:lnTo>
                      <a:pt x="38" y="91"/>
                    </a:lnTo>
                    <a:lnTo>
                      <a:pt x="33" y="92"/>
                    </a:lnTo>
                    <a:lnTo>
                      <a:pt x="28" y="91"/>
                    </a:lnTo>
                    <a:lnTo>
                      <a:pt x="23" y="88"/>
                    </a:lnTo>
                    <a:lnTo>
                      <a:pt x="20" y="82"/>
                    </a:lnTo>
                    <a:lnTo>
                      <a:pt x="13" y="84"/>
                    </a:lnTo>
                    <a:lnTo>
                      <a:pt x="9" y="90"/>
                    </a:lnTo>
                    <a:lnTo>
                      <a:pt x="8" y="98"/>
                    </a:lnTo>
                    <a:lnTo>
                      <a:pt x="9" y="105"/>
                    </a:lnTo>
                    <a:lnTo>
                      <a:pt x="13" y="111"/>
                    </a:lnTo>
                    <a:lnTo>
                      <a:pt x="15" y="116"/>
                    </a:lnTo>
                    <a:lnTo>
                      <a:pt x="17" y="121"/>
                    </a:lnTo>
                    <a:lnTo>
                      <a:pt x="18" y="122"/>
                    </a:lnTo>
                    <a:lnTo>
                      <a:pt x="24" y="126"/>
                    </a:lnTo>
                    <a:lnTo>
                      <a:pt x="32" y="130"/>
                    </a:lnTo>
                    <a:lnTo>
                      <a:pt x="41" y="133"/>
                    </a:lnTo>
                    <a:lnTo>
                      <a:pt x="51" y="133"/>
                    </a:lnTo>
                    <a:lnTo>
                      <a:pt x="59" y="131"/>
                    </a:lnTo>
                    <a:lnTo>
                      <a:pt x="67" y="130"/>
                    </a:lnTo>
                    <a:lnTo>
                      <a:pt x="74" y="128"/>
                    </a:lnTo>
                    <a:lnTo>
                      <a:pt x="79" y="122"/>
                    </a:lnTo>
                    <a:lnTo>
                      <a:pt x="86" y="105"/>
                    </a:lnTo>
                    <a:lnTo>
                      <a:pt x="84" y="87"/>
                    </a:lnTo>
                    <a:lnTo>
                      <a:pt x="76" y="70"/>
                    </a:lnTo>
                    <a:lnTo>
                      <a:pt x="67" y="50"/>
                    </a:lnTo>
                    <a:lnTo>
                      <a:pt x="67" y="48"/>
                    </a:lnTo>
                    <a:lnTo>
                      <a:pt x="64" y="43"/>
                    </a:lnTo>
                    <a:lnTo>
                      <a:pt x="64" y="38"/>
                    </a:lnTo>
                    <a:lnTo>
                      <a:pt x="66" y="30"/>
                    </a:lnTo>
                    <a:lnTo>
                      <a:pt x="66" y="22"/>
                    </a:lnTo>
                    <a:lnTo>
                      <a:pt x="69" y="17"/>
                    </a:lnTo>
                    <a:lnTo>
                      <a:pt x="73" y="14"/>
                    </a:lnTo>
                    <a:lnTo>
                      <a:pt x="76" y="10"/>
                    </a:lnTo>
                    <a:lnTo>
                      <a:pt x="81" y="7"/>
                    </a:lnTo>
                    <a:lnTo>
                      <a:pt x="85" y="4"/>
                    </a:lnTo>
                    <a:lnTo>
                      <a:pt x="91" y="2"/>
                    </a:lnTo>
                    <a:lnTo>
                      <a:pt x="97" y="1"/>
                    </a:lnTo>
                    <a:lnTo>
                      <a:pt x="102" y="0"/>
                    </a:lnTo>
                    <a:lnTo>
                      <a:pt x="107" y="3"/>
                    </a:lnTo>
                    <a:lnTo>
                      <a:pt x="113" y="5"/>
                    </a:lnTo>
                    <a:lnTo>
                      <a:pt x="117" y="8"/>
                    </a:lnTo>
                    <a:lnTo>
                      <a:pt x="122" y="11"/>
                    </a:lnTo>
                    <a:lnTo>
                      <a:pt x="120" y="10"/>
                    </a:lnTo>
                    <a:lnTo>
                      <a:pt x="125" y="17"/>
                    </a:lnTo>
                    <a:lnTo>
                      <a:pt x="129" y="25"/>
                    </a:lnTo>
                    <a:lnTo>
                      <a:pt x="130" y="35"/>
                    </a:lnTo>
                    <a:lnTo>
                      <a:pt x="130" y="43"/>
                    </a:lnTo>
                    <a:lnTo>
                      <a:pt x="125" y="49"/>
                    </a:lnTo>
                    <a:lnTo>
                      <a:pt x="124" y="55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9" y="71"/>
                    </a:lnTo>
                    <a:lnTo>
                      <a:pt x="135" y="72"/>
                    </a:lnTo>
                    <a:lnTo>
                      <a:pt x="140" y="72"/>
                    </a:lnTo>
                    <a:lnTo>
                      <a:pt x="146" y="72"/>
                    </a:lnTo>
                    <a:lnTo>
                      <a:pt x="152" y="64"/>
                    </a:lnTo>
                    <a:lnTo>
                      <a:pt x="152" y="54"/>
                    </a:lnTo>
                    <a:lnTo>
                      <a:pt x="154" y="45"/>
                    </a:lnTo>
                    <a:lnTo>
                      <a:pt x="165" y="41"/>
                    </a:lnTo>
                    <a:lnTo>
                      <a:pt x="172" y="43"/>
                    </a:lnTo>
                    <a:lnTo>
                      <a:pt x="177" y="47"/>
                    </a:lnTo>
                    <a:lnTo>
                      <a:pt x="181" y="52"/>
                    </a:lnTo>
                    <a:lnTo>
                      <a:pt x="185" y="55"/>
                    </a:lnTo>
                    <a:lnTo>
                      <a:pt x="188" y="71"/>
                    </a:lnTo>
                    <a:lnTo>
                      <a:pt x="185" y="88"/>
                    </a:lnTo>
                    <a:lnTo>
                      <a:pt x="178" y="106"/>
                    </a:lnTo>
                    <a:lnTo>
                      <a:pt x="169" y="121"/>
                    </a:lnTo>
                    <a:lnTo>
                      <a:pt x="153" y="132"/>
                    </a:lnTo>
                    <a:lnTo>
                      <a:pt x="136" y="141"/>
                    </a:lnTo>
                    <a:lnTo>
                      <a:pt x="117" y="148"/>
                    </a:lnTo>
                    <a:lnTo>
                      <a:pt x="99" y="153"/>
                    </a:lnTo>
                    <a:lnTo>
                      <a:pt x="79" y="154"/>
                    </a:lnTo>
                    <a:lnTo>
                      <a:pt x="61" y="153"/>
                    </a:lnTo>
                    <a:lnTo>
                      <a:pt x="44" y="148"/>
                    </a:lnTo>
                    <a:lnTo>
                      <a:pt x="28" y="14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098" name="未知"/>
              <p:cNvSpPr>
                <a:spLocks/>
              </p:cNvSpPr>
              <p:nvPr/>
            </p:nvSpPr>
            <p:spPr bwMode="auto">
              <a:xfrm>
                <a:off x="41" y="178"/>
                <a:ext cx="30" cy="30"/>
              </a:xfrm>
              <a:custGeom>
                <a:avLst/>
                <a:gdLst>
                  <a:gd name="T0" fmla="*/ 0 w 58"/>
                  <a:gd name="T1" fmla="*/ 1 h 60"/>
                  <a:gd name="T2" fmla="*/ 1 w 58"/>
                  <a:gd name="T3" fmla="*/ 1 h 60"/>
                  <a:gd name="T4" fmla="*/ 1 w 58"/>
                  <a:gd name="T5" fmla="*/ 1 h 60"/>
                  <a:gd name="T6" fmla="*/ 1 w 58"/>
                  <a:gd name="T7" fmla="*/ 1 h 60"/>
                  <a:gd name="T8" fmla="*/ 1 w 58"/>
                  <a:gd name="T9" fmla="*/ 1 h 60"/>
                  <a:gd name="T10" fmla="*/ 1 w 58"/>
                  <a:gd name="T11" fmla="*/ 1 h 60"/>
                  <a:gd name="T12" fmla="*/ 1 w 58"/>
                  <a:gd name="T13" fmla="*/ 1 h 60"/>
                  <a:gd name="T14" fmla="*/ 1 w 58"/>
                  <a:gd name="T15" fmla="*/ 1 h 60"/>
                  <a:gd name="T16" fmla="*/ 1 w 58"/>
                  <a:gd name="T17" fmla="*/ 0 h 60"/>
                  <a:gd name="T18" fmla="*/ 1 w 58"/>
                  <a:gd name="T19" fmla="*/ 1 h 60"/>
                  <a:gd name="T20" fmla="*/ 1 w 58"/>
                  <a:gd name="T21" fmla="*/ 1 h 60"/>
                  <a:gd name="T22" fmla="*/ 1 w 58"/>
                  <a:gd name="T23" fmla="*/ 1 h 60"/>
                  <a:gd name="T24" fmla="*/ 1 w 58"/>
                  <a:gd name="T25" fmla="*/ 1 h 60"/>
                  <a:gd name="T26" fmla="*/ 1 w 58"/>
                  <a:gd name="T27" fmla="*/ 1 h 60"/>
                  <a:gd name="T28" fmla="*/ 1 w 58"/>
                  <a:gd name="T29" fmla="*/ 1 h 60"/>
                  <a:gd name="T30" fmla="*/ 1 w 58"/>
                  <a:gd name="T31" fmla="*/ 1 h 60"/>
                  <a:gd name="T32" fmla="*/ 1 w 58"/>
                  <a:gd name="T33" fmla="*/ 1 h 60"/>
                  <a:gd name="T34" fmla="*/ 1 w 58"/>
                  <a:gd name="T35" fmla="*/ 1 h 60"/>
                  <a:gd name="T36" fmla="*/ 0 w 58"/>
                  <a:gd name="T37" fmla="*/ 1 h 6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8" h="60">
                    <a:moveTo>
                      <a:pt x="0" y="60"/>
                    </a:moveTo>
                    <a:lnTo>
                      <a:pt x="9" y="56"/>
                    </a:lnTo>
                    <a:lnTo>
                      <a:pt x="17" y="49"/>
                    </a:lnTo>
                    <a:lnTo>
                      <a:pt x="25" y="42"/>
                    </a:lnTo>
                    <a:lnTo>
                      <a:pt x="32" y="35"/>
                    </a:lnTo>
                    <a:lnTo>
                      <a:pt x="38" y="27"/>
                    </a:lnTo>
                    <a:lnTo>
                      <a:pt x="42" y="18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57" y="2"/>
                    </a:lnTo>
                    <a:lnTo>
                      <a:pt x="58" y="8"/>
                    </a:lnTo>
                    <a:lnTo>
                      <a:pt x="56" y="15"/>
                    </a:lnTo>
                    <a:lnTo>
                      <a:pt x="53" y="21"/>
                    </a:lnTo>
                    <a:lnTo>
                      <a:pt x="48" y="28"/>
                    </a:lnTo>
                    <a:lnTo>
                      <a:pt x="42" y="34"/>
                    </a:lnTo>
                    <a:lnTo>
                      <a:pt x="37" y="40"/>
                    </a:lnTo>
                    <a:lnTo>
                      <a:pt x="30" y="45"/>
                    </a:lnTo>
                    <a:lnTo>
                      <a:pt x="24" y="5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099" name="未知"/>
              <p:cNvSpPr>
                <a:spLocks/>
              </p:cNvSpPr>
              <p:nvPr/>
            </p:nvSpPr>
            <p:spPr bwMode="auto">
              <a:xfrm>
                <a:off x="74" y="0"/>
                <a:ext cx="77" cy="94"/>
              </a:xfrm>
              <a:custGeom>
                <a:avLst/>
                <a:gdLst>
                  <a:gd name="T0" fmla="*/ 0 w 156"/>
                  <a:gd name="T1" fmla="*/ 1 h 187"/>
                  <a:gd name="T2" fmla="*/ 0 w 156"/>
                  <a:gd name="T3" fmla="*/ 1 h 187"/>
                  <a:gd name="T4" fmla="*/ 0 w 156"/>
                  <a:gd name="T5" fmla="*/ 1 h 187"/>
                  <a:gd name="T6" fmla="*/ 0 w 156"/>
                  <a:gd name="T7" fmla="*/ 1 h 187"/>
                  <a:gd name="T8" fmla="*/ 0 w 156"/>
                  <a:gd name="T9" fmla="*/ 1 h 187"/>
                  <a:gd name="T10" fmla="*/ 0 w 156"/>
                  <a:gd name="T11" fmla="*/ 1 h 187"/>
                  <a:gd name="T12" fmla="*/ 0 w 156"/>
                  <a:gd name="T13" fmla="*/ 1 h 187"/>
                  <a:gd name="T14" fmla="*/ 0 w 156"/>
                  <a:gd name="T15" fmla="*/ 1 h 187"/>
                  <a:gd name="T16" fmla="*/ 0 w 156"/>
                  <a:gd name="T17" fmla="*/ 1 h 187"/>
                  <a:gd name="T18" fmla="*/ 0 w 156"/>
                  <a:gd name="T19" fmla="*/ 1 h 187"/>
                  <a:gd name="T20" fmla="*/ 0 w 156"/>
                  <a:gd name="T21" fmla="*/ 1 h 187"/>
                  <a:gd name="T22" fmla="*/ 0 w 156"/>
                  <a:gd name="T23" fmla="*/ 1 h 187"/>
                  <a:gd name="T24" fmla="*/ 0 w 156"/>
                  <a:gd name="T25" fmla="*/ 1 h 187"/>
                  <a:gd name="T26" fmla="*/ 0 w 156"/>
                  <a:gd name="T27" fmla="*/ 1 h 187"/>
                  <a:gd name="T28" fmla="*/ 0 w 156"/>
                  <a:gd name="T29" fmla="*/ 1 h 187"/>
                  <a:gd name="T30" fmla="*/ 0 w 156"/>
                  <a:gd name="T31" fmla="*/ 1 h 187"/>
                  <a:gd name="T32" fmla="*/ 0 w 156"/>
                  <a:gd name="T33" fmla="*/ 1 h 187"/>
                  <a:gd name="T34" fmla="*/ 0 w 156"/>
                  <a:gd name="T35" fmla="*/ 0 h 187"/>
                  <a:gd name="T36" fmla="*/ 0 w 156"/>
                  <a:gd name="T37" fmla="*/ 1 h 187"/>
                  <a:gd name="T38" fmla="*/ 0 w 156"/>
                  <a:gd name="T39" fmla="*/ 1 h 187"/>
                  <a:gd name="T40" fmla="*/ 0 w 156"/>
                  <a:gd name="T41" fmla="*/ 1 h 187"/>
                  <a:gd name="T42" fmla="*/ 0 w 156"/>
                  <a:gd name="T43" fmla="*/ 1 h 187"/>
                  <a:gd name="T44" fmla="*/ 0 w 156"/>
                  <a:gd name="T45" fmla="*/ 1 h 187"/>
                  <a:gd name="T46" fmla="*/ 0 w 156"/>
                  <a:gd name="T47" fmla="*/ 1 h 187"/>
                  <a:gd name="T48" fmla="*/ 0 w 156"/>
                  <a:gd name="T49" fmla="*/ 1 h 187"/>
                  <a:gd name="T50" fmla="*/ 0 w 156"/>
                  <a:gd name="T51" fmla="*/ 1 h 187"/>
                  <a:gd name="T52" fmla="*/ 0 w 156"/>
                  <a:gd name="T53" fmla="*/ 1 h 187"/>
                  <a:gd name="T54" fmla="*/ 0 w 156"/>
                  <a:gd name="T55" fmla="*/ 1 h 187"/>
                  <a:gd name="T56" fmla="*/ 0 w 156"/>
                  <a:gd name="T57" fmla="*/ 1 h 187"/>
                  <a:gd name="T58" fmla="*/ 0 w 156"/>
                  <a:gd name="T59" fmla="*/ 1 h 187"/>
                  <a:gd name="T60" fmla="*/ 0 w 156"/>
                  <a:gd name="T61" fmla="*/ 1 h 187"/>
                  <a:gd name="T62" fmla="*/ 0 w 156"/>
                  <a:gd name="T63" fmla="*/ 1 h 187"/>
                  <a:gd name="T64" fmla="*/ 0 w 156"/>
                  <a:gd name="T65" fmla="*/ 1 h 187"/>
                  <a:gd name="T66" fmla="*/ 0 w 156"/>
                  <a:gd name="T67" fmla="*/ 1 h 187"/>
                  <a:gd name="T68" fmla="*/ 0 w 156"/>
                  <a:gd name="T69" fmla="*/ 1 h 187"/>
                  <a:gd name="T70" fmla="*/ 0 w 156"/>
                  <a:gd name="T71" fmla="*/ 1 h 187"/>
                  <a:gd name="T72" fmla="*/ 0 w 156"/>
                  <a:gd name="T73" fmla="*/ 1 h 187"/>
                  <a:gd name="T74" fmla="*/ 0 w 156"/>
                  <a:gd name="T75" fmla="*/ 1 h 187"/>
                  <a:gd name="T76" fmla="*/ 0 w 156"/>
                  <a:gd name="T77" fmla="*/ 1 h 187"/>
                  <a:gd name="T78" fmla="*/ 0 w 156"/>
                  <a:gd name="T79" fmla="*/ 1 h 187"/>
                  <a:gd name="T80" fmla="*/ 0 w 156"/>
                  <a:gd name="T81" fmla="*/ 1 h 187"/>
                  <a:gd name="T82" fmla="*/ 0 w 156"/>
                  <a:gd name="T83" fmla="*/ 1 h 187"/>
                  <a:gd name="T84" fmla="*/ 0 w 156"/>
                  <a:gd name="T85" fmla="*/ 1 h 187"/>
                  <a:gd name="T86" fmla="*/ 0 w 156"/>
                  <a:gd name="T87" fmla="*/ 1 h 187"/>
                  <a:gd name="T88" fmla="*/ 0 w 156"/>
                  <a:gd name="T89" fmla="*/ 1 h 187"/>
                  <a:gd name="T90" fmla="*/ 0 w 156"/>
                  <a:gd name="T91" fmla="*/ 1 h 187"/>
                  <a:gd name="T92" fmla="*/ 0 w 156"/>
                  <a:gd name="T93" fmla="*/ 1 h 187"/>
                  <a:gd name="T94" fmla="*/ 0 w 156"/>
                  <a:gd name="T95" fmla="*/ 1 h 187"/>
                  <a:gd name="T96" fmla="*/ 0 w 156"/>
                  <a:gd name="T97" fmla="*/ 1 h 18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56" h="187">
                    <a:moveTo>
                      <a:pt x="80" y="178"/>
                    </a:moveTo>
                    <a:lnTo>
                      <a:pt x="76" y="171"/>
                    </a:lnTo>
                    <a:lnTo>
                      <a:pt x="76" y="164"/>
                    </a:lnTo>
                    <a:lnTo>
                      <a:pt x="77" y="158"/>
                    </a:lnTo>
                    <a:lnTo>
                      <a:pt x="73" y="154"/>
                    </a:lnTo>
                    <a:lnTo>
                      <a:pt x="68" y="152"/>
                    </a:lnTo>
                    <a:lnTo>
                      <a:pt x="64" y="150"/>
                    </a:lnTo>
                    <a:lnTo>
                      <a:pt x="58" y="152"/>
                    </a:lnTo>
                    <a:lnTo>
                      <a:pt x="53" y="156"/>
                    </a:lnTo>
                    <a:lnTo>
                      <a:pt x="50" y="164"/>
                    </a:lnTo>
                    <a:lnTo>
                      <a:pt x="52" y="172"/>
                    </a:lnTo>
                    <a:lnTo>
                      <a:pt x="54" y="179"/>
                    </a:lnTo>
                    <a:lnTo>
                      <a:pt x="49" y="186"/>
                    </a:lnTo>
                    <a:lnTo>
                      <a:pt x="41" y="187"/>
                    </a:lnTo>
                    <a:lnTo>
                      <a:pt x="34" y="187"/>
                    </a:lnTo>
                    <a:lnTo>
                      <a:pt x="29" y="186"/>
                    </a:lnTo>
                    <a:lnTo>
                      <a:pt x="24" y="184"/>
                    </a:lnTo>
                    <a:lnTo>
                      <a:pt x="20" y="181"/>
                    </a:lnTo>
                    <a:lnTo>
                      <a:pt x="15" y="177"/>
                    </a:lnTo>
                    <a:lnTo>
                      <a:pt x="12" y="172"/>
                    </a:lnTo>
                    <a:lnTo>
                      <a:pt x="7" y="168"/>
                    </a:lnTo>
                    <a:lnTo>
                      <a:pt x="3" y="158"/>
                    </a:lnTo>
                    <a:lnTo>
                      <a:pt x="0" y="141"/>
                    </a:lnTo>
                    <a:lnTo>
                      <a:pt x="0" y="124"/>
                    </a:lnTo>
                    <a:lnTo>
                      <a:pt x="3" y="107"/>
                    </a:lnTo>
                    <a:lnTo>
                      <a:pt x="8" y="89"/>
                    </a:lnTo>
                    <a:lnTo>
                      <a:pt x="15" y="73"/>
                    </a:lnTo>
                    <a:lnTo>
                      <a:pt x="24" y="57"/>
                    </a:lnTo>
                    <a:lnTo>
                      <a:pt x="35" y="42"/>
                    </a:lnTo>
                    <a:lnTo>
                      <a:pt x="47" y="28"/>
                    </a:lnTo>
                    <a:lnTo>
                      <a:pt x="57" y="21"/>
                    </a:lnTo>
                    <a:lnTo>
                      <a:pt x="68" y="14"/>
                    </a:lnTo>
                    <a:lnTo>
                      <a:pt x="80" y="9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114" y="0"/>
                    </a:lnTo>
                    <a:lnTo>
                      <a:pt x="125" y="1"/>
                    </a:lnTo>
                    <a:lnTo>
                      <a:pt x="134" y="4"/>
                    </a:lnTo>
                    <a:lnTo>
                      <a:pt x="144" y="12"/>
                    </a:lnTo>
                    <a:lnTo>
                      <a:pt x="151" y="23"/>
                    </a:lnTo>
                    <a:lnTo>
                      <a:pt x="155" y="33"/>
                    </a:lnTo>
                    <a:lnTo>
                      <a:pt x="156" y="41"/>
                    </a:lnTo>
                    <a:lnTo>
                      <a:pt x="153" y="48"/>
                    </a:lnTo>
                    <a:lnTo>
                      <a:pt x="150" y="52"/>
                    </a:lnTo>
                    <a:lnTo>
                      <a:pt x="144" y="57"/>
                    </a:lnTo>
                    <a:lnTo>
                      <a:pt x="137" y="61"/>
                    </a:lnTo>
                    <a:lnTo>
                      <a:pt x="132" y="59"/>
                    </a:lnTo>
                    <a:lnTo>
                      <a:pt x="127" y="56"/>
                    </a:lnTo>
                    <a:lnTo>
                      <a:pt x="123" y="52"/>
                    </a:lnTo>
                    <a:lnTo>
                      <a:pt x="119" y="50"/>
                    </a:lnTo>
                    <a:lnTo>
                      <a:pt x="119" y="46"/>
                    </a:lnTo>
                    <a:lnTo>
                      <a:pt x="122" y="42"/>
                    </a:lnTo>
                    <a:lnTo>
                      <a:pt x="126" y="40"/>
                    </a:lnTo>
                    <a:lnTo>
                      <a:pt x="130" y="40"/>
                    </a:lnTo>
                    <a:lnTo>
                      <a:pt x="137" y="51"/>
                    </a:lnTo>
                    <a:lnTo>
                      <a:pt x="144" y="48"/>
                    </a:lnTo>
                    <a:lnTo>
                      <a:pt x="148" y="44"/>
                    </a:lnTo>
                    <a:lnTo>
                      <a:pt x="148" y="39"/>
                    </a:lnTo>
                    <a:lnTo>
                      <a:pt x="147" y="32"/>
                    </a:lnTo>
                    <a:lnTo>
                      <a:pt x="145" y="28"/>
                    </a:lnTo>
                    <a:lnTo>
                      <a:pt x="143" y="25"/>
                    </a:lnTo>
                    <a:lnTo>
                      <a:pt x="141" y="21"/>
                    </a:lnTo>
                    <a:lnTo>
                      <a:pt x="140" y="20"/>
                    </a:lnTo>
                    <a:lnTo>
                      <a:pt x="136" y="17"/>
                    </a:lnTo>
                    <a:lnTo>
                      <a:pt x="133" y="14"/>
                    </a:lnTo>
                    <a:lnTo>
                      <a:pt x="128" y="12"/>
                    </a:lnTo>
                    <a:lnTo>
                      <a:pt x="123" y="11"/>
                    </a:lnTo>
                    <a:lnTo>
                      <a:pt x="119" y="11"/>
                    </a:lnTo>
                    <a:lnTo>
                      <a:pt x="113" y="11"/>
                    </a:lnTo>
                    <a:lnTo>
                      <a:pt x="109" y="12"/>
                    </a:lnTo>
                    <a:lnTo>
                      <a:pt x="103" y="13"/>
                    </a:lnTo>
                    <a:lnTo>
                      <a:pt x="92" y="18"/>
                    </a:lnTo>
                    <a:lnTo>
                      <a:pt x="85" y="26"/>
                    </a:lnTo>
                    <a:lnTo>
                      <a:pt x="82" y="36"/>
                    </a:lnTo>
                    <a:lnTo>
                      <a:pt x="81" y="47"/>
                    </a:lnTo>
                    <a:lnTo>
                      <a:pt x="83" y="58"/>
                    </a:lnTo>
                    <a:lnTo>
                      <a:pt x="87" y="70"/>
                    </a:lnTo>
                    <a:lnTo>
                      <a:pt x="92" y="80"/>
                    </a:lnTo>
                    <a:lnTo>
                      <a:pt x="99" y="90"/>
                    </a:lnTo>
                    <a:lnTo>
                      <a:pt x="106" y="101"/>
                    </a:lnTo>
                    <a:lnTo>
                      <a:pt x="114" y="110"/>
                    </a:lnTo>
                    <a:lnTo>
                      <a:pt x="121" y="119"/>
                    </a:lnTo>
                    <a:lnTo>
                      <a:pt x="129" y="127"/>
                    </a:lnTo>
                    <a:lnTo>
                      <a:pt x="135" y="134"/>
                    </a:lnTo>
                    <a:lnTo>
                      <a:pt x="137" y="142"/>
                    </a:lnTo>
                    <a:lnTo>
                      <a:pt x="137" y="150"/>
                    </a:lnTo>
                    <a:lnTo>
                      <a:pt x="136" y="157"/>
                    </a:lnTo>
                    <a:lnTo>
                      <a:pt x="133" y="163"/>
                    </a:lnTo>
                    <a:lnTo>
                      <a:pt x="129" y="169"/>
                    </a:lnTo>
                    <a:lnTo>
                      <a:pt x="125" y="175"/>
                    </a:lnTo>
                    <a:lnTo>
                      <a:pt x="120" y="179"/>
                    </a:lnTo>
                    <a:lnTo>
                      <a:pt x="115" y="181"/>
                    </a:lnTo>
                    <a:lnTo>
                      <a:pt x="110" y="184"/>
                    </a:lnTo>
                    <a:lnTo>
                      <a:pt x="105" y="185"/>
                    </a:lnTo>
                    <a:lnTo>
                      <a:pt x="99" y="184"/>
                    </a:lnTo>
                    <a:lnTo>
                      <a:pt x="95" y="184"/>
                    </a:lnTo>
                    <a:lnTo>
                      <a:pt x="89" y="181"/>
                    </a:lnTo>
                    <a:lnTo>
                      <a:pt x="84" y="180"/>
                    </a:lnTo>
                    <a:lnTo>
                      <a:pt x="80" y="178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00" name="未知"/>
              <p:cNvSpPr>
                <a:spLocks/>
              </p:cNvSpPr>
              <p:nvPr/>
            </p:nvSpPr>
            <p:spPr bwMode="auto">
              <a:xfrm>
                <a:off x="96" y="35"/>
                <a:ext cx="9" cy="36"/>
              </a:xfrm>
              <a:custGeom>
                <a:avLst/>
                <a:gdLst>
                  <a:gd name="T0" fmla="*/ 0 w 20"/>
                  <a:gd name="T1" fmla="*/ 1 h 71"/>
                  <a:gd name="T2" fmla="*/ 0 w 20"/>
                  <a:gd name="T3" fmla="*/ 1 h 71"/>
                  <a:gd name="T4" fmla="*/ 0 w 20"/>
                  <a:gd name="T5" fmla="*/ 1 h 71"/>
                  <a:gd name="T6" fmla="*/ 0 w 20"/>
                  <a:gd name="T7" fmla="*/ 1 h 71"/>
                  <a:gd name="T8" fmla="*/ 0 w 20"/>
                  <a:gd name="T9" fmla="*/ 1 h 71"/>
                  <a:gd name="T10" fmla="*/ 0 w 20"/>
                  <a:gd name="T11" fmla="*/ 1 h 71"/>
                  <a:gd name="T12" fmla="*/ 0 w 20"/>
                  <a:gd name="T13" fmla="*/ 1 h 71"/>
                  <a:gd name="T14" fmla="*/ 0 w 20"/>
                  <a:gd name="T15" fmla="*/ 1 h 71"/>
                  <a:gd name="T16" fmla="*/ 0 w 20"/>
                  <a:gd name="T17" fmla="*/ 0 h 71"/>
                  <a:gd name="T18" fmla="*/ 0 w 20"/>
                  <a:gd name="T19" fmla="*/ 1 h 71"/>
                  <a:gd name="T20" fmla="*/ 0 w 20"/>
                  <a:gd name="T21" fmla="*/ 1 h 71"/>
                  <a:gd name="T22" fmla="*/ 0 w 20"/>
                  <a:gd name="T23" fmla="*/ 1 h 71"/>
                  <a:gd name="T24" fmla="*/ 0 w 20"/>
                  <a:gd name="T25" fmla="*/ 1 h 71"/>
                  <a:gd name="T26" fmla="*/ 0 w 20"/>
                  <a:gd name="T27" fmla="*/ 1 h 7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0" h="71">
                    <a:moveTo>
                      <a:pt x="15" y="71"/>
                    </a:moveTo>
                    <a:lnTo>
                      <a:pt x="8" y="62"/>
                    </a:lnTo>
                    <a:lnTo>
                      <a:pt x="5" y="50"/>
                    </a:lnTo>
                    <a:lnTo>
                      <a:pt x="2" y="39"/>
                    </a:lnTo>
                    <a:lnTo>
                      <a:pt x="0" y="27"/>
                    </a:lnTo>
                    <a:lnTo>
                      <a:pt x="0" y="20"/>
                    </a:lnTo>
                    <a:lnTo>
                      <a:pt x="1" y="14"/>
                    </a:lnTo>
                    <a:lnTo>
                      <a:pt x="2" y="7"/>
                    </a:lnTo>
                    <a:lnTo>
                      <a:pt x="5" y="0"/>
                    </a:lnTo>
                    <a:lnTo>
                      <a:pt x="6" y="14"/>
                    </a:lnTo>
                    <a:lnTo>
                      <a:pt x="8" y="32"/>
                    </a:lnTo>
                    <a:lnTo>
                      <a:pt x="13" y="52"/>
                    </a:lnTo>
                    <a:lnTo>
                      <a:pt x="20" y="69"/>
                    </a:lnTo>
                    <a:lnTo>
                      <a:pt x="15" y="7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01" name="未知"/>
              <p:cNvSpPr>
                <a:spLocks/>
              </p:cNvSpPr>
              <p:nvPr/>
            </p:nvSpPr>
            <p:spPr bwMode="auto">
              <a:xfrm>
                <a:off x="69" y="90"/>
                <a:ext cx="120" cy="136"/>
              </a:xfrm>
              <a:custGeom>
                <a:avLst/>
                <a:gdLst>
                  <a:gd name="T0" fmla="*/ 1 w 240"/>
                  <a:gd name="T1" fmla="*/ 1 h 272"/>
                  <a:gd name="T2" fmla="*/ 1 w 240"/>
                  <a:gd name="T3" fmla="*/ 1 h 272"/>
                  <a:gd name="T4" fmla="*/ 1 w 240"/>
                  <a:gd name="T5" fmla="*/ 1 h 272"/>
                  <a:gd name="T6" fmla="*/ 1 w 240"/>
                  <a:gd name="T7" fmla="*/ 1 h 272"/>
                  <a:gd name="T8" fmla="*/ 1 w 240"/>
                  <a:gd name="T9" fmla="*/ 1 h 272"/>
                  <a:gd name="T10" fmla="*/ 1 w 240"/>
                  <a:gd name="T11" fmla="*/ 1 h 272"/>
                  <a:gd name="T12" fmla="*/ 1 w 240"/>
                  <a:gd name="T13" fmla="*/ 1 h 272"/>
                  <a:gd name="T14" fmla="*/ 1 w 240"/>
                  <a:gd name="T15" fmla="*/ 1 h 272"/>
                  <a:gd name="T16" fmla="*/ 1 w 240"/>
                  <a:gd name="T17" fmla="*/ 1 h 272"/>
                  <a:gd name="T18" fmla="*/ 1 w 240"/>
                  <a:gd name="T19" fmla="*/ 1 h 272"/>
                  <a:gd name="T20" fmla="*/ 1 w 240"/>
                  <a:gd name="T21" fmla="*/ 1 h 272"/>
                  <a:gd name="T22" fmla="*/ 1 w 240"/>
                  <a:gd name="T23" fmla="*/ 1 h 272"/>
                  <a:gd name="T24" fmla="*/ 1 w 240"/>
                  <a:gd name="T25" fmla="*/ 1 h 272"/>
                  <a:gd name="T26" fmla="*/ 1 w 240"/>
                  <a:gd name="T27" fmla="*/ 1 h 272"/>
                  <a:gd name="T28" fmla="*/ 1 w 240"/>
                  <a:gd name="T29" fmla="*/ 1 h 272"/>
                  <a:gd name="T30" fmla="*/ 1 w 240"/>
                  <a:gd name="T31" fmla="*/ 1 h 272"/>
                  <a:gd name="T32" fmla="*/ 1 w 240"/>
                  <a:gd name="T33" fmla="*/ 1 h 272"/>
                  <a:gd name="T34" fmla="*/ 1 w 240"/>
                  <a:gd name="T35" fmla="*/ 1 h 272"/>
                  <a:gd name="T36" fmla="*/ 1 w 240"/>
                  <a:gd name="T37" fmla="*/ 1 h 272"/>
                  <a:gd name="T38" fmla="*/ 1 w 240"/>
                  <a:gd name="T39" fmla="*/ 1 h 272"/>
                  <a:gd name="T40" fmla="*/ 1 w 240"/>
                  <a:gd name="T41" fmla="*/ 1 h 272"/>
                  <a:gd name="T42" fmla="*/ 1 w 240"/>
                  <a:gd name="T43" fmla="*/ 1 h 272"/>
                  <a:gd name="T44" fmla="*/ 1 w 240"/>
                  <a:gd name="T45" fmla="*/ 1 h 272"/>
                  <a:gd name="T46" fmla="*/ 1 w 240"/>
                  <a:gd name="T47" fmla="*/ 1 h 272"/>
                  <a:gd name="T48" fmla="*/ 1 w 240"/>
                  <a:gd name="T49" fmla="*/ 1 h 272"/>
                  <a:gd name="T50" fmla="*/ 1 w 240"/>
                  <a:gd name="T51" fmla="*/ 1 h 272"/>
                  <a:gd name="T52" fmla="*/ 1 w 240"/>
                  <a:gd name="T53" fmla="*/ 1 h 272"/>
                  <a:gd name="T54" fmla="*/ 1 w 240"/>
                  <a:gd name="T55" fmla="*/ 1 h 272"/>
                  <a:gd name="T56" fmla="*/ 1 w 240"/>
                  <a:gd name="T57" fmla="*/ 1 h 272"/>
                  <a:gd name="T58" fmla="*/ 1 w 240"/>
                  <a:gd name="T59" fmla="*/ 1 h 272"/>
                  <a:gd name="T60" fmla="*/ 1 w 240"/>
                  <a:gd name="T61" fmla="*/ 1 h 272"/>
                  <a:gd name="T62" fmla="*/ 1 w 240"/>
                  <a:gd name="T63" fmla="*/ 1 h 272"/>
                  <a:gd name="T64" fmla="*/ 1 w 240"/>
                  <a:gd name="T65" fmla="*/ 1 h 272"/>
                  <a:gd name="T66" fmla="*/ 1 w 240"/>
                  <a:gd name="T67" fmla="*/ 1 h 272"/>
                  <a:gd name="T68" fmla="*/ 1 w 240"/>
                  <a:gd name="T69" fmla="*/ 1 h 272"/>
                  <a:gd name="T70" fmla="*/ 1 w 240"/>
                  <a:gd name="T71" fmla="*/ 1 h 272"/>
                  <a:gd name="T72" fmla="*/ 1 w 240"/>
                  <a:gd name="T73" fmla="*/ 1 h 272"/>
                  <a:gd name="T74" fmla="*/ 1 w 240"/>
                  <a:gd name="T75" fmla="*/ 1 h 272"/>
                  <a:gd name="T76" fmla="*/ 1 w 240"/>
                  <a:gd name="T77" fmla="*/ 1 h 272"/>
                  <a:gd name="T78" fmla="*/ 1 w 240"/>
                  <a:gd name="T79" fmla="*/ 1 h 272"/>
                  <a:gd name="T80" fmla="*/ 1 w 240"/>
                  <a:gd name="T81" fmla="*/ 1 h 272"/>
                  <a:gd name="T82" fmla="*/ 1 w 240"/>
                  <a:gd name="T83" fmla="*/ 1 h 272"/>
                  <a:gd name="T84" fmla="*/ 1 w 240"/>
                  <a:gd name="T85" fmla="*/ 1 h 272"/>
                  <a:gd name="T86" fmla="*/ 1 w 240"/>
                  <a:gd name="T87" fmla="*/ 1 h 272"/>
                  <a:gd name="T88" fmla="*/ 1 w 240"/>
                  <a:gd name="T89" fmla="*/ 1 h 272"/>
                  <a:gd name="T90" fmla="*/ 1 w 240"/>
                  <a:gd name="T91" fmla="*/ 1 h 272"/>
                  <a:gd name="T92" fmla="*/ 1 w 240"/>
                  <a:gd name="T93" fmla="*/ 1 h 272"/>
                  <a:gd name="T94" fmla="*/ 1 w 240"/>
                  <a:gd name="T95" fmla="*/ 1 h 272"/>
                  <a:gd name="T96" fmla="*/ 1 w 240"/>
                  <a:gd name="T97" fmla="*/ 1 h 272"/>
                  <a:gd name="T98" fmla="*/ 1 w 240"/>
                  <a:gd name="T99" fmla="*/ 1 h 272"/>
                  <a:gd name="T100" fmla="*/ 1 w 240"/>
                  <a:gd name="T101" fmla="*/ 1 h 272"/>
                  <a:gd name="T102" fmla="*/ 1 w 240"/>
                  <a:gd name="T103" fmla="*/ 1 h 272"/>
                  <a:gd name="T104" fmla="*/ 1 w 240"/>
                  <a:gd name="T105" fmla="*/ 1 h 272"/>
                  <a:gd name="T106" fmla="*/ 1 w 240"/>
                  <a:gd name="T107" fmla="*/ 1 h 272"/>
                  <a:gd name="T108" fmla="*/ 1 w 240"/>
                  <a:gd name="T109" fmla="*/ 1 h 272"/>
                  <a:gd name="T110" fmla="*/ 1 w 240"/>
                  <a:gd name="T111" fmla="*/ 1 h 27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40" h="272">
                    <a:moveTo>
                      <a:pt x="203" y="21"/>
                    </a:moveTo>
                    <a:lnTo>
                      <a:pt x="206" y="24"/>
                    </a:lnTo>
                    <a:lnTo>
                      <a:pt x="207" y="29"/>
                    </a:lnTo>
                    <a:lnTo>
                      <a:pt x="207" y="34"/>
                    </a:lnTo>
                    <a:lnTo>
                      <a:pt x="206" y="35"/>
                    </a:lnTo>
                    <a:lnTo>
                      <a:pt x="204" y="32"/>
                    </a:lnTo>
                    <a:lnTo>
                      <a:pt x="202" y="29"/>
                    </a:lnTo>
                    <a:lnTo>
                      <a:pt x="200" y="24"/>
                    </a:lnTo>
                    <a:lnTo>
                      <a:pt x="203" y="21"/>
                    </a:lnTo>
                    <a:lnTo>
                      <a:pt x="194" y="16"/>
                    </a:lnTo>
                    <a:lnTo>
                      <a:pt x="194" y="20"/>
                    </a:lnTo>
                    <a:lnTo>
                      <a:pt x="195" y="22"/>
                    </a:lnTo>
                    <a:lnTo>
                      <a:pt x="195" y="25"/>
                    </a:lnTo>
                    <a:lnTo>
                      <a:pt x="195" y="29"/>
                    </a:lnTo>
                    <a:lnTo>
                      <a:pt x="197" y="34"/>
                    </a:lnTo>
                    <a:lnTo>
                      <a:pt x="200" y="39"/>
                    </a:lnTo>
                    <a:lnTo>
                      <a:pt x="204" y="42"/>
                    </a:lnTo>
                    <a:lnTo>
                      <a:pt x="210" y="40"/>
                    </a:lnTo>
                    <a:lnTo>
                      <a:pt x="213" y="36"/>
                    </a:lnTo>
                    <a:lnTo>
                      <a:pt x="215" y="30"/>
                    </a:lnTo>
                    <a:lnTo>
                      <a:pt x="214" y="25"/>
                    </a:lnTo>
                    <a:lnTo>
                      <a:pt x="213" y="21"/>
                    </a:lnTo>
                    <a:lnTo>
                      <a:pt x="234" y="22"/>
                    </a:lnTo>
                    <a:lnTo>
                      <a:pt x="237" y="20"/>
                    </a:lnTo>
                    <a:lnTo>
                      <a:pt x="240" y="16"/>
                    </a:lnTo>
                    <a:lnTo>
                      <a:pt x="240" y="12"/>
                    </a:lnTo>
                    <a:lnTo>
                      <a:pt x="236" y="6"/>
                    </a:lnTo>
                    <a:lnTo>
                      <a:pt x="234" y="6"/>
                    </a:lnTo>
                    <a:lnTo>
                      <a:pt x="233" y="7"/>
                    </a:lnTo>
                    <a:lnTo>
                      <a:pt x="232" y="8"/>
                    </a:lnTo>
                    <a:lnTo>
                      <a:pt x="230" y="11"/>
                    </a:lnTo>
                    <a:lnTo>
                      <a:pt x="229" y="13"/>
                    </a:lnTo>
                    <a:lnTo>
                      <a:pt x="227" y="15"/>
                    </a:lnTo>
                    <a:lnTo>
                      <a:pt x="227" y="16"/>
                    </a:lnTo>
                    <a:lnTo>
                      <a:pt x="221" y="15"/>
                    </a:lnTo>
                    <a:lnTo>
                      <a:pt x="218" y="14"/>
                    </a:lnTo>
                    <a:lnTo>
                      <a:pt x="213" y="13"/>
                    </a:lnTo>
                    <a:lnTo>
                      <a:pt x="207" y="14"/>
                    </a:lnTo>
                    <a:lnTo>
                      <a:pt x="199" y="11"/>
                    </a:lnTo>
                    <a:lnTo>
                      <a:pt x="190" y="9"/>
                    </a:lnTo>
                    <a:lnTo>
                      <a:pt x="180" y="11"/>
                    </a:lnTo>
                    <a:lnTo>
                      <a:pt x="171" y="13"/>
                    </a:lnTo>
                    <a:lnTo>
                      <a:pt x="160" y="16"/>
                    </a:lnTo>
                    <a:lnTo>
                      <a:pt x="151" y="21"/>
                    </a:lnTo>
                    <a:lnTo>
                      <a:pt x="141" y="25"/>
                    </a:lnTo>
                    <a:lnTo>
                      <a:pt x="132" y="30"/>
                    </a:lnTo>
                    <a:lnTo>
                      <a:pt x="128" y="40"/>
                    </a:lnTo>
                    <a:lnTo>
                      <a:pt x="127" y="51"/>
                    </a:lnTo>
                    <a:lnTo>
                      <a:pt x="128" y="61"/>
                    </a:lnTo>
                    <a:lnTo>
                      <a:pt x="135" y="72"/>
                    </a:lnTo>
                    <a:lnTo>
                      <a:pt x="134" y="77"/>
                    </a:lnTo>
                    <a:lnTo>
                      <a:pt x="132" y="82"/>
                    </a:lnTo>
                    <a:lnTo>
                      <a:pt x="129" y="85"/>
                    </a:lnTo>
                    <a:lnTo>
                      <a:pt x="123" y="88"/>
                    </a:lnTo>
                    <a:lnTo>
                      <a:pt x="121" y="84"/>
                    </a:lnTo>
                    <a:lnTo>
                      <a:pt x="118" y="77"/>
                    </a:lnTo>
                    <a:lnTo>
                      <a:pt x="113" y="69"/>
                    </a:lnTo>
                    <a:lnTo>
                      <a:pt x="109" y="60"/>
                    </a:lnTo>
                    <a:lnTo>
                      <a:pt x="111" y="50"/>
                    </a:lnTo>
                    <a:lnTo>
                      <a:pt x="112" y="42"/>
                    </a:lnTo>
                    <a:lnTo>
                      <a:pt x="112" y="37"/>
                    </a:lnTo>
                    <a:lnTo>
                      <a:pt x="108" y="34"/>
                    </a:lnTo>
                    <a:lnTo>
                      <a:pt x="100" y="42"/>
                    </a:lnTo>
                    <a:lnTo>
                      <a:pt x="91" y="32"/>
                    </a:lnTo>
                    <a:lnTo>
                      <a:pt x="86" y="22"/>
                    </a:lnTo>
                    <a:lnTo>
                      <a:pt x="83" y="12"/>
                    </a:lnTo>
                    <a:lnTo>
                      <a:pt x="80" y="0"/>
                    </a:lnTo>
                    <a:lnTo>
                      <a:pt x="80" y="13"/>
                    </a:lnTo>
                    <a:lnTo>
                      <a:pt x="84" y="25"/>
                    </a:lnTo>
                    <a:lnTo>
                      <a:pt x="90" y="38"/>
                    </a:lnTo>
                    <a:lnTo>
                      <a:pt x="98" y="52"/>
                    </a:lnTo>
                    <a:lnTo>
                      <a:pt x="105" y="66"/>
                    </a:lnTo>
                    <a:lnTo>
                      <a:pt x="109" y="80"/>
                    </a:lnTo>
                    <a:lnTo>
                      <a:pt x="113" y="93"/>
                    </a:lnTo>
                    <a:lnTo>
                      <a:pt x="112" y="108"/>
                    </a:lnTo>
                    <a:lnTo>
                      <a:pt x="105" y="107"/>
                    </a:lnTo>
                    <a:lnTo>
                      <a:pt x="99" y="101"/>
                    </a:lnTo>
                    <a:lnTo>
                      <a:pt x="94" y="96"/>
                    </a:lnTo>
                    <a:lnTo>
                      <a:pt x="92" y="93"/>
                    </a:lnTo>
                    <a:lnTo>
                      <a:pt x="84" y="84"/>
                    </a:lnTo>
                    <a:lnTo>
                      <a:pt x="75" y="81"/>
                    </a:lnTo>
                    <a:lnTo>
                      <a:pt x="62" y="80"/>
                    </a:lnTo>
                    <a:lnTo>
                      <a:pt x="51" y="80"/>
                    </a:lnTo>
                    <a:lnTo>
                      <a:pt x="38" y="80"/>
                    </a:lnTo>
                    <a:lnTo>
                      <a:pt x="27" y="76"/>
                    </a:lnTo>
                    <a:lnTo>
                      <a:pt x="17" y="68"/>
                    </a:lnTo>
                    <a:lnTo>
                      <a:pt x="12" y="54"/>
                    </a:lnTo>
                    <a:lnTo>
                      <a:pt x="14" y="47"/>
                    </a:lnTo>
                    <a:lnTo>
                      <a:pt x="17" y="42"/>
                    </a:lnTo>
                    <a:lnTo>
                      <a:pt x="22" y="36"/>
                    </a:lnTo>
                    <a:lnTo>
                      <a:pt x="28" y="32"/>
                    </a:lnTo>
                    <a:lnTo>
                      <a:pt x="36" y="34"/>
                    </a:lnTo>
                    <a:lnTo>
                      <a:pt x="43" y="36"/>
                    </a:lnTo>
                    <a:lnTo>
                      <a:pt x="46" y="42"/>
                    </a:lnTo>
                    <a:lnTo>
                      <a:pt x="47" y="49"/>
                    </a:lnTo>
                    <a:lnTo>
                      <a:pt x="53" y="46"/>
                    </a:lnTo>
                    <a:lnTo>
                      <a:pt x="50" y="38"/>
                    </a:lnTo>
                    <a:lnTo>
                      <a:pt x="45" y="31"/>
                    </a:lnTo>
                    <a:lnTo>
                      <a:pt x="38" y="27"/>
                    </a:lnTo>
                    <a:lnTo>
                      <a:pt x="30" y="25"/>
                    </a:lnTo>
                    <a:lnTo>
                      <a:pt x="18" y="31"/>
                    </a:lnTo>
                    <a:lnTo>
                      <a:pt x="12" y="38"/>
                    </a:lnTo>
                    <a:lnTo>
                      <a:pt x="7" y="46"/>
                    </a:lnTo>
                    <a:lnTo>
                      <a:pt x="6" y="57"/>
                    </a:lnTo>
                    <a:lnTo>
                      <a:pt x="10" y="66"/>
                    </a:lnTo>
                    <a:lnTo>
                      <a:pt x="16" y="73"/>
                    </a:lnTo>
                    <a:lnTo>
                      <a:pt x="22" y="78"/>
                    </a:lnTo>
                    <a:lnTo>
                      <a:pt x="29" y="83"/>
                    </a:lnTo>
                    <a:lnTo>
                      <a:pt x="21" y="97"/>
                    </a:lnTo>
                    <a:lnTo>
                      <a:pt x="12" y="108"/>
                    </a:lnTo>
                    <a:lnTo>
                      <a:pt x="3" y="122"/>
                    </a:lnTo>
                    <a:lnTo>
                      <a:pt x="0" y="138"/>
                    </a:lnTo>
                    <a:lnTo>
                      <a:pt x="5" y="142"/>
                    </a:lnTo>
                    <a:lnTo>
                      <a:pt x="9" y="131"/>
                    </a:lnTo>
                    <a:lnTo>
                      <a:pt x="13" y="121"/>
                    </a:lnTo>
                    <a:lnTo>
                      <a:pt x="17" y="111"/>
                    </a:lnTo>
                    <a:lnTo>
                      <a:pt x="25" y="100"/>
                    </a:lnTo>
                    <a:lnTo>
                      <a:pt x="29" y="97"/>
                    </a:lnTo>
                    <a:lnTo>
                      <a:pt x="33" y="93"/>
                    </a:lnTo>
                    <a:lnTo>
                      <a:pt x="38" y="90"/>
                    </a:lnTo>
                    <a:lnTo>
                      <a:pt x="43" y="89"/>
                    </a:lnTo>
                    <a:lnTo>
                      <a:pt x="48" y="88"/>
                    </a:lnTo>
                    <a:lnTo>
                      <a:pt x="53" y="87"/>
                    </a:lnTo>
                    <a:lnTo>
                      <a:pt x="59" y="87"/>
                    </a:lnTo>
                    <a:lnTo>
                      <a:pt x="63" y="88"/>
                    </a:lnTo>
                    <a:lnTo>
                      <a:pt x="54" y="96"/>
                    </a:lnTo>
                    <a:lnTo>
                      <a:pt x="51" y="104"/>
                    </a:lnTo>
                    <a:lnTo>
                      <a:pt x="50" y="112"/>
                    </a:lnTo>
                    <a:lnTo>
                      <a:pt x="51" y="118"/>
                    </a:lnTo>
                    <a:lnTo>
                      <a:pt x="53" y="123"/>
                    </a:lnTo>
                    <a:lnTo>
                      <a:pt x="58" y="127"/>
                    </a:lnTo>
                    <a:lnTo>
                      <a:pt x="62" y="129"/>
                    </a:lnTo>
                    <a:lnTo>
                      <a:pt x="68" y="130"/>
                    </a:lnTo>
                    <a:lnTo>
                      <a:pt x="71" y="130"/>
                    </a:lnTo>
                    <a:lnTo>
                      <a:pt x="75" y="128"/>
                    </a:lnTo>
                    <a:lnTo>
                      <a:pt x="77" y="126"/>
                    </a:lnTo>
                    <a:lnTo>
                      <a:pt x="78" y="122"/>
                    </a:lnTo>
                    <a:lnTo>
                      <a:pt x="78" y="118"/>
                    </a:lnTo>
                    <a:lnTo>
                      <a:pt x="77" y="114"/>
                    </a:lnTo>
                    <a:lnTo>
                      <a:pt x="74" y="111"/>
                    </a:lnTo>
                    <a:lnTo>
                      <a:pt x="70" y="110"/>
                    </a:lnTo>
                    <a:lnTo>
                      <a:pt x="67" y="113"/>
                    </a:lnTo>
                    <a:lnTo>
                      <a:pt x="69" y="116"/>
                    </a:lnTo>
                    <a:lnTo>
                      <a:pt x="71" y="121"/>
                    </a:lnTo>
                    <a:lnTo>
                      <a:pt x="71" y="125"/>
                    </a:lnTo>
                    <a:lnTo>
                      <a:pt x="67" y="128"/>
                    </a:lnTo>
                    <a:lnTo>
                      <a:pt x="62" y="126"/>
                    </a:lnTo>
                    <a:lnTo>
                      <a:pt x="58" y="123"/>
                    </a:lnTo>
                    <a:lnTo>
                      <a:pt x="55" y="120"/>
                    </a:lnTo>
                    <a:lnTo>
                      <a:pt x="54" y="114"/>
                    </a:lnTo>
                    <a:lnTo>
                      <a:pt x="54" y="110"/>
                    </a:lnTo>
                    <a:lnTo>
                      <a:pt x="58" y="104"/>
                    </a:lnTo>
                    <a:lnTo>
                      <a:pt x="62" y="99"/>
                    </a:lnTo>
                    <a:lnTo>
                      <a:pt x="70" y="97"/>
                    </a:lnTo>
                    <a:lnTo>
                      <a:pt x="80" y="99"/>
                    </a:lnTo>
                    <a:lnTo>
                      <a:pt x="88" y="103"/>
                    </a:lnTo>
                    <a:lnTo>
                      <a:pt x="94" y="107"/>
                    </a:lnTo>
                    <a:lnTo>
                      <a:pt x="100" y="115"/>
                    </a:lnTo>
                    <a:lnTo>
                      <a:pt x="103" y="128"/>
                    </a:lnTo>
                    <a:lnTo>
                      <a:pt x="100" y="139"/>
                    </a:lnTo>
                    <a:lnTo>
                      <a:pt x="97" y="151"/>
                    </a:lnTo>
                    <a:lnTo>
                      <a:pt x="92" y="161"/>
                    </a:lnTo>
                    <a:lnTo>
                      <a:pt x="93" y="176"/>
                    </a:lnTo>
                    <a:lnTo>
                      <a:pt x="90" y="189"/>
                    </a:lnTo>
                    <a:lnTo>
                      <a:pt x="84" y="201"/>
                    </a:lnTo>
                    <a:lnTo>
                      <a:pt x="77" y="214"/>
                    </a:lnTo>
                    <a:lnTo>
                      <a:pt x="70" y="221"/>
                    </a:lnTo>
                    <a:lnTo>
                      <a:pt x="62" y="228"/>
                    </a:lnTo>
                    <a:lnTo>
                      <a:pt x="53" y="234"/>
                    </a:lnTo>
                    <a:lnTo>
                      <a:pt x="45" y="241"/>
                    </a:lnTo>
                    <a:lnTo>
                      <a:pt x="37" y="247"/>
                    </a:lnTo>
                    <a:lnTo>
                      <a:pt x="31" y="255"/>
                    </a:lnTo>
                    <a:lnTo>
                      <a:pt x="27" y="263"/>
                    </a:lnTo>
                    <a:lnTo>
                      <a:pt x="24" y="272"/>
                    </a:lnTo>
                    <a:lnTo>
                      <a:pt x="30" y="272"/>
                    </a:lnTo>
                    <a:lnTo>
                      <a:pt x="35" y="268"/>
                    </a:lnTo>
                    <a:lnTo>
                      <a:pt x="40" y="264"/>
                    </a:lnTo>
                    <a:lnTo>
                      <a:pt x="46" y="262"/>
                    </a:lnTo>
                    <a:lnTo>
                      <a:pt x="59" y="263"/>
                    </a:lnTo>
                    <a:lnTo>
                      <a:pt x="68" y="260"/>
                    </a:lnTo>
                    <a:lnTo>
                      <a:pt x="76" y="255"/>
                    </a:lnTo>
                    <a:lnTo>
                      <a:pt x="82" y="247"/>
                    </a:lnTo>
                    <a:lnTo>
                      <a:pt x="86" y="237"/>
                    </a:lnTo>
                    <a:lnTo>
                      <a:pt x="91" y="228"/>
                    </a:lnTo>
                    <a:lnTo>
                      <a:pt x="96" y="219"/>
                    </a:lnTo>
                    <a:lnTo>
                      <a:pt x="103" y="212"/>
                    </a:lnTo>
                    <a:lnTo>
                      <a:pt x="112" y="214"/>
                    </a:lnTo>
                    <a:lnTo>
                      <a:pt x="118" y="213"/>
                    </a:lnTo>
                    <a:lnTo>
                      <a:pt x="121" y="210"/>
                    </a:lnTo>
                    <a:lnTo>
                      <a:pt x="124" y="205"/>
                    </a:lnTo>
                    <a:lnTo>
                      <a:pt x="126" y="199"/>
                    </a:lnTo>
                    <a:lnTo>
                      <a:pt x="129" y="192"/>
                    </a:lnTo>
                    <a:lnTo>
                      <a:pt x="132" y="187"/>
                    </a:lnTo>
                    <a:lnTo>
                      <a:pt x="138" y="183"/>
                    </a:lnTo>
                    <a:lnTo>
                      <a:pt x="152" y="184"/>
                    </a:lnTo>
                    <a:lnTo>
                      <a:pt x="158" y="187"/>
                    </a:lnTo>
                    <a:lnTo>
                      <a:pt x="157" y="190"/>
                    </a:lnTo>
                    <a:lnTo>
                      <a:pt x="151" y="194"/>
                    </a:lnTo>
                    <a:lnTo>
                      <a:pt x="144" y="199"/>
                    </a:lnTo>
                    <a:lnTo>
                      <a:pt x="137" y="205"/>
                    </a:lnTo>
                    <a:lnTo>
                      <a:pt x="132" y="212"/>
                    </a:lnTo>
                    <a:lnTo>
                      <a:pt x="134" y="219"/>
                    </a:lnTo>
                    <a:lnTo>
                      <a:pt x="136" y="225"/>
                    </a:lnTo>
                    <a:lnTo>
                      <a:pt x="139" y="228"/>
                    </a:lnTo>
                    <a:lnTo>
                      <a:pt x="143" y="232"/>
                    </a:lnTo>
                    <a:lnTo>
                      <a:pt x="149" y="233"/>
                    </a:lnTo>
                    <a:lnTo>
                      <a:pt x="159" y="229"/>
                    </a:lnTo>
                    <a:lnTo>
                      <a:pt x="164" y="220"/>
                    </a:lnTo>
                    <a:lnTo>
                      <a:pt x="167" y="210"/>
                    </a:lnTo>
                    <a:lnTo>
                      <a:pt x="168" y="202"/>
                    </a:lnTo>
                    <a:lnTo>
                      <a:pt x="159" y="199"/>
                    </a:lnTo>
                    <a:lnTo>
                      <a:pt x="159" y="206"/>
                    </a:lnTo>
                    <a:lnTo>
                      <a:pt x="159" y="212"/>
                    </a:lnTo>
                    <a:lnTo>
                      <a:pt x="158" y="218"/>
                    </a:lnTo>
                    <a:lnTo>
                      <a:pt x="153" y="224"/>
                    </a:lnTo>
                    <a:lnTo>
                      <a:pt x="150" y="226"/>
                    </a:lnTo>
                    <a:lnTo>
                      <a:pt x="146" y="224"/>
                    </a:lnTo>
                    <a:lnTo>
                      <a:pt x="144" y="221"/>
                    </a:lnTo>
                    <a:lnTo>
                      <a:pt x="142" y="220"/>
                    </a:lnTo>
                    <a:lnTo>
                      <a:pt x="143" y="213"/>
                    </a:lnTo>
                    <a:lnTo>
                      <a:pt x="146" y="207"/>
                    </a:lnTo>
                    <a:lnTo>
                      <a:pt x="152" y="203"/>
                    </a:lnTo>
                    <a:lnTo>
                      <a:pt x="159" y="199"/>
                    </a:lnTo>
                    <a:lnTo>
                      <a:pt x="168" y="202"/>
                    </a:lnTo>
                    <a:lnTo>
                      <a:pt x="177" y="206"/>
                    </a:lnTo>
                    <a:lnTo>
                      <a:pt x="181" y="212"/>
                    </a:lnTo>
                    <a:lnTo>
                      <a:pt x="180" y="218"/>
                    </a:lnTo>
                    <a:lnTo>
                      <a:pt x="177" y="224"/>
                    </a:lnTo>
                    <a:lnTo>
                      <a:pt x="173" y="230"/>
                    </a:lnTo>
                    <a:lnTo>
                      <a:pt x="169" y="236"/>
                    </a:lnTo>
                    <a:lnTo>
                      <a:pt x="169" y="243"/>
                    </a:lnTo>
                    <a:lnTo>
                      <a:pt x="173" y="250"/>
                    </a:lnTo>
                    <a:lnTo>
                      <a:pt x="177" y="252"/>
                    </a:lnTo>
                    <a:lnTo>
                      <a:pt x="182" y="256"/>
                    </a:lnTo>
                    <a:lnTo>
                      <a:pt x="189" y="257"/>
                    </a:lnTo>
                    <a:lnTo>
                      <a:pt x="195" y="252"/>
                    </a:lnTo>
                    <a:lnTo>
                      <a:pt x="194" y="248"/>
                    </a:lnTo>
                    <a:lnTo>
                      <a:pt x="197" y="244"/>
                    </a:lnTo>
                    <a:lnTo>
                      <a:pt x="200" y="242"/>
                    </a:lnTo>
                    <a:lnTo>
                      <a:pt x="200" y="237"/>
                    </a:lnTo>
                    <a:lnTo>
                      <a:pt x="194" y="239"/>
                    </a:lnTo>
                    <a:lnTo>
                      <a:pt x="190" y="244"/>
                    </a:lnTo>
                    <a:lnTo>
                      <a:pt x="185" y="249"/>
                    </a:lnTo>
                    <a:lnTo>
                      <a:pt x="179" y="248"/>
                    </a:lnTo>
                    <a:lnTo>
                      <a:pt x="179" y="235"/>
                    </a:lnTo>
                    <a:lnTo>
                      <a:pt x="184" y="222"/>
                    </a:lnTo>
                    <a:lnTo>
                      <a:pt x="187" y="211"/>
                    </a:lnTo>
                    <a:lnTo>
                      <a:pt x="180" y="197"/>
                    </a:lnTo>
                    <a:lnTo>
                      <a:pt x="169" y="195"/>
                    </a:lnTo>
                    <a:lnTo>
                      <a:pt x="165" y="188"/>
                    </a:lnTo>
                    <a:lnTo>
                      <a:pt x="159" y="181"/>
                    </a:lnTo>
                    <a:lnTo>
                      <a:pt x="146" y="174"/>
                    </a:lnTo>
                    <a:lnTo>
                      <a:pt x="135" y="179"/>
                    </a:lnTo>
                    <a:lnTo>
                      <a:pt x="127" y="186"/>
                    </a:lnTo>
                    <a:lnTo>
                      <a:pt x="121" y="194"/>
                    </a:lnTo>
                    <a:lnTo>
                      <a:pt x="116" y="204"/>
                    </a:lnTo>
                    <a:lnTo>
                      <a:pt x="108" y="199"/>
                    </a:lnTo>
                    <a:lnTo>
                      <a:pt x="108" y="192"/>
                    </a:lnTo>
                    <a:lnTo>
                      <a:pt x="112" y="184"/>
                    </a:lnTo>
                    <a:lnTo>
                      <a:pt x="114" y="176"/>
                    </a:lnTo>
                    <a:lnTo>
                      <a:pt x="123" y="172"/>
                    </a:lnTo>
                    <a:lnTo>
                      <a:pt x="130" y="166"/>
                    </a:lnTo>
                    <a:lnTo>
                      <a:pt x="135" y="158"/>
                    </a:lnTo>
                    <a:lnTo>
                      <a:pt x="139" y="150"/>
                    </a:lnTo>
                    <a:lnTo>
                      <a:pt x="143" y="142"/>
                    </a:lnTo>
                    <a:lnTo>
                      <a:pt x="147" y="134"/>
                    </a:lnTo>
                    <a:lnTo>
                      <a:pt x="154" y="127"/>
                    </a:lnTo>
                    <a:lnTo>
                      <a:pt x="162" y="122"/>
                    </a:lnTo>
                    <a:lnTo>
                      <a:pt x="173" y="120"/>
                    </a:lnTo>
                    <a:lnTo>
                      <a:pt x="184" y="119"/>
                    </a:lnTo>
                    <a:lnTo>
                      <a:pt x="191" y="119"/>
                    </a:lnTo>
                    <a:lnTo>
                      <a:pt x="195" y="119"/>
                    </a:lnTo>
                    <a:lnTo>
                      <a:pt x="194" y="116"/>
                    </a:lnTo>
                    <a:lnTo>
                      <a:pt x="187" y="114"/>
                    </a:lnTo>
                    <a:lnTo>
                      <a:pt x="180" y="113"/>
                    </a:lnTo>
                    <a:lnTo>
                      <a:pt x="173" y="114"/>
                    </a:lnTo>
                    <a:lnTo>
                      <a:pt x="166" y="116"/>
                    </a:lnTo>
                    <a:lnTo>
                      <a:pt x="159" y="119"/>
                    </a:lnTo>
                    <a:lnTo>
                      <a:pt x="152" y="123"/>
                    </a:lnTo>
                    <a:lnTo>
                      <a:pt x="145" y="127"/>
                    </a:lnTo>
                    <a:lnTo>
                      <a:pt x="139" y="131"/>
                    </a:lnTo>
                    <a:lnTo>
                      <a:pt x="132" y="139"/>
                    </a:lnTo>
                    <a:lnTo>
                      <a:pt x="129" y="150"/>
                    </a:lnTo>
                    <a:lnTo>
                      <a:pt x="124" y="157"/>
                    </a:lnTo>
                    <a:lnTo>
                      <a:pt x="115" y="158"/>
                    </a:lnTo>
                    <a:lnTo>
                      <a:pt x="118" y="141"/>
                    </a:lnTo>
                    <a:lnTo>
                      <a:pt x="119" y="122"/>
                    </a:lnTo>
                    <a:lnTo>
                      <a:pt x="126" y="105"/>
                    </a:lnTo>
                    <a:lnTo>
                      <a:pt x="142" y="93"/>
                    </a:lnTo>
                    <a:lnTo>
                      <a:pt x="143" y="89"/>
                    </a:lnTo>
                    <a:lnTo>
                      <a:pt x="145" y="78"/>
                    </a:lnTo>
                    <a:lnTo>
                      <a:pt x="145" y="68"/>
                    </a:lnTo>
                    <a:lnTo>
                      <a:pt x="141" y="63"/>
                    </a:lnTo>
                    <a:lnTo>
                      <a:pt x="136" y="58"/>
                    </a:lnTo>
                    <a:lnTo>
                      <a:pt x="135" y="51"/>
                    </a:lnTo>
                    <a:lnTo>
                      <a:pt x="135" y="44"/>
                    </a:lnTo>
                    <a:lnTo>
                      <a:pt x="137" y="36"/>
                    </a:lnTo>
                    <a:lnTo>
                      <a:pt x="142" y="31"/>
                    </a:lnTo>
                    <a:lnTo>
                      <a:pt x="146" y="27"/>
                    </a:lnTo>
                    <a:lnTo>
                      <a:pt x="151" y="24"/>
                    </a:lnTo>
                    <a:lnTo>
                      <a:pt x="157" y="27"/>
                    </a:lnTo>
                    <a:lnTo>
                      <a:pt x="164" y="29"/>
                    </a:lnTo>
                    <a:lnTo>
                      <a:pt x="168" y="27"/>
                    </a:lnTo>
                    <a:lnTo>
                      <a:pt x="173" y="28"/>
                    </a:lnTo>
                    <a:lnTo>
                      <a:pt x="177" y="30"/>
                    </a:lnTo>
                    <a:lnTo>
                      <a:pt x="181" y="34"/>
                    </a:lnTo>
                    <a:lnTo>
                      <a:pt x="183" y="40"/>
                    </a:lnTo>
                    <a:lnTo>
                      <a:pt x="180" y="47"/>
                    </a:lnTo>
                    <a:lnTo>
                      <a:pt x="173" y="51"/>
                    </a:lnTo>
                    <a:lnTo>
                      <a:pt x="166" y="52"/>
                    </a:lnTo>
                    <a:lnTo>
                      <a:pt x="162" y="46"/>
                    </a:lnTo>
                    <a:lnTo>
                      <a:pt x="162" y="40"/>
                    </a:lnTo>
                    <a:lnTo>
                      <a:pt x="162" y="35"/>
                    </a:lnTo>
                    <a:lnTo>
                      <a:pt x="164" y="29"/>
                    </a:lnTo>
                    <a:lnTo>
                      <a:pt x="157" y="27"/>
                    </a:lnTo>
                    <a:lnTo>
                      <a:pt x="156" y="31"/>
                    </a:lnTo>
                    <a:lnTo>
                      <a:pt x="156" y="37"/>
                    </a:lnTo>
                    <a:lnTo>
                      <a:pt x="157" y="44"/>
                    </a:lnTo>
                    <a:lnTo>
                      <a:pt x="157" y="50"/>
                    </a:lnTo>
                    <a:lnTo>
                      <a:pt x="160" y="53"/>
                    </a:lnTo>
                    <a:lnTo>
                      <a:pt x="165" y="57"/>
                    </a:lnTo>
                    <a:lnTo>
                      <a:pt x="171" y="58"/>
                    </a:lnTo>
                    <a:lnTo>
                      <a:pt x="176" y="58"/>
                    </a:lnTo>
                    <a:lnTo>
                      <a:pt x="182" y="54"/>
                    </a:lnTo>
                    <a:lnTo>
                      <a:pt x="187" y="50"/>
                    </a:lnTo>
                    <a:lnTo>
                      <a:pt x="190" y="44"/>
                    </a:lnTo>
                    <a:lnTo>
                      <a:pt x="190" y="38"/>
                    </a:lnTo>
                    <a:lnTo>
                      <a:pt x="188" y="32"/>
                    </a:lnTo>
                    <a:lnTo>
                      <a:pt x="184" y="27"/>
                    </a:lnTo>
                    <a:lnTo>
                      <a:pt x="180" y="22"/>
                    </a:lnTo>
                    <a:lnTo>
                      <a:pt x="175" y="19"/>
                    </a:lnTo>
                    <a:lnTo>
                      <a:pt x="180" y="16"/>
                    </a:lnTo>
                    <a:lnTo>
                      <a:pt x="184" y="15"/>
                    </a:lnTo>
                    <a:lnTo>
                      <a:pt x="189" y="15"/>
                    </a:lnTo>
                    <a:lnTo>
                      <a:pt x="194" y="16"/>
                    </a:lnTo>
                    <a:lnTo>
                      <a:pt x="203" y="2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02" name="未知"/>
              <p:cNvSpPr>
                <a:spLocks/>
              </p:cNvSpPr>
              <p:nvPr/>
            </p:nvSpPr>
            <p:spPr bwMode="auto">
              <a:xfrm>
                <a:off x="348" y="64"/>
                <a:ext cx="108" cy="66"/>
              </a:xfrm>
              <a:custGeom>
                <a:avLst/>
                <a:gdLst>
                  <a:gd name="T0" fmla="*/ 1 w 215"/>
                  <a:gd name="T1" fmla="*/ 0 h 134"/>
                  <a:gd name="T2" fmla="*/ 1 w 215"/>
                  <a:gd name="T3" fmla="*/ 0 h 134"/>
                  <a:gd name="T4" fmla="*/ 1 w 215"/>
                  <a:gd name="T5" fmla="*/ 0 h 134"/>
                  <a:gd name="T6" fmla="*/ 1 w 215"/>
                  <a:gd name="T7" fmla="*/ 0 h 134"/>
                  <a:gd name="T8" fmla="*/ 1 w 215"/>
                  <a:gd name="T9" fmla="*/ 0 h 134"/>
                  <a:gd name="T10" fmla="*/ 1 w 215"/>
                  <a:gd name="T11" fmla="*/ 0 h 134"/>
                  <a:gd name="T12" fmla="*/ 1 w 215"/>
                  <a:gd name="T13" fmla="*/ 0 h 134"/>
                  <a:gd name="T14" fmla="*/ 1 w 215"/>
                  <a:gd name="T15" fmla="*/ 0 h 134"/>
                  <a:gd name="T16" fmla="*/ 1 w 215"/>
                  <a:gd name="T17" fmla="*/ 0 h 134"/>
                  <a:gd name="T18" fmla="*/ 1 w 215"/>
                  <a:gd name="T19" fmla="*/ 0 h 134"/>
                  <a:gd name="T20" fmla="*/ 1 w 215"/>
                  <a:gd name="T21" fmla="*/ 0 h 134"/>
                  <a:gd name="T22" fmla="*/ 1 w 215"/>
                  <a:gd name="T23" fmla="*/ 0 h 134"/>
                  <a:gd name="T24" fmla="*/ 1 w 215"/>
                  <a:gd name="T25" fmla="*/ 0 h 134"/>
                  <a:gd name="T26" fmla="*/ 1 w 215"/>
                  <a:gd name="T27" fmla="*/ 0 h 134"/>
                  <a:gd name="T28" fmla="*/ 1 w 215"/>
                  <a:gd name="T29" fmla="*/ 0 h 134"/>
                  <a:gd name="T30" fmla="*/ 1 w 215"/>
                  <a:gd name="T31" fmla="*/ 0 h 134"/>
                  <a:gd name="T32" fmla="*/ 1 w 215"/>
                  <a:gd name="T33" fmla="*/ 0 h 134"/>
                  <a:gd name="T34" fmla="*/ 1 w 215"/>
                  <a:gd name="T35" fmla="*/ 0 h 134"/>
                  <a:gd name="T36" fmla="*/ 1 w 215"/>
                  <a:gd name="T37" fmla="*/ 0 h 134"/>
                  <a:gd name="T38" fmla="*/ 1 w 215"/>
                  <a:gd name="T39" fmla="*/ 0 h 134"/>
                  <a:gd name="T40" fmla="*/ 1 w 215"/>
                  <a:gd name="T41" fmla="*/ 0 h 134"/>
                  <a:gd name="T42" fmla="*/ 1 w 215"/>
                  <a:gd name="T43" fmla="*/ 0 h 134"/>
                  <a:gd name="T44" fmla="*/ 1 w 215"/>
                  <a:gd name="T45" fmla="*/ 0 h 134"/>
                  <a:gd name="T46" fmla="*/ 1 w 215"/>
                  <a:gd name="T47" fmla="*/ 0 h 134"/>
                  <a:gd name="T48" fmla="*/ 1 w 215"/>
                  <a:gd name="T49" fmla="*/ 0 h 134"/>
                  <a:gd name="T50" fmla="*/ 1 w 215"/>
                  <a:gd name="T51" fmla="*/ 0 h 134"/>
                  <a:gd name="T52" fmla="*/ 1 w 215"/>
                  <a:gd name="T53" fmla="*/ 0 h 134"/>
                  <a:gd name="T54" fmla="*/ 1 w 215"/>
                  <a:gd name="T55" fmla="*/ 0 h 134"/>
                  <a:gd name="T56" fmla="*/ 1 w 215"/>
                  <a:gd name="T57" fmla="*/ 0 h 134"/>
                  <a:gd name="T58" fmla="*/ 1 w 215"/>
                  <a:gd name="T59" fmla="*/ 0 h 134"/>
                  <a:gd name="T60" fmla="*/ 1 w 215"/>
                  <a:gd name="T61" fmla="*/ 0 h 134"/>
                  <a:gd name="T62" fmla="*/ 1 w 215"/>
                  <a:gd name="T63" fmla="*/ 0 h 134"/>
                  <a:gd name="T64" fmla="*/ 0 w 215"/>
                  <a:gd name="T65" fmla="*/ 0 h 134"/>
                  <a:gd name="T66" fmla="*/ 1 w 215"/>
                  <a:gd name="T67" fmla="*/ 0 h 134"/>
                  <a:gd name="T68" fmla="*/ 1 w 215"/>
                  <a:gd name="T69" fmla="*/ 0 h 134"/>
                  <a:gd name="T70" fmla="*/ 1 w 215"/>
                  <a:gd name="T71" fmla="*/ 0 h 134"/>
                  <a:gd name="T72" fmla="*/ 1 w 215"/>
                  <a:gd name="T73" fmla="*/ 0 h 134"/>
                  <a:gd name="T74" fmla="*/ 1 w 215"/>
                  <a:gd name="T75" fmla="*/ 0 h 134"/>
                  <a:gd name="T76" fmla="*/ 1 w 215"/>
                  <a:gd name="T77" fmla="*/ 0 h 134"/>
                  <a:gd name="T78" fmla="*/ 1 w 215"/>
                  <a:gd name="T79" fmla="*/ 0 h 134"/>
                  <a:gd name="T80" fmla="*/ 1 w 215"/>
                  <a:gd name="T81" fmla="*/ 0 h 134"/>
                  <a:gd name="T82" fmla="*/ 1 w 215"/>
                  <a:gd name="T83" fmla="*/ 0 h 134"/>
                  <a:gd name="T84" fmla="*/ 1 w 215"/>
                  <a:gd name="T85" fmla="*/ 0 h 134"/>
                  <a:gd name="T86" fmla="*/ 1 w 215"/>
                  <a:gd name="T87" fmla="*/ 0 h 134"/>
                  <a:gd name="T88" fmla="*/ 1 w 215"/>
                  <a:gd name="T89" fmla="*/ 0 h 13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15" h="134">
                    <a:moveTo>
                      <a:pt x="189" y="134"/>
                    </a:moveTo>
                    <a:lnTo>
                      <a:pt x="178" y="133"/>
                    </a:lnTo>
                    <a:lnTo>
                      <a:pt x="173" y="129"/>
                    </a:lnTo>
                    <a:lnTo>
                      <a:pt x="168" y="125"/>
                    </a:lnTo>
                    <a:lnTo>
                      <a:pt x="162" y="119"/>
                    </a:lnTo>
                    <a:lnTo>
                      <a:pt x="161" y="111"/>
                    </a:lnTo>
                    <a:lnTo>
                      <a:pt x="162" y="104"/>
                    </a:lnTo>
                    <a:lnTo>
                      <a:pt x="164" y="98"/>
                    </a:lnTo>
                    <a:lnTo>
                      <a:pt x="169" y="92"/>
                    </a:lnTo>
                    <a:lnTo>
                      <a:pt x="175" y="91"/>
                    </a:lnTo>
                    <a:lnTo>
                      <a:pt x="179" y="89"/>
                    </a:lnTo>
                    <a:lnTo>
                      <a:pt x="184" y="90"/>
                    </a:lnTo>
                    <a:lnTo>
                      <a:pt x="186" y="93"/>
                    </a:lnTo>
                    <a:lnTo>
                      <a:pt x="189" y="99"/>
                    </a:lnTo>
                    <a:lnTo>
                      <a:pt x="189" y="105"/>
                    </a:lnTo>
                    <a:lnTo>
                      <a:pt x="186" y="110"/>
                    </a:lnTo>
                    <a:lnTo>
                      <a:pt x="183" y="113"/>
                    </a:lnTo>
                    <a:lnTo>
                      <a:pt x="169" y="111"/>
                    </a:lnTo>
                    <a:lnTo>
                      <a:pt x="170" y="115"/>
                    </a:lnTo>
                    <a:lnTo>
                      <a:pt x="173" y="119"/>
                    </a:lnTo>
                    <a:lnTo>
                      <a:pt x="175" y="122"/>
                    </a:lnTo>
                    <a:lnTo>
                      <a:pt x="179" y="125"/>
                    </a:lnTo>
                    <a:lnTo>
                      <a:pt x="185" y="126"/>
                    </a:lnTo>
                    <a:lnTo>
                      <a:pt x="191" y="122"/>
                    </a:lnTo>
                    <a:lnTo>
                      <a:pt x="196" y="118"/>
                    </a:lnTo>
                    <a:lnTo>
                      <a:pt x="200" y="113"/>
                    </a:lnTo>
                    <a:lnTo>
                      <a:pt x="204" y="103"/>
                    </a:lnTo>
                    <a:lnTo>
                      <a:pt x="202" y="93"/>
                    </a:lnTo>
                    <a:lnTo>
                      <a:pt x="198" y="84"/>
                    </a:lnTo>
                    <a:lnTo>
                      <a:pt x="193" y="75"/>
                    </a:lnTo>
                    <a:lnTo>
                      <a:pt x="191" y="70"/>
                    </a:lnTo>
                    <a:lnTo>
                      <a:pt x="188" y="68"/>
                    </a:lnTo>
                    <a:lnTo>
                      <a:pt x="183" y="66"/>
                    </a:lnTo>
                    <a:lnTo>
                      <a:pt x="178" y="64"/>
                    </a:lnTo>
                    <a:lnTo>
                      <a:pt x="174" y="64"/>
                    </a:lnTo>
                    <a:lnTo>
                      <a:pt x="168" y="64"/>
                    </a:lnTo>
                    <a:lnTo>
                      <a:pt x="162" y="64"/>
                    </a:lnTo>
                    <a:lnTo>
                      <a:pt x="158" y="64"/>
                    </a:lnTo>
                    <a:lnTo>
                      <a:pt x="145" y="72"/>
                    </a:lnTo>
                    <a:lnTo>
                      <a:pt x="136" y="81"/>
                    </a:lnTo>
                    <a:lnTo>
                      <a:pt x="126" y="91"/>
                    </a:lnTo>
                    <a:lnTo>
                      <a:pt x="117" y="102"/>
                    </a:lnTo>
                    <a:lnTo>
                      <a:pt x="107" y="111"/>
                    </a:lnTo>
                    <a:lnTo>
                      <a:pt x="97" y="118"/>
                    </a:lnTo>
                    <a:lnTo>
                      <a:pt x="83" y="120"/>
                    </a:lnTo>
                    <a:lnTo>
                      <a:pt x="65" y="118"/>
                    </a:lnTo>
                    <a:lnTo>
                      <a:pt x="58" y="113"/>
                    </a:lnTo>
                    <a:lnTo>
                      <a:pt x="55" y="106"/>
                    </a:lnTo>
                    <a:lnTo>
                      <a:pt x="50" y="99"/>
                    </a:lnTo>
                    <a:lnTo>
                      <a:pt x="47" y="92"/>
                    </a:lnTo>
                    <a:lnTo>
                      <a:pt x="50" y="84"/>
                    </a:lnTo>
                    <a:lnTo>
                      <a:pt x="56" y="77"/>
                    </a:lnTo>
                    <a:lnTo>
                      <a:pt x="61" y="70"/>
                    </a:lnTo>
                    <a:lnTo>
                      <a:pt x="60" y="62"/>
                    </a:lnTo>
                    <a:lnTo>
                      <a:pt x="56" y="59"/>
                    </a:lnTo>
                    <a:lnTo>
                      <a:pt x="52" y="57"/>
                    </a:lnTo>
                    <a:lnTo>
                      <a:pt x="47" y="55"/>
                    </a:lnTo>
                    <a:lnTo>
                      <a:pt x="42" y="55"/>
                    </a:lnTo>
                    <a:lnTo>
                      <a:pt x="37" y="64"/>
                    </a:lnTo>
                    <a:lnTo>
                      <a:pt x="31" y="70"/>
                    </a:lnTo>
                    <a:lnTo>
                      <a:pt x="23" y="75"/>
                    </a:lnTo>
                    <a:lnTo>
                      <a:pt x="11" y="73"/>
                    </a:lnTo>
                    <a:lnTo>
                      <a:pt x="6" y="69"/>
                    </a:lnTo>
                    <a:lnTo>
                      <a:pt x="1" y="61"/>
                    </a:lnTo>
                    <a:lnTo>
                      <a:pt x="0" y="53"/>
                    </a:lnTo>
                    <a:lnTo>
                      <a:pt x="0" y="45"/>
                    </a:lnTo>
                    <a:lnTo>
                      <a:pt x="4" y="32"/>
                    </a:lnTo>
                    <a:lnTo>
                      <a:pt x="11" y="23"/>
                    </a:lnTo>
                    <a:lnTo>
                      <a:pt x="19" y="15"/>
                    </a:lnTo>
                    <a:lnTo>
                      <a:pt x="29" y="11"/>
                    </a:lnTo>
                    <a:lnTo>
                      <a:pt x="38" y="6"/>
                    </a:lnTo>
                    <a:lnTo>
                      <a:pt x="49" y="4"/>
                    </a:lnTo>
                    <a:lnTo>
                      <a:pt x="61" y="1"/>
                    </a:lnTo>
                    <a:lnTo>
                      <a:pt x="73" y="0"/>
                    </a:lnTo>
                    <a:lnTo>
                      <a:pt x="88" y="1"/>
                    </a:lnTo>
                    <a:lnTo>
                      <a:pt x="106" y="4"/>
                    </a:lnTo>
                    <a:lnTo>
                      <a:pt x="123" y="9"/>
                    </a:lnTo>
                    <a:lnTo>
                      <a:pt x="141" y="15"/>
                    </a:lnTo>
                    <a:lnTo>
                      <a:pt x="159" y="24"/>
                    </a:lnTo>
                    <a:lnTo>
                      <a:pt x="175" y="35"/>
                    </a:lnTo>
                    <a:lnTo>
                      <a:pt x="189" y="46"/>
                    </a:lnTo>
                    <a:lnTo>
                      <a:pt x="200" y="59"/>
                    </a:lnTo>
                    <a:lnTo>
                      <a:pt x="205" y="67"/>
                    </a:lnTo>
                    <a:lnTo>
                      <a:pt x="211" y="77"/>
                    </a:lnTo>
                    <a:lnTo>
                      <a:pt x="215" y="89"/>
                    </a:lnTo>
                    <a:lnTo>
                      <a:pt x="215" y="102"/>
                    </a:lnTo>
                    <a:lnTo>
                      <a:pt x="213" y="112"/>
                    </a:lnTo>
                    <a:lnTo>
                      <a:pt x="207" y="121"/>
                    </a:lnTo>
                    <a:lnTo>
                      <a:pt x="199" y="129"/>
                    </a:lnTo>
                    <a:lnTo>
                      <a:pt x="189" y="134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03" name="未知"/>
              <p:cNvSpPr>
                <a:spLocks/>
              </p:cNvSpPr>
              <p:nvPr/>
            </p:nvSpPr>
            <p:spPr bwMode="auto">
              <a:xfrm>
                <a:off x="384" y="81"/>
                <a:ext cx="45" cy="11"/>
              </a:xfrm>
              <a:custGeom>
                <a:avLst/>
                <a:gdLst>
                  <a:gd name="T0" fmla="*/ 1 w 90"/>
                  <a:gd name="T1" fmla="*/ 1 h 22"/>
                  <a:gd name="T2" fmla="*/ 0 w 90"/>
                  <a:gd name="T3" fmla="*/ 1 h 22"/>
                  <a:gd name="T4" fmla="*/ 0 w 90"/>
                  <a:gd name="T5" fmla="*/ 1 h 22"/>
                  <a:gd name="T6" fmla="*/ 1 w 90"/>
                  <a:gd name="T7" fmla="*/ 1 h 22"/>
                  <a:gd name="T8" fmla="*/ 1 w 90"/>
                  <a:gd name="T9" fmla="*/ 1 h 22"/>
                  <a:gd name="T10" fmla="*/ 1 w 90"/>
                  <a:gd name="T11" fmla="*/ 1 h 22"/>
                  <a:gd name="T12" fmla="*/ 1 w 90"/>
                  <a:gd name="T13" fmla="*/ 1 h 22"/>
                  <a:gd name="T14" fmla="*/ 1 w 90"/>
                  <a:gd name="T15" fmla="*/ 0 h 22"/>
                  <a:gd name="T16" fmla="*/ 1 w 90"/>
                  <a:gd name="T17" fmla="*/ 0 h 22"/>
                  <a:gd name="T18" fmla="*/ 1 w 90"/>
                  <a:gd name="T19" fmla="*/ 0 h 22"/>
                  <a:gd name="T20" fmla="*/ 1 w 90"/>
                  <a:gd name="T21" fmla="*/ 0 h 22"/>
                  <a:gd name="T22" fmla="*/ 1 w 90"/>
                  <a:gd name="T23" fmla="*/ 1 h 22"/>
                  <a:gd name="T24" fmla="*/ 1 w 90"/>
                  <a:gd name="T25" fmla="*/ 1 h 22"/>
                  <a:gd name="T26" fmla="*/ 1 w 90"/>
                  <a:gd name="T27" fmla="*/ 1 h 22"/>
                  <a:gd name="T28" fmla="*/ 1 w 90"/>
                  <a:gd name="T29" fmla="*/ 1 h 22"/>
                  <a:gd name="T30" fmla="*/ 1 w 90"/>
                  <a:gd name="T31" fmla="*/ 1 h 22"/>
                  <a:gd name="T32" fmla="*/ 1 w 90"/>
                  <a:gd name="T33" fmla="*/ 1 h 22"/>
                  <a:gd name="T34" fmla="*/ 1 w 90"/>
                  <a:gd name="T35" fmla="*/ 1 h 22"/>
                  <a:gd name="T36" fmla="*/ 1 w 90"/>
                  <a:gd name="T37" fmla="*/ 1 h 22"/>
                  <a:gd name="T38" fmla="*/ 1 w 90"/>
                  <a:gd name="T39" fmla="*/ 1 h 22"/>
                  <a:gd name="T40" fmla="*/ 1 w 90"/>
                  <a:gd name="T41" fmla="*/ 1 h 22"/>
                  <a:gd name="T42" fmla="*/ 1 w 90"/>
                  <a:gd name="T43" fmla="*/ 1 h 22"/>
                  <a:gd name="T44" fmla="*/ 1 w 90"/>
                  <a:gd name="T45" fmla="*/ 1 h 22"/>
                  <a:gd name="T46" fmla="*/ 1 w 90"/>
                  <a:gd name="T47" fmla="*/ 1 h 22"/>
                  <a:gd name="T48" fmla="*/ 1 w 90"/>
                  <a:gd name="T49" fmla="*/ 1 h 22"/>
                  <a:gd name="T50" fmla="*/ 1 w 90"/>
                  <a:gd name="T51" fmla="*/ 1 h 22"/>
                  <a:gd name="T52" fmla="*/ 1 w 90"/>
                  <a:gd name="T53" fmla="*/ 1 h 2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0" h="22">
                    <a:moveTo>
                      <a:pt x="4" y="22"/>
                    </a:moveTo>
                    <a:lnTo>
                      <a:pt x="0" y="22"/>
                    </a:lnTo>
                    <a:lnTo>
                      <a:pt x="0" y="14"/>
                    </a:lnTo>
                    <a:lnTo>
                      <a:pt x="6" y="8"/>
                    </a:lnTo>
                    <a:lnTo>
                      <a:pt x="15" y="6"/>
                    </a:lnTo>
                    <a:lnTo>
                      <a:pt x="22" y="1"/>
                    </a:lnTo>
                    <a:lnTo>
                      <a:pt x="27" y="1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43" y="0"/>
                    </a:lnTo>
                    <a:lnTo>
                      <a:pt x="50" y="0"/>
                    </a:lnTo>
                    <a:lnTo>
                      <a:pt x="55" y="1"/>
                    </a:lnTo>
                    <a:lnTo>
                      <a:pt x="62" y="2"/>
                    </a:lnTo>
                    <a:lnTo>
                      <a:pt x="69" y="3"/>
                    </a:lnTo>
                    <a:lnTo>
                      <a:pt x="74" y="3"/>
                    </a:lnTo>
                    <a:lnTo>
                      <a:pt x="79" y="4"/>
                    </a:lnTo>
                    <a:lnTo>
                      <a:pt x="83" y="6"/>
                    </a:lnTo>
                    <a:lnTo>
                      <a:pt x="87" y="7"/>
                    </a:lnTo>
                    <a:lnTo>
                      <a:pt x="90" y="9"/>
                    </a:lnTo>
                    <a:lnTo>
                      <a:pt x="79" y="8"/>
                    </a:lnTo>
                    <a:lnTo>
                      <a:pt x="67" y="7"/>
                    </a:lnTo>
                    <a:lnTo>
                      <a:pt x="55" y="7"/>
                    </a:lnTo>
                    <a:lnTo>
                      <a:pt x="43" y="7"/>
                    </a:lnTo>
                    <a:lnTo>
                      <a:pt x="31" y="8"/>
                    </a:lnTo>
                    <a:lnTo>
                      <a:pt x="21" y="11"/>
                    </a:lnTo>
                    <a:lnTo>
                      <a:pt x="12" y="16"/>
                    </a:lnTo>
                    <a:lnTo>
                      <a:pt x="4" y="22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04" name="未知"/>
              <p:cNvSpPr>
                <a:spLocks/>
              </p:cNvSpPr>
              <p:nvPr/>
            </p:nvSpPr>
            <p:spPr bwMode="auto">
              <a:xfrm>
                <a:off x="384" y="196"/>
                <a:ext cx="2" cy="8"/>
              </a:xfrm>
              <a:custGeom>
                <a:avLst/>
                <a:gdLst>
                  <a:gd name="T0" fmla="*/ 0 w 6"/>
                  <a:gd name="T1" fmla="*/ 1 h 15"/>
                  <a:gd name="T2" fmla="*/ 0 w 6"/>
                  <a:gd name="T3" fmla="*/ 1 h 15"/>
                  <a:gd name="T4" fmla="*/ 0 w 6"/>
                  <a:gd name="T5" fmla="*/ 1 h 15"/>
                  <a:gd name="T6" fmla="*/ 0 w 6"/>
                  <a:gd name="T7" fmla="*/ 1 h 15"/>
                  <a:gd name="T8" fmla="*/ 0 w 6"/>
                  <a:gd name="T9" fmla="*/ 0 h 15"/>
                  <a:gd name="T10" fmla="*/ 0 w 6"/>
                  <a:gd name="T11" fmla="*/ 0 h 15"/>
                  <a:gd name="T12" fmla="*/ 0 w 6"/>
                  <a:gd name="T13" fmla="*/ 1 h 15"/>
                  <a:gd name="T14" fmla="*/ 0 w 6"/>
                  <a:gd name="T15" fmla="*/ 1 h 15"/>
                  <a:gd name="T16" fmla="*/ 0 w 6"/>
                  <a:gd name="T17" fmla="*/ 1 h 15"/>
                  <a:gd name="T18" fmla="*/ 0 w 6"/>
                  <a:gd name="T19" fmla="*/ 1 h 15"/>
                  <a:gd name="T20" fmla="*/ 0 w 6"/>
                  <a:gd name="T21" fmla="*/ 1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15">
                    <a:moveTo>
                      <a:pt x="3" y="15"/>
                    </a:moveTo>
                    <a:lnTo>
                      <a:pt x="1" y="13"/>
                    </a:lnTo>
                    <a:lnTo>
                      <a:pt x="1" y="8"/>
                    </a:lnTo>
                    <a:lnTo>
                      <a:pt x="1" y="4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6" y="4"/>
                    </a:lnTo>
                    <a:lnTo>
                      <a:pt x="6" y="8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3" y="15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05" name="未知"/>
              <p:cNvSpPr>
                <a:spLocks/>
              </p:cNvSpPr>
              <p:nvPr/>
            </p:nvSpPr>
            <p:spPr bwMode="auto">
              <a:xfrm>
                <a:off x="294" y="174"/>
                <a:ext cx="72" cy="93"/>
              </a:xfrm>
              <a:custGeom>
                <a:avLst/>
                <a:gdLst>
                  <a:gd name="T0" fmla="*/ 0 w 145"/>
                  <a:gd name="T1" fmla="*/ 0 h 187"/>
                  <a:gd name="T2" fmla="*/ 0 w 145"/>
                  <a:gd name="T3" fmla="*/ 0 h 187"/>
                  <a:gd name="T4" fmla="*/ 0 w 145"/>
                  <a:gd name="T5" fmla="*/ 0 h 187"/>
                  <a:gd name="T6" fmla="*/ 0 w 145"/>
                  <a:gd name="T7" fmla="*/ 0 h 187"/>
                  <a:gd name="T8" fmla="*/ 0 w 145"/>
                  <a:gd name="T9" fmla="*/ 0 h 187"/>
                  <a:gd name="T10" fmla="*/ 0 w 145"/>
                  <a:gd name="T11" fmla="*/ 0 h 187"/>
                  <a:gd name="T12" fmla="*/ 0 w 145"/>
                  <a:gd name="T13" fmla="*/ 0 h 187"/>
                  <a:gd name="T14" fmla="*/ 0 w 145"/>
                  <a:gd name="T15" fmla="*/ 0 h 187"/>
                  <a:gd name="T16" fmla="*/ 0 w 145"/>
                  <a:gd name="T17" fmla="*/ 0 h 187"/>
                  <a:gd name="T18" fmla="*/ 0 w 145"/>
                  <a:gd name="T19" fmla="*/ 0 h 187"/>
                  <a:gd name="T20" fmla="*/ 0 w 145"/>
                  <a:gd name="T21" fmla="*/ 0 h 187"/>
                  <a:gd name="T22" fmla="*/ 0 w 145"/>
                  <a:gd name="T23" fmla="*/ 0 h 187"/>
                  <a:gd name="T24" fmla="*/ 0 w 145"/>
                  <a:gd name="T25" fmla="*/ 0 h 187"/>
                  <a:gd name="T26" fmla="*/ 0 w 145"/>
                  <a:gd name="T27" fmla="*/ 0 h 187"/>
                  <a:gd name="T28" fmla="*/ 0 w 145"/>
                  <a:gd name="T29" fmla="*/ 0 h 187"/>
                  <a:gd name="T30" fmla="*/ 0 w 145"/>
                  <a:gd name="T31" fmla="*/ 0 h 187"/>
                  <a:gd name="T32" fmla="*/ 0 w 145"/>
                  <a:gd name="T33" fmla="*/ 0 h 187"/>
                  <a:gd name="T34" fmla="*/ 0 w 145"/>
                  <a:gd name="T35" fmla="*/ 0 h 187"/>
                  <a:gd name="T36" fmla="*/ 0 w 145"/>
                  <a:gd name="T37" fmla="*/ 0 h 187"/>
                  <a:gd name="T38" fmla="*/ 0 w 145"/>
                  <a:gd name="T39" fmla="*/ 0 h 187"/>
                  <a:gd name="T40" fmla="*/ 0 w 145"/>
                  <a:gd name="T41" fmla="*/ 0 h 187"/>
                  <a:gd name="T42" fmla="*/ 0 w 145"/>
                  <a:gd name="T43" fmla="*/ 0 h 187"/>
                  <a:gd name="T44" fmla="*/ 0 w 145"/>
                  <a:gd name="T45" fmla="*/ 0 h 187"/>
                  <a:gd name="T46" fmla="*/ 0 w 145"/>
                  <a:gd name="T47" fmla="*/ 0 h 187"/>
                  <a:gd name="T48" fmla="*/ 0 w 145"/>
                  <a:gd name="T49" fmla="*/ 0 h 187"/>
                  <a:gd name="T50" fmla="*/ 0 w 145"/>
                  <a:gd name="T51" fmla="*/ 0 h 187"/>
                  <a:gd name="T52" fmla="*/ 0 w 145"/>
                  <a:gd name="T53" fmla="*/ 0 h 187"/>
                  <a:gd name="T54" fmla="*/ 0 w 145"/>
                  <a:gd name="T55" fmla="*/ 0 h 187"/>
                  <a:gd name="T56" fmla="*/ 0 w 145"/>
                  <a:gd name="T57" fmla="*/ 0 h 187"/>
                  <a:gd name="T58" fmla="*/ 0 w 145"/>
                  <a:gd name="T59" fmla="*/ 0 h 187"/>
                  <a:gd name="T60" fmla="*/ 0 w 145"/>
                  <a:gd name="T61" fmla="*/ 0 h 187"/>
                  <a:gd name="T62" fmla="*/ 0 w 145"/>
                  <a:gd name="T63" fmla="*/ 0 h 187"/>
                  <a:gd name="T64" fmla="*/ 0 w 145"/>
                  <a:gd name="T65" fmla="*/ 0 h 187"/>
                  <a:gd name="T66" fmla="*/ 0 w 145"/>
                  <a:gd name="T67" fmla="*/ 0 h 187"/>
                  <a:gd name="T68" fmla="*/ 0 w 145"/>
                  <a:gd name="T69" fmla="*/ 0 h 187"/>
                  <a:gd name="T70" fmla="*/ 0 w 145"/>
                  <a:gd name="T71" fmla="*/ 0 h 187"/>
                  <a:gd name="T72" fmla="*/ 0 w 145"/>
                  <a:gd name="T73" fmla="*/ 0 h 187"/>
                  <a:gd name="T74" fmla="*/ 0 w 145"/>
                  <a:gd name="T75" fmla="*/ 0 h 187"/>
                  <a:gd name="T76" fmla="*/ 0 w 145"/>
                  <a:gd name="T77" fmla="*/ 0 h 187"/>
                  <a:gd name="T78" fmla="*/ 0 w 145"/>
                  <a:gd name="T79" fmla="*/ 0 h 187"/>
                  <a:gd name="T80" fmla="*/ 0 w 145"/>
                  <a:gd name="T81" fmla="*/ 0 h 187"/>
                  <a:gd name="T82" fmla="*/ 0 w 145"/>
                  <a:gd name="T83" fmla="*/ 0 h 187"/>
                  <a:gd name="T84" fmla="*/ 0 w 145"/>
                  <a:gd name="T85" fmla="*/ 0 h 187"/>
                  <a:gd name="T86" fmla="*/ 0 w 145"/>
                  <a:gd name="T87" fmla="*/ 0 h 187"/>
                  <a:gd name="T88" fmla="*/ 0 w 145"/>
                  <a:gd name="T89" fmla="*/ 0 h 187"/>
                  <a:gd name="T90" fmla="*/ 0 w 145"/>
                  <a:gd name="T91" fmla="*/ 0 h 187"/>
                  <a:gd name="T92" fmla="*/ 0 w 145"/>
                  <a:gd name="T93" fmla="*/ 0 h 187"/>
                  <a:gd name="T94" fmla="*/ 0 w 145"/>
                  <a:gd name="T95" fmla="*/ 0 h 18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45" h="187">
                    <a:moveTo>
                      <a:pt x="86" y="180"/>
                    </a:moveTo>
                    <a:lnTo>
                      <a:pt x="75" y="183"/>
                    </a:lnTo>
                    <a:lnTo>
                      <a:pt x="66" y="186"/>
                    </a:lnTo>
                    <a:lnTo>
                      <a:pt x="58" y="187"/>
                    </a:lnTo>
                    <a:lnTo>
                      <a:pt x="56" y="187"/>
                    </a:lnTo>
                    <a:lnTo>
                      <a:pt x="45" y="186"/>
                    </a:lnTo>
                    <a:lnTo>
                      <a:pt x="35" y="181"/>
                    </a:lnTo>
                    <a:lnTo>
                      <a:pt x="28" y="174"/>
                    </a:lnTo>
                    <a:lnTo>
                      <a:pt x="23" y="166"/>
                    </a:lnTo>
                    <a:lnTo>
                      <a:pt x="20" y="156"/>
                    </a:lnTo>
                    <a:lnTo>
                      <a:pt x="20" y="148"/>
                    </a:lnTo>
                    <a:lnTo>
                      <a:pt x="23" y="141"/>
                    </a:lnTo>
                    <a:lnTo>
                      <a:pt x="29" y="136"/>
                    </a:lnTo>
                    <a:lnTo>
                      <a:pt x="35" y="135"/>
                    </a:lnTo>
                    <a:lnTo>
                      <a:pt x="42" y="135"/>
                    </a:lnTo>
                    <a:lnTo>
                      <a:pt x="45" y="137"/>
                    </a:lnTo>
                    <a:lnTo>
                      <a:pt x="48" y="138"/>
                    </a:lnTo>
                    <a:lnTo>
                      <a:pt x="49" y="144"/>
                    </a:lnTo>
                    <a:lnTo>
                      <a:pt x="46" y="150"/>
                    </a:lnTo>
                    <a:lnTo>
                      <a:pt x="43" y="153"/>
                    </a:lnTo>
                    <a:lnTo>
                      <a:pt x="38" y="156"/>
                    </a:lnTo>
                    <a:lnTo>
                      <a:pt x="30" y="156"/>
                    </a:lnTo>
                    <a:lnTo>
                      <a:pt x="29" y="163"/>
                    </a:lnTo>
                    <a:lnTo>
                      <a:pt x="33" y="168"/>
                    </a:lnTo>
                    <a:lnTo>
                      <a:pt x="37" y="173"/>
                    </a:lnTo>
                    <a:lnTo>
                      <a:pt x="44" y="176"/>
                    </a:lnTo>
                    <a:lnTo>
                      <a:pt x="51" y="177"/>
                    </a:lnTo>
                    <a:lnTo>
                      <a:pt x="58" y="179"/>
                    </a:lnTo>
                    <a:lnTo>
                      <a:pt x="61" y="179"/>
                    </a:lnTo>
                    <a:lnTo>
                      <a:pt x="64" y="179"/>
                    </a:lnTo>
                    <a:lnTo>
                      <a:pt x="71" y="175"/>
                    </a:lnTo>
                    <a:lnTo>
                      <a:pt x="79" y="171"/>
                    </a:lnTo>
                    <a:lnTo>
                      <a:pt x="86" y="165"/>
                    </a:lnTo>
                    <a:lnTo>
                      <a:pt x="91" y="157"/>
                    </a:lnTo>
                    <a:lnTo>
                      <a:pt x="94" y="149"/>
                    </a:lnTo>
                    <a:lnTo>
                      <a:pt x="96" y="142"/>
                    </a:lnTo>
                    <a:lnTo>
                      <a:pt x="98" y="134"/>
                    </a:lnTo>
                    <a:lnTo>
                      <a:pt x="96" y="126"/>
                    </a:lnTo>
                    <a:lnTo>
                      <a:pt x="91" y="118"/>
                    </a:lnTo>
                    <a:lnTo>
                      <a:pt x="86" y="111"/>
                    </a:lnTo>
                    <a:lnTo>
                      <a:pt x="79" y="107"/>
                    </a:lnTo>
                    <a:lnTo>
                      <a:pt x="71" y="105"/>
                    </a:lnTo>
                    <a:lnTo>
                      <a:pt x="61" y="103"/>
                    </a:lnTo>
                    <a:lnTo>
                      <a:pt x="51" y="101"/>
                    </a:lnTo>
                    <a:lnTo>
                      <a:pt x="41" y="100"/>
                    </a:lnTo>
                    <a:lnTo>
                      <a:pt x="30" y="98"/>
                    </a:lnTo>
                    <a:lnTo>
                      <a:pt x="28" y="98"/>
                    </a:lnTo>
                    <a:lnTo>
                      <a:pt x="22" y="97"/>
                    </a:lnTo>
                    <a:lnTo>
                      <a:pt x="18" y="93"/>
                    </a:lnTo>
                    <a:lnTo>
                      <a:pt x="12" y="89"/>
                    </a:lnTo>
                    <a:lnTo>
                      <a:pt x="5" y="84"/>
                    </a:lnTo>
                    <a:lnTo>
                      <a:pt x="1" y="74"/>
                    </a:lnTo>
                    <a:lnTo>
                      <a:pt x="0" y="63"/>
                    </a:lnTo>
                    <a:lnTo>
                      <a:pt x="0" y="53"/>
                    </a:lnTo>
                    <a:lnTo>
                      <a:pt x="5" y="42"/>
                    </a:lnTo>
                    <a:lnTo>
                      <a:pt x="11" y="39"/>
                    </a:lnTo>
                    <a:lnTo>
                      <a:pt x="15" y="36"/>
                    </a:lnTo>
                    <a:lnTo>
                      <a:pt x="21" y="34"/>
                    </a:lnTo>
                    <a:lnTo>
                      <a:pt x="26" y="31"/>
                    </a:lnTo>
                    <a:lnTo>
                      <a:pt x="24" y="32"/>
                    </a:lnTo>
                    <a:lnTo>
                      <a:pt x="33" y="32"/>
                    </a:lnTo>
                    <a:lnTo>
                      <a:pt x="42" y="34"/>
                    </a:lnTo>
                    <a:lnTo>
                      <a:pt x="50" y="37"/>
                    </a:lnTo>
                    <a:lnTo>
                      <a:pt x="57" y="42"/>
                    </a:lnTo>
                    <a:lnTo>
                      <a:pt x="59" y="47"/>
                    </a:lnTo>
                    <a:lnTo>
                      <a:pt x="64" y="53"/>
                    </a:lnTo>
                    <a:lnTo>
                      <a:pt x="68" y="57"/>
                    </a:lnTo>
                    <a:lnTo>
                      <a:pt x="74" y="58"/>
                    </a:lnTo>
                    <a:lnTo>
                      <a:pt x="80" y="58"/>
                    </a:lnTo>
                    <a:lnTo>
                      <a:pt x="83" y="53"/>
                    </a:lnTo>
                    <a:lnTo>
                      <a:pt x="87" y="49"/>
                    </a:lnTo>
                    <a:lnTo>
                      <a:pt x="90" y="44"/>
                    </a:lnTo>
                    <a:lnTo>
                      <a:pt x="87" y="35"/>
                    </a:lnTo>
                    <a:lnTo>
                      <a:pt x="79" y="28"/>
                    </a:lnTo>
                    <a:lnTo>
                      <a:pt x="72" y="22"/>
                    </a:lnTo>
                    <a:lnTo>
                      <a:pt x="74" y="11"/>
                    </a:lnTo>
                    <a:lnTo>
                      <a:pt x="80" y="6"/>
                    </a:lnTo>
                    <a:lnTo>
                      <a:pt x="86" y="4"/>
                    </a:lnTo>
                    <a:lnTo>
                      <a:pt x="90" y="2"/>
                    </a:lnTo>
                    <a:lnTo>
                      <a:pt x="96" y="0"/>
                    </a:lnTo>
                    <a:lnTo>
                      <a:pt x="104" y="2"/>
                    </a:lnTo>
                    <a:lnTo>
                      <a:pt x="112" y="7"/>
                    </a:lnTo>
                    <a:lnTo>
                      <a:pt x="119" y="12"/>
                    </a:lnTo>
                    <a:lnTo>
                      <a:pt x="125" y="19"/>
                    </a:lnTo>
                    <a:lnTo>
                      <a:pt x="130" y="25"/>
                    </a:lnTo>
                    <a:lnTo>
                      <a:pt x="135" y="34"/>
                    </a:lnTo>
                    <a:lnTo>
                      <a:pt x="140" y="42"/>
                    </a:lnTo>
                    <a:lnTo>
                      <a:pt x="143" y="50"/>
                    </a:lnTo>
                    <a:lnTo>
                      <a:pt x="145" y="69"/>
                    </a:lnTo>
                    <a:lnTo>
                      <a:pt x="144" y="89"/>
                    </a:lnTo>
                    <a:lnTo>
                      <a:pt x="140" y="108"/>
                    </a:lnTo>
                    <a:lnTo>
                      <a:pt x="134" y="127"/>
                    </a:lnTo>
                    <a:lnTo>
                      <a:pt x="125" y="143"/>
                    </a:lnTo>
                    <a:lnTo>
                      <a:pt x="113" y="158"/>
                    </a:lnTo>
                    <a:lnTo>
                      <a:pt x="101" y="171"/>
                    </a:lnTo>
                    <a:lnTo>
                      <a:pt x="86" y="180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06" name="未知"/>
              <p:cNvSpPr>
                <a:spLocks/>
              </p:cNvSpPr>
              <p:nvPr/>
            </p:nvSpPr>
            <p:spPr bwMode="auto">
              <a:xfrm>
                <a:off x="338" y="201"/>
                <a:ext cx="14" cy="40"/>
              </a:xfrm>
              <a:custGeom>
                <a:avLst/>
                <a:gdLst>
                  <a:gd name="T0" fmla="*/ 0 w 29"/>
                  <a:gd name="T1" fmla="*/ 0 h 81"/>
                  <a:gd name="T2" fmla="*/ 0 w 29"/>
                  <a:gd name="T3" fmla="*/ 0 h 81"/>
                  <a:gd name="T4" fmla="*/ 0 w 29"/>
                  <a:gd name="T5" fmla="*/ 0 h 81"/>
                  <a:gd name="T6" fmla="*/ 0 w 29"/>
                  <a:gd name="T7" fmla="*/ 0 h 81"/>
                  <a:gd name="T8" fmla="*/ 0 w 29"/>
                  <a:gd name="T9" fmla="*/ 0 h 81"/>
                  <a:gd name="T10" fmla="*/ 0 w 29"/>
                  <a:gd name="T11" fmla="*/ 0 h 81"/>
                  <a:gd name="T12" fmla="*/ 0 w 29"/>
                  <a:gd name="T13" fmla="*/ 0 h 81"/>
                  <a:gd name="T14" fmla="*/ 0 w 29"/>
                  <a:gd name="T15" fmla="*/ 0 h 81"/>
                  <a:gd name="T16" fmla="*/ 0 w 29"/>
                  <a:gd name="T17" fmla="*/ 0 h 81"/>
                  <a:gd name="T18" fmla="*/ 0 w 29"/>
                  <a:gd name="T19" fmla="*/ 0 h 81"/>
                  <a:gd name="T20" fmla="*/ 0 w 29"/>
                  <a:gd name="T21" fmla="*/ 0 h 8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9" h="81">
                    <a:moveTo>
                      <a:pt x="24" y="81"/>
                    </a:moveTo>
                    <a:lnTo>
                      <a:pt x="24" y="60"/>
                    </a:lnTo>
                    <a:lnTo>
                      <a:pt x="20" y="39"/>
                    </a:lnTo>
                    <a:lnTo>
                      <a:pt x="12" y="21"/>
                    </a:lnTo>
                    <a:lnTo>
                      <a:pt x="0" y="6"/>
                    </a:lnTo>
                    <a:lnTo>
                      <a:pt x="5" y="0"/>
                    </a:lnTo>
                    <a:lnTo>
                      <a:pt x="16" y="8"/>
                    </a:lnTo>
                    <a:lnTo>
                      <a:pt x="23" y="22"/>
                    </a:lnTo>
                    <a:lnTo>
                      <a:pt x="27" y="38"/>
                    </a:lnTo>
                    <a:lnTo>
                      <a:pt x="29" y="54"/>
                    </a:lnTo>
                    <a:lnTo>
                      <a:pt x="24" y="8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07" name="未知"/>
              <p:cNvSpPr>
                <a:spLocks/>
              </p:cNvSpPr>
              <p:nvPr/>
            </p:nvSpPr>
            <p:spPr bwMode="auto">
              <a:xfrm>
                <a:off x="216" y="45"/>
                <a:ext cx="83" cy="99"/>
              </a:xfrm>
              <a:custGeom>
                <a:avLst/>
                <a:gdLst>
                  <a:gd name="T0" fmla="*/ 0 w 167"/>
                  <a:gd name="T1" fmla="*/ 0 h 199"/>
                  <a:gd name="T2" fmla="*/ 0 w 167"/>
                  <a:gd name="T3" fmla="*/ 0 h 199"/>
                  <a:gd name="T4" fmla="*/ 0 w 167"/>
                  <a:gd name="T5" fmla="*/ 0 h 199"/>
                  <a:gd name="T6" fmla="*/ 0 w 167"/>
                  <a:gd name="T7" fmla="*/ 0 h 199"/>
                  <a:gd name="T8" fmla="*/ 0 w 167"/>
                  <a:gd name="T9" fmla="*/ 0 h 199"/>
                  <a:gd name="T10" fmla="*/ 0 w 167"/>
                  <a:gd name="T11" fmla="*/ 0 h 199"/>
                  <a:gd name="T12" fmla="*/ 0 w 167"/>
                  <a:gd name="T13" fmla="*/ 0 h 199"/>
                  <a:gd name="T14" fmla="*/ 0 w 167"/>
                  <a:gd name="T15" fmla="*/ 0 h 199"/>
                  <a:gd name="T16" fmla="*/ 0 w 167"/>
                  <a:gd name="T17" fmla="*/ 0 h 199"/>
                  <a:gd name="T18" fmla="*/ 0 w 167"/>
                  <a:gd name="T19" fmla="*/ 0 h 199"/>
                  <a:gd name="T20" fmla="*/ 0 w 167"/>
                  <a:gd name="T21" fmla="*/ 0 h 199"/>
                  <a:gd name="T22" fmla="*/ 0 w 167"/>
                  <a:gd name="T23" fmla="*/ 0 h 199"/>
                  <a:gd name="T24" fmla="*/ 0 w 167"/>
                  <a:gd name="T25" fmla="*/ 0 h 199"/>
                  <a:gd name="T26" fmla="*/ 0 w 167"/>
                  <a:gd name="T27" fmla="*/ 0 h 199"/>
                  <a:gd name="T28" fmla="*/ 0 w 167"/>
                  <a:gd name="T29" fmla="*/ 0 h 199"/>
                  <a:gd name="T30" fmla="*/ 0 w 167"/>
                  <a:gd name="T31" fmla="*/ 0 h 199"/>
                  <a:gd name="T32" fmla="*/ 0 w 167"/>
                  <a:gd name="T33" fmla="*/ 0 h 199"/>
                  <a:gd name="T34" fmla="*/ 0 w 167"/>
                  <a:gd name="T35" fmla="*/ 0 h 199"/>
                  <a:gd name="T36" fmla="*/ 0 w 167"/>
                  <a:gd name="T37" fmla="*/ 0 h 199"/>
                  <a:gd name="T38" fmla="*/ 0 w 167"/>
                  <a:gd name="T39" fmla="*/ 0 h 199"/>
                  <a:gd name="T40" fmla="*/ 0 w 167"/>
                  <a:gd name="T41" fmla="*/ 0 h 199"/>
                  <a:gd name="T42" fmla="*/ 0 w 167"/>
                  <a:gd name="T43" fmla="*/ 0 h 199"/>
                  <a:gd name="T44" fmla="*/ 0 w 167"/>
                  <a:gd name="T45" fmla="*/ 0 h 199"/>
                  <a:gd name="T46" fmla="*/ 0 w 167"/>
                  <a:gd name="T47" fmla="*/ 0 h 199"/>
                  <a:gd name="T48" fmla="*/ 0 w 167"/>
                  <a:gd name="T49" fmla="*/ 0 h 199"/>
                  <a:gd name="T50" fmla="*/ 0 w 167"/>
                  <a:gd name="T51" fmla="*/ 0 h 199"/>
                  <a:gd name="T52" fmla="*/ 0 w 167"/>
                  <a:gd name="T53" fmla="*/ 0 h 199"/>
                  <a:gd name="T54" fmla="*/ 0 w 167"/>
                  <a:gd name="T55" fmla="*/ 0 h 199"/>
                  <a:gd name="T56" fmla="*/ 0 w 167"/>
                  <a:gd name="T57" fmla="*/ 0 h 199"/>
                  <a:gd name="T58" fmla="*/ 0 w 167"/>
                  <a:gd name="T59" fmla="*/ 0 h 199"/>
                  <a:gd name="T60" fmla="*/ 0 w 167"/>
                  <a:gd name="T61" fmla="*/ 0 h 199"/>
                  <a:gd name="T62" fmla="*/ 0 w 167"/>
                  <a:gd name="T63" fmla="*/ 0 h 199"/>
                  <a:gd name="T64" fmla="*/ 0 w 167"/>
                  <a:gd name="T65" fmla="*/ 0 h 199"/>
                  <a:gd name="T66" fmla="*/ 0 w 167"/>
                  <a:gd name="T67" fmla="*/ 0 h 199"/>
                  <a:gd name="T68" fmla="*/ 0 w 167"/>
                  <a:gd name="T69" fmla="*/ 0 h 199"/>
                  <a:gd name="T70" fmla="*/ 0 w 167"/>
                  <a:gd name="T71" fmla="*/ 0 h 199"/>
                  <a:gd name="T72" fmla="*/ 0 w 167"/>
                  <a:gd name="T73" fmla="*/ 0 h 199"/>
                  <a:gd name="T74" fmla="*/ 0 w 167"/>
                  <a:gd name="T75" fmla="*/ 0 h 199"/>
                  <a:gd name="T76" fmla="*/ 0 w 167"/>
                  <a:gd name="T77" fmla="*/ 0 h 199"/>
                  <a:gd name="T78" fmla="*/ 0 w 167"/>
                  <a:gd name="T79" fmla="*/ 0 h 199"/>
                  <a:gd name="T80" fmla="*/ 0 w 167"/>
                  <a:gd name="T81" fmla="*/ 0 h 199"/>
                  <a:gd name="T82" fmla="*/ 0 w 167"/>
                  <a:gd name="T83" fmla="*/ 0 h 199"/>
                  <a:gd name="T84" fmla="*/ 0 w 167"/>
                  <a:gd name="T85" fmla="*/ 0 h 199"/>
                  <a:gd name="T86" fmla="*/ 0 w 167"/>
                  <a:gd name="T87" fmla="*/ 0 h 199"/>
                  <a:gd name="T88" fmla="*/ 0 w 167"/>
                  <a:gd name="T89" fmla="*/ 0 h 19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67" h="199">
                    <a:moveTo>
                      <a:pt x="144" y="143"/>
                    </a:moveTo>
                    <a:lnTo>
                      <a:pt x="137" y="143"/>
                    </a:lnTo>
                    <a:lnTo>
                      <a:pt x="132" y="140"/>
                    </a:lnTo>
                    <a:lnTo>
                      <a:pt x="127" y="136"/>
                    </a:lnTo>
                    <a:lnTo>
                      <a:pt x="120" y="137"/>
                    </a:lnTo>
                    <a:lnTo>
                      <a:pt x="115" y="140"/>
                    </a:lnTo>
                    <a:lnTo>
                      <a:pt x="112" y="143"/>
                    </a:lnTo>
                    <a:lnTo>
                      <a:pt x="110" y="148"/>
                    </a:lnTo>
                    <a:lnTo>
                      <a:pt x="112" y="153"/>
                    </a:lnTo>
                    <a:lnTo>
                      <a:pt x="117" y="161"/>
                    </a:lnTo>
                    <a:lnTo>
                      <a:pt x="125" y="164"/>
                    </a:lnTo>
                    <a:lnTo>
                      <a:pt x="132" y="166"/>
                    </a:lnTo>
                    <a:lnTo>
                      <a:pt x="135" y="174"/>
                    </a:lnTo>
                    <a:lnTo>
                      <a:pt x="131" y="182"/>
                    </a:lnTo>
                    <a:lnTo>
                      <a:pt x="128" y="188"/>
                    </a:lnTo>
                    <a:lnTo>
                      <a:pt x="124" y="191"/>
                    </a:lnTo>
                    <a:lnTo>
                      <a:pt x="120" y="195"/>
                    </a:lnTo>
                    <a:lnTo>
                      <a:pt x="115" y="196"/>
                    </a:lnTo>
                    <a:lnTo>
                      <a:pt x="109" y="198"/>
                    </a:lnTo>
                    <a:lnTo>
                      <a:pt x="103" y="198"/>
                    </a:lnTo>
                    <a:lnTo>
                      <a:pt x="97" y="199"/>
                    </a:lnTo>
                    <a:lnTo>
                      <a:pt x="86" y="198"/>
                    </a:lnTo>
                    <a:lnTo>
                      <a:pt x="70" y="191"/>
                    </a:lnTo>
                    <a:lnTo>
                      <a:pt x="56" y="182"/>
                    </a:lnTo>
                    <a:lnTo>
                      <a:pt x="44" y="171"/>
                    </a:lnTo>
                    <a:lnTo>
                      <a:pt x="32" y="157"/>
                    </a:lnTo>
                    <a:lnTo>
                      <a:pt x="22" y="142"/>
                    </a:lnTo>
                    <a:lnTo>
                      <a:pt x="12" y="126"/>
                    </a:lnTo>
                    <a:lnTo>
                      <a:pt x="6" y="110"/>
                    </a:lnTo>
                    <a:lnTo>
                      <a:pt x="1" y="91"/>
                    </a:lnTo>
                    <a:lnTo>
                      <a:pt x="0" y="67"/>
                    </a:lnTo>
                    <a:lnTo>
                      <a:pt x="3" y="42"/>
                    </a:lnTo>
                    <a:lnTo>
                      <a:pt x="11" y="20"/>
                    </a:lnTo>
                    <a:lnTo>
                      <a:pt x="26" y="5"/>
                    </a:lnTo>
                    <a:lnTo>
                      <a:pt x="32" y="2"/>
                    </a:lnTo>
                    <a:lnTo>
                      <a:pt x="38" y="1"/>
                    </a:lnTo>
                    <a:lnTo>
                      <a:pt x="45" y="0"/>
                    </a:lnTo>
                    <a:lnTo>
                      <a:pt x="50" y="0"/>
                    </a:lnTo>
                    <a:lnTo>
                      <a:pt x="56" y="1"/>
                    </a:lnTo>
                    <a:lnTo>
                      <a:pt x="62" y="2"/>
                    </a:lnTo>
                    <a:lnTo>
                      <a:pt x="65" y="5"/>
                    </a:lnTo>
                    <a:lnTo>
                      <a:pt x="69" y="7"/>
                    </a:lnTo>
                    <a:lnTo>
                      <a:pt x="72" y="13"/>
                    </a:lnTo>
                    <a:lnTo>
                      <a:pt x="76" y="17"/>
                    </a:lnTo>
                    <a:lnTo>
                      <a:pt x="77" y="24"/>
                    </a:lnTo>
                    <a:lnTo>
                      <a:pt x="76" y="31"/>
                    </a:lnTo>
                    <a:lnTo>
                      <a:pt x="71" y="36"/>
                    </a:lnTo>
                    <a:lnTo>
                      <a:pt x="67" y="38"/>
                    </a:lnTo>
                    <a:lnTo>
                      <a:pt x="61" y="39"/>
                    </a:lnTo>
                    <a:lnTo>
                      <a:pt x="56" y="43"/>
                    </a:lnTo>
                    <a:lnTo>
                      <a:pt x="54" y="40"/>
                    </a:lnTo>
                    <a:lnTo>
                      <a:pt x="53" y="35"/>
                    </a:lnTo>
                    <a:lnTo>
                      <a:pt x="53" y="30"/>
                    </a:lnTo>
                    <a:lnTo>
                      <a:pt x="55" y="28"/>
                    </a:lnTo>
                    <a:lnTo>
                      <a:pt x="68" y="28"/>
                    </a:lnTo>
                    <a:lnTo>
                      <a:pt x="69" y="20"/>
                    </a:lnTo>
                    <a:lnTo>
                      <a:pt x="68" y="15"/>
                    </a:lnTo>
                    <a:lnTo>
                      <a:pt x="63" y="12"/>
                    </a:lnTo>
                    <a:lnTo>
                      <a:pt x="56" y="9"/>
                    </a:lnTo>
                    <a:lnTo>
                      <a:pt x="53" y="9"/>
                    </a:lnTo>
                    <a:lnTo>
                      <a:pt x="48" y="8"/>
                    </a:lnTo>
                    <a:lnTo>
                      <a:pt x="45" y="8"/>
                    </a:lnTo>
                    <a:lnTo>
                      <a:pt x="42" y="8"/>
                    </a:lnTo>
                    <a:lnTo>
                      <a:pt x="33" y="12"/>
                    </a:lnTo>
                    <a:lnTo>
                      <a:pt x="26" y="17"/>
                    </a:lnTo>
                    <a:lnTo>
                      <a:pt x="22" y="27"/>
                    </a:lnTo>
                    <a:lnTo>
                      <a:pt x="18" y="37"/>
                    </a:lnTo>
                    <a:lnTo>
                      <a:pt x="17" y="47"/>
                    </a:lnTo>
                    <a:lnTo>
                      <a:pt x="21" y="58"/>
                    </a:lnTo>
                    <a:lnTo>
                      <a:pt x="26" y="66"/>
                    </a:lnTo>
                    <a:lnTo>
                      <a:pt x="33" y="73"/>
                    </a:lnTo>
                    <a:lnTo>
                      <a:pt x="45" y="77"/>
                    </a:lnTo>
                    <a:lnTo>
                      <a:pt x="56" y="80"/>
                    </a:lnTo>
                    <a:lnTo>
                      <a:pt x="69" y="81"/>
                    </a:lnTo>
                    <a:lnTo>
                      <a:pt x="80" y="81"/>
                    </a:lnTo>
                    <a:lnTo>
                      <a:pt x="93" y="80"/>
                    </a:lnTo>
                    <a:lnTo>
                      <a:pt x="105" y="78"/>
                    </a:lnTo>
                    <a:lnTo>
                      <a:pt x="116" y="77"/>
                    </a:lnTo>
                    <a:lnTo>
                      <a:pt x="128" y="75"/>
                    </a:lnTo>
                    <a:lnTo>
                      <a:pt x="137" y="74"/>
                    </a:lnTo>
                    <a:lnTo>
                      <a:pt x="145" y="76"/>
                    </a:lnTo>
                    <a:lnTo>
                      <a:pt x="152" y="80"/>
                    </a:lnTo>
                    <a:lnTo>
                      <a:pt x="158" y="85"/>
                    </a:lnTo>
                    <a:lnTo>
                      <a:pt x="161" y="91"/>
                    </a:lnTo>
                    <a:lnTo>
                      <a:pt x="163" y="97"/>
                    </a:lnTo>
                    <a:lnTo>
                      <a:pt x="165" y="104"/>
                    </a:lnTo>
                    <a:lnTo>
                      <a:pt x="167" y="111"/>
                    </a:lnTo>
                    <a:lnTo>
                      <a:pt x="166" y="122"/>
                    </a:lnTo>
                    <a:lnTo>
                      <a:pt x="160" y="130"/>
                    </a:lnTo>
                    <a:lnTo>
                      <a:pt x="152" y="137"/>
                    </a:lnTo>
                    <a:lnTo>
                      <a:pt x="144" y="143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08" name="未知"/>
              <p:cNvSpPr>
                <a:spLocks/>
              </p:cNvSpPr>
              <p:nvPr/>
            </p:nvSpPr>
            <p:spPr bwMode="auto">
              <a:xfrm>
                <a:off x="234" y="100"/>
                <a:ext cx="34" cy="16"/>
              </a:xfrm>
              <a:custGeom>
                <a:avLst/>
                <a:gdLst>
                  <a:gd name="T0" fmla="*/ 1 w 66"/>
                  <a:gd name="T1" fmla="*/ 1 h 31"/>
                  <a:gd name="T2" fmla="*/ 1 w 66"/>
                  <a:gd name="T3" fmla="*/ 1 h 31"/>
                  <a:gd name="T4" fmla="*/ 1 w 66"/>
                  <a:gd name="T5" fmla="*/ 1 h 31"/>
                  <a:gd name="T6" fmla="*/ 1 w 66"/>
                  <a:gd name="T7" fmla="*/ 1 h 31"/>
                  <a:gd name="T8" fmla="*/ 1 w 66"/>
                  <a:gd name="T9" fmla="*/ 1 h 31"/>
                  <a:gd name="T10" fmla="*/ 1 w 66"/>
                  <a:gd name="T11" fmla="*/ 1 h 31"/>
                  <a:gd name="T12" fmla="*/ 1 w 66"/>
                  <a:gd name="T13" fmla="*/ 1 h 31"/>
                  <a:gd name="T14" fmla="*/ 1 w 66"/>
                  <a:gd name="T15" fmla="*/ 1 h 31"/>
                  <a:gd name="T16" fmla="*/ 1 w 66"/>
                  <a:gd name="T17" fmla="*/ 1 h 31"/>
                  <a:gd name="T18" fmla="*/ 1 w 66"/>
                  <a:gd name="T19" fmla="*/ 1 h 31"/>
                  <a:gd name="T20" fmla="*/ 1 w 66"/>
                  <a:gd name="T21" fmla="*/ 1 h 31"/>
                  <a:gd name="T22" fmla="*/ 1 w 66"/>
                  <a:gd name="T23" fmla="*/ 1 h 31"/>
                  <a:gd name="T24" fmla="*/ 0 w 66"/>
                  <a:gd name="T25" fmla="*/ 0 h 31"/>
                  <a:gd name="T26" fmla="*/ 1 w 66"/>
                  <a:gd name="T27" fmla="*/ 1 h 31"/>
                  <a:gd name="T28" fmla="*/ 1 w 66"/>
                  <a:gd name="T29" fmla="*/ 1 h 31"/>
                  <a:gd name="T30" fmla="*/ 1 w 66"/>
                  <a:gd name="T31" fmla="*/ 1 h 31"/>
                  <a:gd name="T32" fmla="*/ 1 w 66"/>
                  <a:gd name="T33" fmla="*/ 1 h 31"/>
                  <a:gd name="T34" fmla="*/ 1 w 66"/>
                  <a:gd name="T35" fmla="*/ 1 h 31"/>
                  <a:gd name="T36" fmla="*/ 1 w 66"/>
                  <a:gd name="T37" fmla="*/ 1 h 31"/>
                  <a:gd name="T38" fmla="*/ 1 w 66"/>
                  <a:gd name="T39" fmla="*/ 1 h 31"/>
                  <a:gd name="T40" fmla="*/ 1 w 66"/>
                  <a:gd name="T41" fmla="*/ 1 h 31"/>
                  <a:gd name="T42" fmla="*/ 1 w 66"/>
                  <a:gd name="T43" fmla="*/ 1 h 3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6" h="31">
                    <a:moveTo>
                      <a:pt x="65" y="30"/>
                    </a:moveTo>
                    <a:lnTo>
                      <a:pt x="60" y="31"/>
                    </a:lnTo>
                    <a:lnTo>
                      <a:pt x="53" y="31"/>
                    </a:lnTo>
                    <a:lnTo>
                      <a:pt x="47" y="30"/>
                    </a:lnTo>
                    <a:lnTo>
                      <a:pt x="41" y="28"/>
                    </a:lnTo>
                    <a:lnTo>
                      <a:pt x="37" y="25"/>
                    </a:lnTo>
                    <a:lnTo>
                      <a:pt x="31" y="23"/>
                    </a:lnTo>
                    <a:lnTo>
                      <a:pt x="26" y="21"/>
                    </a:lnTo>
                    <a:lnTo>
                      <a:pt x="20" y="19"/>
                    </a:lnTo>
                    <a:lnTo>
                      <a:pt x="15" y="15"/>
                    </a:lnTo>
                    <a:lnTo>
                      <a:pt x="9" y="10"/>
                    </a:lnTo>
                    <a:lnTo>
                      <a:pt x="4" y="6"/>
                    </a:lnTo>
                    <a:lnTo>
                      <a:pt x="0" y="0"/>
                    </a:lnTo>
                    <a:lnTo>
                      <a:pt x="5" y="3"/>
                    </a:lnTo>
                    <a:lnTo>
                      <a:pt x="12" y="7"/>
                    </a:lnTo>
                    <a:lnTo>
                      <a:pt x="20" y="10"/>
                    </a:lnTo>
                    <a:lnTo>
                      <a:pt x="28" y="14"/>
                    </a:lnTo>
                    <a:lnTo>
                      <a:pt x="38" y="17"/>
                    </a:lnTo>
                    <a:lnTo>
                      <a:pt x="48" y="21"/>
                    </a:lnTo>
                    <a:lnTo>
                      <a:pt x="57" y="23"/>
                    </a:lnTo>
                    <a:lnTo>
                      <a:pt x="66" y="24"/>
                    </a:lnTo>
                    <a:lnTo>
                      <a:pt x="65" y="30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09" name="未知"/>
              <p:cNvSpPr>
                <a:spLocks/>
              </p:cNvSpPr>
              <p:nvPr/>
            </p:nvSpPr>
            <p:spPr bwMode="auto">
              <a:xfrm>
                <a:off x="224" y="86"/>
                <a:ext cx="6" cy="11"/>
              </a:xfrm>
              <a:custGeom>
                <a:avLst/>
                <a:gdLst>
                  <a:gd name="T0" fmla="*/ 0 w 13"/>
                  <a:gd name="T1" fmla="*/ 1 h 22"/>
                  <a:gd name="T2" fmla="*/ 0 w 13"/>
                  <a:gd name="T3" fmla="*/ 1 h 22"/>
                  <a:gd name="T4" fmla="*/ 0 w 13"/>
                  <a:gd name="T5" fmla="*/ 1 h 22"/>
                  <a:gd name="T6" fmla="*/ 0 w 13"/>
                  <a:gd name="T7" fmla="*/ 1 h 22"/>
                  <a:gd name="T8" fmla="*/ 0 w 13"/>
                  <a:gd name="T9" fmla="*/ 0 h 22"/>
                  <a:gd name="T10" fmla="*/ 0 w 13"/>
                  <a:gd name="T11" fmla="*/ 1 h 22"/>
                  <a:gd name="T12" fmla="*/ 0 w 13"/>
                  <a:gd name="T13" fmla="*/ 1 h 22"/>
                  <a:gd name="T14" fmla="*/ 0 w 13"/>
                  <a:gd name="T15" fmla="*/ 1 h 22"/>
                  <a:gd name="T16" fmla="*/ 0 w 13"/>
                  <a:gd name="T17" fmla="*/ 1 h 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22">
                    <a:moveTo>
                      <a:pt x="13" y="22"/>
                    </a:moveTo>
                    <a:lnTo>
                      <a:pt x="10" y="16"/>
                    </a:lnTo>
                    <a:lnTo>
                      <a:pt x="7" y="10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0" y="9"/>
                    </a:lnTo>
                    <a:lnTo>
                      <a:pt x="13" y="16"/>
                    </a:lnTo>
                    <a:lnTo>
                      <a:pt x="13" y="22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10" name="未知"/>
              <p:cNvSpPr>
                <a:spLocks/>
              </p:cNvSpPr>
              <p:nvPr/>
            </p:nvSpPr>
            <p:spPr bwMode="auto">
              <a:xfrm>
                <a:off x="283" y="56"/>
                <a:ext cx="141" cy="161"/>
              </a:xfrm>
              <a:custGeom>
                <a:avLst/>
                <a:gdLst>
                  <a:gd name="T0" fmla="*/ 1 w 281"/>
                  <a:gd name="T1" fmla="*/ 1 h 322"/>
                  <a:gd name="T2" fmla="*/ 1 w 281"/>
                  <a:gd name="T3" fmla="*/ 1 h 322"/>
                  <a:gd name="T4" fmla="*/ 1 w 281"/>
                  <a:gd name="T5" fmla="*/ 1 h 322"/>
                  <a:gd name="T6" fmla="*/ 1 w 281"/>
                  <a:gd name="T7" fmla="*/ 1 h 322"/>
                  <a:gd name="T8" fmla="*/ 1 w 281"/>
                  <a:gd name="T9" fmla="*/ 1 h 322"/>
                  <a:gd name="T10" fmla="*/ 1 w 281"/>
                  <a:gd name="T11" fmla="*/ 1 h 322"/>
                  <a:gd name="T12" fmla="*/ 1 w 281"/>
                  <a:gd name="T13" fmla="*/ 1 h 322"/>
                  <a:gd name="T14" fmla="*/ 1 w 281"/>
                  <a:gd name="T15" fmla="*/ 1 h 322"/>
                  <a:gd name="T16" fmla="*/ 1 w 281"/>
                  <a:gd name="T17" fmla="*/ 1 h 322"/>
                  <a:gd name="T18" fmla="*/ 1 w 281"/>
                  <a:gd name="T19" fmla="*/ 1 h 322"/>
                  <a:gd name="T20" fmla="*/ 1 w 281"/>
                  <a:gd name="T21" fmla="*/ 1 h 322"/>
                  <a:gd name="T22" fmla="*/ 1 w 281"/>
                  <a:gd name="T23" fmla="*/ 1 h 322"/>
                  <a:gd name="T24" fmla="*/ 1 w 281"/>
                  <a:gd name="T25" fmla="*/ 1 h 322"/>
                  <a:gd name="T26" fmla="*/ 1 w 281"/>
                  <a:gd name="T27" fmla="*/ 1 h 322"/>
                  <a:gd name="T28" fmla="*/ 1 w 281"/>
                  <a:gd name="T29" fmla="*/ 1 h 322"/>
                  <a:gd name="T30" fmla="*/ 1 w 281"/>
                  <a:gd name="T31" fmla="*/ 1 h 322"/>
                  <a:gd name="T32" fmla="*/ 1 w 281"/>
                  <a:gd name="T33" fmla="*/ 1 h 322"/>
                  <a:gd name="T34" fmla="*/ 1 w 281"/>
                  <a:gd name="T35" fmla="*/ 1 h 322"/>
                  <a:gd name="T36" fmla="*/ 1 w 281"/>
                  <a:gd name="T37" fmla="*/ 1 h 322"/>
                  <a:gd name="T38" fmla="*/ 1 w 281"/>
                  <a:gd name="T39" fmla="*/ 1 h 322"/>
                  <a:gd name="T40" fmla="*/ 1 w 281"/>
                  <a:gd name="T41" fmla="*/ 1 h 322"/>
                  <a:gd name="T42" fmla="*/ 1 w 281"/>
                  <a:gd name="T43" fmla="*/ 1 h 322"/>
                  <a:gd name="T44" fmla="*/ 1 w 281"/>
                  <a:gd name="T45" fmla="*/ 1 h 322"/>
                  <a:gd name="T46" fmla="*/ 1 w 281"/>
                  <a:gd name="T47" fmla="*/ 1 h 322"/>
                  <a:gd name="T48" fmla="*/ 1 w 281"/>
                  <a:gd name="T49" fmla="*/ 1 h 322"/>
                  <a:gd name="T50" fmla="*/ 1 w 281"/>
                  <a:gd name="T51" fmla="*/ 1 h 322"/>
                  <a:gd name="T52" fmla="*/ 1 w 281"/>
                  <a:gd name="T53" fmla="*/ 1 h 322"/>
                  <a:gd name="T54" fmla="*/ 1 w 281"/>
                  <a:gd name="T55" fmla="*/ 1 h 322"/>
                  <a:gd name="T56" fmla="*/ 1 w 281"/>
                  <a:gd name="T57" fmla="*/ 1 h 322"/>
                  <a:gd name="T58" fmla="*/ 1 w 281"/>
                  <a:gd name="T59" fmla="*/ 1 h 322"/>
                  <a:gd name="T60" fmla="*/ 1 w 281"/>
                  <a:gd name="T61" fmla="*/ 1 h 322"/>
                  <a:gd name="T62" fmla="*/ 1 w 281"/>
                  <a:gd name="T63" fmla="*/ 1 h 322"/>
                  <a:gd name="T64" fmla="*/ 1 w 281"/>
                  <a:gd name="T65" fmla="*/ 1 h 322"/>
                  <a:gd name="T66" fmla="*/ 1 w 281"/>
                  <a:gd name="T67" fmla="*/ 1 h 322"/>
                  <a:gd name="T68" fmla="*/ 1 w 281"/>
                  <a:gd name="T69" fmla="*/ 1 h 322"/>
                  <a:gd name="T70" fmla="*/ 1 w 281"/>
                  <a:gd name="T71" fmla="*/ 1 h 322"/>
                  <a:gd name="T72" fmla="*/ 1 w 281"/>
                  <a:gd name="T73" fmla="*/ 1 h 322"/>
                  <a:gd name="T74" fmla="*/ 1 w 281"/>
                  <a:gd name="T75" fmla="*/ 1 h 322"/>
                  <a:gd name="T76" fmla="*/ 1 w 281"/>
                  <a:gd name="T77" fmla="*/ 1 h 322"/>
                  <a:gd name="T78" fmla="*/ 1 w 281"/>
                  <a:gd name="T79" fmla="*/ 1 h 322"/>
                  <a:gd name="T80" fmla="*/ 1 w 281"/>
                  <a:gd name="T81" fmla="*/ 1 h 322"/>
                  <a:gd name="T82" fmla="*/ 1 w 281"/>
                  <a:gd name="T83" fmla="*/ 1 h 322"/>
                  <a:gd name="T84" fmla="*/ 1 w 281"/>
                  <a:gd name="T85" fmla="*/ 1 h 322"/>
                  <a:gd name="T86" fmla="*/ 1 w 281"/>
                  <a:gd name="T87" fmla="*/ 1 h 322"/>
                  <a:gd name="T88" fmla="*/ 1 w 281"/>
                  <a:gd name="T89" fmla="*/ 1 h 322"/>
                  <a:gd name="T90" fmla="*/ 1 w 281"/>
                  <a:gd name="T91" fmla="*/ 1 h 322"/>
                  <a:gd name="T92" fmla="*/ 1 w 281"/>
                  <a:gd name="T93" fmla="*/ 1 h 322"/>
                  <a:gd name="T94" fmla="*/ 1 w 281"/>
                  <a:gd name="T95" fmla="*/ 1 h 322"/>
                  <a:gd name="T96" fmla="*/ 1 w 281"/>
                  <a:gd name="T97" fmla="*/ 1 h 322"/>
                  <a:gd name="T98" fmla="*/ 1 w 281"/>
                  <a:gd name="T99" fmla="*/ 1 h 322"/>
                  <a:gd name="T100" fmla="*/ 1 w 281"/>
                  <a:gd name="T101" fmla="*/ 1 h 322"/>
                  <a:gd name="T102" fmla="*/ 1 w 281"/>
                  <a:gd name="T103" fmla="*/ 1 h 322"/>
                  <a:gd name="T104" fmla="*/ 1 w 281"/>
                  <a:gd name="T105" fmla="*/ 1 h 322"/>
                  <a:gd name="T106" fmla="*/ 1 w 281"/>
                  <a:gd name="T107" fmla="*/ 1 h 322"/>
                  <a:gd name="T108" fmla="*/ 1 w 281"/>
                  <a:gd name="T109" fmla="*/ 1 h 322"/>
                  <a:gd name="T110" fmla="*/ 1 w 281"/>
                  <a:gd name="T111" fmla="*/ 1 h 32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81" h="322">
                    <a:moveTo>
                      <a:pt x="89" y="36"/>
                    </a:moveTo>
                    <a:lnTo>
                      <a:pt x="93" y="35"/>
                    </a:lnTo>
                    <a:lnTo>
                      <a:pt x="97" y="36"/>
                    </a:lnTo>
                    <a:lnTo>
                      <a:pt x="102" y="38"/>
                    </a:lnTo>
                    <a:lnTo>
                      <a:pt x="102" y="41"/>
                    </a:lnTo>
                    <a:lnTo>
                      <a:pt x="99" y="42"/>
                    </a:lnTo>
                    <a:lnTo>
                      <a:pt x="95" y="42"/>
                    </a:lnTo>
                    <a:lnTo>
                      <a:pt x="91" y="39"/>
                    </a:lnTo>
                    <a:lnTo>
                      <a:pt x="89" y="36"/>
                    </a:lnTo>
                    <a:lnTo>
                      <a:pt x="80" y="42"/>
                    </a:lnTo>
                    <a:lnTo>
                      <a:pt x="84" y="43"/>
                    </a:lnTo>
                    <a:lnTo>
                      <a:pt x="86" y="44"/>
                    </a:lnTo>
                    <a:lnTo>
                      <a:pt x="88" y="46"/>
                    </a:lnTo>
                    <a:lnTo>
                      <a:pt x="91" y="47"/>
                    </a:lnTo>
                    <a:lnTo>
                      <a:pt x="96" y="47"/>
                    </a:lnTo>
                    <a:lnTo>
                      <a:pt x="102" y="47"/>
                    </a:lnTo>
                    <a:lnTo>
                      <a:pt x="107" y="46"/>
                    </a:lnTo>
                    <a:lnTo>
                      <a:pt x="109" y="41"/>
                    </a:lnTo>
                    <a:lnTo>
                      <a:pt x="107" y="35"/>
                    </a:lnTo>
                    <a:lnTo>
                      <a:pt x="103" y="31"/>
                    </a:lnTo>
                    <a:lnTo>
                      <a:pt x="100" y="29"/>
                    </a:lnTo>
                    <a:lnTo>
                      <a:pt x="95" y="27"/>
                    </a:lnTo>
                    <a:lnTo>
                      <a:pt x="107" y="11"/>
                    </a:lnTo>
                    <a:lnTo>
                      <a:pt x="106" y="7"/>
                    </a:lnTo>
                    <a:lnTo>
                      <a:pt x="104" y="3"/>
                    </a:lnTo>
                    <a:lnTo>
                      <a:pt x="101" y="0"/>
                    </a:lnTo>
                    <a:lnTo>
                      <a:pt x="94" y="0"/>
                    </a:lnTo>
                    <a:lnTo>
                      <a:pt x="94" y="1"/>
                    </a:lnTo>
                    <a:lnTo>
                      <a:pt x="93" y="4"/>
                    </a:lnTo>
                    <a:lnTo>
                      <a:pt x="93" y="5"/>
                    </a:lnTo>
                    <a:lnTo>
                      <a:pt x="94" y="7"/>
                    </a:lnTo>
                    <a:lnTo>
                      <a:pt x="96" y="9"/>
                    </a:lnTo>
                    <a:lnTo>
                      <a:pt x="97" y="12"/>
                    </a:lnTo>
                    <a:lnTo>
                      <a:pt x="99" y="13"/>
                    </a:lnTo>
                    <a:lnTo>
                      <a:pt x="94" y="16"/>
                    </a:lnTo>
                    <a:lnTo>
                      <a:pt x="91" y="20"/>
                    </a:lnTo>
                    <a:lnTo>
                      <a:pt x="87" y="24"/>
                    </a:lnTo>
                    <a:lnTo>
                      <a:pt x="86" y="29"/>
                    </a:lnTo>
                    <a:lnTo>
                      <a:pt x="72" y="42"/>
                    </a:lnTo>
                    <a:lnTo>
                      <a:pt x="65" y="60"/>
                    </a:lnTo>
                    <a:lnTo>
                      <a:pt x="62" y="81"/>
                    </a:lnTo>
                    <a:lnTo>
                      <a:pt x="59" y="100"/>
                    </a:lnTo>
                    <a:lnTo>
                      <a:pt x="62" y="105"/>
                    </a:lnTo>
                    <a:lnTo>
                      <a:pt x="65" y="110"/>
                    </a:lnTo>
                    <a:lnTo>
                      <a:pt x="69" y="113"/>
                    </a:lnTo>
                    <a:lnTo>
                      <a:pt x="73" y="117"/>
                    </a:lnTo>
                    <a:lnTo>
                      <a:pt x="78" y="119"/>
                    </a:lnTo>
                    <a:lnTo>
                      <a:pt x="84" y="121"/>
                    </a:lnTo>
                    <a:lnTo>
                      <a:pt x="89" y="121"/>
                    </a:lnTo>
                    <a:lnTo>
                      <a:pt x="95" y="120"/>
                    </a:lnTo>
                    <a:lnTo>
                      <a:pt x="100" y="123"/>
                    </a:lnTo>
                    <a:lnTo>
                      <a:pt x="103" y="128"/>
                    </a:lnTo>
                    <a:lnTo>
                      <a:pt x="104" y="134"/>
                    </a:lnTo>
                    <a:lnTo>
                      <a:pt x="103" y="138"/>
                    </a:lnTo>
                    <a:lnTo>
                      <a:pt x="99" y="138"/>
                    </a:lnTo>
                    <a:lnTo>
                      <a:pt x="92" y="138"/>
                    </a:lnTo>
                    <a:lnTo>
                      <a:pt x="83" y="137"/>
                    </a:lnTo>
                    <a:lnTo>
                      <a:pt x="72" y="136"/>
                    </a:lnTo>
                    <a:lnTo>
                      <a:pt x="63" y="129"/>
                    </a:lnTo>
                    <a:lnTo>
                      <a:pt x="57" y="125"/>
                    </a:lnTo>
                    <a:lnTo>
                      <a:pt x="54" y="122"/>
                    </a:lnTo>
                    <a:lnTo>
                      <a:pt x="49" y="123"/>
                    </a:lnTo>
                    <a:lnTo>
                      <a:pt x="51" y="133"/>
                    </a:lnTo>
                    <a:lnTo>
                      <a:pt x="44" y="135"/>
                    </a:lnTo>
                    <a:lnTo>
                      <a:pt x="39" y="136"/>
                    </a:lnTo>
                    <a:lnTo>
                      <a:pt x="34" y="136"/>
                    </a:lnTo>
                    <a:lnTo>
                      <a:pt x="28" y="135"/>
                    </a:lnTo>
                    <a:lnTo>
                      <a:pt x="24" y="134"/>
                    </a:lnTo>
                    <a:lnTo>
                      <a:pt x="18" y="131"/>
                    </a:lnTo>
                    <a:lnTo>
                      <a:pt x="12" y="130"/>
                    </a:lnTo>
                    <a:lnTo>
                      <a:pt x="6" y="129"/>
                    </a:lnTo>
                    <a:lnTo>
                      <a:pt x="17" y="135"/>
                    </a:lnTo>
                    <a:lnTo>
                      <a:pt x="30" y="138"/>
                    </a:lnTo>
                    <a:lnTo>
                      <a:pt x="43" y="141"/>
                    </a:lnTo>
                    <a:lnTo>
                      <a:pt x="59" y="141"/>
                    </a:lnTo>
                    <a:lnTo>
                      <a:pt x="74" y="143"/>
                    </a:lnTo>
                    <a:lnTo>
                      <a:pt x="89" y="145"/>
                    </a:lnTo>
                    <a:lnTo>
                      <a:pt x="103" y="151"/>
                    </a:lnTo>
                    <a:lnTo>
                      <a:pt x="115" y="160"/>
                    </a:lnTo>
                    <a:lnTo>
                      <a:pt x="109" y="165"/>
                    </a:lnTo>
                    <a:lnTo>
                      <a:pt x="101" y="167"/>
                    </a:lnTo>
                    <a:lnTo>
                      <a:pt x="94" y="168"/>
                    </a:lnTo>
                    <a:lnTo>
                      <a:pt x="91" y="168"/>
                    </a:lnTo>
                    <a:lnTo>
                      <a:pt x="79" y="169"/>
                    </a:lnTo>
                    <a:lnTo>
                      <a:pt x="71" y="176"/>
                    </a:lnTo>
                    <a:lnTo>
                      <a:pt x="64" y="186"/>
                    </a:lnTo>
                    <a:lnTo>
                      <a:pt x="57" y="196"/>
                    </a:lnTo>
                    <a:lnTo>
                      <a:pt x="50" y="206"/>
                    </a:lnTo>
                    <a:lnTo>
                      <a:pt x="41" y="214"/>
                    </a:lnTo>
                    <a:lnTo>
                      <a:pt x="30" y="218"/>
                    </a:lnTo>
                    <a:lnTo>
                      <a:pt x="15" y="216"/>
                    </a:lnTo>
                    <a:lnTo>
                      <a:pt x="10" y="210"/>
                    </a:lnTo>
                    <a:lnTo>
                      <a:pt x="6" y="204"/>
                    </a:lnTo>
                    <a:lnTo>
                      <a:pt x="5" y="197"/>
                    </a:lnTo>
                    <a:lnTo>
                      <a:pt x="5" y="189"/>
                    </a:lnTo>
                    <a:lnTo>
                      <a:pt x="10" y="182"/>
                    </a:lnTo>
                    <a:lnTo>
                      <a:pt x="16" y="179"/>
                    </a:lnTo>
                    <a:lnTo>
                      <a:pt x="23" y="180"/>
                    </a:lnTo>
                    <a:lnTo>
                      <a:pt x="30" y="183"/>
                    </a:lnTo>
                    <a:lnTo>
                      <a:pt x="30" y="176"/>
                    </a:lnTo>
                    <a:lnTo>
                      <a:pt x="21" y="174"/>
                    </a:lnTo>
                    <a:lnTo>
                      <a:pt x="13" y="175"/>
                    </a:lnTo>
                    <a:lnTo>
                      <a:pt x="6" y="179"/>
                    </a:lnTo>
                    <a:lnTo>
                      <a:pt x="1" y="184"/>
                    </a:lnTo>
                    <a:lnTo>
                      <a:pt x="0" y="198"/>
                    </a:lnTo>
                    <a:lnTo>
                      <a:pt x="2" y="207"/>
                    </a:lnTo>
                    <a:lnTo>
                      <a:pt x="6" y="216"/>
                    </a:lnTo>
                    <a:lnTo>
                      <a:pt x="15" y="221"/>
                    </a:lnTo>
                    <a:lnTo>
                      <a:pt x="19" y="222"/>
                    </a:lnTo>
                    <a:lnTo>
                      <a:pt x="25" y="222"/>
                    </a:lnTo>
                    <a:lnTo>
                      <a:pt x="30" y="222"/>
                    </a:lnTo>
                    <a:lnTo>
                      <a:pt x="34" y="222"/>
                    </a:lnTo>
                    <a:lnTo>
                      <a:pt x="38" y="221"/>
                    </a:lnTo>
                    <a:lnTo>
                      <a:pt x="42" y="220"/>
                    </a:lnTo>
                    <a:lnTo>
                      <a:pt x="46" y="218"/>
                    </a:lnTo>
                    <a:lnTo>
                      <a:pt x="49" y="216"/>
                    </a:lnTo>
                    <a:lnTo>
                      <a:pt x="56" y="231"/>
                    </a:lnTo>
                    <a:lnTo>
                      <a:pt x="62" y="244"/>
                    </a:lnTo>
                    <a:lnTo>
                      <a:pt x="69" y="258"/>
                    </a:lnTo>
                    <a:lnTo>
                      <a:pt x="79" y="271"/>
                    </a:lnTo>
                    <a:lnTo>
                      <a:pt x="85" y="269"/>
                    </a:lnTo>
                    <a:lnTo>
                      <a:pt x="79" y="259"/>
                    </a:lnTo>
                    <a:lnTo>
                      <a:pt x="72" y="250"/>
                    </a:lnTo>
                    <a:lnTo>
                      <a:pt x="65" y="240"/>
                    </a:lnTo>
                    <a:lnTo>
                      <a:pt x="61" y="228"/>
                    </a:lnTo>
                    <a:lnTo>
                      <a:pt x="59" y="218"/>
                    </a:lnTo>
                    <a:lnTo>
                      <a:pt x="61" y="207"/>
                    </a:lnTo>
                    <a:lnTo>
                      <a:pt x="65" y="198"/>
                    </a:lnTo>
                    <a:lnTo>
                      <a:pt x="71" y="190"/>
                    </a:lnTo>
                    <a:lnTo>
                      <a:pt x="73" y="202"/>
                    </a:lnTo>
                    <a:lnTo>
                      <a:pt x="78" y="209"/>
                    </a:lnTo>
                    <a:lnTo>
                      <a:pt x="84" y="214"/>
                    </a:lnTo>
                    <a:lnTo>
                      <a:pt x="89" y="217"/>
                    </a:lnTo>
                    <a:lnTo>
                      <a:pt x="96" y="217"/>
                    </a:lnTo>
                    <a:lnTo>
                      <a:pt x="102" y="216"/>
                    </a:lnTo>
                    <a:lnTo>
                      <a:pt x="107" y="212"/>
                    </a:lnTo>
                    <a:lnTo>
                      <a:pt x="110" y="207"/>
                    </a:lnTo>
                    <a:lnTo>
                      <a:pt x="111" y="205"/>
                    </a:lnTo>
                    <a:lnTo>
                      <a:pt x="111" y="201"/>
                    </a:lnTo>
                    <a:lnTo>
                      <a:pt x="110" y="197"/>
                    </a:lnTo>
                    <a:lnTo>
                      <a:pt x="108" y="195"/>
                    </a:lnTo>
                    <a:lnTo>
                      <a:pt x="104" y="194"/>
                    </a:lnTo>
                    <a:lnTo>
                      <a:pt x="101" y="193"/>
                    </a:lnTo>
                    <a:lnTo>
                      <a:pt x="96" y="193"/>
                    </a:lnTo>
                    <a:lnTo>
                      <a:pt x="94" y="195"/>
                    </a:lnTo>
                    <a:lnTo>
                      <a:pt x="95" y="199"/>
                    </a:lnTo>
                    <a:lnTo>
                      <a:pt x="99" y="201"/>
                    </a:lnTo>
                    <a:lnTo>
                      <a:pt x="103" y="201"/>
                    </a:lnTo>
                    <a:lnTo>
                      <a:pt x="107" y="202"/>
                    </a:lnTo>
                    <a:lnTo>
                      <a:pt x="107" y="207"/>
                    </a:lnTo>
                    <a:lnTo>
                      <a:pt x="103" y="211"/>
                    </a:lnTo>
                    <a:lnTo>
                      <a:pt x="99" y="213"/>
                    </a:lnTo>
                    <a:lnTo>
                      <a:pt x="94" y="213"/>
                    </a:lnTo>
                    <a:lnTo>
                      <a:pt x="88" y="212"/>
                    </a:lnTo>
                    <a:lnTo>
                      <a:pt x="85" y="209"/>
                    </a:lnTo>
                    <a:lnTo>
                      <a:pt x="83" y="203"/>
                    </a:lnTo>
                    <a:lnTo>
                      <a:pt x="80" y="196"/>
                    </a:lnTo>
                    <a:lnTo>
                      <a:pt x="83" y="189"/>
                    </a:lnTo>
                    <a:lnTo>
                      <a:pt x="89" y="182"/>
                    </a:lnTo>
                    <a:lnTo>
                      <a:pt x="96" y="178"/>
                    </a:lnTo>
                    <a:lnTo>
                      <a:pt x="104" y="174"/>
                    </a:lnTo>
                    <a:lnTo>
                      <a:pt x="115" y="174"/>
                    </a:lnTo>
                    <a:lnTo>
                      <a:pt x="126" y="179"/>
                    </a:lnTo>
                    <a:lnTo>
                      <a:pt x="136" y="186"/>
                    </a:lnTo>
                    <a:lnTo>
                      <a:pt x="141" y="195"/>
                    </a:lnTo>
                    <a:lnTo>
                      <a:pt x="148" y="205"/>
                    </a:lnTo>
                    <a:lnTo>
                      <a:pt x="155" y="209"/>
                    </a:lnTo>
                    <a:lnTo>
                      <a:pt x="161" y="212"/>
                    </a:lnTo>
                    <a:lnTo>
                      <a:pt x="167" y="217"/>
                    </a:lnTo>
                    <a:lnTo>
                      <a:pt x="170" y="221"/>
                    </a:lnTo>
                    <a:lnTo>
                      <a:pt x="175" y="226"/>
                    </a:lnTo>
                    <a:lnTo>
                      <a:pt x="178" y="232"/>
                    </a:lnTo>
                    <a:lnTo>
                      <a:pt x="182" y="239"/>
                    </a:lnTo>
                    <a:lnTo>
                      <a:pt x="185" y="246"/>
                    </a:lnTo>
                    <a:lnTo>
                      <a:pt x="190" y="265"/>
                    </a:lnTo>
                    <a:lnTo>
                      <a:pt x="191" y="287"/>
                    </a:lnTo>
                    <a:lnTo>
                      <a:pt x="194" y="305"/>
                    </a:lnTo>
                    <a:lnTo>
                      <a:pt x="206" y="322"/>
                    </a:lnTo>
                    <a:lnTo>
                      <a:pt x="209" y="316"/>
                    </a:lnTo>
                    <a:lnTo>
                      <a:pt x="209" y="310"/>
                    </a:lnTo>
                    <a:lnTo>
                      <a:pt x="207" y="303"/>
                    </a:lnTo>
                    <a:lnTo>
                      <a:pt x="208" y="296"/>
                    </a:lnTo>
                    <a:lnTo>
                      <a:pt x="216" y="287"/>
                    </a:lnTo>
                    <a:lnTo>
                      <a:pt x="220" y="277"/>
                    </a:lnTo>
                    <a:lnTo>
                      <a:pt x="218" y="267"/>
                    </a:lnTo>
                    <a:lnTo>
                      <a:pt x="215" y="259"/>
                    </a:lnTo>
                    <a:lnTo>
                      <a:pt x="210" y="250"/>
                    </a:lnTo>
                    <a:lnTo>
                      <a:pt x="205" y="241"/>
                    </a:lnTo>
                    <a:lnTo>
                      <a:pt x="200" y="232"/>
                    </a:lnTo>
                    <a:lnTo>
                      <a:pt x="198" y="222"/>
                    </a:lnTo>
                    <a:lnTo>
                      <a:pt x="206" y="211"/>
                    </a:lnTo>
                    <a:lnTo>
                      <a:pt x="202" y="202"/>
                    </a:lnTo>
                    <a:lnTo>
                      <a:pt x="194" y="190"/>
                    </a:lnTo>
                    <a:lnTo>
                      <a:pt x="191" y="178"/>
                    </a:lnTo>
                    <a:lnTo>
                      <a:pt x="205" y="163"/>
                    </a:lnTo>
                    <a:lnTo>
                      <a:pt x="208" y="172"/>
                    </a:lnTo>
                    <a:lnTo>
                      <a:pt x="210" y="190"/>
                    </a:lnTo>
                    <a:lnTo>
                      <a:pt x="220" y="201"/>
                    </a:lnTo>
                    <a:lnTo>
                      <a:pt x="225" y="202"/>
                    </a:lnTo>
                    <a:lnTo>
                      <a:pt x="230" y="201"/>
                    </a:lnTo>
                    <a:lnTo>
                      <a:pt x="235" y="199"/>
                    </a:lnTo>
                    <a:lnTo>
                      <a:pt x="239" y="195"/>
                    </a:lnTo>
                    <a:lnTo>
                      <a:pt x="241" y="184"/>
                    </a:lnTo>
                    <a:lnTo>
                      <a:pt x="237" y="175"/>
                    </a:lnTo>
                    <a:lnTo>
                      <a:pt x="229" y="167"/>
                    </a:lnTo>
                    <a:lnTo>
                      <a:pt x="223" y="161"/>
                    </a:lnTo>
                    <a:lnTo>
                      <a:pt x="217" y="168"/>
                    </a:lnTo>
                    <a:lnTo>
                      <a:pt x="223" y="172"/>
                    </a:lnTo>
                    <a:lnTo>
                      <a:pt x="228" y="175"/>
                    </a:lnTo>
                    <a:lnTo>
                      <a:pt x="232" y="179"/>
                    </a:lnTo>
                    <a:lnTo>
                      <a:pt x="235" y="186"/>
                    </a:lnTo>
                    <a:lnTo>
                      <a:pt x="233" y="190"/>
                    </a:lnTo>
                    <a:lnTo>
                      <a:pt x="230" y="191"/>
                    </a:lnTo>
                    <a:lnTo>
                      <a:pt x="227" y="193"/>
                    </a:lnTo>
                    <a:lnTo>
                      <a:pt x="224" y="194"/>
                    </a:lnTo>
                    <a:lnTo>
                      <a:pt x="220" y="189"/>
                    </a:lnTo>
                    <a:lnTo>
                      <a:pt x="217" y="183"/>
                    </a:lnTo>
                    <a:lnTo>
                      <a:pt x="216" y="176"/>
                    </a:lnTo>
                    <a:lnTo>
                      <a:pt x="217" y="168"/>
                    </a:lnTo>
                    <a:lnTo>
                      <a:pt x="223" y="161"/>
                    </a:lnTo>
                    <a:lnTo>
                      <a:pt x="232" y="157"/>
                    </a:lnTo>
                    <a:lnTo>
                      <a:pt x="238" y="157"/>
                    </a:lnTo>
                    <a:lnTo>
                      <a:pt x="243" y="160"/>
                    </a:lnTo>
                    <a:lnTo>
                      <a:pt x="246" y="166"/>
                    </a:lnTo>
                    <a:lnTo>
                      <a:pt x="250" y="173"/>
                    </a:lnTo>
                    <a:lnTo>
                      <a:pt x="253" y="180"/>
                    </a:lnTo>
                    <a:lnTo>
                      <a:pt x="259" y="184"/>
                    </a:lnTo>
                    <a:lnTo>
                      <a:pt x="267" y="184"/>
                    </a:lnTo>
                    <a:lnTo>
                      <a:pt x="270" y="181"/>
                    </a:lnTo>
                    <a:lnTo>
                      <a:pt x="276" y="179"/>
                    </a:lnTo>
                    <a:lnTo>
                      <a:pt x="281" y="174"/>
                    </a:lnTo>
                    <a:lnTo>
                      <a:pt x="281" y="166"/>
                    </a:lnTo>
                    <a:lnTo>
                      <a:pt x="276" y="165"/>
                    </a:lnTo>
                    <a:lnTo>
                      <a:pt x="275" y="160"/>
                    </a:lnTo>
                    <a:lnTo>
                      <a:pt x="274" y="157"/>
                    </a:lnTo>
                    <a:lnTo>
                      <a:pt x="270" y="155"/>
                    </a:lnTo>
                    <a:lnTo>
                      <a:pt x="268" y="160"/>
                    </a:lnTo>
                    <a:lnTo>
                      <a:pt x="270" y="166"/>
                    </a:lnTo>
                    <a:lnTo>
                      <a:pt x="273" y="172"/>
                    </a:lnTo>
                    <a:lnTo>
                      <a:pt x="268" y="178"/>
                    </a:lnTo>
                    <a:lnTo>
                      <a:pt x="262" y="175"/>
                    </a:lnTo>
                    <a:lnTo>
                      <a:pt x="258" y="171"/>
                    </a:lnTo>
                    <a:lnTo>
                      <a:pt x="253" y="165"/>
                    </a:lnTo>
                    <a:lnTo>
                      <a:pt x="250" y="159"/>
                    </a:lnTo>
                    <a:lnTo>
                      <a:pt x="246" y="155"/>
                    </a:lnTo>
                    <a:lnTo>
                      <a:pt x="240" y="151"/>
                    </a:lnTo>
                    <a:lnTo>
                      <a:pt x="235" y="149"/>
                    </a:lnTo>
                    <a:lnTo>
                      <a:pt x="225" y="149"/>
                    </a:lnTo>
                    <a:lnTo>
                      <a:pt x="222" y="155"/>
                    </a:lnTo>
                    <a:lnTo>
                      <a:pt x="218" y="157"/>
                    </a:lnTo>
                    <a:lnTo>
                      <a:pt x="214" y="158"/>
                    </a:lnTo>
                    <a:lnTo>
                      <a:pt x="210" y="157"/>
                    </a:lnTo>
                    <a:lnTo>
                      <a:pt x="206" y="157"/>
                    </a:lnTo>
                    <a:lnTo>
                      <a:pt x="200" y="158"/>
                    </a:lnTo>
                    <a:lnTo>
                      <a:pt x="194" y="160"/>
                    </a:lnTo>
                    <a:lnTo>
                      <a:pt x="187" y="166"/>
                    </a:lnTo>
                    <a:lnTo>
                      <a:pt x="185" y="178"/>
                    </a:lnTo>
                    <a:lnTo>
                      <a:pt x="186" y="188"/>
                    </a:lnTo>
                    <a:lnTo>
                      <a:pt x="191" y="198"/>
                    </a:lnTo>
                    <a:lnTo>
                      <a:pt x="198" y="207"/>
                    </a:lnTo>
                    <a:lnTo>
                      <a:pt x="188" y="211"/>
                    </a:lnTo>
                    <a:lnTo>
                      <a:pt x="184" y="207"/>
                    </a:lnTo>
                    <a:lnTo>
                      <a:pt x="179" y="201"/>
                    </a:lnTo>
                    <a:lnTo>
                      <a:pt x="174" y="194"/>
                    </a:lnTo>
                    <a:lnTo>
                      <a:pt x="174" y="174"/>
                    </a:lnTo>
                    <a:lnTo>
                      <a:pt x="164" y="159"/>
                    </a:lnTo>
                    <a:lnTo>
                      <a:pt x="155" y="143"/>
                    </a:lnTo>
                    <a:lnTo>
                      <a:pt x="153" y="125"/>
                    </a:lnTo>
                    <a:lnTo>
                      <a:pt x="157" y="114"/>
                    </a:lnTo>
                    <a:lnTo>
                      <a:pt x="162" y="105"/>
                    </a:lnTo>
                    <a:lnTo>
                      <a:pt x="167" y="98"/>
                    </a:lnTo>
                    <a:lnTo>
                      <a:pt x="168" y="96"/>
                    </a:lnTo>
                    <a:lnTo>
                      <a:pt x="165" y="96"/>
                    </a:lnTo>
                    <a:lnTo>
                      <a:pt x="155" y="105"/>
                    </a:lnTo>
                    <a:lnTo>
                      <a:pt x="149" y="119"/>
                    </a:lnTo>
                    <a:lnTo>
                      <a:pt x="148" y="134"/>
                    </a:lnTo>
                    <a:lnTo>
                      <a:pt x="148" y="149"/>
                    </a:lnTo>
                    <a:lnTo>
                      <a:pt x="152" y="159"/>
                    </a:lnTo>
                    <a:lnTo>
                      <a:pt x="159" y="167"/>
                    </a:lnTo>
                    <a:lnTo>
                      <a:pt x="162" y="175"/>
                    </a:lnTo>
                    <a:lnTo>
                      <a:pt x="159" y="183"/>
                    </a:lnTo>
                    <a:lnTo>
                      <a:pt x="152" y="178"/>
                    </a:lnTo>
                    <a:lnTo>
                      <a:pt x="145" y="173"/>
                    </a:lnTo>
                    <a:lnTo>
                      <a:pt x="137" y="167"/>
                    </a:lnTo>
                    <a:lnTo>
                      <a:pt x="130" y="160"/>
                    </a:lnTo>
                    <a:lnTo>
                      <a:pt x="123" y="155"/>
                    </a:lnTo>
                    <a:lnTo>
                      <a:pt x="118" y="146"/>
                    </a:lnTo>
                    <a:lnTo>
                      <a:pt x="116" y="137"/>
                    </a:lnTo>
                    <a:lnTo>
                      <a:pt x="117" y="127"/>
                    </a:lnTo>
                    <a:lnTo>
                      <a:pt x="114" y="123"/>
                    </a:lnTo>
                    <a:lnTo>
                      <a:pt x="107" y="115"/>
                    </a:lnTo>
                    <a:lnTo>
                      <a:pt x="99" y="110"/>
                    </a:lnTo>
                    <a:lnTo>
                      <a:pt x="92" y="111"/>
                    </a:lnTo>
                    <a:lnTo>
                      <a:pt x="84" y="111"/>
                    </a:lnTo>
                    <a:lnTo>
                      <a:pt x="78" y="110"/>
                    </a:lnTo>
                    <a:lnTo>
                      <a:pt x="72" y="105"/>
                    </a:lnTo>
                    <a:lnTo>
                      <a:pt x="66" y="99"/>
                    </a:lnTo>
                    <a:lnTo>
                      <a:pt x="65" y="93"/>
                    </a:lnTo>
                    <a:lnTo>
                      <a:pt x="63" y="87"/>
                    </a:lnTo>
                    <a:lnTo>
                      <a:pt x="64" y="81"/>
                    </a:lnTo>
                    <a:lnTo>
                      <a:pt x="69" y="77"/>
                    </a:lnTo>
                    <a:lnTo>
                      <a:pt x="74" y="74"/>
                    </a:lnTo>
                    <a:lnTo>
                      <a:pt x="76" y="68"/>
                    </a:lnTo>
                    <a:lnTo>
                      <a:pt x="79" y="65"/>
                    </a:lnTo>
                    <a:lnTo>
                      <a:pt x="83" y="62"/>
                    </a:lnTo>
                    <a:lnTo>
                      <a:pt x="87" y="61"/>
                    </a:lnTo>
                    <a:lnTo>
                      <a:pt x="95" y="64"/>
                    </a:lnTo>
                    <a:lnTo>
                      <a:pt x="99" y="69"/>
                    </a:lnTo>
                    <a:lnTo>
                      <a:pt x="99" y="77"/>
                    </a:lnTo>
                    <a:lnTo>
                      <a:pt x="95" y="83"/>
                    </a:lnTo>
                    <a:lnTo>
                      <a:pt x="88" y="83"/>
                    </a:lnTo>
                    <a:lnTo>
                      <a:pt x="84" y="81"/>
                    </a:lnTo>
                    <a:lnTo>
                      <a:pt x="79" y="77"/>
                    </a:lnTo>
                    <a:lnTo>
                      <a:pt x="74" y="74"/>
                    </a:lnTo>
                    <a:lnTo>
                      <a:pt x="69" y="77"/>
                    </a:lnTo>
                    <a:lnTo>
                      <a:pt x="72" y="81"/>
                    </a:lnTo>
                    <a:lnTo>
                      <a:pt x="77" y="84"/>
                    </a:lnTo>
                    <a:lnTo>
                      <a:pt x="83" y="88"/>
                    </a:lnTo>
                    <a:lnTo>
                      <a:pt x="88" y="90"/>
                    </a:lnTo>
                    <a:lnTo>
                      <a:pt x="94" y="89"/>
                    </a:lnTo>
                    <a:lnTo>
                      <a:pt x="99" y="87"/>
                    </a:lnTo>
                    <a:lnTo>
                      <a:pt x="103" y="83"/>
                    </a:lnTo>
                    <a:lnTo>
                      <a:pt x="106" y="77"/>
                    </a:lnTo>
                    <a:lnTo>
                      <a:pt x="106" y="72"/>
                    </a:lnTo>
                    <a:lnTo>
                      <a:pt x="104" y="65"/>
                    </a:lnTo>
                    <a:lnTo>
                      <a:pt x="102" y="60"/>
                    </a:lnTo>
                    <a:lnTo>
                      <a:pt x="96" y="57"/>
                    </a:lnTo>
                    <a:lnTo>
                      <a:pt x="91" y="54"/>
                    </a:lnTo>
                    <a:lnTo>
                      <a:pt x="84" y="54"/>
                    </a:lnTo>
                    <a:lnTo>
                      <a:pt x="77" y="55"/>
                    </a:lnTo>
                    <a:lnTo>
                      <a:pt x="72" y="58"/>
                    </a:lnTo>
                    <a:lnTo>
                      <a:pt x="73" y="53"/>
                    </a:lnTo>
                    <a:lnTo>
                      <a:pt x="74" y="49"/>
                    </a:lnTo>
                    <a:lnTo>
                      <a:pt x="78" y="45"/>
                    </a:lnTo>
                    <a:lnTo>
                      <a:pt x="80" y="42"/>
                    </a:lnTo>
                    <a:lnTo>
                      <a:pt x="89" y="36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11" name="未知"/>
              <p:cNvSpPr>
                <a:spLocks/>
              </p:cNvSpPr>
              <p:nvPr/>
            </p:nvSpPr>
            <p:spPr bwMode="auto">
              <a:xfrm>
                <a:off x="583" y="123"/>
                <a:ext cx="65" cy="109"/>
              </a:xfrm>
              <a:custGeom>
                <a:avLst/>
                <a:gdLst>
                  <a:gd name="T0" fmla="*/ 1 w 129"/>
                  <a:gd name="T1" fmla="*/ 1 h 216"/>
                  <a:gd name="T2" fmla="*/ 1 w 129"/>
                  <a:gd name="T3" fmla="*/ 1 h 216"/>
                  <a:gd name="T4" fmla="*/ 1 w 129"/>
                  <a:gd name="T5" fmla="*/ 1 h 216"/>
                  <a:gd name="T6" fmla="*/ 1 w 129"/>
                  <a:gd name="T7" fmla="*/ 1 h 216"/>
                  <a:gd name="T8" fmla="*/ 1 w 129"/>
                  <a:gd name="T9" fmla="*/ 1 h 216"/>
                  <a:gd name="T10" fmla="*/ 1 w 129"/>
                  <a:gd name="T11" fmla="*/ 1 h 216"/>
                  <a:gd name="T12" fmla="*/ 1 w 129"/>
                  <a:gd name="T13" fmla="*/ 1 h 216"/>
                  <a:gd name="T14" fmla="*/ 1 w 129"/>
                  <a:gd name="T15" fmla="*/ 1 h 216"/>
                  <a:gd name="T16" fmla="*/ 1 w 129"/>
                  <a:gd name="T17" fmla="*/ 1 h 216"/>
                  <a:gd name="T18" fmla="*/ 1 w 129"/>
                  <a:gd name="T19" fmla="*/ 1 h 216"/>
                  <a:gd name="T20" fmla="*/ 1 w 129"/>
                  <a:gd name="T21" fmla="*/ 1 h 216"/>
                  <a:gd name="T22" fmla="*/ 1 w 129"/>
                  <a:gd name="T23" fmla="*/ 1 h 216"/>
                  <a:gd name="T24" fmla="*/ 1 w 129"/>
                  <a:gd name="T25" fmla="*/ 1 h 216"/>
                  <a:gd name="T26" fmla="*/ 1 w 129"/>
                  <a:gd name="T27" fmla="*/ 1 h 216"/>
                  <a:gd name="T28" fmla="*/ 1 w 129"/>
                  <a:gd name="T29" fmla="*/ 1 h 216"/>
                  <a:gd name="T30" fmla="*/ 1 w 129"/>
                  <a:gd name="T31" fmla="*/ 1 h 216"/>
                  <a:gd name="T32" fmla="*/ 1 w 129"/>
                  <a:gd name="T33" fmla="*/ 1 h 216"/>
                  <a:gd name="T34" fmla="*/ 1 w 129"/>
                  <a:gd name="T35" fmla="*/ 1 h 216"/>
                  <a:gd name="T36" fmla="*/ 1 w 129"/>
                  <a:gd name="T37" fmla="*/ 1 h 216"/>
                  <a:gd name="T38" fmla="*/ 1 w 129"/>
                  <a:gd name="T39" fmla="*/ 1 h 216"/>
                  <a:gd name="T40" fmla="*/ 0 w 129"/>
                  <a:gd name="T41" fmla="*/ 1 h 216"/>
                  <a:gd name="T42" fmla="*/ 1 w 129"/>
                  <a:gd name="T43" fmla="*/ 1 h 216"/>
                  <a:gd name="T44" fmla="*/ 1 w 129"/>
                  <a:gd name="T45" fmla="*/ 1 h 216"/>
                  <a:gd name="T46" fmla="*/ 1 w 129"/>
                  <a:gd name="T47" fmla="*/ 1 h 216"/>
                  <a:gd name="T48" fmla="*/ 1 w 129"/>
                  <a:gd name="T49" fmla="*/ 1 h 216"/>
                  <a:gd name="T50" fmla="*/ 1 w 129"/>
                  <a:gd name="T51" fmla="*/ 1 h 216"/>
                  <a:gd name="T52" fmla="*/ 1 w 129"/>
                  <a:gd name="T53" fmla="*/ 1 h 216"/>
                  <a:gd name="T54" fmla="*/ 1 w 129"/>
                  <a:gd name="T55" fmla="*/ 1 h 216"/>
                  <a:gd name="T56" fmla="*/ 1 w 129"/>
                  <a:gd name="T57" fmla="*/ 1 h 216"/>
                  <a:gd name="T58" fmla="*/ 1 w 129"/>
                  <a:gd name="T59" fmla="*/ 1 h 216"/>
                  <a:gd name="T60" fmla="*/ 1 w 129"/>
                  <a:gd name="T61" fmla="*/ 1 h 216"/>
                  <a:gd name="T62" fmla="*/ 1 w 129"/>
                  <a:gd name="T63" fmla="*/ 0 h 216"/>
                  <a:gd name="T64" fmla="*/ 1 w 129"/>
                  <a:gd name="T65" fmla="*/ 1 h 216"/>
                  <a:gd name="T66" fmla="*/ 1 w 129"/>
                  <a:gd name="T67" fmla="*/ 1 h 216"/>
                  <a:gd name="T68" fmla="*/ 1 w 129"/>
                  <a:gd name="T69" fmla="*/ 1 h 216"/>
                  <a:gd name="T70" fmla="*/ 1 w 129"/>
                  <a:gd name="T71" fmla="*/ 1 h 216"/>
                  <a:gd name="T72" fmla="*/ 1 w 129"/>
                  <a:gd name="T73" fmla="*/ 1 h 216"/>
                  <a:gd name="T74" fmla="*/ 1 w 129"/>
                  <a:gd name="T75" fmla="*/ 1 h 216"/>
                  <a:gd name="T76" fmla="*/ 1 w 129"/>
                  <a:gd name="T77" fmla="*/ 1 h 216"/>
                  <a:gd name="T78" fmla="*/ 1 w 129"/>
                  <a:gd name="T79" fmla="*/ 1 h 216"/>
                  <a:gd name="T80" fmla="*/ 1 w 129"/>
                  <a:gd name="T81" fmla="*/ 1 h 216"/>
                  <a:gd name="T82" fmla="*/ 1 w 129"/>
                  <a:gd name="T83" fmla="*/ 1 h 216"/>
                  <a:gd name="T84" fmla="*/ 1 w 129"/>
                  <a:gd name="T85" fmla="*/ 1 h 216"/>
                  <a:gd name="T86" fmla="*/ 1 w 129"/>
                  <a:gd name="T87" fmla="*/ 1 h 216"/>
                  <a:gd name="T88" fmla="*/ 1 w 129"/>
                  <a:gd name="T89" fmla="*/ 1 h 21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29" h="216">
                    <a:moveTo>
                      <a:pt x="53" y="208"/>
                    </a:moveTo>
                    <a:lnTo>
                      <a:pt x="47" y="199"/>
                    </a:lnTo>
                    <a:lnTo>
                      <a:pt x="47" y="192"/>
                    </a:lnTo>
                    <a:lnTo>
                      <a:pt x="48" y="185"/>
                    </a:lnTo>
                    <a:lnTo>
                      <a:pt x="50" y="177"/>
                    </a:lnTo>
                    <a:lnTo>
                      <a:pt x="56" y="173"/>
                    </a:lnTo>
                    <a:lnTo>
                      <a:pt x="62" y="170"/>
                    </a:lnTo>
                    <a:lnTo>
                      <a:pt x="69" y="169"/>
                    </a:lnTo>
                    <a:lnTo>
                      <a:pt x="77" y="169"/>
                    </a:lnTo>
                    <a:lnTo>
                      <a:pt x="82" y="174"/>
                    </a:lnTo>
                    <a:lnTo>
                      <a:pt x="85" y="177"/>
                    </a:lnTo>
                    <a:lnTo>
                      <a:pt x="86" y="181"/>
                    </a:lnTo>
                    <a:lnTo>
                      <a:pt x="85" y="185"/>
                    </a:lnTo>
                    <a:lnTo>
                      <a:pt x="82" y="190"/>
                    </a:lnTo>
                    <a:lnTo>
                      <a:pt x="76" y="192"/>
                    </a:lnTo>
                    <a:lnTo>
                      <a:pt x="71" y="193"/>
                    </a:lnTo>
                    <a:lnTo>
                      <a:pt x="67" y="192"/>
                    </a:lnTo>
                    <a:lnTo>
                      <a:pt x="62" y="180"/>
                    </a:lnTo>
                    <a:lnTo>
                      <a:pt x="59" y="183"/>
                    </a:lnTo>
                    <a:lnTo>
                      <a:pt x="56" y="187"/>
                    </a:lnTo>
                    <a:lnTo>
                      <a:pt x="55" y="191"/>
                    </a:lnTo>
                    <a:lnTo>
                      <a:pt x="55" y="196"/>
                    </a:lnTo>
                    <a:lnTo>
                      <a:pt x="57" y="201"/>
                    </a:lnTo>
                    <a:lnTo>
                      <a:pt x="63" y="205"/>
                    </a:lnTo>
                    <a:lnTo>
                      <a:pt x="69" y="206"/>
                    </a:lnTo>
                    <a:lnTo>
                      <a:pt x="76" y="207"/>
                    </a:lnTo>
                    <a:lnTo>
                      <a:pt x="86" y="205"/>
                    </a:lnTo>
                    <a:lnTo>
                      <a:pt x="94" y="198"/>
                    </a:lnTo>
                    <a:lnTo>
                      <a:pt x="99" y="190"/>
                    </a:lnTo>
                    <a:lnTo>
                      <a:pt x="103" y="182"/>
                    </a:lnTo>
                    <a:lnTo>
                      <a:pt x="107" y="173"/>
                    </a:lnTo>
                    <a:lnTo>
                      <a:pt x="105" y="162"/>
                    </a:lnTo>
                    <a:lnTo>
                      <a:pt x="101" y="153"/>
                    </a:lnTo>
                    <a:lnTo>
                      <a:pt x="95" y="145"/>
                    </a:lnTo>
                    <a:lnTo>
                      <a:pt x="83" y="138"/>
                    </a:lnTo>
                    <a:lnTo>
                      <a:pt x="69" y="135"/>
                    </a:lnTo>
                    <a:lnTo>
                      <a:pt x="54" y="132"/>
                    </a:lnTo>
                    <a:lnTo>
                      <a:pt x="41" y="130"/>
                    </a:lnTo>
                    <a:lnTo>
                      <a:pt x="27" y="127"/>
                    </a:lnTo>
                    <a:lnTo>
                      <a:pt x="16" y="121"/>
                    </a:lnTo>
                    <a:lnTo>
                      <a:pt x="7" y="111"/>
                    </a:lnTo>
                    <a:lnTo>
                      <a:pt x="0" y="96"/>
                    </a:lnTo>
                    <a:lnTo>
                      <a:pt x="0" y="87"/>
                    </a:lnTo>
                    <a:lnTo>
                      <a:pt x="3" y="81"/>
                    </a:lnTo>
                    <a:lnTo>
                      <a:pt x="7" y="74"/>
                    </a:lnTo>
                    <a:lnTo>
                      <a:pt x="11" y="67"/>
                    </a:lnTo>
                    <a:lnTo>
                      <a:pt x="21" y="64"/>
                    </a:lnTo>
                    <a:lnTo>
                      <a:pt x="29" y="66"/>
                    </a:lnTo>
                    <a:lnTo>
                      <a:pt x="37" y="67"/>
                    </a:lnTo>
                    <a:lnTo>
                      <a:pt x="44" y="61"/>
                    </a:lnTo>
                    <a:lnTo>
                      <a:pt x="45" y="56"/>
                    </a:lnTo>
                    <a:lnTo>
                      <a:pt x="44" y="52"/>
                    </a:lnTo>
                    <a:lnTo>
                      <a:pt x="42" y="46"/>
                    </a:lnTo>
                    <a:lnTo>
                      <a:pt x="40" y="43"/>
                    </a:lnTo>
                    <a:lnTo>
                      <a:pt x="31" y="41"/>
                    </a:lnTo>
                    <a:lnTo>
                      <a:pt x="21" y="40"/>
                    </a:lnTo>
                    <a:lnTo>
                      <a:pt x="12" y="37"/>
                    </a:lnTo>
                    <a:lnTo>
                      <a:pt x="9" y="25"/>
                    </a:lnTo>
                    <a:lnTo>
                      <a:pt x="9" y="18"/>
                    </a:lnTo>
                    <a:lnTo>
                      <a:pt x="12" y="11"/>
                    </a:lnTo>
                    <a:lnTo>
                      <a:pt x="19" y="6"/>
                    </a:lnTo>
                    <a:lnTo>
                      <a:pt x="26" y="2"/>
                    </a:lnTo>
                    <a:lnTo>
                      <a:pt x="40" y="0"/>
                    </a:lnTo>
                    <a:lnTo>
                      <a:pt x="52" y="0"/>
                    </a:lnTo>
                    <a:lnTo>
                      <a:pt x="62" y="2"/>
                    </a:lnTo>
                    <a:lnTo>
                      <a:pt x="71" y="7"/>
                    </a:lnTo>
                    <a:lnTo>
                      <a:pt x="79" y="13"/>
                    </a:lnTo>
                    <a:lnTo>
                      <a:pt x="87" y="21"/>
                    </a:lnTo>
                    <a:lnTo>
                      <a:pt x="95" y="30"/>
                    </a:lnTo>
                    <a:lnTo>
                      <a:pt x="103" y="40"/>
                    </a:lnTo>
                    <a:lnTo>
                      <a:pt x="110" y="53"/>
                    </a:lnTo>
                    <a:lnTo>
                      <a:pt x="117" y="69"/>
                    </a:lnTo>
                    <a:lnTo>
                      <a:pt x="123" y="86"/>
                    </a:lnTo>
                    <a:lnTo>
                      <a:pt x="126" y="106"/>
                    </a:lnTo>
                    <a:lnTo>
                      <a:pt x="129" y="124"/>
                    </a:lnTo>
                    <a:lnTo>
                      <a:pt x="129" y="144"/>
                    </a:lnTo>
                    <a:lnTo>
                      <a:pt x="126" y="162"/>
                    </a:lnTo>
                    <a:lnTo>
                      <a:pt x="121" y="178"/>
                    </a:lnTo>
                    <a:lnTo>
                      <a:pt x="117" y="187"/>
                    </a:lnTo>
                    <a:lnTo>
                      <a:pt x="112" y="197"/>
                    </a:lnTo>
                    <a:lnTo>
                      <a:pt x="105" y="206"/>
                    </a:lnTo>
                    <a:lnTo>
                      <a:pt x="94" y="213"/>
                    </a:lnTo>
                    <a:lnTo>
                      <a:pt x="88" y="215"/>
                    </a:lnTo>
                    <a:lnTo>
                      <a:pt x="84" y="216"/>
                    </a:lnTo>
                    <a:lnTo>
                      <a:pt x="78" y="216"/>
                    </a:lnTo>
                    <a:lnTo>
                      <a:pt x="72" y="216"/>
                    </a:lnTo>
                    <a:lnTo>
                      <a:pt x="67" y="215"/>
                    </a:lnTo>
                    <a:lnTo>
                      <a:pt x="62" y="214"/>
                    </a:lnTo>
                    <a:lnTo>
                      <a:pt x="57" y="212"/>
                    </a:lnTo>
                    <a:lnTo>
                      <a:pt x="53" y="208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12" name="未知"/>
              <p:cNvSpPr>
                <a:spLocks/>
              </p:cNvSpPr>
              <p:nvPr/>
            </p:nvSpPr>
            <p:spPr bwMode="auto">
              <a:xfrm>
                <a:off x="610" y="156"/>
                <a:ext cx="29" cy="36"/>
              </a:xfrm>
              <a:custGeom>
                <a:avLst/>
                <a:gdLst>
                  <a:gd name="T0" fmla="*/ 1 w 58"/>
                  <a:gd name="T1" fmla="*/ 0 h 73"/>
                  <a:gd name="T2" fmla="*/ 0 w 58"/>
                  <a:gd name="T3" fmla="*/ 0 h 73"/>
                  <a:gd name="T4" fmla="*/ 1 w 58"/>
                  <a:gd name="T5" fmla="*/ 0 h 73"/>
                  <a:gd name="T6" fmla="*/ 1 w 58"/>
                  <a:gd name="T7" fmla="*/ 0 h 73"/>
                  <a:gd name="T8" fmla="*/ 1 w 58"/>
                  <a:gd name="T9" fmla="*/ 0 h 73"/>
                  <a:gd name="T10" fmla="*/ 1 w 58"/>
                  <a:gd name="T11" fmla="*/ 0 h 73"/>
                  <a:gd name="T12" fmla="*/ 1 w 58"/>
                  <a:gd name="T13" fmla="*/ 0 h 73"/>
                  <a:gd name="T14" fmla="*/ 1 w 58"/>
                  <a:gd name="T15" fmla="*/ 0 h 73"/>
                  <a:gd name="T16" fmla="*/ 1 w 58"/>
                  <a:gd name="T17" fmla="*/ 0 h 73"/>
                  <a:gd name="T18" fmla="*/ 1 w 58"/>
                  <a:gd name="T19" fmla="*/ 0 h 73"/>
                  <a:gd name="T20" fmla="*/ 1 w 58"/>
                  <a:gd name="T21" fmla="*/ 0 h 73"/>
                  <a:gd name="T22" fmla="*/ 1 w 58"/>
                  <a:gd name="T23" fmla="*/ 0 h 73"/>
                  <a:gd name="T24" fmla="*/ 1 w 58"/>
                  <a:gd name="T25" fmla="*/ 0 h 73"/>
                  <a:gd name="T26" fmla="*/ 1 w 58"/>
                  <a:gd name="T27" fmla="*/ 0 h 73"/>
                  <a:gd name="T28" fmla="*/ 1 w 58"/>
                  <a:gd name="T29" fmla="*/ 0 h 73"/>
                  <a:gd name="T30" fmla="*/ 1 w 58"/>
                  <a:gd name="T31" fmla="*/ 0 h 73"/>
                  <a:gd name="T32" fmla="*/ 1 w 58"/>
                  <a:gd name="T33" fmla="*/ 0 h 73"/>
                  <a:gd name="T34" fmla="*/ 1 w 58"/>
                  <a:gd name="T35" fmla="*/ 0 h 73"/>
                  <a:gd name="T36" fmla="*/ 1 w 58"/>
                  <a:gd name="T37" fmla="*/ 0 h 73"/>
                  <a:gd name="T38" fmla="*/ 1 w 58"/>
                  <a:gd name="T39" fmla="*/ 0 h 73"/>
                  <a:gd name="T40" fmla="*/ 1 w 58"/>
                  <a:gd name="T41" fmla="*/ 0 h 73"/>
                  <a:gd name="T42" fmla="*/ 1 w 58"/>
                  <a:gd name="T43" fmla="*/ 0 h 73"/>
                  <a:gd name="T44" fmla="*/ 1 w 58"/>
                  <a:gd name="T45" fmla="*/ 0 h 7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8" h="73">
                    <a:moveTo>
                      <a:pt x="1" y="7"/>
                    </a:moveTo>
                    <a:lnTo>
                      <a:pt x="0" y="4"/>
                    </a:lnTo>
                    <a:lnTo>
                      <a:pt x="7" y="0"/>
                    </a:lnTo>
                    <a:lnTo>
                      <a:pt x="15" y="3"/>
                    </a:lnTo>
                    <a:lnTo>
                      <a:pt x="22" y="8"/>
                    </a:lnTo>
                    <a:lnTo>
                      <a:pt x="29" y="12"/>
                    </a:lnTo>
                    <a:lnTo>
                      <a:pt x="34" y="20"/>
                    </a:lnTo>
                    <a:lnTo>
                      <a:pt x="41" y="29"/>
                    </a:lnTo>
                    <a:lnTo>
                      <a:pt x="47" y="41"/>
                    </a:lnTo>
                    <a:lnTo>
                      <a:pt x="53" y="53"/>
                    </a:lnTo>
                    <a:lnTo>
                      <a:pt x="54" y="57"/>
                    </a:lnTo>
                    <a:lnTo>
                      <a:pt x="55" y="61"/>
                    </a:lnTo>
                    <a:lnTo>
                      <a:pt x="56" y="66"/>
                    </a:lnTo>
                    <a:lnTo>
                      <a:pt x="58" y="70"/>
                    </a:lnTo>
                    <a:lnTo>
                      <a:pt x="58" y="73"/>
                    </a:lnTo>
                    <a:lnTo>
                      <a:pt x="53" y="63"/>
                    </a:lnTo>
                    <a:lnTo>
                      <a:pt x="47" y="52"/>
                    </a:lnTo>
                    <a:lnTo>
                      <a:pt x="41" y="42"/>
                    </a:lnTo>
                    <a:lnTo>
                      <a:pt x="34" y="33"/>
                    </a:lnTo>
                    <a:lnTo>
                      <a:pt x="28" y="23"/>
                    </a:lnTo>
                    <a:lnTo>
                      <a:pt x="19" y="15"/>
                    </a:lnTo>
                    <a:lnTo>
                      <a:pt x="10" y="11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13" name="未知"/>
              <p:cNvSpPr>
                <a:spLocks/>
              </p:cNvSpPr>
              <p:nvPr/>
            </p:nvSpPr>
            <p:spPr bwMode="auto">
              <a:xfrm>
                <a:off x="517" y="213"/>
                <a:ext cx="6" cy="5"/>
              </a:xfrm>
              <a:custGeom>
                <a:avLst/>
                <a:gdLst>
                  <a:gd name="T0" fmla="*/ 0 w 14"/>
                  <a:gd name="T1" fmla="*/ 0 h 11"/>
                  <a:gd name="T2" fmla="*/ 0 w 14"/>
                  <a:gd name="T3" fmla="*/ 0 h 11"/>
                  <a:gd name="T4" fmla="*/ 0 w 14"/>
                  <a:gd name="T5" fmla="*/ 0 h 11"/>
                  <a:gd name="T6" fmla="*/ 0 w 14"/>
                  <a:gd name="T7" fmla="*/ 0 h 11"/>
                  <a:gd name="T8" fmla="*/ 0 w 14"/>
                  <a:gd name="T9" fmla="*/ 0 h 11"/>
                  <a:gd name="T10" fmla="*/ 0 w 14"/>
                  <a:gd name="T11" fmla="*/ 0 h 11"/>
                  <a:gd name="T12" fmla="*/ 0 w 14"/>
                  <a:gd name="T13" fmla="*/ 0 h 11"/>
                  <a:gd name="T14" fmla="*/ 0 w 14"/>
                  <a:gd name="T15" fmla="*/ 0 h 11"/>
                  <a:gd name="T16" fmla="*/ 0 w 14"/>
                  <a:gd name="T17" fmla="*/ 0 h 11"/>
                  <a:gd name="T18" fmla="*/ 0 w 14"/>
                  <a:gd name="T19" fmla="*/ 0 h 11"/>
                  <a:gd name="T20" fmla="*/ 0 w 14"/>
                  <a:gd name="T21" fmla="*/ 0 h 11"/>
                  <a:gd name="T22" fmla="*/ 0 w 14"/>
                  <a:gd name="T23" fmla="*/ 0 h 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" h="11">
                    <a:moveTo>
                      <a:pt x="0" y="11"/>
                    </a:moveTo>
                    <a:lnTo>
                      <a:pt x="1" y="7"/>
                    </a:lnTo>
                    <a:lnTo>
                      <a:pt x="5" y="5"/>
                    </a:lnTo>
                    <a:lnTo>
                      <a:pt x="9" y="4"/>
                    </a:lnTo>
                    <a:lnTo>
                      <a:pt x="12" y="0"/>
                    </a:lnTo>
                    <a:lnTo>
                      <a:pt x="14" y="4"/>
                    </a:lnTo>
                    <a:lnTo>
                      <a:pt x="12" y="7"/>
                    </a:lnTo>
                    <a:lnTo>
                      <a:pt x="8" y="10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14" name="未知"/>
              <p:cNvSpPr>
                <a:spLocks/>
              </p:cNvSpPr>
              <p:nvPr/>
            </p:nvSpPr>
            <p:spPr bwMode="auto">
              <a:xfrm>
                <a:off x="426" y="138"/>
                <a:ext cx="94" cy="77"/>
              </a:xfrm>
              <a:custGeom>
                <a:avLst/>
                <a:gdLst>
                  <a:gd name="T0" fmla="*/ 1 w 188"/>
                  <a:gd name="T1" fmla="*/ 1 h 154"/>
                  <a:gd name="T2" fmla="*/ 1 w 188"/>
                  <a:gd name="T3" fmla="*/ 1 h 154"/>
                  <a:gd name="T4" fmla="*/ 1 w 188"/>
                  <a:gd name="T5" fmla="*/ 1 h 154"/>
                  <a:gd name="T6" fmla="*/ 1 w 188"/>
                  <a:gd name="T7" fmla="*/ 1 h 154"/>
                  <a:gd name="T8" fmla="*/ 1 w 188"/>
                  <a:gd name="T9" fmla="*/ 1 h 154"/>
                  <a:gd name="T10" fmla="*/ 1 w 188"/>
                  <a:gd name="T11" fmla="*/ 1 h 154"/>
                  <a:gd name="T12" fmla="*/ 1 w 188"/>
                  <a:gd name="T13" fmla="*/ 1 h 154"/>
                  <a:gd name="T14" fmla="*/ 1 w 188"/>
                  <a:gd name="T15" fmla="*/ 1 h 154"/>
                  <a:gd name="T16" fmla="*/ 1 w 188"/>
                  <a:gd name="T17" fmla="*/ 1 h 154"/>
                  <a:gd name="T18" fmla="*/ 1 w 188"/>
                  <a:gd name="T19" fmla="*/ 1 h 154"/>
                  <a:gd name="T20" fmla="*/ 1 w 188"/>
                  <a:gd name="T21" fmla="*/ 1 h 154"/>
                  <a:gd name="T22" fmla="*/ 1 w 188"/>
                  <a:gd name="T23" fmla="*/ 1 h 154"/>
                  <a:gd name="T24" fmla="*/ 1 w 188"/>
                  <a:gd name="T25" fmla="*/ 1 h 154"/>
                  <a:gd name="T26" fmla="*/ 1 w 188"/>
                  <a:gd name="T27" fmla="*/ 1 h 154"/>
                  <a:gd name="T28" fmla="*/ 1 w 188"/>
                  <a:gd name="T29" fmla="*/ 1 h 154"/>
                  <a:gd name="T30" fmla="*/ 1 w 188"/>
                  <a:gd name="T31" fmla="*/ 1 h 154"/>
                  <a:gd name="T32" fmla="*/ 1 w 188"/>
                  <a:gd name="T33" fmla="*/ 1 h 154"/>
                  <a:gd name="T34" fmla="*/ 1 w 188"/>
                  <a:gd name="T35" fmla="*/ 1 h 154"/>
                  <a:gd name="T36" fmla="*/ 1 w 188"/>
                  <a:gd name="T37" fmla="*/ 1 h 154"/>
                  <a:gd name="T38" fmla="*/ 1 w 188"/>
                  <a:gd name="T39" fmla="*/ 1 h 154"/>
                  <a:gd name="T40" fmla="*/ 1 w 188"/>
                  <a:gd name="T41" fmla="*/ 1 h 154"/>
                  <a:gd name="T42" fmla="*/ 1 w 188"/>
                  <a:gd name="T43" fmla="*/ 1 h 154"/>
                  <a:gd name="T44" fmla="*/ 1 w 188"/>
                  <a:gd name="T45" fmla="*/ 1 h 154"/>
                  <a:gd name="T46" fmla="*/ 1 w 188"/>
                  <a:gd name="T47" fmla="*/ 1 h 154"/>
                  <a:gd name="T48" fmla="*/ 1 w 188"/>
                  <a:gd name="T49" fmla="*/ 1 h 154"/>
                  <a:gd name="T50" fmla="*/ 1 w 188"/>
                  <a:gd name="T51" fmla="*/ 1 h 154"/>
                  <a:gd name="T52" fmla="*/ 1 w 188"/>
                  <a:gd name="T53" fmla="*/ 1 h 154"/>
                  <a:gd name="T54" fmla="*/ 1 w 188"/>
                  <a:gd name="T55" fmla="*/ 1 h 154"/>
                  <a:gd name="T56" fmla="*/ 1 w 188"/>
                  <a:gd name="T57" fmla="*/ 1 h 154"/>
                  <a:gd name="T58" fmla="*/ 1 w 188"/>
                  <a:gd name="T59" fmla="*/ 1 h 154"/>
                  <a:gd name="T60" fmla="*/ 1 w 188"/>
                  <a:gd name="T61" fmla="*/ 1 h 154"/>
                  <a:gd name="T62" fmla="*/ 1 w 188"/>
                  <a:gd name="T63" fmla="*/ 1 h 154"/>
                  <a:gd name="T64" fmla="*/ 1 w 188"/>
                  <a:gd name="T65" fmla="*/ 1 h 154"/>
                  <a:gd name="T66" fmla="*/ 1 w 188"/>
                  <a:gd name="T67" fmla="*/ 1 h 154"/>
                  <a:gd name="T68" fmla="*/ 1 w 188"/>
                  <a:gd name="T69" fmla="*/ 1 h 154"/>
                  <a:gd name="T70" fmla="*/ 1 w 188"/>
                  <a:gd name="T71" fmla="*/ 1 h 154"/>
                  <a:gd name="T72" fmla="*/ 1 w 188"/>
                  <a:gd name="T73" fmla="*/ 1 h 154"/>
                  <a:gd name="T74" fmla="*/ 1 w 188"/>
                  <a:gd name="T75" fmla="*/ 1 h 154"/>
                  <a:gd name="T76" fmla="*/ 1 w 188"/>
                  <a:gd name="T77" fmla="*/ 1 h 154"/>
                  <a:gd name="T78" fmla="*/ 1 w 188"/>
                  <a:gd name="T79" fmla="*/ 1 h 154"/>
                  <a:gd name="T80" fmla="*/ 1 w 188"/>
                  <a:gd name="T81" fmla="*/ 1 h 154"/>
                  <a:gd name="T82" fmla="*/ 1 w 188"/>
                  <a:gd name="T83" fmla="*/ 1 h 154"/>
                  <a:gd name="T84" fmla="*/ 1 w 188"/>
                  <a:gd name="T85" fmla="*/ 1 h 154"/>
                  <a:gd name="T86" fmla="*/ 1 w 188"/>
                  <a:gd name="T87" fmla="*/ 1 h 154"/>
                  <a:gd name="T88" fmla="*/ 1 w 188"/>
                  <a:gd name="T89" fmla="*/ 1 h 154"/>
                  <a:gd name="T90" fmla="*/ 1 w 188"/>
                  <a:gd name="T91" fmla="*/ 1 h 15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88" h="154">
                    <a:moveTo>
                      <a:pt x="28" y="141"/>
                    </a:moveTo>
                    <a:lnTo>
                      <a:pt x="19" y="134"/>
                    </a:lnTo>
                    <a:lnTo>
                      <a:pt x="12" y="128"/>
                    </a:lnTo>
                    <a:lnTo>
                      <a:pt x="7" y="122"/>
                    </a:lnTo>
                    <a:lnTo>
                      <a:pt x="6" y="120"/>
                    </a:lnTo>
                    <a:lnTo>
                      <a:pt x="1" y="110"/>
                    </a:lnTo>
                    <a:lnTo>
                      <a:pt x="0" y="99"/>
                    </a:lnTo>
                    <a:lnTo>
                      <a:pt x="3" y="88"/>
                    </a:lnTo>
                    <a:lnTo>
                      <a:pt x="7" y="80"/>
                    </a:lnTo>
                    <a:lnTo>
                      <a:pt x="13" y="72"/>
                    </a:lnTo>
                    <a:lnTo>
                      <a:pt x="21" y="69"/>
                    </a:lnTo>
                    <a:lnTo>
                      <a:pt x="29" y="68"/>
                    </a:lnTo>
                    <a:lnTo>
                      <a:pt x="35" y="70"/>
                    </a:lnTo>
                    <a:lnTo>
                      <a:pt x="39" y="75"/>
                    </a:lnTo>
                    <a:lnTo>
                      <a:pt x="42" y="80"/>
                    </a:lnTo>
                    <a:lnTo>
                      <a:pt x="43" y="85"/>
                    </a:lnTo>
                    <a:lnTo>
                      <a:pt x="43" y="87"/>
                    </a:lnTo>
                    <a:lnTo>
                      <a:pt x="38" y="91"/>
                    </a:lnTo>
                    <a:lnTo>
                      <a:pt x="33" y="92"/>
                    </a:lnTo>
                    <a:lnTo>
                      <a:pt x="28" y="91"/>
                    </a:lnTo>
                    <a:lnTo>
                      <a:pt x="23" y="88"/>
                    </a:lnTo>
                    <a:lnTo>
                      <a:pt x="20" y="82"/>
                    </a:lnTo>
                    <a:lnTo>
                      <a:pt x="13" y="84"/>
                    </a:lnTo>
                    <a:lnTo>
                      <a:pt x="9" y="90"/>
                    </a:lnTo>
                    <a:lnTo>
                      <a:pt x="8" y="98"/>
                    </a:lnTo>
                    <a:lnTo>
                      <a:pt x="9" y="105"/>
                    </a:lnTo>
                    <a:lnTo>
                      <a:pt x="12" y="111"/>
                    </a:lnTo>
                    <a:lnTo>
                      <a:pt x="15" y="116"/>
                    </a:lnTo>
                    <a:lnTo>
                      <a:pt x="16" y="121"/>
                    </a:lnTo>
                    <a:lnTo>
                      <a:pt x="18" y="122"/>
                    </a:lnTo>
                    <a:lnTo>
                      <a:pt x="24" y="126"/>
                    </a:lnTo>
                    <a:lnTo>
                      <a:pt x="33" y="130"/>
                    </a:lnTo>
                    <a:lnTo>
                      <a:pt x="42" y="133"/>
                    </a:lnTo>
                    <a:lnTo>
                      <a:pt x="51" y="133"/>
                    </a:lnTo>
                    <a:lnTo>
                      <a:pt x="58" y="131"/>
                    </a:lnTo>
                    <a:lnTo>
                      <a:pt x="66" y="130"/>
                    </a:lnTo>
                    <a:lnTo>
                      <a:pt x="74" y="128"/>
                    </a:lnTo>
                    <a:lnTo>
                      <a:pt x="80" y="122"/>
                    </a:lnTo>
                    <a:lnTo>
                      <a:pt x="86" y="105"/>
                    </a:lnTo>
                    <a:lnTo>
                      <a:pt x="83" y="87"/>
                    </a:lnTo>
                    <a:lnTo>
                      <a:pt x="75" y="70"/>
                    </a:lnTo>
                    <a:lnTo>
                      <a:pt x="67" y="50"/>
                    </a:lnTo>
                    <a:lnTo>
                      <a:pt x="67" y="48"/>
                    </a:lnTo>
                    <a:lnTo>
                      <a:pt x="65" y="43"/>
                    </a:lnTo>
                    <a:lnTo>
                      <a:pt x="65" y="38"/>
                    </a:lnTo>
                    <a:lnTo>
                      <a:pt x="66" y="30"/>
                    </a:lnTo>
                    <a:lnTo>
                      <a:pt x="66" y="22"/>
                    </a:lnTo>
                    <a:lnTo>
                      <a:pt x="69" y="17"/>
                    </a:lnTo>
                    <a:lnTo>
                      <a:pt x="73" y="14"/>
                    </a:lnTo>
                    <a:lnTo>
                      <a:pt x="76" y="10"/>
                    </a:lnTo>
                    <a:lnTo>
                      <a:pt x="81" y="7"/>
                    </a:lnTo>
                    <a:lnTo>
                      <a:pt x="86" y="4"/>
                    </a:lnTo>
                    <a:lnTo>
                      <a:pt x="91" y="2"/>
                    </a:lnTo>
                    <a:lnTo>
                      <a:pt x="97" y="1"/>
                    </a:lnTo>
                    <a:lnTo>
                      <a:pt x="103" y="0"/>
                    </a:lnTo>
                    <a:lnTo>
                      <a:pt x="107" y="3"/>
                    </a:lnTo>
                    <a:lnTo>
                      <a:pt x="113" y="5"/>
                    </a:lnTo>
                    <a:lnTo>
                      <a:pt x="118" y="8"/>
                    </a:lnTo>
                    <a:lnTo>
                      <a:pt x="122" y="11"/>
                    </a:lnTo>
                    <a:lnTo>
                      <a:pt x="120" y="10"/>
                    </a:lnTo>
                    <a:lnTo>
                      <a:pt x="125" y="17"/>
                    </a:lnTo>
                    <a:lnTo>
                      <a:pt x="128" y="25"/>
                    </a:lnTo>
                    <a:lnTo>
                      <a:pt x="129" y="35"/>
                    </a:lnTo>
                    <a:lnTo>
                      <a:pt x="129" y="43"/>
                    </a:lnTo>
                    <a:lnTo>
                      <a:pt x="126" y="49"/>
                    </a:lnTo>
                    <a:lnTo>
                      <a:pt x="125" y="55"/>
                    </a:lnTo>
                    <a:lnTo>
                      <a:pt x="125" y="61"/>
                    </a:lnTo>
                    <a:lnTo>
                      <a:pt x="126" y="67"/>
                    </a:lnTo>
                    <a:lnTo>
                      <a:pt x="129" y="71"/>
                    </a:lnTo>
                    <a:lnTo>
                      <a:pt x="134" y="72"/>
                    </a:lnTo>
                    <a:lnTo>
                      <a:pt x="140" y="72"/>
                    </a:lnTo>
                    <a:lnTo>
                      <a:pt x="145" y="72"/>
                    </a:lnTo>
                    <a:lnTo>
                      <a:pt x="152" y="64"/>
                    </a:lnTo>
                    <a:lnTo>
                      <a:pt x="152" y="54"/>
                    </a:lnTo>
                    <a:lnTo>
                      <a:pt x="155" y="45"/>
                    </a:lnTo>
                    <a:lnTo>
                      <a:pt x="165" y="41"/>
                    </a:lnTo>
                    <a:lnTo>
                      <a:pt x="171" y="43"/>
                    </a:lnTo>
                    <a:lnTo>
                      <a:pt x="177" y="47"/>
                    </a:lnTo>
                    <a:lnTo>
                      <a:pt x="181" y="52"/>
                    </a:lnTo>
                    <a:lnTo>
                      <a:pt x="186" y="55"/>
                    </a:lnTo>
                    <a:lnTo>
                      <a:pt x="188" y="71"/>
                    </a:lnTo>
                    <a:lnTo>
                      <a:pt x="186" y="88"/>
                    </a:lnTo>
                    <a:lnTo>
                      <a:pt x="179" y="106"/>
                    </a:lnTo>
                    <a:lnTo>
                      <a:pt x="170" y="121"/>
                    </a:lnTo>
                    <a:lnTo>
                      <a:pt x="153" y="132"/>
                    </a:lnTo>
                    <a:lnTo>
                      <a:pt x="136" y="141"/>
                    </a:lnTo>
                    <a:lnTo>
                      <a:pt x="118" y="148"/>
                    </a:lnTo>
                    <a:lnTo>
                      <a:pt x="99" y="153"/>
                    </a:lnTo>
                    <a:lnTo>
                      <a:pt x="80" y="154"/>
                    </a:lnTo>
                    <a:lnTo>
                      <a:pt x="61" y="153"/>
                    </a:lnTo>
                    <a:lnTo>
                      <a:pt x="44" y="148"/>
                    </a:lnTo>
                    <a:lnTo>
                      <a:pt x="28" y="14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15" name="未知"/>
              <p:cNvSpPr>
                <a:spLocks/>
              </p:cNvSpPr>
              <p:nvPr/>
            </p:nvSpPr>
            <p:spPr bwMode="auto">
              <a:xfrm>
                <a:off x="466" y="178"/>
                <a:ext cx="30" cy="30"/>
              </a:xfrm>
              <a:custGeom>
                <a:avLst/>
                <a:gdLst>
                  <a:gd name="T0" fmla="*/ 0 w 59"/>
                  <a:gd name="T1" fmla="*/ 1 h 60"/>
                  <a:gd name="T2" fmla="*/ 1 w 59"/>
                  <a:gd name="T3" fmla="*/ 1 h 60"/>
                  <a:gd name="T4" fmla="*/ 1 w 59"/>
                  <a:gd name="T5" fmla="*/ 1 h 60"/>
                  <a:gd name="T6" fmla="*/ 1 w 59"/>
                  <a:gd name="T7" fmla="*/ 1 h 60"/>
                  <a:gd name="T8" fmla="*/ 1 w 59"/>
                  <a:gd name="T9" fmla="*/ 1 h 60"/>
                  <a:gd name="T10" fmla="*/ 1 w 59"/>
                  <a:gd name="T11" fmla="*/ 1 h 60"/>
                  <a:gd name="T12" fmla="*/ 1 w 59"/>
                  <a:gd name="T13" fmla="*/ 1 h 60"/>
                  <a:gd name="T14" fmla="*/ 1 w 59"/>
                  <a:gd name="T15" fmla="*/ 1 h 60"/>
                  <a:gd name="T16" fmla="*/ 1 w 59"/>
                  <a:gd name="T17" fmla="*/ 0 h 60"/>
                  <a:gd name="T18" fmla="*/ 1 w 59"/>
                  <a:gd name="T19" fmla="*/ 1 h 60"/>
                  <a:gd name="T20" fmla="*/ 1 w 59"/>
                  <a:gd name="T21" fmla="*/ 1 h 60"/>
                  <a:gd name="T22" fmla="*/ 1 w 59"/>
                  <a:gd name="T23" fmla="*/ 1 h 60"/>
                  <a:gd name="T24" fmla="*/ 1 w 59"/>
                  <a:gd name="T25" fmla="*/ 1 h 60"/>
                  <a:gd name="T26" fmla="*/ 1 w 59"/>
                  <a:gd name="T27" fmla="*/ 1 h 60"/>
                  <a:gd name="T28" fmla="*/ 1 w 59"/>
                  <a:gd name="T29" fmla="*/ 1 h 60"/>
                  <a:gd name="T30" fmla="*/ 1 w 59"/>
                  <a:gd name="T31" fmla="*/ 1 h 60"/>
                  <a:gd name="T32" fmla="*/ 1 w 59"/>
                  <a:gd name="T33" fmla="*/ 1 h 60"/>
                  <a:gd name="T34" fmla="*/ 1 w 59"/>
                  <a:gd name="T35" fmla="*/ 1 h 60"/>
                  <a:gd name="T36" fmla="*/ 0 w 59"/>
                  <a:gd name="T37" fmla="*/ 1 h 6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9" h="60">
                    <a:moveTo>
                      <a:pt x="0" y="60"/>
                    </a:moveTo>
                    <a:lnTo>
                      <a:pt x="9" y="56"/>
                    </a:lnTo>
                    <a:lnTo>
                      <a:pt x="18" y="49"/>
                    </a:lnTo>
                    <a:lnTo>
                      <a:pt x="25" y="42"/>
                    </a:lnTo>
                    <a:lnTo>
                      <a:pt x="32" y="35"/>
                    </a:lnTo>
                    <a:lnTo>
                      <a:pt x="38" y="27"/>
                    </a:lnTo>
                    <a:lnTo>
                      <a:pt x="43" y="18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58" y="2"/>
                    </a:lnTo>
                    <a:lnTo>
                      <a:pt x="59" y="8"/>
                    </a:lnTo>
                    <a:lnTo>
                      <a:pt x="58" y="15"/>
                    </a:lnTo>
                    <a:lnTo>
                      <a:pt x="54" y="21"/>
                    </a:lnTo>
                    <a:lnTo>
                      <a:pt x="49" y="28"/>
                    </a:lnTo>
                    <a:lnTo>
                      <a:pt x="44" y="34"/>
                    </a:lnTo>
                    <a:lnTo>
                      <a:pt x="38" y="40"/>
                    </a:lnTo>
                    <a:lnTo>
                      <a:pt x="31" y="45"/>
                    </a:lnTo>
                    <a:lnTo>
                      <a:pt x="25" y="5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16" name="未知"/>
              <p:cNvSpPr>
                <a:spLocks/>
              </p:cNvSpPr>
              <p:nvPr/>
            </p:nvSpPr>
            <p:spPr bwMode="auto">
              <a:xfrm>
                <a:off x="499" y="0"/>
                <a:ext cx="77" cy="94"/>
              </a:xfrm>
              <a:custGeom>
                <a:avLst/>
                <a:gdLst>
                  <a:gd name="T0" fmla="*/ 0 w 156"/>
                  <a:gd name="T1" fmla="*/ 1 h 187"/>
                  <a:gd name="T2" fmla="*/ 0 w 156"/>
                  <a:gd name="T3" fmla="*/ 1 h 187"/>
                  <a:gd name="T4" fmla="*/ 0 w 156"/>
                  <a:gd name="T5" fmla="*/ 1 h 187"/>
                  <a:gd name="T6" fmla="*/ 0 w 156"/>
                  <a:gd name="T7" fmla="*/ 1 h 187"/>
                  <a:gd name="T8" fmla="*/ 0 w 156"/>
                  <a:gd name="T9" fmla="*/ 1 h 187"/>
                  <a:gd name="T10" fmla="*/ 0 w 156"/>
                  <a:gd name="T11" fmla="*/ 1 h 187"/>
                  <a:gd name="T12" fmla="*/ 0 w 156"/>
                  <a:gd name="T13" fmla="*/ 1 h 187"/>
                  <a:gd name="T14" fmla="*/ 0 w 156"/>
                  <a:gd name="T15" fmla="*/ 1 h 187"/>
                  <a:gd name="T16" fmla="*/ 0 w 156"/>
                  <a:gd name="T17" fmla="*/ 1 h 187"/>
                  <a:gd name="T18" fmla="*/ 0 w 156"/>
                  <a:gd name="T19" fmla="*/ 1 h 187"/>
                  <a:gd name="T20" fmla="*/ 0 w 156"/>
                  <a:gd name="T21" fmla="*/ 1 h 187"/>
                  <a:gd name="T22" fmla="*/ 0 w 156"/>
                  <a:gd name="T23" fmla="*/ 1 h 187"/>
                  <a:gd name="T24" fmla="*/ 0 w 156"/>
                  <a:gd name="T25" fmla="*/ 1 h 187"/>
                  <a:gd name="T26" fmla="*/ 0 w 156"/>
                  <a:gd name="T27" fmla="*/ 1 h 187"/>
                  <a:gd name="T28" fmla="*/ 0 w 156"/>
                  <a:gd name="T29" fmla="*/ 1 h 187"/>
                  <a:gd name="T30" fmla="*/ 0 w 156"/>
                  <a:gd name="T31" fmla="*/ 1 h 187"/>
                  <a:gd name="T32" fmla="*/ 0 w 156"/>
                  <a:gd name="T33" fmla="*/ 1 h 187"/>
                  <a:gd name="T34" fmla="*/ 0 w 156"/>
                  <a:gd name="T35" fmla="*/ 0 h 187"/>
                  <a:gd name="T36" fmla="*/ 0 w 156"/>
                  <a:gd name="T37" fmla="*/ 1 h 187"/>
                  <a:gd name="T38" fmla="*/ 0 w 156"/>
                  <a:gd name="T39" fmla="*/ 1 h 187"/>
                  <a:gd name="T40" fmla="*/ 0 w 156"/>
                  <a:gd name="T41" fmla="*/ 1 h 187"/>
                  <a:gd name="T42" fmla="*/ 0 w 156"/>
                  <a:gd name="T43" fmla="*/ 1 h 187"/>
                  <a:gd name="T44" fmla="*/ 0 w 156"/>
                  <a:gd name="T45" fmla="*/ 1 h 187"/>
                  <a:gd name="T46" fmla="*/ 0 w 156"/>
                  <a:gd name="T47" fmla="*/ 1 h 187"/>
                  <a:gd name="T48" fmla="*/ 0 w 156"/>
                  <a:gd name="T49" fmla="*/ 1 h 187"/>
                  <a:gd name="T50" fmla="*/ 0 w 156"/>
                  <a:gd name="T51" fmla="*/ 1 h 187"/>
                  <a:gd name="T52" fmla="*/ 0 w 156"/>
                  <a:gd name="T53" fmla="*/ 1 h 187"/>
                  <a:gd name="T54" fmla="*/ 0 w 156"/>
                  <a:gd name="T55" fmla="*/ 1 h 187"/>
                  <a:gd name="T56" fmla="*/ 0 w 156"/>
                  <a:gd name="T57" fmla="*/ 1 h 187"/>
                  <a:gd name="T58" fmla="*/ 0 w 156"/>
                  <a:gd name="T59" fmla="*/ 1 h 187"/>
                  <a:gd name="T60" fmla="*/ 0 w 156"/>
                  <a:gd name="T61" fmla="*/ 1 h 187"/>
                  <a:gd name="T62" fmla="*/ 0 w 156"/>
                  <a:gd name="T63" fmla="*/ 1 h 187"/>
                  <a:gd name="T64" fmla="*/ 0 w 156"/>
                  <a:gd name="T65" fmla="*/ 1 h 187"/>
                  <a:gd name="T66" fmla="*/ 0 w 156"/>
                  <a:gd name="T67" fmla="*/ 1 h 187"/>
                  <a:gd name="T68" fmla="*/ 0 w 156"/>
                  <a:gd name="T69" fmla="*/ 1 h 187"/>
                  <a:gd name="T70" fmla="*/ 0 w 156"/>
                  <a:gd name="T71" fmla="*/ 1 h 187"/>
                  <a:gd name="T72" fmla="*/ 0 w 156"/>
                  <a:gd name="T73" fmla="*/ 1 h 187"/>
                  <a:gd name="T74" fmla="*/ 0 w 156"/>
                  <a:gd name="T75" fmla="*/ 1 h 187"/>
                  <a:gd name="T76" fmla="*/ 0 w 156"/>
                  <a:gd name="T77" fmla="*/ 1 h 187"/>
                  <a:gd name="T78" fmla="*/ 0 w 156"/>
                  <a:gd name="T79" fmla="*/ 1 h 187"/>
                  <a:gd name="T80" fmla="*/ 0 w 156"/>
                  <a:gd name="T81" fmla="*/ 1 h 187"/>
                  <a:gd name="T82" fmla="*/ 0 w 156"/>
                  <a:gd name="T83" fmla="*/ 1 h 187"/>
                  <a:gd name="T84" fmla="*/ 0 w 156"/>
                  <a:gd name="T85" fmla="*/ 1 h 187"/>
                  <a:gd name="T86" fmla="*/ 0 w 156"/>
                  <a:gd name="T87" fmla="*/ 1 h 187"/>
                  <a:gd name="T88" fmla="*/ 0 w 156"/>
                  <a:gd name="T89" fmla="*/ 1 h 187"/>
                  <a:gd name="T90" fmla="*/ 0 w 156"/>
                  <a:gd name="T91" fmla="*/ 1 h 187"/>
                  <a:gd name="T92" fmla="*/ 0 w 156"/>
                  <a:gd name="T93" fmla="*/ 1 h 187"/>
                  <a:gd name="T94" fmla="*/ 0 w 156"/>
                  <a:gd name="T95" fmla="*/ 1 h 187"/>
                  <a:gd name="T96" fmla="*/ 0 w 156"/>
                  <a:gd name="T97" fmla="*/ 1 h 18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56" h="187">
                    <a:moveTo>
                      <a:pt x="81" y="178"/>
                    </a:moveTo>
                    <a:lnTo>
                      <a:pt x="78" y="171"/>
                    </a:lnTo>
                    <a:lnTo>
                      <a:pt x="78" y="164"/>
                    </a:lnTo>
                    <a:lnTo>
                      <a:pt x="79" y="158"/>
                    </a:lnTo>
                    <a:lnTo>
                      <a:pt x="74" y="154"/>
                    </a:lnTo>
                    <a:lnTo>
                      <a:pt x="68" y="152"/>
                    </a:lnTo>
                    <a:lnTo>
                      <a:pt x="64" y="150"/>
                    </a:lnTo>
                    <a:lnTo>
                      <a:pt x="59" y="152"/>
                    </a:lnTo>
                    <a:lnTo>
                      <a:pt x="55" y="156"/>
                    </a:lnTo>
                    <a:lnTo>
                      <a:pt x="51" y="164"/>
                    </a:lnTo>
                    <a:lnTo>
                      <a:pt x="53" y="172"/>
                    </a:lnTo>
                    <a:lnTo>
                      <a:pt x="56" y="179"/>
                    </a:lnTo>
                    <a:lnTo>
                      <a:pt x="50" y="186"/>
                    </a:lnTo>
                    <a:lnTo>
                      <a:pt x="42" y="187"/>
                    </a:lnTo>
                    <a:lnTo>
                      <a:pt x="35" y="187"/>
                    </a:lnTo>
                    <a:lnTo>
                      <a:pt x="29" y="186"/>
                    </a:lnTo>
                    <a:lnTo>
                      <a:pt x="25" y="184"/>
                    </a:lnTo>
                    <a:lnTo>
                      <a:pt x="20" y="181"/>
                    </a:lnTo>
                    <a:lnTo>
                      <a:pt x="17" y="177"/>
                    </a:lnTo>
                    <a:lnTo>
                      <a:pt x="12" y="172"/>
                    </a:lnTo>
                    <a:lnTo>
                      <a:pt x="7" y="168"/>
                    </a:lnTo>
                    <a:lnTo>
                      <a:pt x="3" y="158"/>
                    </a:lnTo>
                    <a:lnTo>
                      <a:pt x="0" y="141"/>
                    </a:lnTo>
                    <a:lnTo>
                      <a:pt x="0" y="124"/>
                    </a:lnTo>
                    <a:lnTo>
                      <a:pt x="4" y="107"/>
                    </a:lnTo>
                    <a:lnTo>
                      <a:pt x="8" y="89"/>
                    </a:lnTo>
                    <a:lnTo>
                      <a:pt x="17" y="73"/>
                    </a:lnTo>
                    <a:lnTo>
                      <a:pt x="26" y="57"/>
                    </a:lnTo>
                    <a:lnTo>
                      <a:pt x="36" y="42"/>
                    </a:lnTo>
                    <a:lnTo>
                      <a:pt x="49" y="28"/>
                    </a:lnTo>
                    <a:lnTo>
                      <a:pt x="58" y="21"/>
                    </a:lnTo>
                    <a:lnTo>
                      <a:pt x="70" y="14"/>
                    </a:lnTo>
                    <a:lnTo>
                      <a:pt x="80" y="9"/>
                    </a:lnTo>
                    <a:lnTo>
                      <a:pt x="93" y="4"/>
                    </a:lnTo>
                    <a:lnTo>
                      <a:pt x="104" y="2"/>
                    </a:lnTo>
                    <a:lnTo>
                      <a:pt x="114" y="0"/>
                    </a:lnTo>
                    <a:lnTo>
                      <a:pt x="126" y="1"/>
                    </a:lnTo>
                    <a:lnTo>
                      <a:pt x="135" y="4"/>
                    </a:lnTo>
                    <a:lnTo>
                      <a:pt x="146" y="12"/>
                    </a:lnTo>
                    <a:lnTo>
                      <a:pt x="152" y="23"/>
                    </a:lnTo>
                    <a:lnTo>
                      <a:pt x="156" y="33"/>
                    </a:lnTo>
                    <a:lnTo>
                      <a:pt x="156" y="41"/>
                    </a:lnTo>
                    <a:lnTo>
                      <a:pt x="154" y="48"/>
                    </a:lnTo>
                    <a:lnTo>
                      <a:pt x="151" y="52"/>
                    </a:lnTo>
                    <a:lnTo>
                      <a:pt x="146" y="57"/>
                    </a:lnTo>
                    <a:lnTo>
                      <a:pt x="139" y="61"/>
                    </a:lnTo>
                    <a:lnTo>
                      <a:pt x="133" y="59"/>
                    </a:lnTo>
                    <a:lnTo>
                      <a:pt x="128" y="56"/>
                    </a:lnTo>
                    <a:lnTo>
                      <a:pt x="125" y="52"/>
                    </a:lnTo>
                    <a:lnTo>
                      <a:pt x="120" y="50"/>
                    </a:lnTo>
                    <a:lnTo>
                      <a:pt x="120" y="46"/>
                    </a:lnTo>
                    <a:lnTo>
                      <a:pt x="123" y="42"/>
                    </a:lnTo>
                    <a:lnTo>
                      <a:pt x="127" y="40"/>
                    </a:lnTo>
                    <a:lnTo>
                      <a:pt x="131" y="40"/>
                    </a:lnTo>
                    <a:lnTo>
                      <a:pt x="139" y="51"/>
                    </a:lnTo>
                    <a:lnTo>
                      <a:pt x="146" y="48"/>
                    </a:lnTo>
                    <a:lnTo>
                      <a:pt x="148" y="44"/>
                    </a:lnTo>
                    <a:lnTo>
                      <a:pt x="149" y="39"/>
                    </a:lnTo>
                    <a:lnTo>
                      <a:pt x="147" y="32"/>
                    </a:lnTo>
                    <a:lnTo>
                      <a:pt x="146" y="28"/>
                    </a:lnTo>
                    <a:lnTo>
                      <a:pt x="144" y="25"/>
                    </a:lnTo>
                    <a:lnTo>
                      <a:pt x="142" y="21"/>
                    </a:lnTo>
                    <a:lnTo>
                      <a:pt x="141" y="20"/>
                    </a:lnTo>
                    <a:lnTo>
                      <a:pt x="138" y="17"/>
                    </a:lnTo>
                    <a:lnTo>
                      <a:pt x="134" y="14"/>
                    </a:lnTo>
                    <a:lnTo>
                      <a:pt x="129" y="12"/>
                    </a:lnTo>
                    <a:lnTo>
                      <a:pt x="125" y="11"/>
                    </a:lnTo>
                    <a:lnTo>
                      <a:pt x="120" y="11"/>
                    </a:lnTo>
                    <a:lnTo>
                      <a:pt x="114" y="11"/>
                    </a:lnTo>
                    <a:lnTo>
                      <a:pt x="110" y="12"/>
                    </a:lnTo>
                    <a:lnTo>
                      <a:pt x="104" y="13"/>
                    </a:lnTo>
                    <a:lnTo>
                      <a:pt x="94" y="18"/>
                    </a:lnTo>
                    <a:lnTo>
                      <a:pt x="87" y="26"/>
                    </a:lnTo>
                    <a:lnTo>
                      <a:pt x="83" y="36"/>
                    </a:lnTo>
                    <a:lnTo>
                      <a:pt x="82" y="47"/>
                    </a:lnTo>
                    <a:lnTo>
                      <a:pt x="85" y="58"/>
                    </a:lnTo>
                    <a:lnTo>
                      <a:pt x="88" y="70"/>
                    </a:lnTo>
                    <a:lnTo>
                      <a:pt x="94" y="80"/>
                    </a:lnTo>
                    <a:lnTo>
                      <a:pt x="101" y="90"/>
                    </a:lnTo>
                    <a:lnTo>
                      <a:pt x="108" y="101"/>
                    </a:lnTo>
                    <a:lnTo>
                      <a:pt x="116" y="110"/>
                    </a:lnTo>
                    <a:lnTo>
                      <a:pt x="123" y="119"/>
                    </a:lnTo>
                    <a:lnTo>
                      <a:pt x="131" y="127"/>
                    </a:lnTo>
                    <a:lnTo>
                      <a:pt x="136" y="134"/>
                    </a:lnTo>
                    <a:lnTo>
                      <a:pt x="139" y="142"/>
                    </a:lnTo>
                    <a:lnTo>
                      <a:pt x="139" y="150"/>
                    </a:lnTo>
                    <a:lnTo>
                      <a:pt x="138" y="157"/>
                    </a:lnTo>
                    <a:lnTo>
                      <a:pt x="134" y="163"/>
                    </a:lnTo>
                    <a:lnTo>
                      <a:pt x="131" y="169"/>
                    </a:lnTo>
                    <a:lnTo>
                      <a:pt x="126" y="175"/>
                    </a:lnTo>
                    <a:lnTo>
                      <a:pt x="121" y="179"/>
                    </a:lnTo>
                    <a:lnTo>
                      <a:pt x="116" y="181"/>
                    </a:lnTo>
                    <a:lnTo>
                      <a:pt x="111" y="184"/>
                    </a:lnTo>
                    <a:lnTo>
                      <a:pt x="105" y="185"/>
                    </a:lnTo>
                    <a:lnTo>
                      <a:pt x="99" y="184"/>
                    </a:lnTo>
                    <a:lnTo>
                      <a:pt x="95" y="184"/>
                    </a:lnTo>
                    <a:lnTo>
                      <a:pt x="90" y="181"/>
                    </a:lnTo>
                    <a:lnTo>
                      <a:pt x="86" y="180"/>
                    </a:lnTo>
                    <a:lnTo>
                      <a:pt x="81" y="178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17" name="未知"/>
              <p:cNvSpPr>
                <a:spLocks/>
              </p:cNvSpPr>
              <p:nvPr/>
            </p:nvSpPr>
            <p:spPr bwMode="auto">
              <a:xfrm>
                <a:off x="521" y="35"/>
                <a:ext cx="10" cy="36"/>
              </a:xfrm>
              <a:custGeom>
                <a:avLst/>
                <a:gdLst>
                  <a:gd name="T0" fmla="*/ 1 w 20"/>
                  <a:gd name="T1" fmla="*/ 1 h 71"/>
                  <a:gd name="T2" fmla="*/ 1 w 20"/>
                  <a:gd name="T3" fmla="*/ 1 h 71"/>
                  <a:gd name="T4" fmla="*/ 1 w 20"/>
                  <a:gd name="T5" fmla="*/ 1 h 71"/>
                  <a:gd name="T6" fmla="*/ 1 w 20"/>
                  <a:gd name="T7" fmla="*/ 1 h 71"/>
                  <a:gd name="T8" fmla="*/ 0 w 20"/>
                  <a:gd name="T9" fmla="*/ 1 h 71"/>
                  <a:gd name="T10" fmla="*/ 0 w 20"/>
                  <a:gd name="T11" fmla="*/ 1 h 71"/>
                  <a:gd name="T12" fmla="*/ 1 w 20"/>
                  <a:gd name="T13" fmla="*/ 1 h 71"/>
                  <a:gd name="T14" fmla="*/ 1 w 20"/>
                  <a:gd name="T15" fmla="*/ 1 h 71"/>
                  <a:gd name="T16" fmla="*/ 1 w 20"/>
                  <a:gd name="T17" fmla="*/ 0 h 71"/>
                  <a:gd name="T18" fmla="*/ 1 w 20"/>
                  <a:gd name="T19" fmla="*/ 1 h 71"/>
                  <a:gd name="T20" fmla="*/ 1 w 20"/>
                  <a:gd name="T21" fmla="*/ 1 h 71"/>
                  <a:gd name="T22" fmla="*/ 1 w 20"/>
                  <a:gd name="T23" fmla="*/ 1 h 71"/>
                  <a:gd name="T24" fmla="*/ 1 w 20"/>
                  <a:gd name="T25" fmla="*/ 1 h 71"/>
                  <a:gd name="T26" fmla="*/ 1 w 20"/>
                  <a:gd name="T27" fmla="*/ 1 h 7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0" h="71">
                    <a:moveTo>
                      <a:pt x="15" y="71"/>
                    </a:moveTo>
                    <a:lnTo>
                      <a:pt x="8" y="62"/>
                    </a:lnTo>
                    <a:lnTo>
                      <a:pt x="5" y="50"/>
                    </a:lnTo>
                    <a:lnTo>
                      <a:pt x="3" y="39"/>
                    </a:lnTo>
                    <a:lnTo>
                      <a:pt x="0" y="27"/>
                    </a:lnTo>
                    <a:lnTo>
                      <a:pt x="0" y="20"/>
                    </a:lnTo>
                    <a:lnTo>
                      <a:pt x="2" y="14"/>
                    </a:lnTo>
                    <a:lnTo>
                      <a:pt x="3" y="7"/>
                    </a:lnTo>
                    <a:lnTo>
                      <a:pt x="5" y="0"/>
                    </a:lnTo>
                    <a:lnTo>
                      <a:pt x="6" y="14"/>
                    </a:lnTo>
                    <a:lnTo>
                      <a:pt x="8" y="32"/>
                    </a:lnTo>
                    <a:lnTo>
                      <a:pt x="13" y="52"/>
                    </a:lnTo>
                    <a:lnTo>
                      <a:pt x="20" y="69"/>
                    </a:lnTo>
                    <a:lnTo>
                      <a:pt x="15" y="7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18" name="未知"/>
              <p:cNvSpPr>
                <a:spLocks/>
              </p:cNvSpPr>
              <p:nvPr/>
            </p:nvSpPr>
            <p:spPr bwMode="auto">
              <a:xfrm>
                <a:off x="525" y="19"/>
                <a:ext cx="5" cy="11"/>
              </a:xfrm>
              <a:custGeom>
                <a:avLst/>
                <a:gdLst>
                  <a:gd name="T0" fmla="*/ 0 w 11"/>
                  <a:gd name="T1" fmla="*/ 1 h 21"/>
                  <a:gd name="T2" fmla="*/ 0 w 11"/>
                  <a:gd name="T3" fmla="*/ 1 h 21"/>
                  <a:gd name="T4" fmla="*/ 0 w 11"/>
                  <a:gd name="T5" fmla="*/ 1 h 21"/>
                  <a:gd name="T6" fmla="*/ 0 w 11"/>
                  <a:gd name="T7" fmla="*/ 1 h 21"/>
                  <a:gd name="T8" fmla="*/ 0 w 11"/>
                  <a:gd name="T9" fmla="*/ 0 h 21"/>
                  <a:gd name="T10" fmla="*/ 0 w 11"/>
                  <a:gd name="T11" fmla="*/ 1 h 21"/>
                  <a:gd name="T12" fmla="*/ 0 w 11"/>
                  <a:gd name="T13" fmla="*/ 1 h 21"/>
                  <a:gd name="T14" fmla="*/ 0 w 11"/>
                  <a:gd name="T15" fmla="*/ 1 h 21"/>
                  <a:gd name="T16" fmla="*/ 0 w 11"/>
                  <a:gd name="T17" fmla="*/ 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21">
                    <a:moveTo>
                      <a:pt x="0" y="21"/>
                    </a:moveTo>
                    <a:lnTo>
                      <a:pt x="4" y="17"/>
                    </a:lnTo>
                    <a:lnTo>
                      <a:pt x="6" y="10"/>
                    </a:lnTo>
                    <a:lnTo>
                      <a:pt x="8" y="4"/>
                    </a:lnTo>
                    <a:lnTo>
                      <a:pt x="11" y="0"/>
                    </a:lnTo>
                    <a:lnTo>
                      <a:pt x="11" y="5"/>
                    </a:lnTo>
                    <a:lnTo>
                      <a:pt x="8" y="12"/>
                    </a:lnTo>
                    <a:lnTo>
                      <a:pt x="5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19" name="未知"/>
              <p:cNvSpPr>
                <a:spLocks/>
              </p:cNvSpPr>
              <p:nvPr/>
            </p:nvSpPr>
            <p:spPr bwMode="auto">
              <a:xfrm>
                <a:off x="494" y="90"/>
                <a:ext cx="120" cy="136"/>
              </a:xfrm>
              <a:custGeom>
                <a:avLst/>
                <a:gdLst>
                  <a:gd name="T0" fmla="*/ 1 w 240"/>
                  <a:gd name="T1" fmla="*/ 1 h 272"/>
                  <a:gd name="T2" fmla="*/ 1 w 240"/>
                  <a:gd name="T3" fmla="*/ 1 h 272"/>
                  <a:gd name="T4" fmla="*/ 1 w 240"/>
                  <a:gd name="T5" fmla="*/ 1 h 272"/>
                  <a:gd name="T6" fmla="*/ 1 w 240"/>
                  <a:gd name="T7" fmla="*/ 1 h 272"/>
                  <a:gd name="T8" fmla="*/ 1 w 240"/>
                  <a:gd name="T9" fmla="*/ 1 h 272"/>
                  <a:gd name="T10" fmla="*/ 1 w 240"/>
                  <a:gd name="T11" fmla="*/ 1 h 272"/>
                  <a:gd name="T12" fmla="*/ 1 w 240"/>
                  <a:gd name="T13" fmla="*/ 1 h 272"/>
                  <a:gd name="T14" fmla="*/ 1 w 240"/>
                  <a:gd name="T15" fmla="*/ 1 h 272"/>
                  <a:gd name="T16" fmla="*/ 1 w 240"/>
                  <a:gd name="T17" fmla="*/ 1 h 272"/>
                  <a:gd name="T18" fmla="*/ 1 w 240"/>
                  <a:gd name="T19" fmla="*/ 1 h 272"/>
                  <a:gd name="T20" fmla="*/ 1 w 240"/>
                  <a:gd name="T21" fmla="*/ 1 h 272"/>
                  <a:gd name="T22" fmla="*/ 1 w 240"/>
                  <a:gd name="T23" fmla="*/ 1 h 272"/>
                  <a:gd name="T24" fmla="*/ 1 w 240"/>
                  <a:gd name="T25" fmla="*/ 1 h 272"/>
                  <a:gd name="T26" fmla="*/ 1 w 240"/>
                  <a:gd name="T27" fmla="*/ 1 h 272"/>
                  <a:gd name="T28" fmla="*/ 1 w 240"/>
                  <a:gd name="T29" fmla="*/ 1 h 272"/>
                  <a:gd name="T30" fmla="*/ 1 w 240"/>
                  <a:gd name="T31" fmla="*/ 1 h 272"/>
                  <a:gd name="T32" fmla="*/ 1 w 240"/>
                  <a:gd name="T33" fmla="*/ 1 h 272"/>
                  <a:gd name="T34" fmla="*/ 1 w 240"/>
                  <a:gd name="T35" fmla="*/ 1 h 272"/>
                  <a:gd name="T36" fmla="*/ 1 w 240"/>
                  <a:gd name="T37" fmla="*/ 1 h 272"/>
                  <a:gd name="T38" fmla="*/ 1 w 240"/>
                  <a:gd name="T39" fmla="*/ 1 h 272"/>
                  <a:gd name="T40" fmla="*/ 1 w 240"/>
                  <a:gd name="T41" fmla="*/ 1 h 272"/>
                  <a:gd name="T42" fmla="*/ 1 w 240"/>
                  <a:gd name="T43" fmla="*/ 1 h 272"/>
                  <a:gd name="T44" fmla="*/ 1 w 240"/>
                  <a:gd name="T45" fmla="*/ 1 h 272"/>
                  <a:gd name="T46" fmla="*/ 1 w 240"/>
                  <a:gd name="T47" fmla="*/ 1 h 272"/>
                  <a:gd name="T48" fmla="*/ 1 w 240"/>
                  <a:gd name="T49" fmla="*/ 1 h 272"/>
                  <a:gd name="T50" fmla="*/ 1 w 240"/>
                  <a:gd name="T51" fmla="*/ 1 h 272"/>
                  <a:gd name="T52" fmla="*/ 1 w 240"/>
                  <a:gd name="T53" fmla="*/ 1 h 272"/>
                  <a:gd name="T54" fmla="*/ 1 w 240"/>
                  <a:gd name="T55" fmla="*/ 1 h 272"/>
                  <a:gd name="T56" fmla="*/ 1 w 240"/>
                  <a:gd name="T57" fmla="*/ 1 h 272"/>
                  <a:gd name="T58" fmla="*/ 1 w 240"/>
                  <a:gd name="T59" fmla="*/ 1 h 272"/>
                  <a:gd name="T60" fmla="*/ 1 w 240"/>
                  <a:gd name="T61" fmla="*/ 1 h 272"/>
                  <a:gd name="T62" fmla="*/ 1 w 240"/>
                  <a:gd name="T63" fmla="*/ 1 h 272"/>
                  <a:gd name="T64" fmla="*/ 1 w 240"/>
                  <a:gd name="T65" fmla="*/ 1 h 272"/>
                  <a:gd name="T66" fmla="*/ 1 w 240"/>
                  <a:gd name="T67" fmla="*/ 1 h 272"/>
                  <a:gd name="T68" fmla="*/ 1 w 240"/>
                  <a:gd name="T69" fmla="*/ 1 h 272"/>
                  <a:gd name="T70" fmla="*/ 1 w 240"/>
                  <a:gd name="T71" fmla="*/ 1 h 272"/>
                  <a:gd name="T72" fmla="*/ 1 w 240"/>
                  <a:gd name="T73" fmla="*/ 1 h 272"/>
                  <a:gd name="T74" fmla="*/ 1 w 240"/>
                  <a:gd name="T75" fmla="*/ 1 h 272"/>
                  <a:gd name="T76" fmla="*/ 1 w 240"/>
                  <a:gd name="T77" fmla="*/ 1 h 272"/>
                  <a:gd name="T78" fmla="*/ 1 w 240"/>
                  <a:gd name="T79" fmla="*/ 1 h 272"/>
                  <a:gd name="T80" fmla="*/ 1 w 240"/>
                  <a:gd name="T81" fmla="*/ 1 h 272"/>
                  <a:gd name="T82" fmla="*/ 1 w 240"/>
                  <a:gd name="T83" fmla="*/ 1 h 272"/>
                  <a:gd name="T84" fmla="*/ 1 w 240"/>
                  <a:gd name="T85" fmla="*/ 1 h 272"/>
                  <a:gd name="T86" fmla="*/ 1 w 240"/>
                  <a:gd name="T87" fmla="*/ 1 h 272"/>
                  <a:gd name="T88" fmla="*/ 1 w 240"/>
                  <a:gd name="T89" fmla="*/ 1 h 272"/>
                  <a:gd name="T90" fmla="*/ 1 w 240"/>
                  <a:gd name="T91" fmla="*/ 1 h 272"/>
                  <a:gd name="T92" fmla="*/ 1 w 240"/>
                  <a:gd name="T93" fmla="*/ 1 h 272"/>
                  <a:gd name="T94" fmla="*/ 1 w 240"/>
                  <a:gd name="T95" fmla="*/ 1 h 272"/>
                  <a:gd name="T96" fmla="*/ 1 w 240"/>
                  <a:gd name="T97" fmla="*/ 1 h 272"/>
                  <a:gd name="T98" fmla="*/ 1 w 240"/>
                  <a:gd name="T99" fmla="*/ 1 h 272"/>
                  <a:gd name="T100" fmla="*/ 1 w 240"/>
                  <a:gd name="T101" fmla="*/ 1 h 272"/>
                  <a:gd name="T102" fmla="*/ 1 w 240"/>
                  <a:gd name="T103" fmla="*/ 1 h 272"/>
                  <a:gd name="T104" fmla="*/ 1 w 240"/>
                  <a:gd name="T105" fmla="*/ 1 h 272"/>
                  <a:gd name="T106" fmla="*/ 1 w 240"/>
                  <a:gd name="T107" fmla="*/ 1 h 272"/>
                  <a:gd name="T108" fmla="*/ 1 w 240"/>
                  <a:gd name="T109" fmla="*/ 1 h 272"/>
                  <a:gd name="T110" fmla="*/ 1 w 240"/>
                  <a:gd name="T111" fmla="*/ 1 h 27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40" h="272">
                    <a:moveTo>
                      <a:pt x="204" y="21"/>
                    </a:moveTo>
                    <a:lnTo>
                      <a:pt x="206" y="24"/>
                    </a:lnTo>
                    <a:lnTo>
                      <a:pt x="209" y="29"/>
                    </a:lnTo>
                    <a:lnTo>
                      <a:pt x="209" y="34"/>
                    </a:lnTo>
                    <a:lnTo>
                      <a:pt x="208" y="35"/>
                    </a:lnTo>
                    <a:lnTo>
                      <a:pt x="205" y="32"/>
                    </a:lnTo>
                    <a:lnTo>
                      <a:pt x="203" y="29"/>
                    </a:lnTo>
                    <a:lnTo>
                      <a:pt x="202" y="24"/>
                    </a:lnTo>
                    <a:lnTo>
                      <a:pt x="204" y="21"/>
                    </a:lnTo>
                    <a:lnTo>
                      <a:pt x="195" y="16"/>
                    </a:lnTo>
                    <a:lnTo>
                      <a:pt x="195" y="20"/>
                    </a:lnTo>
                    <a:lnTo>
                      <a:pt x="196" y="22"/>
                    </a:lnTo>
                    <a:lnTo>
                      <a:pt x="196" y="25"/>
                    </a:lnTo>
                    <a:lnTo>
                      <a:pt x="196" y="29"/>
                    </a:lnTo>
                    <a:lnTo>
                      <a:pt x="198" y="34"/>
                    </a:lnTo>
                    <a:lnTo>
                      <a:pt x="202" y="39"/>
                    </a:lnTo>
                    <a:lnTo>
                      <a:pt x="205" y="42"/>
                    </a:lnTo>
                    <a:lnTo>
                      <a:pt x="211" y="40"/>
                    </a:lnTo>
                    <a:lnTo>
                      <a:pt x="214" y="36"/>
                    </a:lnTo>
                    <a:lnTo>
                      <a:pt x="216" y="30"/>
                    </a:lnTo>
                    <a:lnTo>
                      <a:pt x="216" y="25"/>
                    </a:lnTo>
                    <a:lnTo>
                      <a:pt x="214" y="21"/>
                    </a:lnTo>
                    <a:lnTo>
                      <a:pt x="235" y="22"/>
                    </a:lnTo>
                    <a:lnTo>
                      <a:pt x="238" y="20"/>
                    </a:lnTo>
                    <a:lnTo>
                      <a:pt x="240" y="16"/>
                    </a:lnTo>
                    <a:lnTo>
                      <a:pt x="240" y="12"/>
                    </a:lnTo>
                    <a:lnTo>
                      <a:pt x="236" y="6"/>
                    </a:lnTo>
                    <a:lnTo>
                      <a:pt x="235" y="6"/>
                    </a:lnTo>
                    <a:lnTo>
                      <a:pt x="234" y="7"/>
                    </a:lnTo>
                    <a:lnTo>
                      <a:pt x="233" y="8"/>
                    </a:lnTo>
                    <a:lnTo>
                      <a:pt x="232" y="11"/>
                    </a:lnTo>
                    <a:lnTo>
                      <a:pt x="231" y="13"/>
                    </a:lnTo>
                    <a:lnTo>
                      <a:pt x="228" y="15"/>
                    </a:lnTo>
                    <a:lnTo>
                      <a:pt x="228" y="16"/>
                    </a:lnTo>
                    <a:lnTo>
                      <a:pt x="223" y="15"/>
                    </a:lnTo>
                    <a:lnTo>
                      <a:pt x="218" y="14"/>
                    </a:lnTo>
                    <a:lnTo>
                      <a:pt x="213" y="13"/>
                    </a:lnTo>
                    <a:lnTo>
                      <a:pt x="209" y="14"/>
                    </a:lnTo>
                    <a:lnTo>
                      <a:pt x="201" y="11"/>
                    </a:lnTo>
                    <a:lnTo>
                      <a:pt x="191" y="9"/>
                    </a:lnTo>
                    <a:lnTo>
                      <a:pt x="181" y="11"/>
                    </a:lnTo>
                    <a:lnTo>
                      <a:pt x="172" y="13"/>
                    </a:lnTo>
                    <a:lnTo>
                      <a:pt x="161" y="16"/>
                    </a:lnTo>
                    <a:lnTo>
                      <a:pt x="152" y="21"/>
                    </a:lnTo>
                    <a:lnTo>
                      <a:pt x="142" y="25"/>
                    </a:lnTo>
                    <a:lnTo>
                      <a:pt x="134" y="30"/>
                    </a:lnTo>
                    <a:lnTo>
                      <a:pt x="129" y="40"/>
                    </a:lnTo>
                    <a:lnTo>
                      <a:pt x="127" y="51"/>
                    </a:lnTo>
                    <a:lnTo>
                      <a:pt x="129" y="61"/>
                    </a:lnTo>
                    <a:lnTo>
                      <a:pt x="136" y="72"/>
                    </a:lnTo>
                    <a:lnTo>
                      <a:pt x="135" y="77"/>
                    </a:lnTo>
                    <a:lnTo>
                      <a:pt x="133" y="82"/>
                    </a:lnTo>
                    <a:lnTo>
                      <a:pt x="129" y="85"/>
                    </a:lnTo>
                    <a:lnTo>
                      <a:pt x="125" y="88"/>
                    </a:lnTo>
                    <a:lnTo>
                      <a:pt x="122" y="84"/>
                    </a:lnTo>
                    <a:lnTo>
                      <a:pt x="119" y="77"/>
                    </a:lnTo>
                    <a:lnTo>
                      <a:pt x="114" y="69"/>
                    </a:lnTo>
                    <a:lnTo>
                      <a:pt x="111" y="60"/>
                    </a:lnTo>
                    <a:lnTo>
                      <a:pt x="112" y="50"/>
                    </a:lnTo>
                    <a:lnTo>
                      <a:pt x="113" y="42"/>
                    </a:lnTo>
                    <a:lnTo>
                      <a:pt x="113" y="37"/>
                    </a:lnTo>
                    <a:lnTo>
                      <a:pt x="110" y="34"/>
                    </a:lnTo>
                    <a:lnTo>
                      <a:pt x="102" y="42"/>
                    </a:lnTo>
                    <a:lnTo>
                      <a:pt x="92" y="32"/>
                    </a:lnTo>
                    <a:lnTo>
                      <a:pt x="88" y="22"/>
                    </a:lnTo>
                    <a:lnTo>
                      <a:pt x="84" y="12"/>
                    </a:lnTo>
                    <a:lnTo>
                      <a:pt x="81" y="0"/>
                    </a:lnTo>
                    <a:lnTo>
                      <a:pt x="81" y="13"/>
                    </a:lnTo>
                    <a:lnTo>
                      <a:pt x="84" y="25"/>
                    </a:lnTo>
                    <a:lnTo>
                      <a:pt x="91" y="38"/>
                    </a:lnTo>
                    <a:lnTo>
                      <a:pt x="98" y="52"/>
                    </a:lnTo>
                    <a:lnTo>
                      <a:pt x="105" y="66"/>
                    </a:lnTo>
                    <a:lnTo>
                      <a:pt x="111" y="80"/>
                    </a:lnTo>
                    <a:lnTo>
                      <a:pt x="113" y="93"/>
                    </a:lnTo>
                    <a:lnTo>
                      <a:pt x="112" y="108"/>
                    </a:lnTo>
                    <a:lnTo>
                      <a:pt x="106" y="107"/>
                    </a:lnTo>
                    <a:lnTo>
                      <a:pt x="99" y="101"/>
                    </a:lnTo>
                    <a:lnTo>
                      <a:pt x="96" y="96"/>
                    </a:lnTo>
                    <a:lnTo>
                      <a:pt x="94" y="93"/>
                    </a:lnTo>
                    <a:lnTo>
                      <a:pt x="85" y="84"/>
                    </a:lnTo>
                    <a:lnTo>
                      <a:pt x="76" y="81"/>
                    </a:lnTo>
                    <a:lnTo>
                      <a:pt x="64" y="80"/>
                    </a:lnTo>
                    <a:lnTo>
                      <a:pt x="52" y="80"/>
                    </a:lnTo>
                    <a:lnTo>
                      <a:pt x="39" y="80"/>
                    </a:lnTo>
                    <a:lnTo>
                      <a:pt x="28" y="76"/>
                    </a:lnTo>
                    <a:lnTo>
                      <a:pt x="19" y="68"/>
                    </a:lnTo>
                    <a:lnTo>
                      <a:pt x="13" y="54"/>
                    </a:lnTo>
                    <a:lnTo>
                      <a:pt x="15" y="47"/>
                    </a:lnTo>
                    <a:lnTo>
                      <a:pt x="17" y="42"/>
                    </a:lnTo>
                    <a:lnTo>
                      <a:pt x="22" y="36"/>
                    </a:lnTo>
                    <a:lnTo>
                      <a:pt x="29" y="32"/>
                    </a:lnTo>
                    <a:lnTo>
                      <a:pt x="37" y="34"/>
                    </a:lnTo>
                    <a:lnTo>
                      <a:pt x="44" y="36"/>
                    </a:lnTo>
                    <a:lnTo>
                      <a:pt x="47" y="42"/>
                    </a:lnTo>
                    <a:lnTo>
                      <a:pt x="47" y="49"/>
                    </a:lnTo>
                    <a:lnTo>
                      <a:pt x="53" y="46"/>
                    </a:lnTo>
                    <a:lnTo>
                      <a:pt x="50" y="38"/>
                    </a:lnTo>
                    <a:lnTo>
                      <a:pt x="45" y="31"/>
                    </a:lnTo>
                    <a:lnTo>
                      <a:pt x="38" y="27"/>
                    </a:lnTo>
                    <a:lnTo>
                      <a:pt x="31" y="25"/>
                    </a:lnTo>
                    <a:lnTo>
                      <a:pt x="20" y="31"/>
                    </a:lnTo>
                    <a:lnTo>
                      <a:pt x="13" y="38"/>
                    </a:lnTo>
                    <a:lnTo>
                      <a:pt x="8" y="46"/>
                    </a:lnTo>
                    <a:lnTo>
                      <a:pt x="7" y="57"/>
                    </a:lnTo>
                    <a:lnTo>
                      <a:pt x="12" y="66"/>
                    </a:lnTo>
                    <a:lnTo>
                      <a:pt x="17" y="73"/>
                    </a:lnTo>
                    <a:lnTo>
                      <a:pt x="23" y="78"/>
                    </a:lnTo>
                    <a:lnTo>
                      <a:pt x="30" y="83"/>
                    </a:lnTo>
                    <a:lnTo>
                      <a:pt x="21" y="97"/>
                    </a:lnTo>
                    <a:lnTo>
                      <a:pt x="12" y="108"/>
                    </a:lnTo>
                    <a:lnTo>
                      <a:pt x="5" y="122"/>
                    </a:lnTo>
                    <a:lnTo>
                      <a:pt x="0" y="138"/>
                    </a:lnTo>
                    <a:lnTo>
                      <a:pt x="5" y="142"/>
                    </a:lnTo>
                    <a:lnTo>
                      <a:pt x="9" y="131"/>
                    </a:lnTo>
                    <a:lnTo>
                      <a:pt x="14" y="121"/>
                    </a:lnTo>
                    <a:lnTo>
                      <a:pt x="19" y="111"/>
                    </a:lnTo>
                    <a:lnTo>
                      <a:pt x="27" y="100"/>
                    </a:lnTo>
                    <a:lnTo>
                      <a:pt x="30" y="97"/>
                    </a:lnTo>
                    <a:lnTo>
                      <a:pt x="35" y="93"/>
                    </a:lnTo>
                    <a:lnTo>
                      <a:pt x="39" y="90"/>
                    </a:lnTo>
                    <a:lnTo>
                      <a:pt x="44" y="89"/>
                    </a:lnTo>
                    <a:lnTo>
                      <a:pt x="49" y="88"/>
                    </a:lnTo>
                    <a:lnTo>
                      <a:pt x="54" y="87"/>
                    </a:lnTo>
                    <a:lnTo>
                      <a:pt x="59" y="87"/>
                    </a:lnTo>
                    <a:lnTo>
                      <a:pt x="64" y="88"/>
                    </a:lnTo>
                    <a:lnTo>
                      <a:pt x="56" y="96"/>
                    </a:lnTo>
                    <a:lnTo>
                      <a:pt x="51" y="104"/>
                    </a:lnTo>
                    <a:lnTo>
                      <a:pt x="50" y="112"/>
                    </a:lnTo>
                    <a:lnTo>
                      <a:pt x="51" y="118"/>
                    </a:lnTo>
                    <a:lnTo>
                      <a:pt x="54" y="123"/>
                    </a:lnTo>
                    <a:lnTo>
                      <a:pt x="59" y="127"/>
                    </a:lnTo>
                    <a:lnTo>
                      <a:pt x="64" y="129"/>
                    </a:lnTo>
                    <a:lnTo>
                      <a:pt x="69" y="130"/>
                    </a:lnTo>
                    <a:lnTo>
                      <a:pt x="73" y="130"/>
                    </a:lnTo>
                    <a:lnTo>
                      <a:pt x="76" y="128"/>
                    </a:lnTo>
                    <a:lnTo>
                      <a:pt x="79" y="126"/>
                    </a:lnTo>
                    <a:lnTo>
                      <a:pt x="80" y="122"/>
                    </a:lnTo>
                    <a:lnTo>
                      <a:pt x="80" y="118"/>
                    </a:lnTo>
                    <a:lnTo>
                      <a:pt x="79" y="114"/>
                    </a:lnTo>
                    <a:lnTo>
                      <a:pt x="75" y="111"/>
                    </a:lnTo>
                    <a:lnTo>
                      <a:pt x="72" y="110"/>
                    </a:lnTo>
                    <a:lnTo>
                      <a:pt x="68" y="113"/>
                    </a:lnTo>
                    <a:lnTo>
                      <a:pt x="70" y="116"/>
                    </a:lnTo>
                    <a:lnTo>
                      <a:pt x="73" y="121"/>
                    </a:lnTo>
                    <a:lnTo>
                      <a:pt x="73" y="125"/>
                    </a:lnTo>
                    <a:lnTo>
                      <a:pt x="68" y="128"/>
                    </a:lnTo>
                    <a:lnTo>
                      <a:pt x="64" y="126"/>
                    </a:lnTo>
                    <a:lnTo>
                      <a:pt x="59" y="123"/>
                    </a:lnTo>
                    <a:lnTo>
                      <a:pt x="56" y="120"/>
                    </a:lnTo>
                    <a:lnTo>
                      <a:pt x="54" y="114"/>
                    </a:lnTo>
                    <a:lnTo>
                      <a:pt x="56" y="110"/>
                    </a:lnTo>
                    <a:lnTo>
                      <a:pt x="59" y="104"/>
                    </a:lnTo>
                    <a:lnTo>
                      <a:pt x="64" y="99"/>
                    </a:lnTo>
                    <a:lnTo>
                      <a:pt x="72" y="97"/>
                    </a:lnTo>
                    <a:lnTo>
                      <a:pt x="81" y="99"/>
                    </a:lnTo>
                    <a:lnTo>
                      <a:pt x="88" y="103"/>
                    </a:lnTo>
                    <a:lnTo>
                      <a:pt x="95" y="107"/>
                    </a:lnTo>
                    <a:lnTo>
                      <a:pt x="100" y="115"/>
                    </a:lnTo>
                    <a:lnTo>
                      <a:pt x="104" y="128"/>
                    </a:lnTo>
                    <a:lnTo>
                      <a:pt x="102" y="139"/>
                    </a:lnTo>
                    <a:lnTo>
                      <a:pt x="97" y="151"/>
                    </a:lnTo>
                    <a:lnTo>
                      <a:pt x="92" y="161"/>
                    </a:lnTo>
                    <a:lnTo>
                      <a:pt x="94" y="176"/>
                    </a:lnTo>
                    <a:lnTo>
                      <a:pt x="91" y="189"/>
                    </a:lnTo>
                    <a:lnTo>
                      <a:pt x="85" y="201"/>
                    </a:lnTo>
                    <a:lnTo>
                      <a:pt x="79" y="214"/>
                    </a:lnTo>
                    <a:lnTo>
                      <a:pt x="72" y="221"/>
                    </a:lnTo>
                    <a:lnTo>
                      <a:pt x="64" y="228"/>
                    </a:lnTo>
                    <a:lnTo>
                      <a:pt x="54" y="234"/>
                    </a:lnTo>
                    <a:lnTo>
                      <a:pt x="46" y="241"/>
                    </a:lnTo>
                    <a:lnTo>
                      <a:pt x="38" y="247"/>
                    </a:lnTo>
                    <a:lnTo>
                      <a:pt x="32" y="255"/>
                    </a:lnTo>
                    <a:lnTo>
                      <a:pt x="28" y="263"/>
                    </a:lnTo>
                    <a:lnTo>
                      <a:pt x="26" y="272"/>
                    </a:lnTo>
                    <a:lnTo>
                      <a:pt x="31" y="272"/>
                    </a:lnTo>
                    <a:lnTo>
                      <a:pt x="36" y="268"/>
                    </a:lnTo>
                    <a:lnTo>
                      <a:pt x="42" y="264"/>
                    </a:lnTo>
                    <a:lnTo>
                      <a:pt x="47" y="262"/>
                    </a:lnTo>
                    <a:lnTo>
                      <a:pt x="60" y="263"/>
                    </a:lnTo>
                    <a:lnTo>
                      <a:pt x="69" y="260"/>
                    </a:lnTo>
                    <a:lnTo>
                      <a:pt x="76" y="255"/>
                    </a:lnTo>
                    <a:lnTo>
                      <a:pt x="82" y="247"/>
                    </a:lnTo>
                    <a:lnTo>
                      <a:pt x="87" y="237"/>
                    </a:lnTo>
                    <a:lnTo>
                      <a:pt x="92" y="228"/>
                    </a:lnTo>
                    <a:lnTo>
                      <a:pt x="97" y="219"/>
                    </a:lnTo>
                    <a:lnTo>
                      <a:pt x="104" y="212"/>
                    </a:lnTo>
                    <a:lnTo>
                      <a:pt x="112" y="214"/>
                    </a:lnTo>
                    <a:lnTo>
                      <a:pt x="118" y="213"/>
                    </a:lnTo>
                    <a:lnTo>
                      <a:pt x="121" y="210"/>
                    </a:lnTo>
                    <a:lnTo>
                      <a:pt x="125" y="205"/>
                    </a:lnTo>
                    <a:lnTo>
                      <a:pt x="127" y="199"/>
                    </a:lnTo>
                    <a:lnTo>
                      <a:pt x="129" y="192"/>
                    </a:lnTo>
                    <a:lnTo>
                      <a:pt x="133" y="187"/>
                    </a:lnTo>
                    <a:lnTo>
                      <a:pt x="138" y="183"/>
                    </a:lnTo>
                    <a:lnTo>
                      <a:pt x="153" y="184"/>
                    </a:lnTo>
                    <a:lnTo>
                      <a:pt x="159" y="187"/>
                    </a:lnTo>
                    <a:lnTo>
                      <a:pt x="158" y="190"/>
                    </a:lnTo>
                    <a:lnTo>
                      <a:pt x="152" y="194"/>
                    </a:lnTo>
                    <a:lnTo>
                      <a:pt x="145" y="199"/>
                    </a:lnTo>
                    <a:lnTo>
                      <a:pt x="138" y="205"/>
                    </a:lnTo>
                    <a:lnTo>
                      <a:pt x="134" y="212"/>
                    </a:lnTo>
                    <a:lnTo>
                      <a:pt x="135" y="219"/>
                    </a:lnTo>
                    <a:lnTo>
                      <a:pt x="137" y="225"/>
                    </a:lnTo>
                    <a:lnTo>
                      <a:pt x="140" y="228"/>
                    </a:lnTo>
                    <a:lnTo>
                      <a:pt x="143" y="232"/>
                    </a:lnTo>
                    <a:lnTo>
                      <a:pt x="150" y="233"/>
                    </a:lnTo>
                    <a:lnTo>
                      <a:pt x="160" y="229"/>
                    </a:lnTo>
                    <a:lnTo>
                      <a:pt x="165" y="220"/>
                    </a:lnTo>
                    <a:lnTo>
                      <a:pt x="168" y="210"/>
                    </a:lnTo>
                    <a:lnTo>
                      <a:pt x="170" y="202"/>
                    </a:lnTo>
                    <a:lnTo>
                      <a:pt x="160" y="199"/>
                    </a:lnTo>
                    <a:lnTo>
                      <a:pt x="160" y="206"/>
                    </a:lnTo>
                    <a:lnTo>
                      <a:pt x="160" y="212"/>
                    </a:lnTo>
                    <a:lnTo>
                      <a:pt x="159" y="218"/>
                    </a:lnTo>
                    <a:lnTo>
                      <a:pt x="155" y="224"/>
                    </a:lnTo>
                    <a:lnTo>
                      <a:pt x="151" y="226"/>
                    </a:lnTo>
                    <a:lnTo>
                      <a:pt x="148" y="224"/>
                    </a:lnTo>
                    <a:lnTo>
                      <a:pt x="145" y="221"/>
                    </a:lnTo>
                    <a:lnTo>
                      <a:pt x="143" y="220"/>
                    </a:lnTo>
                    <a:lnTo>
                      <a:pt x="143" y="213"/>
                    </a:lnTo>
                    <a:lnTo>
                      <a:pt x="148" y="207"/>
                    </a:lnTo>
                    <a:lnTo>
                      <a:pt x="153" y="203"/>
                    </a:lnTo>
                    <a:lnTo>
                      <a:pt x="160" y="199"/>
                    </a:lnTo>
                    <a:lnTo>
                      <a:pt x="170" y="202"/>
                    </a:lnTo>
                    <a:lnTo>
                      <a:pt x="179" y="206"/>
                    </a:lnTo>
                    <a:lnTo>
                      <a:pt x="182" y="212"/>
                    </a:lnTo>
                    <a:lnTo>
                      <a:pt x="181" y="218"/>
                    </a:lnTo>
                    <a:lnTo>
                      <a:pt x="179" y="224"/>
                    </a:lnTo>
                    <a:lnTo>
                      <a:pt x="174" y="230"/>
                    </a:lnTo>
                    <a:lnTo>
                      <a:pt x="171" y="236"/>
                    </a:lnTo>
                    <a:lnTo>
                      <a:pt x="170" y="243"/>
                    </a:lnTo>
                    <a:lnTo>
                      <a:pt x="173" y="250"/>
                    </a:lnTo>
                    <a:lnTo>
                      <a:pt x="178" y="252"/>
                    </a:lnTo>
                    <a:lnTo>
                      <a:pt x="183" y="256"/>
                    </a:lnTo>
                    <a:lnTo>
                      <a:pt x="190" y="257"/>
                    </a:lnTo>
                    <a:lnTo>
                      <a:pt x="196" y="252"/>
                    </a:lnTo>
                    <a:lnTo>
                      <a:pt x="195" y="248"/>
                    </a:lnTo>
                    <a:lnTo>
                      <a:pt x="197" y="244"/>
                    </a:lnTo>
                    <a:lnTo>
                      <a:pt x="201" y="242"/>
                    </a:lnTo>
                    <a:lnTo>
                      <a:pt x="201" y="237"/>
                    </a:lnTo>
                    <a:lnTo>
                      <a:pt x="194" y="239"/>
                    </a:lnTo>
                    <a:lnTo>
                      <a:pt x="190" y="244"/>
                    </a:lnTo>
                    <a:lnTo>
                      <a:pt x="187" y="249"/>
                    </a:lnTo>
                    <a:lnTo>
                      <a:pt x="180" y="248"/>
                    </a:lnTo>
                    <a:lnTo>
                      <a:pt x="180" y="235"/>
                    </a:lnTo>
                    <a:lnTo>
                      <a:pt x="185" y="222"/>
                    </a:lnTo>
                    <a:lnTo>
                      <a:pt x="187" y="211"/>
                    </a:lnTo>
                    <a:lnTo>
                      <a:pt x="181" y="197"/>
                    </a:lnTo>
                    <a:lnTo>
                      <a:pt x="174" y="196"/>
                    </a:lnTo>
                    <a:lnTo>
                      <a:pt x="171" y="195"/>
                    </a:lnTo>
                    <a:lnTo>
                      <a:pt x="168" y="191"/>
                    </a:lnTo>
                    <a:lnTo>
                      <a:pt x="166" y="188"/>
                    </a:lnTo>
                    <a:lnTo>
                      <a:pt x="164" y="184"/>
                    </a:lnTo>
                    <a:lnTo>
                      <a:pt x="160" y="181"/>
                    </a:lnTo>
                    <a:lnTo>
                      <a:pt x="155" y="178"/>
                    </a:lnTo>
                    <a:lnTo>
                      <a:pt x="147" y="174"/>
                    </a:lnTo>
                    <a:lnTo>
                      <a:pt x="135" y="179"/>
                    </a:lnTo>
                    <a:lnTo>
                      <a:pt x="127" y="186"/>
                    </a:lnTo>
                    <a:lnTo>
                      <a:pt x="121" y="194"/>
                    </a:lnTo>
                    <a:lnTo>
                      <a:pt x="118" y="204"/>
                    </a:lnTo>
                    <a:lnTo>
                      <a:pt x="110" y="199"/>
                    </a:lnTo>
                    <a:lnTo>
                      <a:pt x="110" y="192"/>
                    </a:lnTo>
                    <a:lnTo>
                      <a:pt x="113" y="184"/>
                    </a:lnTo>
                    <a:lnTo>
                      <a:pt x="115" y="176"/>
                    </a:lnTo>
                    <a:lnTo>
                      <a:pt x="125" y="172"/>
                    </a:lnTo>
                    <a:lnTo>
                      <a:pt x="132" y="166"/>
                    </a:lnTo>
                    <a:lnTo>
                      <a:pt x="136" y="158"/>
                    </a:lnTo>
                    <a:lnTo>
                      <a:pt x="141" y="150"/>
                    </a:lnTo>
                    <a:lnTo>
                      <a:pt x="144" y="142"/>
                    </a:lnTo>
                    <a:lnTo>
                      <a:pt x="149" y="134"/>
                    </a:lnTo>
                    <a:lnTo>
                      <a:pt x="155" y="127"/>
                    </a:lnTo>
                    <a:lnTo>
                      <a:pt x="163" y="122"/>
                    </a:lnTo>
                    <a:lnTo>
                      <a:pt x="173" y="120"/>
                    </a:lnTo>
                    <a:lnTo>
                      <a:pt x="185" y="119"/>
                    </a:lnTo>
                    <a:lnTo>
                      <a:pt x="191" y="119"/>
                    </a:lnTo>
                    <a:lnTo>
                      <a:pt x="195" y="119"/>
                    </a:lnTo>
                    <a:lnTo>
                      <a:pt x="195" y="116"/>
                    </a:lnTo>
                    <a:lnTo>
                      <a:pt x="188" y="114"/>
                    </a:lnTo>
                    <a:lnTo>
                      <a:pt x="181" y="113"/>
                    </a:lnTo>
                    <a:lnTo>
                      <a:pt x="173" y="114"/>
                    </a:lnTo>
                    <a:lnTo>
                      <a:pt x="166" y="116"/>
                    </a:lnTo>
                    <a:lnTo>
                      <a:pt x="159" y="119"/>
                    </a:lnTo>
                    <a:lnTo>
                      <a:pt x="152" y="123"/>
                    </a:lnTo>
                    <a:lnTo>
                      <a:pt x="145" y="127"/>
                    </a:lnTo>
                    <a:lnTo>
                      <a:pt x="140" y="131"/>
                    </a:lnTo>
                    <a:lnTo>
                      <a:pt x="134" y="139"/>
                    </a:lnTo>
                    <a:lnTo>
                      <a:pt x="130" y="150"/>
                    </a:lnTo>
                    <a:lnTo>
                      <a:pt x="126" y="157"/>
                    </a:lnTo>
                    <a:lnTo>
                      <a:pt x="117" y="158"/>
                    </a:lnTo>
                    <a:lnTo>
                      <a:pt x="119" y="141"/>
                    </a:lnTo>
                    <a:lnTo>
                      <a:pt x="120" y="122"/>
                    </a:lnTo>
                    <a:lnTo>
                      <a:pt x="127" y="105"/>
                    </a:lnTo>
                    <a:lnTo>
                      <a:pt x="142" y="93"/>
                    </a:lnTo>
                    <a:lnTo>
                      <a:pt x="143" y="89"/>
                    </a:lnTo>
                    <a:lnTo>
                      <a:pt x="145" y="78"/>
                    </a:lnTo>
                    <a:lnTo>
                      <a:pt x="147" y="68"/>
                    </a:lnTo>
                    <a:lnTo>
                      <a:pt x="142" y="63"/>
                    </a:lnTo>
                    <a:lnTo>
                      <a:pt x="137" y="58"/>
                    </a:lnTo>
                    <a:lnTo>
                      <a:pt x="135" y="51"/>
                    </a:lnTo>
                    <a:lnTo>
                      <a:pt x="135" y="44"/>
                    </a:lnTo>
                    <a:lnTo>
                      <a:pt x="137" y="36"/>
                    </a:lnTo>
                    <a:lnTo>
                      <a:pt x="142" y="31"/>
                    </a:lnTo>
                    <a:lnTo>
                      <a:pt x="147" y="27"/>
                    </a:lnTo>
                    <a:lnTo>
                      <a:pt x="152" y="24"/>
                    </a:lnTo>
                    <a:lnTo>
                      <a:pt x="158" y="27"/>
                    </a:lnTo>
                    <a:lnTo>
                      <a:pt x="165" y="29"/>
                    </a:lnTo>
                    <a:lnTo>
                      <a:pt x="170" y="27"/>
                    </a:lnTo>
                    <a:lnTo>
                      <a:pt x="174" y="28"/>
                    </a:lnTo>
                    <a:lnTo>
                      <a:pt x="178" y="30"/>
                    </a:lnTo>
                    <a:lnTo>
                      <a:pt x="181" y="34"/>
                    </a:lnTo>
                    <a:lnTo>
                      <a:pt x="183" y="40"/>
                    </a:lnTo>
                    <a:lnTo>
                      <a:pt x="181" y="47"/>
                    </a:lnTo>
                    <a:lnTo>
                      <a:pt x="174" y="51"/>
                    </a:lnTo>
                    <a:lnTo>
                      <a:pt x="167" y="52"/>
                    </a:lnTo>
                    <a:lnTo>
                      <a:pt x="164" y="46"/>
                    </a:lnTo>
                    <a:lnTo>
                      <a:pt x="163" y="40"/>
                    </a:lnTo>
                    <a:lnTo>
                      <a:pt x="164" y="35"/>
                    </a:lnTo>
                    <a:lnTo>
                      <a:pt x="165" y="29"/>
                    </a:lnTo>
                    <a:lnTo>
                      <a:pt x="158" y="27"/>
                    </a:lnTo>
                    <a:lnTo>
                      <a:pt x="157" y="31"/>
                    </a:lnTo>
                    <a:lnTo>
                      <a:pt x="156" y="37"/>
                    </a:lnTo>
                    <a:lnTo>
                      <a:pt x="157" y="44"/>
                    </a:lnTo>
                    <a:lnTo>
                      <a:pt x="157" y="50"/>
                    </a:lnTo>
                    <a:lnTo>
                      <a:pt x="161" y="53"/>
                    </a:lnTo>
                    <a:lnTo>
                      <a:pt x="166" y="57"/>
                    </a:lnTo>
                    <a:lnTo>
                      <a:pt x="172" y="58"/>
                    </a:lnTo>
                    <a:lnTo>
                      <a:pt x="178" y="58"/>
                    </a:lnTo>
                    <a:lnTo>
                      <a:pt x="183" y="54"/>
                    </a:lnTo>
                    <a:lnTo>
                      <a:pt x="188" y="50"/>
                    </a:lnTo>
                    <a:lnTo>
                      <a:pt x="190" y="44"/>
                    </a:lnTo>
                    <a:lnTo>
                      <a:pt x="190" y="38"/>
                    </a:lnTo>
                    <a:lnTo>
                      <a:pt x="189" y="32"/>
                    </a:lnTo>
                    <a:lnTo>
                      <a:pt x="186" y="27"/>
                    </a:lnTo>
                    <a:lnTo>
                      <a:pt x="181" y="22"/>
                    </a:lnTo>
                    <a:lnTo>
                      <a:pt x="176" y="19"/>
                    </a:lnTo>
                    <a:lnTo>
                      <a:pt x="181" y="16"/>
                    </a:lnTo>
                    <a:lnTo>
                      <a:pt x="186" y="15"/>
                    </a:lnTo>
                    <a:lnTo>
                      <a:pt x="190" y="15"/>
                    </a:lnTo>
                    <a:lnTo>
                      <a:pt x="195" y="16"/>
                    </a:lnTo>
                    <a:lnTo>
                      <a:pt x="204" y="2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20" name="未知"/>
              <p:cNvSpPr>
                <a:spLocks/>
              </p:cNvSpPr>
              <p:nvPr/>
            </p:nvSpPr>
            <p:spPr bwMode="auto">
              <a:xfrm>
                <a:off x="773" y="64"/>
                <a:ext cx="108" cy="66"/>
              </a:xfrm>
              <a:custGeom>
                <a:avLst/>
                <a:gdLst>
                  <a:gd name="T0" fmla="*/ 1 w 216"/>
                  <a:gd name="T1" fmla="*/ 0 h 134"/>
                  <a:gd name="T2" fmla="*/ 1 w 216"/>
                  <a:gd name="T3" fmla="*/ 0 h 134"/>
                  <a:gd name="T4" fmla="*/ 1 w 216"/>
                  <a:gd name="T5" fmla="*/ 0 h 134"/>
                  <a:gd name="T6" fmla="*/ 1 w 216"/>
                  <a:gd name="T7" fmla="*/ 0 h 134"/>
                  <a:gd name="T8" fmla="*/ 1 w 216"/>
                  <a:gd name="T9" fmla="*/ 0 h 134"/>
                  <a:gd name="T10" fmla="*/ 1 w 216"/>
                  <a:gd name="T11" fmla="*/ 0 h 134"/>
                  <a:gd name="T12" fmla="*/ 1 w 216"/>
                  <a:gd name="T13" fmla="*/ 0 h 134"/>
                  <a:gd name="T14" fmla="*/ 1 w 216"/>
                  <a:gd name="T15" fmla="*/ 0 h 134"/>
                  <a:gd name="T16" fmla="*/ 1 w 216"/>
                  <a:gd name="T17" fmla="*/ 0 h 134"/>
                  <a:gd name="T18" fmla="*/ 1 w 216"/>
                  <a:gd name="T19" fmla="*/ 0 h 134"/>
                  <a:gd name="T20" fmla="*/ 1 w 216"/>
                  <a:gd name="T21" fmla="*/ 0 h 134"/>
                  <a:gd name="T22" fmla="*/ 1 w 216"/>
                  <a:gd name="T23" fmla="*/ 0 h 134"/>
                  <a:gd name="T24" fmla="*/ 1 w 216"/>
                  <a:gd name="T25" fmla="*/ 0 h 134"/>
                  <a:gd name="T26" fmla="*/ 1 w 216"/>
                  <a:gd name="T27" fmla="*/ 0 h 134"/>
                  <a:gd name="T28" fmla="*/ 1 w 216"/>
                  <a:gd name="T29" fmla="*/ 0 h 134"/>
                  <a:gd name="T30" fmla="*/ 1 w 216"/>
                  <a:gd name="T31" fmla="*/ 0 h 134"/>
                  <a:gd name="T32" fmla="*/ 1 w 216"/>
                  <a:gd name="T33" fmla="*/ 0 h 134"/>
                  <a:gd name="T34" fmla="*/ 1 w 216"/>
                  <a:gd name="T35" fmla="*/ 0 h 134"/>
                  <a:gd name="T36" fmla="*/ 1 w 216"/>
                  <a:gd name="T37" fmla="*/ 0 h 134"/>
                  <a:gd name="T38" fmla="*/ 1 w 216"/>
                  <a:gd name="T39" fmla="*/ 0 h 134"/>
                  <a:gd name="T40" fmla="*/ 1 w 216"/>
                  <a:gd name="T41" fmla="*/ 0 h 134"/>
                  <a:gd name="T42" fmla="*/ 1 w 216"/>
                  <a:gd name="T43" fmla="*/ 0 h 134"/>
                  <a:gd name="T44" fmla="*/ 1 w 216"/>
                  <a:gd name="T45" fmla="*/ 0 h 134"/>
                  <a:gd name="T46" fmla="*/ 1 w 216"/>
                  <a:gd name="T47" fmla="*/ 0 h 134"/>
                  <a:gd name="T48" fmla="*/ 1 w 216"/>
                  <a:gd name="T49" fmla="*/ 0 h 134"/>
                  <a:gd name="T50" fmla="*/ 1 w 216"/>
                  <a:gd name="T51" fmla="*/ 0 h 134"/>
                  <a:gd name="T52" fmla="*/ 1 w 216"/>
                  <a:gd name="T53" fmla="*/ 0 h 134"/>
                  <a:gd name="T54" fmla="*/ 1 w 216"/>
                  <a:gd name="T55" fmla="*/ 0 h 134"/>
                  <a:gd name="T56" fmla="*/ 1 w 216"/>
                  <a:gd name="T57" fmla="*/ 0 h 134"/>
                  <a:gd name="T58" fmla="*/ 1 w 216"/>
                  <a:gd name="T59" fmla="*/ 0 h 134"/>
                  <a:gd name="T60" fmla="*/ 1 w 216"/>
                  <a:gd name="T61" fmla="*/ 0 h 134"/>
                  <a:gd name="T62" fmla="*/ 1 w 216"/>
                  <a:gd name="T63" fmla="*/ 0 h 134"/>
                  <a:gd name="T64" fmla="*/ 1 w 216"/>
                  <a:gd name="T65" fmla="*/ 0 h 134"/>
                  <a:gd name="T66" fmla="*/ 1 w 216"/>
                  <a:gd name="T67" fmla="*/ 0 h 134"/>
                  <a:gd name="T68" fmla="*/ 1 w 216"/>
                  <a:gd name="T69" fmla="*/ 0 h 134"/>
                  <a:gd name="T70" fmla="*/ 1 w 216"/>
                  <a:gd name="T71" fmla="*/ 0 h 134"/>
                  <a:gd name="T72" fmla="*/ 1 w 216"/>
                  <a:gd name="T73" fmla="*/ 0 h 134"/>
                  <a:gd name="T74" fmla="*/ 1 w 216"/>
                  <a:gd name="T75" fmla="*/ 0 h 134"/>
                  <a:gd name="T76" fmla="*/ 1 w 216"/>
                  <a:gd name="T77" fmla="*/ 0 h 134"/>
                  <a:gd name="T78" fmla="*/ 1 w 216"/>
                  <a:gd name="T79" fmla="*/ 0 h 134"/>
                  <a:gd name="T80" fmla="*/ 1 w 216"/>
                  <a:gd name="T81" fmla="*/ 0 h 134"/>
                  <a:gd name="T82" fmla="*/ 1 w 216"/>
                  <a:gd name="T83" fmla="*/ 0 h 134"/>
                  <a:gd name="T84" fmla="*/ 1 w 216"/>
                  <a:gd name="T85" fmla="*/ 0 h 134"/>
                  <a:gd name="T86" fmla="*/ 1 w 216"/>
                  <a:gd name="T87" fmla="*/ 0 h 134"/>
                  <a:gd name="T88" fmla="*/ 1 w 216"/>
                  <a:gd name="T89" fmla="*/ 0 h 13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16" h="134">
                    <a:moveTo>
                      <a:pt x="190" y="134"/>
                    </a:moveTo>
                    <a:lnTo>
                      <a:pt x="179" y="133"/>
                    </a:lnTo>
                    <a:lnTo>
                      <a:pt x="174" y="129"/>
                    </a:lnTo>
                    <a:lnTo>
                      <a:pt x="168" y="125"/>
                    </a:lnTo>
                    <a:lnTo>
                      <a:pt x="162" y="119"/>
                    </a:lnTo>
                    <a:lnTo>
                      <a:pt x="161" y="111"/>
                    </a:lnTo>
                    <a:lnTo>
                      <a:pt x="162" y="104"/>
                    </a:lnTo>
                    <a:lnTo>
                      <a:pt x="166" y="98"/>
                    </a:lnTo>
                    <a:lnTo>
                      <a:pt x="169" y="92"/>
                    </a:lnTo>
                    <a:lnTo>
                      <a:pt x="175" y="91"/>
                    </a:lnTo>
                    <a:lnTo>
                      <a:pt x="181" y="89"/>
                    </a:lnTo>
                    <a:lnTo>
                      <a:pt x="184" y="90"/>
                    </a:lnTo>
                    <a:lnTo>
                      <a:pt x="188" y="93"/>
                    </a:lnTo>
                    <a:lnTo>
                      <a:pt x="190" y="99"/>
                    </a:lnTo>
                    <a:lnTo>
                      <a:pt x="189" y="105"/>
                    </a:lnTo>
                    <a:lnTo>
                      <a:pt x="186" y="110"/>
                    </a:lnTo>
                    <a:lnTo>
                      <a:pt x="183" y="113"/>
                    </a:lnTo>
                    <a:lnTo>
                      <a:pt x="170" y="111"/>
                    </a:lnTo>
                    <a:lnTo>
                      <a:pt x="170" y="115"/>
                    </a:lnTo>
                    <a:lnTo>
                      <a:pt x="173" y="119"/>
                    </a:lnTo>
                    <a:lnTo>
                      <a:pt x="176" y="122"/>
                    </a:lnTo>
                    <a:lnTo>
                      <a:pt x="181" y="125"/>
                    </a:lnTo>
                    <a:lnTo>
                      <a:pt x="186" y="126"/>
                    </a:lnTo>
                    <a:lnTo>
                      <a:pt x="192" y="122"/>
                    </a:lnTo>
                    <a:lnTo>
                      <a:pt x="197" y="118"/>
                    </a:lnTo>
                    <a:lnTo>
                      <a:pt x="201" y="113"/>
                    </a:lnTo>
                    <a:lnTo>
                      <a:pt x="205" y="103"/>
                    </a:lnTo>
                    <a:lnTo>
                      <a:pt x="204" y="93"/>
                    </a:lnTo>
                    <a:lnTo>
                      <a:pt x="199" y="84"/>
                    </a:lnTo>
                    <a:lnTo>
                      <a:pt x="194" y="75"/>
                    </a:lnTo>
                    <a:lnTo>
                      <a:pt x="192" y="70"/>
                    </a:lnTo>
                    <a:lnTo>
                      <a:pt x="189" y="68"/>
                    </a:lnTo>
                    <a:lnTo>
                      <a:pt x="184" y="66"/>
                    </a:lnTo>
                    <a:lnTo>
                      <a:pt x="179" y="64"/>
                    </a:lnTo>
                    <a:lnTo>
                      <a:pt x="174" y="64"/>
                    </a:lnTo>
                    <a:lnTo>
                      <a:pt x="169" y="64"/>
                    </a:lnTo>
                    <a:lnTo>
                      <a:pt x="163" y="64"/>
                    </a:lnTo>
                    <a:lnTo>
                      <a:pt x="159" y="64"/>
                    </a:lnTo>
                    <a:lnTo>
                      <a:pt x="146" y="72"/>
                    </a:lnTo>
                    <a:lnTo>
                      <a:pt x="136" y="81"/>
                    </a:lnTo>
                    <a:lnTo>
                      <a:pt x="127" y="91"/>
                    </a:lnTo>
                    <a:lnTo>
                      <a:pt x="118" y="102"/>
                    </a:lnTo>
                    <a:lnTo>
                      <a:pt x="108" y="111"/>
                    </a:lnTo>
                    <a:lnTo>
                      <a:pt x="97" y="118"/>
                    </a:lnTo>
                    <a:lnTo>
                      <a:pt x="84" y="120"/>
                    </a:lnTo>
                    <a:lnTo>
                      <a:pt x="67" y="118"/>
                    </a:lnTo>
                    <a:lnTo>
                      <a:pt x="60" y="113"/>
                    </a:lnTo>
                    <a:lnTo>
                      <a:pt x="55" y="106"/>
                    </a:lnTo>
                    <a:lnTo>
                      <a:pt x="52" y="99"/>
                    </a:lnTo>
                    <a:lnTo>
                      <a:pt x="48" y="92"/>
                    </a:lnTo>
                    <a:lnTo>
                      <a:pt x="50" y="84"/>
                    </a:lnTo>
                    <a:lnTo>
                      <a:pt x="56" y="77"/>
                    </a:lnTo>
                    <a:lnTo>
                      <a:pt x="61" y="70"/>
                    </a:lnTo>
                    <a:lnTo>
                      <a:pt x="60" y="62"/>
                    </a:lnTo>
                    <a:lnTo>
                      <a:pt x="57" y="59"/>
                    </a:lnTo>
                    <a:lnTo>
                      <a:pt x="53" y="57"/>
                    </a:lnTo>
                    <a:lnTo>
                      <a:pt x="47" y="55"/>
                    </a:lnTo>
                    <a:lnTo>
                      <a:pt x="42" y="55"/>
                    </a:lnTo>
                    <a:lnTo>
                      <a:pt x="37" y="64"/>
                    </a:lnTo>
                    <a:lnTo>
                      <a:pt x="31" y="70"/>
                    </a:lnTo>
                    <a:lnTo>
                      <a:pt x="23" y="75"/>
                    </a:lnTo>
                    <a:lnTo>
                      <a:pt x="12" y="73"/>
                    </a:lnTo>
                    <a:lnTo>
                      <a:pt x="6" y="69"/>
                    </a:lnTo>
                    <a:lnTo>
                      <a:pt x="2" y="61"/>
                    </a:lnTo>
                    <a:lnTo>
                      <a:pt x="0" y="53"/>
                    </a:lnTo>
                    <a:lnTo>
                      <a:pt x="1" y="45"/>
                    </a:lnTo>
                    <a:lnTo>
                      <a:pt x="6" y="32"/>
                    </a:lnTo>
                    <a:lnTo>
                      <a:pt x="12" y="23"/>
                    </a:lnTo>
                    <a:lnTo>
                      <a:pt x="19" y="15"/>
                    </a:lnTo>
                    <a:lnTo>
                      <a:pt x="29" y="11"/>
                    </a:lnTo>
                    <a:lnTo>
                      <a:pt x="39" y="6"/>
                    </a:lnTo>
                    <a:lnTo>
                      <a:pt x="49" y="4"/>
                    </a:lnTo>
                    <a:lnTo>
                      <a:pt x="62" y="1"/>
                    </a:lnTo>
                    <a:lnTo>
                      <a:pt x="75" y="0"/>
                    </a:lnTo>
                    <a:lnTo>
                      <a:pt x="90" y="1"/>
                    </a:lnTo>
                    <a:lnTo>
                      <a:pt x="107" y="4"/>
                    </a:lnTo>
                    <a:lnTo>
                      <a:pt x="124" y="9"/>
                    </a:lnTo>
                    <a:lnTo>
                      <a:pt x="143" y="15"/>
                    </a:lnTo>
                    <a:lnTo>
                      <a:pt x="160" y="24"/>
                    </a:lnTo>
                    <a:lnTo>
                      <a:pt x="176" y="35"/>
                    </a:lnTo>
                    <a:lnTo>
                      <a:pt x="190" y="46"/>
                    </a:lnTo>
                    <a:lnTo>
                      <a:pt x="200" y="59"/>
                    </a:lnTo>
                    <a:lnTo>
                      <a:pt x="206" y="67"/>
                    </a:lnTo>
                    <a:lnTo>
                      <a:pt x="212" y="77"/>
                    </a:lnTo>
                    <a:lnTo>
                      <a:pt x="215" y="89"/>
                    </a:lnTo>
                    <a:lnTo>
                      <a:pt x="216" y="102"/>
                    </a:lnTo>
                    <a:lnTo>
                      <a:pt x="213" y="112"/>
                    </a:lnTo>
                    <a:lnTo>
                      <a:pt x="207" y="121"/>
                    </a:lnTo>
                    <a:lnTo>
                      <a:pt x="199" y="129"/>
                    </a:lnTo>
                    <a:lnTo>
                      <a:pt x="190" y="134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21" name="未知"/>
              <p:cNvSpPr>
                <a:spLocks/>
              </p:cNvSpPr>
              <p:nvPr/>
            </p:nvSpPr>
            <p:spPr bwMode="auto">
              <a:xfrm>
                <a:off x="809" y="81"/>
                <a:ext cx="45" cy="11"/>
              </a:xfrm>
              <a:custGeom>
                <a:avLst/>
                <a:gdLst>
                  <a:gd name="T0" fmla="*/ 1 w 90"/>
                  <a:gd name="T1" fmla="*/ 1 h 22"/>
                  <a:gd name="T2" fmla="*/ 0 w 90"/>
                  <a:gd name="T3" fmla="*/ 1 h 22"/>
                  <a:gd name="T4" fmla="*/ 1 w 90"/>
                  <a:gd name="T5" fmla="*/ 1 h 22"/>
                  <a:gd name="T6" fmla="*/ 1 w 90"/>
                  <a:gd name="T7" fmla="*/ 1 h 22"/>
                  <a:gd name="T8" fmla="*/ 1 w 90"/>
                  <a:gd name="T9" fmla="*/ 1 h 22"/>
                  <a:gd name="T10" fmla="*/ 1 w 90"/>
                  <a:gd name="T11" fmla="*/ 1 h 22"/>
                  <a:gd name="T12" fmla="*/ 1 w 90"/>
                  <a:gd name="T13" fmla="*/ 1 h 22"/>
                  <a:gd name="T14" fmla="*/ 1 w 90"/>
                  <a:gd name="T15" fmla="*/ 0 h 22"/>
                  <a:gd name="T16" fmla="*/ 1 w 90"/>
                  <a:gd name="T17" fmla="*/ 0 h 22"/>
                  <a:gd name="T18" fmla="*/ 1 w 90"/>
                  <a:gd name="T19" fmla="*/ 0 h 22"/>
                  <a:gd name="T20" fmla="*/ 1 w 90"/>
                  <a:gd name="T21" fmla="*/ 0 h 22"/>
                  <a:gd name="T22" fmla="*/ 1 w 90"/>
                  <a:gd name="T23" fmla="*/ 1 h 22"/>
                  <a:gd name="T24" fmla="*/ 1 w 90"/>
                  <a:gd name="T25" fmla="*/ 1 h 22"/>
                  <a:gd name="T26" fmla="*/ 1 w 90"/>
                  <a:gd name="T27" fmla="*/ 1 h 22"/>
                  <a:gd name="T28" fmla="*/ 1 w 90"/>
                  <a:gd name="T29" fmla="*/ 1 h 22"/>
                  <a:gd name="T30" fmla="*/ 1 w 90"/>
                  <a:gd name="T31" fmla="*/ 1 h 22"/>
                  <a:gd name="T32" fmla="*/ 1 w 90"/>
                  <a:gd name="T33" fmla="*/ 1 h 22"/>
                  <a:gd name="T34" fmla="*/ 1 w 90"/>
                  <a:gd name="T35" fmla="*/ 1 h 22"/>
                  <a:gd name="T36" fmla="*/ 1 w 90"/>
                  <a:gd name="T37" fmla="*/ 1 h 22"/>
                  <a:gd name="T38" fmla="*/ 1 w 90"/>
                  <a:gd name="T39" fmla="*/ 1 h 22"/>
                  <a:gd name="T40" fmla="*/ 1 w 90"/>
                  <a:gd name="T41" fmla="*/ 1 h 22"/>
                  <a:gd name="T42" fmla="*/ 1 w 90"/>
                  <a:gd name="T43" fmla="*/ 1 h 22"/>
                  <a:gd name="T44" fmla="*/ 1 w 90"/>
                  <a:gd name="T45" fmla="*/ 1 h 22"/>
                  <a:gd name="T46" fmla="*/ 1 w 90"/>
                  <a:gd name="T47" fmla="*/ 1 h 22"/>
                  <a:gd name="T48" fmla="*/ 1 w 90"/>
                  <a:gd name="T49" fmla="*/ 1 h 22"/>
                  <a:gd name="T50" fmla="*/ 1 w 90"/>
                  <a:gd name="T51" fmla="*/ 1 h 22"/>
                  <a:gd name="T52" fmla="*/ 1 w 90"/>
                  <a:gd name="T53" fmla="*/ 1 h 2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0" h="22">
                    <a:moveTo>
                      <a:pt x="4" y="22"/>
                    </a:moveTo>
                    <a:lnTo>
                      <a:pt x="0" y="22"/>
                    </a:lnTo>
                    <a:lnTo>
                      <a:pt x="1" y="14"/>
                    </a:lnTo>
                    <a:lnTo>
                      <a:pt x="7" y="8"/>
                    </a:lnTo>
                    <a:lnTo>
                      <a:pt x="16" y="6"/>
                    </a:lnTo>
                    <a:lnTo>
                      <a:pt x="23" y="1"/>
                    </a:lnTo>
                    <a:lnTo>
                      <a:pt x="28" y="1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7" y="1"/>
                    </a:lnTo>
                    <a:lnTo>
                      <a:pt x="64" y="2"/>
                    </a:lnTo>
                    <a:lnTo>
                      <a:pt x="70" y="3"/>
                    </a:lnTo>
                    <a:lnTo>
                      <a:pt x="75" y="3"/>
                    </a:lnTo>
                    <a:lnTo>
                      <a:pt x="80" y="4"/>
                    </a:lnTo>
                    <a:lnTo>
                      <a:pt x="84" y="6"/>
                    </a:lnTo>
                    <a:lnTo>
                      <a:pt x="88" y="7"/>
                    </a:lnTo>
                    <a:lnTo>
                      <a:pt x="90" y="9"/>
                    </a:lnTo>
                    <a:lnTo>
                      <a:pt x="79" y="8"/>
                    </a:lnTo>
                    <a:lnTo>
                      <a:pt x="67" y="7"/>
                    </a:lnTo>
                    <a:lnTo>
                      <a:pt x="56" y="7"/>
                    </a:lnTo>
                    <a:lnTo>
                      <a:pt x="43" y="7"/>
                    </a:lnTo>
                    <a:lnTo>
                      <a:pt x="31" y="8"/>
                    </a:lnTo>
                    <a:lnTo>
                      <a:pt x="21" y="11"/>
                    </a:lnTo>
                    <a:lnTo>
                      <a:pt x="12" y="16"/>
                    </a:lnTo>
                    <a:lnTo>
                      <a:pt x="4" y="22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22" name="未知"/>
              <p:cNvSpPr>
                <a:spLocks/>
              </p:cNvSpPr>
              <p:nvPr/>
            </p:nvSpPr>
            <p:spPr bwMode="auto">
              <a:xfrm>
                <a:off x="809" y="196"/>
                <a:ext cx="2" cy="8"/>
              </a:xfrm>
              <a:custGeom>
                <a:avLst/>
                <a:gdLst>
                  <a:gd name="T0" fmla="*/ 0 w 6"/>
                  <a:gd name="T1" fmla="*/ 1 h 15"/>
                  <a:gd name="T2" fmla="*/ 0 w 6"/>
                  <a:gd name="T3" fmla="*/ 1 h 15"/>
                  <a:gd name="T4" fmla="*/ 0 w 6"/>
                  <a:gd name="T5" fmla="*/ 1 h 15"/>
                  <a:gd name="T6" fmla="*/ 0 w 6"/>
                  <a:gd name="T7" fmla="*/ 1 h 15"/>
                  <a:gd name="T8" fmla="*/ 0 w 6"/>
                  <a:gd name="T9" fmla="*/ 0 h 15"/>
                  <a:gd name="T10" fmla="*/ 0 w 6"/>
                  <a:gd name="T11" fmla="*/ 0 h 15"/>
                  <a:gd name="T12" fmla="*/ 0 w 6"/>
                  <a:gd name="T13" fmla="*/ 1 h 15"/>
                  <a:gd name="T14" fmla="*/ 0 w 6"/>
                  <a:gd name="T15" fmla="*/ 1 h 15"/>
                  <a:gd name="T16" fmla="*/ 0 w 6"/>
                  <a:gd name="T17" fmla="*/ 1 h 15"/>
                  <a:gd name="T18" fmla="*/ 0 w 6"/>
                  <a:gd name="T19" fmla="*/ 1 h 15"/>
                  <a:gd name="T20" fmla="*/ 0 w 6"/>
                  <a:gd name="T21" fmla="*/ 1 h 15"/>
                  <a:gd name="T22" fmla="*/ 0 w 6"/>
                  <a:gd name="T23" fmla="*/ 1 h 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" h="15">
                    <a:moveTo>
                      <a:pt x="3" y="15"/>
                    </a:moveTo>
                    <a:lnTo>
                      <a:pt x="1" y="13"/>
                    </a:lnTo>
                    <a:lnTo>
                      <a:pt x="1" y="8"/>
                    </a:lnTo>
                    <a:lnTo>
                      <a:pt x="1" y="4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6" y="4"/>
                    </a:lnTo>
                    <a:lnTo>
                      <a:pt x="6" y="8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4" y="14"/>
                    </a:lnTo>
                    <a:lnTo>
                      <a:pt x="3" y="15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23" name="未知"/>
              <p:cNvSpPr>
                <a:spLocks/>
              </p:cNvSpPr>
              <p:nvPr/>
            </p:nvSpPr>
            <p:spPr bwMode="auto">
              <a:xfrm>
                <a:off x="719" y="174"/>
                <a:ext cx="72" cy="93"/>
              </a:xfrm>
              <a:custGeom>
                <a:avLst/>
                <a:gdLst>
                  <a:gd name="T0" fmla="*/ 0 w 146"/>
                  <a:gd name="T1" fmla="*/ 0 h 187"/>
                  <a:gd name="T2" fmla="*/ 0 w 146"/>
                  <a:gd name="T3" fmla="*/ 0 h 187"/>
                  <a:gd name="T4" fmla="*/ 0 w 146"/>
                  <a:gd name="T5" fmla="*/ 0 h 187"/>
                  <a:gd name="T6" fmla="*/ 0 w 146"/>
                  <a:gd name="T7" fmla="*/ 0 h 187"/>
                  <a:gd name="T8" fmla="*/ 0 w 146"/>
                  <a:gd name="T9" fmla="*/ 0 h 187"/>
                  <a:gd name="T10" fmla="*/ 0 w 146"/>
                  <a:gd name="T11" fmla="*/ 0 h 187"/>
                  <a:gd name="T12" fmla="*/ 0 w 146"/>
                  <a:gd name="T13" fmla="*/ 0 h 187"/>
                  <a:gd name="T14" fmla="*/ 0 w 146"/>
                  <a:gd name="T15" fmla="*/ 0 h 187"/>
                  <a:gd name="T16" fmla="*/ 0 w 146"/>
                  <a:gd name="T17" fmla="*/ 0 h 187"/>
                  <a:gd name="T18" fmla="*/ 0 w 146"/>
                  <a:gd name="T19" fmla="*/ 0 h 187"/>
                  <a:gd name="T20" fmla="*/ 0 w 146"/>
                  <a:gd name="T21" fmla="*/ 0 h 187"/>
                  <a:gd name="T22" fmla="*/ 0 w 146"/>
                  <a:gd name="T23" fmla="*/ 0 h 187"/>
                  <a:gd name="T24" fmla="*/ 0 w 146"/>
                  <a:gd name="T25" fmla="*/ 0 h 187"/>
                  <a:gd name="T26" fmla="*/ 0 w 146"/>
                  <a:gd name="T27" fmla="*/ 0 h 187"/>
                  <a:gd name="T28" fmla="*/ 0 w 146"/>
                  <a:gd name="T29" fmla="*/ 0 h 187"/>
                  <a:gd name="T30" fmla="*/ 0 w 146"/>
                  <a:gd name="T31" fmla="*/ 0 h 187"/>
                  <a:gd name="T32" fmla="*/ 0 w 146"/>
                  <a:gd name="T33" fmla="*/ 0 h 187"/>
                  <a:gd name="T34" fmla="*/ 0 w 146"/>
                  <a:gd name="T35" fmla="*/ 0 h 187"/>
                  <a:gd name="T36" fmla="*/ 0 w 146"/>
                  <a:gd name="T37" fmla="*/ 0 h 187"/>
                  <a:gd name="T38" fmla="*/ 0 w 146"/>
                  <a:gd name="T39" fmla="*/ 0 h 187"/>
                  <a:gd name="T40" fmla="*/ 0 w 146"/>
                  <a:gd name="T41" fmla="*/ 0 h 187"/>
                  <a:gd name="T42" fmla="*/ 0 w 146"/>
                  <a:gd name="T43" fmla="*/ 0 h 187"/>
                  <a:gd name="T44" fmla="*/ 0 w 146"/>
                  <a:gd name="T45" fmla="*/ 0 h 187"/>
                  <a:gd name="T46" fmla="*/ 0 w 146"/>
                  <a:gd name="T47" fmla="*/ 0 h 187"/>
                  <a:gd name="T48" fmla="*/ 0 w 146"/>
                  <a:gd name="T49" fmla="*/ 0 h 187"/>
                  <a:gd name="T50" fmla="*/ 0 w 146"/>
                  <a:gd name="T51" fmla="*/ 0 h 187"/>
                  <a:gd name="T52" fmla="*/ 0 w 146"/>
                  <a:gd name="T53" fmla="*/ 0 h 187"/>
                  <a:gd name="T54" fmla="*/ 0 w 146"/>
                  <a:gd name="T55" fmla="*/ 0 h 187"/>
                  <a:gd name="T56" fmla="*/ 0 w 146"/>
                  <a:gd name="T57" fmla="*/ 0 h 187"/>
                  <a:gd name="T58" fmla="*/ 0 w 146"/>
                  <a:gd name="T59" fmla="*/ 0 h 187"/>
                  <a:gd name="T60" fmla="*/ 0 w 146"/>
                  <a:gd name="T61" fmla="*/ 0 h 187"/>
                  <a:gd name="T62" fmla="*/ 0 w 146"/>
                  <a:gd name="T63" fmla="*/ 0 h 187"/>
                  <a:gd name="T64" fmla="*/ 0 w 146"/>
                  <a:gd name="T65" fmla="*/ 0 h 187"/>
                  <a:gd name="T66" fmla="*/ 0 w 146"/>
                  <a:gd name="T67" fmla="*/ 0 h 187"/>
                  <a:gd name="T68" fmla="*/ 0 w 146"/>
                  <a:gd name="T69" fmla="*/ 0 h 187"/>
                  <a:gd name="T70" fmla="*/ 0 w 146"/>
                  <a:gd name="T71" fmla="*/ 0 h 187"/>
                  <a:gd name="T72" fmla="*/ 0 w 146"/>
                  <a:gd name="T73" fmla="*/ 0 h 187"/>
                  <a:gd name="T74" fmla="*/ 0 w 146"/>
                  <a:gd name="T75" fmla="*/ 0 h 187"/>
                  <a:gd name="T76" fmla="*/ 0 w 146"/>
                  <a:gd name="T77" fmla="*/ 0 h 187"/>
                  <a:gd name="T78" fmla="*/ 0 w 146"/>
                  <a:gd name="T79" fmla="*/ 0 h 187"/>
                  <a:gd name="T80" fmla="*/ 0 w 146"/>
                  <a:gd name="T81" fmla="*/ 0 h 187"/>
                  <a:gd name="T82" fmla="*/ 0 w 146"/>
                  <a:gd name="T83" fmla="*/ 0 h 187"/>
                  <a:gd name="T84" fmla="*/ 0 w 146"/>
                  <a:gd name="T85" fmla="*/ 0 h 187"/>
                  <a:gd name="T86" fmla="*/ 0 w 146"/>
                  <a:gd name="T87" fmla="*/ 0 h 187"/>
                  <a:gd name="T88" fmla="*/ 0 w 146"/>
                  <a:gd name="T89" fmla="*/ 0 h 187"/>
                  <a:gd name="T90" fmla="*/ 0 w 146"/>
                  <a:gd name="T91" fmla="*/ 0 h 187"/>
                  <a:gd name="T92" fmla="*/ 0 w 146"/>
                  <a:gd name="T93" fmla="*/ 0 h 187"/>
                  <a:gd name="T94" fmla="*/ 0 w 146"/>
                  <a:gd name="T95" fmla="*/ 0 h 18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46" h="187">
                    <a:moveTo>
                      <a:pt x="86" y="180"/>
                    </a:moveTo>
                    <a:lnTo>
                      <a:pt x="75" y="183"/>
                    </a:lnTo>
                    <a:lnTo>
                      <a:pt x="66" y="186"/>
                    </a:lnTo>
                    <a:lnTo>
                      <a:pt x="58" y="187"/>
                    </a:lnTo>
                    <a:lnTo>
                      <a:pt x="56" y="187"/>
                    </a:lnTo>
                    <a:lnTo>
                      <a:pt x="45" y="186"/>
                    </a:lnTo>
                    <a:lnTo>
                      <a:pt x="35" y="181"/>
                    </a:lnTo>
                    <a:lnTo>
                      <a:pt x="28" y="174"/>
                    </a:lnTo>
                    <a:lnTo>
                      <a:pt x="24" y="166"/>
                    </a:lnTo>
                    <a:lnTo>
                      <a:pt x="20" y="156"/>
                    </a:lnTo>
                    <a:lnTo>
                      <a:pt x="20" y="148"/>
                    </a:lnTo>
                    <a:lnTo>
                      <a:pt x="24" y="141"/>
                    </a:lnTo>
                    <a:lnTo>
                      <a:pt x="29" y="136"/>
                    </a:lnTo>
                    <a:lnTo>
                      <a:pt x="35" y="135"/>
                    </a:lnTo>
                    <a:lnTo>
                      <a:pt x="42" y="135"/>
                    </a:lnTo>
                    <a:lnTo>
                      <a:pt x="45" y="137"/>
                    </a:lnTo>
                    <a:lnTo>
                      <a:pt x="48" y="138"/>
                    </a:lnTo>
                    <a:lnTo>
                      <a:pt x="48" y="144"/>
                    </a:lnTo>
                    <a:lnTo>
                      <a:pt x="47" y="150"/>
                    </a:lnTo>
                    <a:lnTo>
                      <a:pt x="43" y="153"/>
                    </a:lnTo>
                    <a:lnTo>
                      <a:pt x="39" y="156"/>
                    </a:lnTo>
                    <a:lnTo>
                      <a:pt x="30" y="156"/>
                    </a:lnTo>
                    <a:lnTo>
                      <a:pt x="29" y="163"/>
                    </a:lnTo>
                    <a:lnTo>
                      <a:pt x="33" y="168"/>
                    </a:lnTo>
                    <a:lnTo>
                      <a:pt x="37" y="173"/>
                    </a:lnTo>
                    <a:lnTo>
                      <a:pt x="44" y="176"/>
                    </a:lnTo>
                    <a:lnTo>
                      <a:pt x="51" y="177"/>
                    </a:lnTo>
                    <a:lnTo>
                      <a:pt x="58" y="179"/>
                    </a:lnTo>
                    <a:lnTo>
                      <a:pt x="62" y="179"/>
                    </a:lnTo>
                    <a:lnTo>
                      <a:pt x="64" y="179"/>
                    </a:lnTo>
                    <a:lnTo>
                      <a:pt x="71" y="175"/>
                    </a:lnTo>
                    <a:lnTo>
                      <a:pt x="79" y="171"/>
                    </a:lnTo>
                    <a:lnTo>
                      <a:pt x="86" y="165"/>
                    </a:lnTo>
                    <a:lnTo>
                      <a:pt x="91" y="157"/>
                    </a:lnTo>
                    <a:lnTo>
                      <a:pt x="93" y="149"/>
                    </a:lnTo>
                    <a:lnTo>
                      <a:pt x="96" y="142"/>
                    </a:lnTo>
                    <a:lnTo>
                      <a:pt x="97" y="134"/>
                    </a:lnTo>
                    <a:lnTo>
                      <a:pt x="96" y="126"/>
                    </a:lnTo>
                    <a:lnTo>
                      <a:pt x="91" y="118"/>
                    </a:lnTo>
                    <a:lnTo>
                      <a:pt x="85" y="111"/>
                    </a:lnTo>
                    <a:lnTo>
                      <a:pt x="78" y="107"/>
                    </a:lnTo>
                    <a:lnTo>
                      <a:pt x="70" y="105"/>
                    </a:lnTo>
                    <a:lnTo>
                      <a:pt x="60" y="103"/>
                    </a:lnTo>
                    <a:lnTo>
                      <a:pt x="51" y="101"/>
                    </a:lnTo>
                    <a:lnTo>
                      <a:pt x="41" y="100"/>
                    </a:lnTo>
                    <a:lnTo>
                      <a:pt x="29" y="98"/>
                    </a:lnTo>
                    <a:lnTo>
                      <a:pt x="28" y="98"/>
                    </a:lnTo>
                    <a:lnTo>
                      <a:pt x="22" y="97"/>
                    </a:lnTo>
                    <a:lnTo>
                      <a:pt x="18" y="93"/>
                    </a:lnTo>
                    <a:lnTo>
                      <a:pt x="12" y="89"/>
                    </a:lnTo>
                    <a:lnTo>
                      <a:pt x="5" y="84"/>
                    </a:lnTo>
                    <a:lnTo>
                      <a:pt x="2" y="74"/>
                    </a:lnTo>
                    <a:lnTo>
                      <a:pt x="0" y="63"/>
                    </a:lnTo>
                    <a:lnTo>
                      <a:pt x="0" y="53"/>
                    </a:lnTo>
                    <a:lnTo>
                      <a:pt x="5" y="42"/>
                    </a:lnTo>
                    <a:lnTo>
                      <a:pt x="11" y="39"/>
                    </a:lnTo>
                    <a:lnTo>
                      <a:pt x="15" y="36"/>
                    </a:lnTo>
                    <a:lnTo>
                      <a:pt x="20" y="34"/>
                    </a:lnTo>
                    <a:lnTo>
                      <a:pt x="25" y="31"/>
                    </a:lnTo>
                    <a:lnTo>
                      <a:pt x="24" y="32"/>
                    </a:lnTo>
                    <a:lnTo>
                      <a:pt x="32" y="32"/>
                    </a:lnTo>
                    <a:lnTo>
                      <a:pt x="41" y="34"/>
                    </a:lnTo>
                    <a:lnTo>
                      <a:pt x="50" y="37"/>
                    </a:lnTo>
                    <a:lnTo>
                      <a:pt x="57" y="42"/>
                    </a:lnTo>
                    <a:lnTo>
                      <a:pt x="59" y="47"/>
                    </a:lnTo>
                    <a:lnTo>
                      <a:pt x="63" y="53"/>
                    </a:lnTo>
                    <a:lnTo>
                      <a:pt x="68" y="57"/>
                    </a:lnTo>
                    <a:lnTo>
                      <a:pt x="74" y="58"/>
                    </a:lnTo>
                    <a:lnTo>
                      <a:pt x="80" y="58"/>
                    </a:lnTo>
                    <a:lnTo>
                      <a:pt x="83" y="53"/>
                    </a:lnTo>
                    <a:lnTo>
                      <a:pt x="87" y="49"/>
                    </a:lnTo>
                    <a:lnTo>
                      <a:pt x="90" y="44"/>
                    </a:lnTo>
                    <a:lnTo>
                      <a:pt x="87" y="35"/>
                    </a:lnTo>
                    <a:lnTo>
                      <a:pt x="79" y="28"/>
                    </a:lnTo>
                    <a:lnTo>
                      <a:pt x="72" y="22"/>
                    </a:lnTo>
                    <a:lnTo>
                      <a:pt x="74" y="11"/>
                    </a:lnTo>
                    <a:lnTo>
                      <a:pt x="79" y="6"/>
                    </a:lnTo>
                    <a:lnTo>
                      <a:pt x="85" y="4"/>
                    </a:lnTo>
                    <a:lnTo>
                      <a:pt x="90" y="2"/>
                    </a:lnTo>
                    <a:lnTo>
                      <a:pt x="96" y="0"/>
                    </a:lnTo>
                    <a:lnTo>
                      <a:pt x="104" y="2"/>
                    </a:lnTo>
                    <a:lnTo>
                      <a:pt x="111" y="7"/>
                    </a:lnTo>
                    <a:lnTo>
                      <a:pt x="118" y="12"/>
                    </a:lnTo>
                    <a:lnTo>
                      <a:pt x="125" y="19"/>
                    </a:lnTo>
                    <a:lnTo>
                      <a:pt x="131" y="25"/>
                    </a:lnTo>
                    <a:lnTo>
                      <a:pt x="135" y="34"/>
                    </a:lnTo>
                    <a:lnTo>
                      <a:pt x="140" y="42"/>
                    </a:lnTo>
                    <a:lnTo>
                      <a:pt x="143" y="50"/>
                    </a:lnTo>
                    <a:lnTo>
                      <a:pt x="146" y="69"/>
                    </a:lnTo>
                    <a:lnTo>
                      <a:pt x="144" y="89"/>
                    </a:lnTo>
                    <a:lnTo>
                      <a:pt x="140" y="108"/>
                    </a:lnTo>
                    <a:lnTo>
                      <a:pt x="134" y="127"/>
                    </a:lnTo>
                    <a:lnTo>
                      <a:pt x="125" y="143"/>
                    </a:lnTo>
                    <a:lnTo>
                      <a:pt x="113" y="158"/>
                    </a:lnTo>
                    <a:lnTo>
                      <a:pt x="101" y="171"/>
                    </a:lnTo>
                    <a:lnTo>
                      <a:pt x="86" y="180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24" name="未知"/>
              <p:cNvSpPr>
                <a:spLocks/>
              </p:cNvSpPr>
              <p:nvPr/>
            </p:nvSpPr>
            <p:spPr bwMode="auto">
              <a:xfrm>
                <a:off x="763" y="201"/>
                <a:ext cx="14" cy="40"/>
              </a:xfrm>
              <a:custGeom>
                <a:avLst/>
                <a:gdLst>
                  <a:gd name="T0" fmla="*/ 0 w 29"/>
                  <a:gd name="T1" fmla="*/ 0 h 81"/>
                  <a:gd name="T2" fmla="*/ 0 w 29"/>
                  <a:gd name="T3" fmla="*/ 0 h 81"/>
                  <a:gd name="T4" fmla="*/ 0 w 29"/>
                  <a:gd name="T5" fmla="*/ 0 h 81"/>
                  <a:gd name="T6" fmla="*/ 0 w 29"/>
                  <a:gd name="T7" fmla="*/ 0 h 81"/>
                  <a:gd name="T8" fmla="*/ 0 w 29"/>
                  <a:gd name="T9" fmla="*/ 0 h 81"/>
                  <a:gd name="T10" fmla="*/ 0 w 29"/>
                  <a:gd name="T11" fmla="*/ 0 h 81"/>
                  <a:gd name="T12" fmla="*/ 0 w 29"/>
                  <a:gd name="T13" fmla="*/ 0 h 81"/>
                  <a:gd name="T14" fmla="*/ 0 w 29"/>
                  <a:gd name="T15" fmla="*/ 0 h 81"/>
                  <a:gd name="T16" fmla="*/ 0 w 29"/>
                  <a:gd name="T17" fmla="*/ 0 h 81"/>
                  <a:gd name="T18" fmla="*/ 0 w 29"/>
                  <a:gd name="T19" fmla="*/ 0 h 81"/>
                  <a:gd name="T20" fmla="*/ 0 w 29"/>
                  <a:gd name="T21" fmla="*/ 0 h 8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9" h="81">
                    <a:moveTo>
                      <a:pt x="24" y="81"/>
                    </a:moveTo>
                    <a:lnTo>
                      <a:pt x="24" y="60"/>
                    </a:lnTo>
                    <a:lnTo>
                      <a:pt x="20" y="39"/>
                    </a:lnTo>
                    <a:lnTo>
                      <a:pt x="12" y="21"/>
                    </a:lnTo>
                    <a:lnTo>
                      <a:pt x="0" y="6"/>
                    </a:lnTo>
                    <a:lnTo>
                      <a:pt x="5" y="0"/>
                    </a:lnTo>
                    <a:lnTo>
                      <a:pt x="16" y="8"/>
                    </a:lnTo>
                    <a:lnTo>
                      <a:pt x="23" y="22"/>
                    </a:lnTo>
                    <a:lnTo>
                      <a:pt x="27" y="38"/>
                    </a:lnTo>
                    <a:lnTo>
                      <a:pt x="29" y="54"/>
                    </a:lnTo>
                    <a:lnTo>
                      <a:pt x="24" y="8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25" name="未知"/>
              <p:cNvSpPr>
                <a:spLocks/>
              </p:cNvSpPr>
              <p:nvPr/>
            </p:nvSpPr>
            <p:spPr bwMode="auto">
              <a:xfrm>
                <a:off x="642" y="45"/>
                <a:ext cx="83" cy="99"/>
              </a:xfrm>
              <a:custGeom>
                <a:avLst/>
                <a:gdLst>
                  <a:gd name="T0" fmla="*/ 1 w 166"/>
                  <a:gd name="T1" fmla="*/ 0 h 199"/>
                  <a:gd name="T2" fmla="*/ 1 w 166"/>
                  <a:gd name="T3" fmla="*/ 0 h 199"/>
                  <a:gd name="T4" fmla="*/ 1 w 166"/>
                  <a:gd name="T5" fmla="*/ 0 h 199"/>
                  <a:gd name="T6" fmla="*/ 1 w 166"/>
                  <a:gd name="T7" fmla="*/ 0 h 199"/>
                  <a:gd name="T8" fmla="*/ 1 w 166"/>
                  <a:gd name="T9" fmla="*/ 0 h 199"/>
                  <a:gd name="T10" fmla="*/ 1 w 166"/>
                  <a:gd name="T11" fmla="*/ 0 h 199"/>
                  <a:gd name="T12" fmla="*/ 1 w 166"/>
                  <a:gd name="T13" fmla="*/ 0 h 199"/>
                  <a:gd name="T14" fmla="*/ 1 w 166"/>
                  <a:gd name="T15" fmla="*/ 0 h 199"/>
                  <a:gd name="T16" fmla="*/ 1 w 166"/>
                  <a:gd name="T17" fmla="*/ 0 h 199"/>
                  <a:gd name="T18" fmla="*/ 1 w 166"/>
                  <a:gd name="T19" fmla="*/ 0 h 199"/>
                  <a:gd name="T20" fmla="*/ 1 w 166"/>
                  <a:gd name="T21" fmla="*/ 0 h 199"/>
                  <a:gd name="T22" fmla="*/ 1 w 166"/>
                  <a:gd name="T23" fmla="*/ 0 h 199"/>
                  <a:gd name="T24" fmla="*/ 1 w 166"/>
                  <a:gd name="T25" fmla="*/ 0 h 199"/>
                  <a:gd name="T26" fmla="*/ 1 w 166"/>
                  <a:gd name="T27" fmla="*/ 0 h 199"/>
                  <a:gd name="T28" fmla="*/ 0 w 166"/>
                  <a:gd name="T29" fmla="*/ 0 h 199"/>
                  <a:gd name="T30" fmla="*/ 1 w 166"/>
                  <a:gd name="T31" fmla="*/ 0 h 199"/>
                  <a:gd name="T32" fmla="*/ 1 w 166"/>
                  <a:gd name="T33" fmla="*/ 0 h 199"/>
                  <a:gd name="T34" fmla="*/ 1 w 166"/>
                  <a:gd name="T35" fmla="*/ 0 h 199"/>
                  <a:gd name="T36" fmla="*/ 1 w 166"/>
                  <a:gd name="T37" fmla="*/ 0 h 199"/>
                  <a:gd name="T38" fmla="*/ 1 w 166"/>
                  <a:gd name="T39" fmla="*/ 0 h 199"/>
                  <a:gd name="T40" fmla="*/ 1 w 166"/>
                  <a:gd name="T41" fmla="*/ 0 h 199"/>
                  <a:gd name="T42" fmla="*/ 1 w 166"/>
                  <a:gd name="T43" fmla="*/ 0 h 199"/>
                  <a:gd name="T44" fmla="*/ 1 w 166"/>
                  <a:gd name="T45" fmla="*/ 0 h 199"/>
                  <a:gd name="T46" fmla="*/ 1 w 166"/>
                  <a:gd name="T47" fmla="*/ 0 h 199"/>
                  <a:gd name="T48" fmla="*/ 1 w 166"/>
                  <a:gd name="T49" fmla="*/ 0 h 199"/>
                  <a:gd name="T50" fmla="*/ 1 w 166"/>
                  <a:gd name="T51" fmla="*/ 0 h 199"/>
                  <a:gd name="T52" fmla="*/ 1 w 166"/>
                  <a:gd name="T53" fmla="*/ 0 h 199"/>
                  <a:gd name="T54" fmla="*/ 1 w 166"/>
                  <a:gd name="T55" fmla="*/ 0 h 199"/>
                  <a:gd name="T56" fmla="*/ 1 w 166"/>
                  <a:gd name="T57" fmla="*/ 0 h 199"/>
                  <a:gd name="T58" fmla="*/ 1 w 166"/>
                  <a:gd name="T59" fmla="*/ 0 h 199"/>
                  <a:gd name="T60" fmla="*/ 1 w 166"/>
                  <a:gd name="T61" fmla="*/ 0 h 199"/>
                  <a:gd name="T62" fmla="*/ 1 w 166"/>
                  <a:gd name="T63" fmla="*/ 0 h 199"/>
                  <a:gd name="T64" fmla="*/ 1 w 166"/>
                  <a:gd name="T65" fmla="*/ 0 h 199"/>
                  <a:gd name="T66" fmla="*/ 1 w 166"/>
                  <a:gd name="T67" fmla="*/ 0 h 199"/>
                  <a:gd name="T68" fmla="*/ 1 w 166"/>
                  <a:gd name="T69" fmla="*/ 0 h 199"/>
                  <a:gd name="T70" fmla="*/ 1 w 166"/>
                  <a:gd name="T71" fmla="*/ 0 h 199"/>
                  <a:gd name="T72" fmla="*/ 1 w 166"/>
                  <a:gd name="T73" fmla="*/ 0 h 199"/>
                  <a:gd name="T74" fmla="*/ 1 w 166"/>
                  <a:gd name="T75" fmla="*/ 0 h 199"/>
                  <a:gd name="T76" fmla="*/ 1 w 166"/>
                  <a:gd name="T77" fmla="*/ 0 h 199"/>
                  <a:gd name="T78" fmla="*/ 1 w 166"/>
                  <a:gd name="T79" fmla="*/ 0 h 199"/>
                  <a:gd name="T80" fmla="*/ 1 w 166"/>
                  <a:gd name="T81" fmla="*/ 0 h 199"/>
                  <a:gd name="T82" fmla="*/ 1 w 166"/>
                  <a:gd name="T83" fmla="*/ 0 h 199"/>
                  <a:gd name="T84" fmla="*/ 1 w 166"/>
                  <a:gd name="T85" fmla="*/ 0 h 199"/>
                  <a:gd name="T86" fmla="*/ 1 w 166"/>
                  <a:gd name="T87" fmla="*/ 0 h 199"/>
                  <a:gd name="T88" fmla="*/ 1 w 166"/>
                  <a:gd name="T89" fmla="*/ 0 h 19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66" h="199">
                    <a:moveTo>
                      <a:pt x="143" y="143"/>
                    </a:moveTo>
                    <a:lnTo>
                      <a:pt x="136" y="143"/>
                    </a:lnTo>
                    <a:lnTo>
                      <a:pt x="130" y="140"/>
                    </a:lnTo>
                    <a:lnTo>
                      <a:pt x="126" y="136"/>
                    </a:lnTo>
                    <a:lnTo>
                      <a:pt x="119" y="137"/>
                    </a:lnTo>
                    <a:lnTo>
                      <a:pt x="114" y="140"/>
                    </a:lnTo>
                    <a:lnTo>
                      <a:pt x="111" y="143"/>
                    </a:lnTo>
                    <a:lnTo>
                      <a:pt x="110" y="148"/>
                    </a:lnTo>
                    <a:lnTo>
                      <a:pt x="111" y="153"/>
                    </a:lnTo>
                    <a:lnTo>
                      <a:pt x="115" y="161"/>
                    </a:lnTo>
                    <a:lnTo>
                      <a:pt x="123" y="164"/>
                    </a:lnTo>
                    <a:lnTo>
                      <a:pt x="131" y="166"/>
                    </a:lnTo>
                    <a:lnTo>
                      <a:pt x="134" y="174"/>
                    </a:lnTo>
                    <a:lnTo>
                      <a:pt x="130" y="182"/>
                    </a:lnTo>
                    <a:lnTo>
                      <a:pt x="127" y="188"/>
                    </a:lnTo>
                    <a:lnTo>
                      <a:pt x="123" y="191"/>
                    </a:lnTo>
                    <a:lnTo>
                      <a:pt x="119" y="195"/>
                    </a:lnTo>
                    <a:lnTo>
                      <a:pt x="114" y="196"/>
                    </a:lnTo>
                    <a:lnTo>
                      <a:pt x="108" y="198"/>
                    </a:lnTo>
                    <a:lnTo>
                      <a:pt x="103" y="198"/>
                    </a:lnTo>
                    <a:lnTo>
                      <a:pt x="96" y="199"/>
                    </a:lnTo>
                    <a:lnTo>
                      <a:pt x="85" y="198"/>
                    </a:lnTo>
                    <a:lnTo>
                      <a:pt x="70" y="191"/>
                    </a:lnTo>
                    <a:lnTo>
                      <a:pt x="55" y="182"/>
                    </a:lnTo>
                    <a:lnTo>
                      <a:pt x="43" y="171"/>
                    </a:lnTo>
                    <a:lnTo>
                      <a:pt x="31" y="157"/>
                    </a:lnTo>
                    <a:lnTo>
                      <a:pt x="21" y="142"/>
                    </a:lnTo>
                    <a:lnTo>
                      <a:pt x="13" y="126"/>
                    </a:lnTo>
                    <a:lnTo>
                      <a:pt x="6" y="110"/>
                    </a:lnTo>
                    <a:lnTo>
                      <a:pt x="0" y="91"/>
                    </a:lnTo>
                    <a:lnTo>
                      <a:pt x="0" y="67"/>
                    </a:lnTo>
                    <a:lnTo>
                      <a:pt x="4" y="42"/>
                    </a:lnTo>
                    <a:lnTo>
                      <a:pt x="12" y="20"/>
                    </a:lnTo>
                    <a:lnTo>
                      <a:pt x="27" y="5"/>
                    </a:lnTo>
                    <a:lnTo>
                      <a:pt x="32" y="2"/>
                    </a:lnTo>
                    <a:lnTo>
                      <a:pt x="38" y="1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5" y="1"/>
                    </a:lnTo>
                    <a:lnTo>
                      <a:pt x="60" y="2"/>
                    </a:lnTo>
                    <a:lnTo>
                      <a:pt x="65" y="5"/>
                    </a:lnTo>
                    <a:lnTo>
                      <a:pt x="68" y="7"/>
                    </a:lnTo>
                    <a:lnTo>
                      <a:pt x="72" y="13"/>
                    </a:lnTo>
                    <a:lnTo>
                      <a:pt x="75" y="17"/>
                    </a:lnTo>
                    <a:lnTo>
                      <a:pt x="76" y="24"/>
                    </a:lnTo>
                    <a:lnTo>
                      <a:pt x="75" y="31"/>
                    </a:lnTo>
                    <a:lnTo>
                      <a:pt x="70" y="36"/>
                    </a:lnTo>
                    <a:lnTo>
                      <a:pt x="66" y="38"/>
                    </a:lnTo>
                    <a:lnTo>
                      <a:pt x="60" y="39"/>
                    </a:lnTo>
                    <a:lnTo>
                      <a:pt x="55" y="43"/>
                    </a:lnTo>
                    <a:lnTo>
                      <a:pt x="53" y="40"/>
                    </a:lnTo>
                    <a:lnTo>
                      <a:pt x="51" y="35"/>
                    </a:lnTo>
                    <a:lnTo>
                      <a:pt x="51" y="30"/>
                    </a:lnTo>
                    <a:lnTo>
                      <a:pt x="53" y="28"/>
                    </a:lnTo>
                    <a:lnTo>
                      <a:pt x="67" y="28"/>
                    </a:lnTo>
                    <a:lnTo>
                      <a:pt x="68" y="20"/>
                    </a:lnTo>
                    <a:lnTo>
                      <a:pt x="66" y="15"/>
                    </a:lnTo>
                    <a:lnTo>
                      <a:pt x="61" y="12"/>
                    </a:lnTo>
                    <a:lnTo>
                      <a:pt x="55" y="9"/>
                    </a:lnTo>
                    <a:lnTo>
                      <a:pt x="52" y="9"/>
                    </a:lnTo>
                    <a:lnTo>
                      <a:pt x="49" y="8"/>
                    </a:lnTo>
                    <a:lnTo>
                      <a:pt x="44" y="8"/>
                    </a:lnTo>
                    <a:lnTo>
                      <a:pt x="43" y="8"/>
                    </a:lnTo>
                    <a:lnTo>
                      <a:pt x="34" y="12"/>
                    </a:lnTo>
                    <a:lnTo>
                      <a:pt x="27" y="17"/>
                    </a:lnTo>
                    <a:lnTo>
                      <a:pt x="21" y="27"/>
                    </a:lnTo>
                    <a:lnTo>
                      <a:pt x="17" y="37"/>
                    </a:lnTo>
                    <a:lnTo>
                      <a:pt x="16" y="47"/>
                    </a:lnTo>
                    <a:lnTo>
                      <a:pt x="20" y="58"/>
                    </a:lnTo>
                    <a:lnTo>
                      <a:pt x="27" y="66"/>
                    </a:lnTo>
                    <a:lnTo>
                      <a:pt x="34" y="73"/>
                    </a:lnTo>
                    <a:lnTo>
                      <a:pt x="44" y="77"/>
                    </a:lnTo>
                    <a:lnTo>
                      <a:pt x="55" y="80"/>
                    </a:lnTo>
                    <a:lnTo>
                      <a:pt x="68" y="81"/>
                    </a:lnTo>
                    <a:lnTo>
                      <a:pt x="80" y="81"/>
                    </a:lnTo>
                    <a:lnTo>
                      <a:pt x="92" y="80"/>
                    </a:lnTo>
                    <a:lnTo>
                      <a:pt x="104" y="78"/>
                    </a:lnTo>
                    <a:lnTo>
                      <a:pt x="115" y="77"/>
                    </a:lnTo>
                    <a:lnTo>
                      <a:pt x="127" y="75"/>
                    </a:lnTo>
                    <a:lnTo>
                      <a:pt x="136" y="74"/>
                    </a:lnTo>
                    <a:lnTo>
                      <a:pt x="144" y="76"/>
                    </a:lnTo>
                    <a:lnTo>
                      <a:pt x="151" y="80"/>
                    </a:lnTo>
                    <a:lnTo>
                      <a:pt x="156" y="85"/>
                    </a:lnTo>
                    <a:lnTo>
                      <a:pt x="159" y="91"/>
                    </a:lnTo>
                    <a:lnTo>
                      <a:pt x="163" y="97"/>
                    </a:lnTo>
                    <a:lnTo>
                      <a:pt x="164" y="104"/>
                    </a:lnTo>
                    <a:lnTo>
                      <a:pt x="166" y="111"/>
                    </a:lnTo>
                    <a:lnTo>
                      <a:pt x="165" y="122"/>
                    </a:lnTo>
                    <a:lnTo>
                      <a:pt x="159" y="130"/>
                    </a:lnTo>
                    <a:lnTo>
                      <a:pt x="151" y="137"/>
                    </a:lnTo>
                    <a:lnTo>
                      <a:pt x="143" y="143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26" name="未知"/>
              <p:cNvSpPr>
                <a:spLocks/>
              </p:cNvSpPr>
              <p:nvPr/>
            </p:nvSpPr>
            <p:spPr bwMode="auto">
              <a:xfrm>
                <a:off x="660" y="100"/>
                <a:ext cx="32" cy="16"/>
              </a:xfrm>
              <a:custGeom>
                <a:avLst/>
                <a:gdLst>
                  <a:gd name="T0" fmla="*/ 1 w 64"/>
                  <a:gd name="T1" fmla="*/ 1 h 31"/>
                  <a:gd name="T2" fmla="*/ 1 w 64"/>
                  <a:gd name="T3" fmla="*/ 1 h 31"/>
                  <a:gd name="T4" fmla="*/ 1 w 64"/>
                  <a:gd name="T5" fmla="*/ 1 h 31"/>
                  <a:gd name="T6" fmla="*/ 1 w 64"/>
                  <a:gd name="T7" fmla="*/ 1 h 31"/>
                  <a:gd name="T8" fmla="*/ 1 w 64"/>
                  <a:gd name="T9" fmla="*/ 1 h 31"/>
                  <a:gd name="T10" fmla="*/ 1 w 64"/>
                  <a:gd name="T11" fmla="*/ 1 h 31"/>
                  <a:gd name="T12" fmla="*/ 1 w 64"/>
                  <a:gd name="T13" fmla="*/ 1 h 31"/>
                  <a:gd name="T14" fmla="*/ 1 w 64"/>
                  <a:gd name="T15" fmla="*/ 1 h 31"/>
                  <a:gd name="T16" fmla="*/ 1 w 64"/>
                  <a:gd name="T17" fmla="*/ 1 h 31"/>
                  <a:gd name="T18" fmla="*/ 1 w 64"/>
                  <a:gd name="T19" fmla="*/ 1 h 31"/>
                  <a:gd name="T20" fmla="*/ 1 w 64"/>
                  <a:gd name="T21" fmla="*/ 1 h 31"/>
                  <a:gd name="T22" fmla="*/ 1 w 64"/>
                  <a:gd name="T23" fmla="*/ 1 h 31"/>
                  <a:gd name="T24" fmla="*/ 0 w 64"/>
                  <a:gd name="T25" fmla="*/ 0 h 31"/>
                  <a:gd name="T26" fmla="*/ 1 w 64"/>
                  <a:gd name="T27" fmla="*/ 1 h 31"/>
                  <a:gd name="T28" fmla="*/ 1 w 64"/>
                  <a:gd name="T29" fmla="*/ 1 h 31"/>
                  <a:gd name="T30" fmla="*/ 1 w 64"/>
                  <a:gd name="T31" fmla="*/ 1 h 31"/>
                  <a:gd name="T32" fmla="*/ 1 w 64"/>
                  <a:gd name="T33" fmla="*/ 1 h 31"/>
                  <a:gd name="T34" fmla="*/ 1 w 64"/>
                  <a:gd name="T35" fmla="*/ 1 h 31"/>
                  <a:gd name="T36" fmla="*/ 1 w 64"/>
                  <a:gd name="T37" fmla="*/ 1 h 31"/>
                  <a:gd name="T38" fmla="*/ 1 w 64"/>
                  <a:gd name="T39" fmla="*/ 1 h 31"/>
                  <a:gd name="T40" fmla="*/ 1 w 64"/>
                  <a:gd name="T41" fmla="*/ 1 h 31"/>
                  <a:gd name="T42" fmla="*/ 1 w 64"/>
                  <a:gd name="T43" fmla="*/ 1 h 3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4" h="31">
                    <a:moveTo>
                      <a:pt x="64" y="30"/>
                    </a:moveTo>
                    <a:lnTo>
                      <a:pt x="58" y="31"/>
                    </a:lnTo>
                    <a:lnTo>
                      <a:pt x="52" y="31"/>
                    </a:lnTo>
                    <a:lnTo>
                      <a:pt x="46" y="30"/>
                    </a:lnTo>
                    <a:lnTo>
                      <a:pt x="40" y="28"/>
                    </a:lnTo>
                    <a:lnTo>
                      <a:pt x="35" y="25"/>
                    </a:lnTo>
                    <a:lnTo>
                      <a:pt x="30" y="23"/>
                    </a:lnTo>
                    <a:lnTo>
                      <a:pt x="24" y="21"/>
                    </a:lnTo>
                    <a:lnTo>
                      <a:pt x="20" y="19"/>
                    </a:lnTo>
                    <a:lnTo>
                      <a:pt x="14" y="15"/>
                    </a:lnTo>
                    <a:lnTo>
                      <a:pt x="8" y="10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6" y="3"/>
                    </a:lnTo>
                    <a:lnTo>
                      <a:pt x="13" y="7"/>
                    </a:lnTo>
                    <a:lnTo>
                      <a:pt x="20" y="10"/>
                    </a:lnTo>
                    <a:lnTo>
                      <a:pt x="29" y="14"/>
                    </a:lnTo>
                    <a:lnTo>
                      <a:pt x="37" y="17"/>
                    </a:lnTo>
                    <a:lnTo>
                      <a:pt x="46" y="21"/>
                    </a:lnTo>
                    <a:lnTo>
                      <a:pt x="55" y="23"/>
                    </a:lnTo>
                    <a:lnTo>
                      <a:pt x="64" y="24"/>
                    </a:lnTo>
                    <a:lnTo>
                      <a:pt x="64" y="30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27" name="未知"/>
              <p:cNvSpPr>
                <a:spLocks/>
              </p:cNvSpPr>
              <p:nvPr/>
            </p:nvSpPr>
            <p:spPr bwMode="auto">
              <a:xfrm>
                <a:off x="650" y="86"/>
                <a:ext cx="6" cy="11"/>
              </a:xfrm>
              <a:custGeom>
                <a:avLst/>
                <a:gdLst>
                  <a:gd name="T0" fmla="*/ 0 w 13"/>
                  <a:gd name="T1" fmla="*/ 1 h 22"/>
                  <a:gd name="T2" fmla="*/ 0 w 13"/>
                  <a:gd name="T3" fmla="*/ 1 h 22"/>
                  <a:gd name="T4" fmla="*/ 0 w 13"/>
                  <a:gd name="T5" fmla="*/ 1 h 22"/>
                  <a:gd name="T6" fmla="*/ 0 w 13"/>
                  <a:gd name="T7" fmla="*/ 1 h 22"/>
                  <a:gd name="T8" fmla="*/ 0 w 13"/>
                  <a:gd name="T9" fmla="*/ 0 h 22"/>
                  <a:gd name="T10" fmla="*/ 0 w 13"/>
                  <a:gd name="T11" fmla="*/ 1 h 22"/>
                  <a:gd name="T12" fmla="*/ 0 w 13"/>
                  <a:gd name="T13" fmla="*/ 1 h 22"/>
                  <a:gd name="T14" fmla="*/ 0 w 13"/>
                  <a:gd name="T15" fmla="*/ 1 h 22"/>
                  <a:gd name="T16" fmla="*/ 0 w 13"/>
                  <a:gd name="T17" fmla="*/ 1 h 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22">
                    <a:moveTo>
                      <a:pt x="13" y="22"/>
                    </a:moveTo>
                    <a:lnTo>
                      <a:pt x="11" y="16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1" y="9"/>
                    </a:lnTo>
                    <a:lnTo>
                      <a:pt x="13" y="16"/>
                    </a:lnTo>
                    <a:lnTo>
                      <a:pt x="13" y="22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28" name="未知"/>
              <p:cNvSpPr>
                <a:spLocks/>
              </p:cNvSpPr>
              <p:nvPr/>
            </p:nvSpPr>
            <p:spPr bwMode="auto">
              <a:xfrm>
                <a:off x="708" y="56"/>
                <a:ext cx="141" cy="161"/>
              </a:xfrm>
              <a:custGeom>
                <a:avLst/>
                <a:gdLst>
                  <a:gd name="T0" fmla="*/ 1 w 281"/>
                  <a:gd name="T1" fmla="*/ 1 h 322"/>
                  <a:gd name="T2" fmla="*/ 1 w 281"/>
                  <a:gd name="T3" fmla="*/ 1 h 322"/>
                  <a:gd name="T4" fmla="*/ 1 w 281"/>
                  <a:gd name="T5" fmla="*/ 1 h 322"/>
                  <a:gd name="T6" fmla="*/ 1 w 281"/>
                  <a:gd name="T7" fmla="*/ 1 h 322"/>
                  <a:gd name="T8" fmla="*/ 1 w 281"/>
                  <a:gd name="T9" fmla="*/ 1 h 322"/>
                  <a:gd name="T10" fmla="*/ 1 w 281"/>
                  <a:gd name="T11" fmla="*/ 1 h 322"/>
                  <a:gd name="T12" fmla="*/ 1 w 281"/>
                  <a:gd name="T13" fmla="*/ 1 h 322"/>
                  <a:gd name="T14" fmla="*/ 1 w 281"/>
                  <a:gd name="T15" fmla="*/ 1 h 322"/>
                  <a:gd name="T16" fmla="*/ 1 w 281"/>
                  <a:gd name="T17" fmla="*/ 1 h 322"/>
                  <a:gd name="T18" fmla="*/ 1 w 281"/>
                  <a:gd name="T19" fmla="*/ 1 h 322"/>
                  <a:gd name="T20" fmla="*/ 1 w 281"/>
                  <a:gd name="T21" fmla="*/ 1 h 322"/>
                  <a:gd name="T22" fmla="*/ 1 w 281"/>
                  <a:gd name="T23" fmla="*/ 1 h 322"/>
                  <a:gd name="T24" fmla="*/ 1 w 281"/>
                  <a:gd name="T25" fmla="*/ 1 h 322"/>
                  <a:gd name="T26" fmla="*/ 1 w 281"/>
                  <a:gd name="T27" fmla="*/ 1 h 322"/>
                  <a:gd name="T28" fmla="*/ 1 w 281"/>
                  <a:gd name="T29" fmla="*/ 1 h 322"/>
                  <a:gd name="T30" fmla="*/ 1 w 281"/>
                  <a:gd name="T31" fmla="*/ 1 h 322"/>
                  <a:gd name="T32" fmla="*/ 1 w 281"/>
                  <a:gd name="T33" fmla="*/ 1 h 322"/>
                  <a:gd name="T34" fmla="*/ 1 w 281"/>
                  <a:gd name="T35" fmla="*/ 1 h 322"/>
                  <a:gd name="T36" fmla="*/ 1 w 281"/>
                  <a:gd name="T37" fmla="*/ 1 h 322"/>
                  <a:gd name="T38" fmla="*/ 1 w 281"/>
                  <a:gd name="T39" fmla="*/ 1 h 322"/>
                  <a:gd name="T40" fmla="*/ 1 w 281"/>
                  <a:gd name="T41" fmla="*/ 1 h 322"/>
                  <a:gd name="T42" fmla="*/ 1 w 281"/>
                  <a:gd name="T43" fmla="*/ 1 h 322"/>
                  <a:gd name="T44" fmla="*/ 1 w 281"/>
                  <a:gd name="T45" fmla="*/ 1 h 322"/>
                  <a:gd name="T46" fmla="*/ 1 w 281"/>
                  <a:gd name="T47" fmla="*/ 1 h 322"/>
                  <a:gd name="T48" fmla="*/ 1 w 281"/>
                  <a:gd name="T49" fmla="*/ 1 h 322"/>
                  <a:gd name="T50" fmla="*/ 1 w 281"/>
                  <a:gd name="T51" fmla="*/ 1 h 322"/>
                  <a:gd name="T52" fmla="*/ 1 w 281"/>
                  <a:gd name="T53" fmla="*/ 1 h 322"/>
                  <a:gd name="T54" fmla="*/ 1 w 281"/>
                  <a:gd name="T55" fmla="*/ 1 h 322"/>
                  <a:gd name="T56" fmla="*/ 1 w 281"/>
                  <a:gd name="T57" fmla="*/ 1 h 322"/>
                  <a:gd name="T58" fmla="*/ 1 w 281"/>
                  <a:gd name="T59" fmla="*/ 1 h 322"/>
                  <a:gd name="T60" fmla="*/ 1 w 281"/>
                  <a:gd name="T61" fmla="*/ 1 h 322"/>
                  <a:gd name="T62" fmla="*/ 1 w 281"/>
                  <a:gd name="T63" fmla="*/ 1 h 322"/>
                  <a:gd name="T64" fmla="*/ 1 w 281"/>
                  <a:gd name="T65" fmla="*/ 1 h 322"/>
                  <a:gd name="T66" fmla="*/ 1 w 281"/>
                  <a:gd name="T67" fmla="*/ 1 h 322"/>
                  <a:gd name="T68" fmla="*/ 1 w 281"/>
                  <a:gd name="T69" fmla="*/ 1 h 322"/>
                  <a:gd name="T70" fmla="*/ 1 w 281"/>
                  <a:gd name="T71" fmla="*/ 1 h 322"/>
                  <a:gd name="T72" fmla="*/ 1 w 281"/>
                  <a:gd name="T73" fmla="*/ 1 h 322"/>
                  <a:gd name="T74" fmla="*/ 1 w 281"/>
                  <a:gd name="T75" fmla="*/ 1 h 322"/>
                  <a:gd name="T76" fmla="*/ 1 w 281"/>
                  <a:gd name="T77" fmla="*/ 1 h 322"/>
                  <a:gd name="T78" fmla="*/ 1 w 281"/>
                  <a:gd name="T79" fmla="*/ 1 h 322"/>
                  <a:gd name="T80" fmla="*/ 1 w 281"/>
                  <a:gd name="T81" fmla="*/ 1 h 322"/>
                  <a:gd name="T82" fmla="*/ 1 w 281"/>
                  <a:gd name="T83" fmla="*/ 1 h 322"/>
                  <a:gd name="T84" fmla="*/ 1 w 281"/>
                  <a:gd name="T85" fmla="*/ 1 h 322"/>
                  <a:gd name="T86" fmla="*/ 1 w 281"/>
                  <a:gd name="T87" fmla="*/ 1 h 322"/>
                  <a:gd name="T88" fmla="*/ 1 w 281"/>
                  <a:gd name="T89" fmla="*/ 1 h 322"/>
                  <a:gd name="T90" fmla="*/ 1 w 281"/>
                  <a:gd name="T91" fmla="*/ 1 h 322"/>
                  <a:gd name="T92" fmla="*/ 1 w 281"/>
                  <a:gd name="T93" fmla="*/ 1 h 322"/>
                  <a:gd name="T94" fmla="*/ 1 w 281"/>
                  <a:gd name="T95" fmla="*/ 1 h 322"/>
                  <a:gd name="T96" fmla="*/ 1 w 281"/>
                  <a:gd name="T97" fmla="*/ 1 h 322"/>
                  <a:gd name="T98" fmla="*/ 1 w 281"/>
                  <a:gd name="T99" fmla="*/ 1 h 322"/>
                  <a:gd name="T100" fmla="*/ 1 w 281"/>
                  <a:gd name="T101" fmla="*/ 1 h 322"/>
                  <a:gd name="T102" fmla="*/ 1 w 281"/>
                  <a:gd name="T103" fmla="*/ 1 h 322"/>
                  <a:gd name="T104" fmla="*/ 1 w 281"/>
                  <a:gd name="T105" fmla="*/ 1 h 322"/>
                  <a:gd name="T106" fmla="*/ 1 w 281"/>
                  <a:gd name="T107" fmla="*/ 1 h 322"/>
                  <a:gd name="T108" fmla="*/ 1 w 281"/>
                  <a:gd name="T109" fmla="*/ 1 h 322"/>
                  <a:gd name="T110" fmla="*/ 1 w 281"/>
                  <a:gd name="T111" fmla="*/ 1 h 32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81" h="322">
                    <a:moveTo>
                      <a:pt x="90" y="36"/>
                    </a:moveTo>
                    <a:lnTo>
                      <a:pt x="93" y="35"/>
                    </a:lnTo>
                    <a:lnTo>
                      <a:pt x="98" y="36"/>
                    </a:lnTo>
                    <a:lnTo>
                      <a:pt x="102" y="38"/>
                    </a:lnTo>
                    <a:lnTo>
                      <a:pt x="102" y="41"/>
                    </a:lnTo>
                    <a:lnTo>
                      <a:pt x="99" y="42"/>
                    </a:lnTo>
                    <a:lnTo>
                      <a:pt x="94" y="42"/>
                    </a:lnTo>
                    <a:lnTo>
                      <a:pt x="91" y="39"/>
                    </a:lnTo>
                    <a:lnTo>
                      <a:pt x="90" y="36"/>
                    </a:lnTo>
                    <a:lnTo>
                      <a:pt x="80" y="42"/>
                    </a:lnTo>
                    <a:lnTo>
                      <a:pt x="83" y="43"/>
                    </a:lnTo>
                    <a:lnTo>
                      <a:pt x="85" y="44"/>
                    </a:lnTo>
                    <a:lnTo>
                      <a:pt x="87" y="46"/>
                    </a:lnTo>
                    <a:lnTo>
                      <a:pt x="91" y="47"/>
                    </a:lnTo>
                    <a:lnTo>
                      <a:pt x="97" y="47"/>
                    </a:lnTo>
                    <a:lnTo>
                      <a:pt x="102" y="47"/>
                    </a:lnTo>
                    <a:lnTo>
                      <a:pt x="107" y="46"/>
                    </a:lnTo>
                    <a:lnTo>
                      <a:pt x="109" y="41"/>
                    </a:lnTo>
                    <a:lnTo>
                      <a:pt x="107" y="35"/>
                    </a:lnTo>
                    <a:lnTo>
                      <a:pt x="103" y="31"/>
                    </a:lnTo>
                    <a:lnTo>
                      <a:pt x="100" y="29"/>
                    </a:lnTo>
                    <a:lnTo>
                      <a:pt x="95" y="27"/>
                    </a:lnTo>
                    <a:lnTo>
                      <a:pt x="107" y="11"/>
                    </a:lnTo>
                    <a:lnTo>
                      <a:pt x="106" y="7"/>
                    </a:lnTo>
                    <a:lnTo>
                      <a:pt x="105" y="3"/>
                    </a:lnTo>
                    <a:lnTo>
                      <a:pt x="101" y="0"/>
                    </a:lnTo>
                    <a:lnTo>
                      <a:pt x="94" y="0"/>
                    </a:lnTo>
                    <a:lnTo>
                      <a:pt x="94" y="1"/>
                    </a:lnTo>
                    <a:lnTo>
                      <a:pt x="93" y="4"/>
                    </a:lnTo>
                    <a:lnTo>
                      <a:pt x="93" y="5"/>
                    </a:lnTo>
                    <a:lnTo>
                      <a:pt x="94" y="7"/>
                    </a:lnTo>
                    <a:lnTo>
                      <a:pt x="97" y="9"/>
                    </a:lnTo>
                    <a:lnTo>
                      <a:pt x="98" y="12"/>
                    </a:lnTo>
                    <a:lnTo>
                      <a:pt x="99" y="13"/>
                    </a:lnTo>
                    <a:lnTo>
                      <a:pt x="94" y="16"/>
                    </a:lnTo>
                    <a:lnTo>
                      <a:pt x="91" y="20"/>
                    </a:lnTo>
                    <a:lnTo>
                      <a:pt x="87" y="24"/>
                    </a:lnTo>
                    <a:lnTo>
                      <a:pt x="86" y="29"/>
                    </a:lnTo>
                    <a:lnTo>
                      <a:pt x="72" y="42"/>
                    </a:lnTo>
                    <a:lnTo>
                      <a:pt x="64" y="60"/>
                    </a:lnTo>
                    <a:lnTo>
                      <a:pt x="61" y="81"/>
                    </a:lnTo>
                    <a:lnTo>
                      <a:pt x="59" y="100"/>
                    </a:lnTo>
                    <a:lnTo>
                      <a:pt x="61" y="105"/>
                    </a:lnTo>
                    <a:lnTo>
                      <a:pt x="64" y="110"/>
                    </a:lnTo>
                    <a:lnTo>
                      <a:pt x="69" y="113"/>
                    </a:lnTo>
                    <a:lnTo>
                      <a:pt x="73" y="117"/>
                    </a:lnTo>
                    <a:lnTo>
                      <a:pt x="78" y="119"/>
                    </a:lnTo>
                    <a:lnTo>
                      <a:pt x="84" y="121"/>
                    </a:lnTo>
                    <a:lnTo>
                      <a:pt x="90" y="121"/>
                    </a:lnTo>
                    <a:lnTo>
                      <a:pt x="95" y="120"/>
                    </a:lnTo>
                    <a:lnTo>
                      <a:pt x="100" y="123"/>
                    </a:lnTo>
                    <a:lnTo>
                      <a:pt x="102" y="128"/>
                    </a:lnTo>
                    <a:lnTo>
                      <a:pt x="103" y="134"/>
                    </a:lnTo>
                    <a:lnTo>
                      <a:pt x="102" y="138"/>
                    </a:lnTo>
                    <a:lnTo>
                      <a:pt x="98" y="138"/>
                    </a:lnTo>
                    <a:lnTo>
                      <a:pt x="91" y="138"/>
                    </a:lnTo>
                    <a:lnTo>
                      <a:pt x="83" y="137"/>
                    </a:lnTo>
                    <a:lnTo>
                      <a:pt x="72" y="136"/>
                    </a:lnTo>
                    <a:lnTo>
                      <a:pt x="63" y="129"/>
                    </a:lnTo>
                    <a:lnTo>
                      <a:pt x="57" y="125"/>
                    </a:lnTo>
                    <a:lnTo>
                      <a:pt x="54" y="122"/>
                    </a:lnTo>
                    <a:lnTo>
                      <a:pt x="49" y="123"/>
                    </a:lnTo>
                    <a:lnTo>
                      <a:pt x="52" y="133"/>
                    </a:lnTo>
                    <a:lnTo>
                      <a:pt x="45" y="135"/>
                    </a:lnTo>
                    <a:lnTo>
                      <a:pt x="39" y="136"/>
                    </a:lnTo>
                    <a:lnTo>
                      <a:pt x="34" y="136"/>
                    </a:lnTo>
                    <a:lnTo>
                      <a:pt x="29" y="135"/>
                    </a:lnTo>
                    <a:lnTo>
                      <a:pt x="23" y="134"/>
                    </a:lnTo>
                    <a:lnTo>
                      <a:pt x="18" y="131"/>
                    </a:lnTo>
                    <a:lnTo>
                      <a:pt x="12" y="130"/>
                    </a:lnTo>
                    <a:lnTo>
                      <a:pt x="6" y="129"/>
                    </a:lnTo>
                    <a:lnTo>
                      <a:pt x="16" y="135"/>
                    </a:lnTo>
                    <a:lnTo>
                      <a:pt x="29" y="138"/>
                    </a:lnTo>
                    <a:lnTo>
                      <a:pt x="44" y="141"/>
                    </a:lnTo>
                    <a:lnTo>
                      <a:pt x="59" y="141"/>
                    </a:lnTo>
                    <a:lnTo>
                      <a:pt x="73" y="143"/>
                    </a:lnTo>
                    <a:lnTo>
                      <a:pt x="88" y="145"/>
                    </a:lnTo>
                    <a:lnTo>
                      <a:pt x="102" y="151"/>
                    </a:lnTo>
                    <a:lnTo>
                      <a:pt x="114" y="160"/>
                    </a:lnTo>
                    <a:lnTo>
                      <a:pt x="109" y="165"/>
                    </a:lnTo>
                    <a:lnTo>
                      <a:pt x="101" y="167"/>
                    </a:lnTo>
                    <a:lnTo>
                      <a:pt x="94" y="168"/>
                    </a:lnTo>
                    <a:lnTo>
                      <a:pt x="91" y="168"/>
                    </a:lnTo>
                    <a:lnTo>
                      <a:pt x="79" y="169"/>
                    </a:lnTo>
                    <a:lnTo>
                      <a:pt x="71" y="176"/>
                    </a:lnTo>
                    <a:lnTo>
                      <a:pt x="63" y="186"/>
                    </a:lnTo>
                    <a:lnTo>
                      <a:pt x="57" y="196"/>
                    </a:lnTo>
                    <a:lnTo>
                      <a:pt x="50" y="206"/>
                    </a:lnTo>
                    <a:lnTo>
                      <a:pt x="41" y="214"/>
                    </a:lnTo>
                    <a:lnTo>
                      <a:pt x="30" y="218"/>
                    </a:lnTo>
                    <a:lnTo>
                      <a:pt x="15" y="216"/>
                    </a:lnTo>
                    <a:lnTo>
                      <a:pt x="10" y="210"/>
                    </a:lnTo>
                    <a:lnTo>
                      <a:pt x="7" y="204"/>
                    </a:lnTo>
                    <a:lnTo>
                      <a:pt x="6" y="197"/>
                    </a:lnTo>
                    <a:lnTo>
                      <a:pt x="4" y="189"/>
                    </a:lnTo>
                    <a:lnTo>
                      <a:pt x="10" y="182"/>
                    </a:lnTo>
                    <a:lnTo>
                      <a:pt x="16" y="179"/>
                    </a:lnTo>
                    <a:lnTo>
                      <a:pt x="22" y="180"/>
                    </a:lnTo>
                    <a:lnTo>
                      <a:pt x="29" y="183"/>
                    </a:lnTo>
                    <a:lnTo>
                      <a:pt x="30" y="176"/>
                    </a:lnTo>
                    <a:lnTo>
                      <a:pt x="22" y="174"/>
                    </a:lnTo>
                    <a:lnTo>
                      <a:pt x="14" y="175"/>
                    </a:lnTo>
                    <a:lnTo>
                      <a:pt x="7" y="179"/>
                    </a:lnTo>
                    <a:lnTo>
                      <a:pt x="1" y="184"/>
                    </a:lnTo>
                    <a:lnTo>
                      <a:pt x="0" y="198"/>
                    </a:lnTo>
                    <a:lnTo>
                      <a:pt x="2" y="207"/>
                    </a:lnTo>
                    <a:lnTo>
                      <a:pt x="7" y="216"/>
                    </a:lnTo>
                    <a:lnTo>
                      <a:pt x="15" y="221"/>
                    </a:lnTo>
                    <a:lnTo>
                      <a:pt x="25" y="222"/>
                    </a:lnTo>
                    <a:lnTo>
                      <a:pt x="33" y="222"/>
                    </a:lnTo>
                    <a:lnTo>
                      <a:pt x="41" y="220"/>
                    </a:lnTo>
                    <a:lnTo>
                      <a:pt x="48" y="216"/>
                    </a:lnTo>
                    <a:lnTo>
                      <a:pt x="56" y="231"/>
                    </a:lnTo>
                    <a:lnTo>
                      <a:pt x="62" y="244"/>
                    </a:lnTo>
                    <a:lnTo>
                      <a:pt x="69" y="258"/>
                    </a:lnTo>
                    <a:lnTo>
                      <a:pt x="79" y="271"/>
                    </a:lnTo>
                    <a:lnTo>
                      <a:pt x="85" y="269"/>
                    </a:lnTo>
                    <a:lnTo>
                      <a:pt x="79" y="259"/>
                    </a:lnTo>
                    <a:lnTo>
                      <a:pt x="72" y="250"/>
                    </a:lnTo>
                    <a:lnTo>
                      <a:pt x="65" y="240"/>
                    </a:lnTo>
                    <a:lnTo>
                      <a:pt x="61" y="228"/>
                    </a:lnTo>
                    <a:lnTo>
                      <a:pt x="59" y="218"/>
                    </a:lnTo>
                    <a:lnTo>
                      <a:pt x="61" y="207"/>
                    </a:lnTo>
                    <a:lnTo>
                      <a:pt x="64" y="198"/>
                    </a:lnTo>
                    <a:lnTo>
                      <a:pt x="71" y="190"/>
                    </a:lnTo>
                    <a:lnTo>
                      <a:pt x="72" y="202"/>
                    </a:lnTo>
                    <a:lnTo>
                      <a:pt x="78" y="209"/>
                    </a:lnTo>
                    <a:lnTo>
                      <a:pt x="84" y="214"/>
                    </a:lnTo>
                    <a:lnTo>
                      <a:pt x="88" y="217"/>
                    </a:lnTo>
                    <a:lnTo>
                      <a:pt x="95" y="217"/>
                    </a:lnTo>
                    <a:lnTo>
                      <a:pt x="101" y="216"/>
                    </a:lnTo>
                    <a:lnTo>
                      <a:pt x="107" y="212"/>
                    </a:lnTo>
                    <a:lnTo>
                      <a:pt x="110" y="207"/>
                    </a:lnTo>
                    <a:lnTo>
                      <a:pt x="111" y="205"/>
                    </a:lnTo>
                    <a:lnTo>
                      <a:pt x="111" y="201"/>
                    </a:lnTo>
                    <a:lnTo>
                      <a:pt x="110" y="197"/>
                    </a:lnTo>
                    <a:lnTo>
                      <a:pt x="108" y="195"/>
                    </a:lnTo>
                    <a:lnTo>
                      <a:pt x="105" y="194"/>
                    </a:lnTo>
                    <a:lnTo>
                      <a:pt x="100" y="193"/>
                    </a:lnTo>
                    <a:lnTo>
                      <a:pt x="97" y="193"/>
                    </a:lnTo>
                    <a:lnTo>
                      <a:pt x="94" y="195"/>
                    </a:lnTo>
                    <a:lnTo>
                      <a:pt x="95" y="199"/>
                    </a:lnTo>
                    <a:lnTo>
                      <a:pt x="99" y="201"/>
                    </a:lnTo>
                    <a:lnTo>
                      <a:pt x="103" y="201"/>
                    </a:lnTo>
                    <a:lnTo>
                      <a:pt x="107" y="202"/>
                    </a:lnTo>
                    <a:lnTo>
                      <a:pt x="107" y="207"/>
                    </a:lnTo>
                    <a:lnTo>
                      <a:pt x="102" y="211"/>
                    </a:lnTo>
                    <a:lnTo>
                      <a:pt x="98" y="213"/>
                    </a:lnTo>
                    <a:lnTo>
                      <a:pt x="93" y="213"/>
                    </a:lnTo>
                    <a:lnTo>
                      <a:pt x="88" y="212"/>
                    </a:lnTo>
                    <a:lnTo>
                      <a:pt x="85" y="209"/>
                    </a:lnTo>
                    <a:lnTo>
                      <a:pt x="83" y="203"/>
                    </a:lnTo>
                    <a:lnTo>
                      <a:pt x="80" y="196"/>
                    </a:lnTo>
                    <a:lnTo>
                      <a:pt x="83" y="189"/>
                    </a:lnTo>
                    <a:lnTo>
                      <a:pt x="88" y="182"/>
                    </a:lnTo>
                    <a:lnTo>
                      <a:pt x="95" y="178"/>
                    </a:lnTo>
                    <a:lnTo>
                      <a:pt x="105" y="174"/>
                    </a:lnTo>
                    <a:lnTo>
                      <a:pt x="114" y="174"/>
                    </a:lnTo>
                    <a:lnTo>
                      <a:pt x="121" y="175"/>
                    </a:lnTo>
                    <a:lnTo>
                      <a:pt x="126" y="179"/>
                    </a:lnTo>
                    <a:lnTo>
                      <a:pt x="131" y="182"/>
                    </a:lnTo>
                    <a:lnTo>
                      <a:pt x="135" y="186"/>
                    </a:lnTo>
                    <a:lnTo>
                      <a:pt x="138" y="190"/>
                    </a:lnTo>
                    <a:lnTo>
                      <a:pt x="141" y="195"/>
                    </a:lnTo>
                    <a:lnTo>
                      <a:pt x="145" y="201"/>
                    </a:lnTo>
                    <a:lnTo>
                      <a:pt x="148" y="205"/>
                    </a:lnTo>
                    <a:lnTo>
                      <a:pt x="155" y="209"/>
                    </a:lnTo>
                    <a:lnTo>
                      <a:pt x="161" y="212"/>
                    </a:lnTo>
                    <a:lnTo>
                      <a:pt x="167" y="217"/>
                    </a:lnTo>
                    <a:lnTo>
                      <a:pt x="170" y="221"/>
                    </a:lnTo>
                    <a:lnTo>
                      <a:pt x="175" y="226"/>
                    </a:lnTo>
                    <a:lnTo>
                      <a:pt x="178" y="232"/>
                    </a:lnTo>
                    <a:lnTo>
                      <a:pt x="182" y="239"/>
                    </a:lnTo>
                    <a:lnTo>
                      <a:pt x="185" y="246"/>
                    </a:lnTo>
                    <a:lnTo>
                      <a:pt x="190" y="265"/>
                    </a:lnTo>
                    <a:lnTo>
                      <a:pt x="191" y="287"/>
                    </a:lnTo>
                    <a:lnTo>
                      <a:pt x="194" y="305"/>
                    </a:lnTo>
                    <a:lnTo>
                      <a:pt x="206" y="322"/>
                    </a:lnTo>
                    <a:lnTo>
                      <a:pt x="209" y="316"/>
                    </a:lnTo>
                    <a:lnTo>
                      <a:pt x="208" y="310"/>
                    </a:lnTo>
                    <a:lnTo>
                      <a:pt x="207" y="303"/>
                    </a:lnTo>
                    <a:lnTo>
                      <a:pt x="208" y="296"/>
                    </a:lnTo>
                    <a:lnTo>
                      <a:pt x="216" y="287"/>
                    </a:lnTo>
                    <a:lnTo>
                      <a:pt x="219" y="277"/>
                    </a:lnTo>
                    <a:lnTo>
                      <a:pt x="219" y="267"/>
                    </a:lnTo>
                    <a:lnTo>
                      <a:pt x="215" y="259"/>
                    </a:lnTo>
                    <a:lnTo>
                      <a:pt x="209" y="250"/>
                    </a:lnTo>
                    <a:lnTo>
                      <a:pt x="204" y="241"/>
                    </a:lnTo>
                    <a:lnTo>
                      <a:pt x="199" y="232"/>
                    </a:lnTo>
                    <a:lnTo>
                      <a:pt x="197" y="222"/>
                    </a:lnTo>
                    <a:lnTo>
                      <a:pt x="206" y="211"/>
                    </a:lnTo>
                    <a:lnTo>
                      <a:pt x="203" y="202"/>
                    </a:lnTo>
                    <a:lnTo>
                      <a:pt x="194" y="190"/>
                    </a:lnTo>
                    <a:lnTo>
                      <a:pt x="191" y="178"/>
                    </a:lnTo>
                    <a:lnTo>
                      <a:pt x="205" y="163"/>
                    </a:lnTo>
                    <a:lnTo>
                      <a:pt x="208" y="172"/>
                    </a:lnTo>
                    <a:lnTo>
                      <a:pt x="209" y="190"/>
                    </a:lnTo>
                    <a:lnTo>
                      <a:pt x="220" y="201"/>
                    </a:lnTo>
                    <a:lnTo>
                      <a:pt x="226" y="202"/>
                    </a:lnTo>
                    <a:lnTo>
                      <a:pt x="230" y="201"/>
                    </a:lnTo>
                    <a:lnTo>
                      <a:pt x="235" y="199"/>
                    </a:lnTo>
                    <a:lnTo>
                      <a:pt x="239" y="195"/>
                    </a:lnTo>
                    <a:lnTo>
                      <a:pt x="242" y="184"/>
                    </a:lnTo>
                    <a:lnTo>
                      <a:pt x="237" y="175"/>
                    </a:lnTo>
                    <a:lnTo>
                      <a:pt x="229" y="167"/>
                    </a:lnTo>
                    <a:lnTo>
                      <a:pt x="223" y="161"/>
                    </a:lnTo>
                    <a:lnTo>
                      <a:pt x="216" y="168"/>
                    </a:lnTo>
                    <a:lnTo>
                      <a:pt x="223" y="172"/>
                    </a:lnTo>
                    <a:lnTo>
                      <a:pt x="228" y="175"/>
                    </a:lnTo>
                    <a:lnTo>
                      <a:pt x="232" y="179"/>
                    </a:lnTo>
                    <a:lnTo>
                      <a:pt x="235" y="186"/>
                    </a:lnTo>
                    <a:lnTo>
                      <a:pt x="234" y="190"/>
                    </a:lnTo>
                    <a:lnTo>
                      <a:pt x="230" y="191"/>
                    </a:lnTo>
                    <a:lnTo>
                      <a:pt x="227" y="193"/>
                    </a:lnTo>
                    <a:lnTo>
                      <a:pt x="224" y="194"/>
                    </a:lnTo>
                    <a:lnTo>
                      <a:pt x="220" y="189"/>
                    </a:lnTo>
                    <a:lnTo>
                      <a:pt x="217" y="183"/>
                    </a:lnTo>
                    <a:lnTo>
                      <a:pt x="216" y="176"/>
                    </a:lnTo>
                    <a:lnTo>
                      <a:pt x="216" y="168"/>
                    </a:lnTo>
                    <a:lnTo>
                      <a:pt x="223" y="161"/>
                    </a:lnTo>
                    <a:lnTo>
                      <a:pt x="232" y="157"/>
                    </a:lnTo>
                    <a:lnTo>
                      <a:pt x="238" y="157"/>
                    </a:lnTo>
                    <a:lnTo>
                      <a:pt x="243" y="160"/>
                    </a:lnTo>
                    <a:lnTo>
                      <a:pt x="246" y="166"/>
                    </a:lnTo>
                    <a:lnTo>
                      <a:pt x="250" y="173"/>
                    </a:lnTo>
                    <a:lnTo>
                      <a:pt x="253" y="180"/>
                    </a:lnTo>
                    <a:lnTo>
                      <a:pt x="259" y="184"/>
                    </a:lnTo>
                    <a:lnTo>
                      <a:pt x="267" y="184"/>
                    </a:lnTo>
                    <a:lnTo>
                      <a:pt x="270" y="181"/>
                    </a:lnTo>
                    <a:lnTo>
                      <a:pt x="276" y="179"/>
                    </a:lnTo>
                    <a:lnTo>
                      <a:pt x="281" y="174"/>
                    </a:lnTo>
                    <a:lnTo>
                      <a:pt x="281" y="166"/>
                    </a:lnTo>
                    <a:lnTo>
                      <a:pt x="276" y="165"/>
                    </a:lnTo>
                    <a:lnTo>
                      <a:pt x="275" y="160"/>
                    </a:lnTo>
                    <a:lnTo>
                      <a:pt x="274" y="157"/>
                    </a:lnTo>
                    <a:lnTo>
                      <a:pt x="270" y="155"/>
                    </a:lnTo>
                    <a:lnTo>
                      <a:pt x="268" y="160"/>
                    </a:lnTo>
                    <a:lnTo>
                      <a:pt x="270" y="166"/>
                    </a:lnTo>
                    <a:lnTo>
                      <a:pt x="273" y="172"/>
                    </a:lnTo>
                    <a:lnTo>
                      <a:pt x="267" y="178"/>
                    </a:lnTo>
                    <a:lnTo>
                      <a:pt x="261" y="175"/>
                    </a:lnTo>
                    <a:lnTo>
                      <a:pt x="257" y="171"/>
                    </a:lnTo>
                    <a:lnTo>
                      <a:pt x="252" y="165"/>
                    </a:lnTo>
                    <a:lnTo>
                      <a:pt x="249" y="159"/>
                    </a:lnTo>
                    <a:lnTo>
                      <a:pt x="245" y="155"/>
                    </a:lnTo>
                    <a:lnTo>
                      <a:pt x="241" y="151"/>
                    </a:lnTo>
                    <a:lnTo>
                      <a:pt x="234" y="149"/>
                    </a:lnTo>
                    <a:lnTo>
                      <a:pt x="226" y="149"/>
                    </a:lnTo>
                    <a:lnTo>
                      <a:pt x="221" y="155"/>
                    </a:lnTo>
                    <a:lnTo>
                      <a:pt x="217" y="157"/>
                    </a:lnTo>
                    <a:lnTo>
                      <a:pt x="214" y="158"/>
                    </a:lnTo>
                    <a:lnTo>
                      <a:pt x="209" y="157"/>
                    </a:lnTo>
                    <a:lnTo>
                      <a:pt x="205" y="157"/>
                    </a:lnTo>
                    <a:lnTo>
                      <a:pt x="200" y="158"/>
                    </a:lnTo>
                    <a:lnTo>
                      <a:pt x="194" y="160"/>
                    </a:lnTo>
                    <a:lnTo>
                      <a:pt x="188" y="166"/>
                    </a:lnTo>
                    <a:lnTo>
                      <a:pt x="185" y="178"/>
                    </a:lnTo>
                    <a:lnTo>
                      <a:pt x="186" y="188"/>
                    </a:lnTo>
                    <a:lnTo>
                      <a:pt x="191" y="198"/>
                    </a:lnTo>
                    <a:lnTo>
                      <a:pt x="198" y="207"/>
                    </a:lnTo>
                    <a:lnTo>
                      <a:pt x="189" y="211"/>
                    </a:lnTo>
                    <a:lnTo>
                      <a:pt x="184" y="207"/>
                    </a:lnTo>
                    <a:lnTo>
                      <a:pt x="178" y="201"/>
                    </a:lnTo>
                    <a:lnTo>
                      <a:pt x="173" y="194"/>
                    </a:lnTo>
                    <a:lnTo>
                      <a:pt x="173" y="174"/>
                    </a:lnTo>
                    <a:lnTo>
                      <a:pt x="164" y="159"/>
                    </a:lnTo>
                    <a:lnTo>
                      <a:pt x="155" y="143"/>
                    </a:lnTo>
                    <a:lnTo>
                      <a:pt x="153" y="125"/>
                    </a:lnTo>
                    <a:lnTo>
                      <a:pt x="158" y="114"/>
                    </a:lnTo>
                    <a:lnTo>
                      <a:pt x="162" y="105"/>
                    </a:lnTo>
                    <a:lnTo>
                      <a:pt x="166" y="98"/>
                    </a:lnTo>
                    <a:lnTo>
                      <a:pt x="167" y="96"/>
                    </a:lnTo>
                    <a:lnTo>
                      <a:pt x="164" y="96"/>
                    </a:lnTo>
                    <a:lnTo>
                      <a:pt x="154" y="105"/>
                    </a:lnTo>
                    <a:lnTo>
                      <a:pt x="150" y="119"/>
                    </a:lnTo>
                    <a:lnTo>
                      <a:pt x="147" y="134"/>
                    </a:lnTo>
                    <a:lnTo>
                      <a:pt x="147" y="149"/>
                    </a:lnTo>
                    <a:lnTo>
                      <a:pt x="151" y="159"/>
                    </a:lnTo>
                    <a:lnTo>
                      <a:pt x="158" y="167"/>
                    </a:lnTo>
                    <a:lnTo>
                      <a:pt x="162" y="175"/>
                    </a:lnTo>
                    <a:lnTo>
                      <a:pt x="158" y="183"/>
                    </a:lnTo>
                    <a:lnTo>
                      <a:pt x="152" y="178"/>
                    </a:lnTo>
                    <a:lnTo>
                      <a:pt x="145" y="173"/>
                    </a:lnTo>
                    <a:lnTo>
                      <a:pt x="137" y="167"/>
                    </a:lnTo>
                    <a:lnTo>
                      <a:pt x="130" y="160"/>
                    </a:lnTo>
                    <a:lnTo>
                      <a:pt x="123" y="155"/>
                    </a:lnTo>
                    <a:lnTo>
                      <a:pt x="118" y="146"/>
                    </a:lnTo>
                    <a:lnTo>
                      <a:pt x="116" y="137"/>
                    </a:lnTo>
                    <a:lnTo>
                      <a:pt x="117" y="127"/>
                    </a:lnTo>
                    <a:lnTo>
                      <a:pt x="114" y="123"/>
                    </a:lnTo>
                    <a:lnTo>
                      <a:pt x="107" y="115"/>
                    </a:lnTo>
                    <a:lnTo>
                      <a:pt x="99" y="110"/>
                    </a:lnTo>
                    <a:lnTo>
                      <a:pt x="92" y="111"/>
                    </a:lnTo>
                    <a:lnTo>
                      <a:pt x="84" y="111"/>
                    </a:lnTo>
                    <a:lnTo>
                      <a:pt x="77" y="110"/>
                    </a:lnTo>
                    <a:lnTo>
                      <a:pt x="71" y="105"/>
                    </a:lnTo>
                    <a:lnTo>
                      <a:pt x="65" y="99"/>
                    </a:lnTo>
                    <a:lnTo>
                      <a:pt x="64" y="93"/>
                    </a:lnTo>
                    <a:lnTo>
                      <a:pt x="63" y="87"/>
                    </a:lnTo>
                    <a:lnTo>
                      <a:pt x="64" y="81"/>
                    </a:lnTo>
                    <a:lnTo>
                      <a:pt x="69" y="77"/>
                    </a:lnTo>
                    <a:lnTo>
                      <a:pt x="75" y="74"/>
                    </a:lnTo>
                    <a:lnTo>
                      <a:pt x="76" y="68"/>
                    </a:lnTo>
                    <a:lnTo>
                      <a:pt x="79" y="65"/>
                    </a:lnTo>
                    <a:lnTo>
                      <a:pt x="83" y="62"/>
                    </a:lnTo>
                    <a:lnTo>
                      <a:pt x="87" y="61"/>
                    </a:lnTo>
                    <a:lnTo>
                      <a:pt x="95" y="64"/>
                    </a:lnTo>
                    <a:lnTo>
                      <a:pt x="99" y="69"/>
                    </a:lnTo>
                    <a:lnTo>
                      <a:pt x="99" y="77"/>
                    </a:lnTo>
                    <a:lnTo>
                      <a:pt x="95" y="83"/>
                    </a:lnTo>
                    <a:lnTo>
                      <a:pt x="88" y="83"/>
                    </a:lnTo>
                    <a:lnTo>
                      <a:pt x="84" y="81"/>
                    </a:lnTo>
                    <a:lnTo>
                      <a:pt x="79" y="77"/>
                    </a:lnTo>
                    <a:lnTo>
                      <a:pt x="75" y="74"/>
                    </a:lnTo>
                    <a:lnTo>
                      <a:pt x="69" y="77"/>
                    </a:lnTo>
                    <a:lnTo>
                      <a:pt x="72" y="81"/>
                    </a:lnTo>
                    <a:lnTo>
                      <a:pt x="77" y="84"/>
                    </a:lnTo>
                    <a:lnTo>
                      <a:pt x="83" y="88"/>
                    </a:lnTo>
                    <a:lnTo>
                      <a:pt x="88" y="90"/>
                    </a:lnTo>
                    <a:lnTo>
                      <a:pt x="94" y="89"/>
                    </a:lnTo>
                    <a:lnTo>
                      <a:pt x="99" y="87"/>
                    </a:lnTo>
                    <a:lnTo>
                      <a:pt x="103" y="83"/>
                    </a:lnTo>
                    <a:lnTo>
                      <a:pt x="106" y="77"/>
                    </a:lnTo>
                    <a:lnTo>
                      <a:pt x="106" y="72"/>
                    </a:lnTo>
                    <a:lnTo>
                      <a:pt x="105" y="65"/>
                    </a:lnTo>
                    <a:lnTo>
                      <a:pt x="102" y="60"/>
                    </a:lnTo>
                    <a:lnTo>
                      <a:pt x="97" y="57"/>
                    </a:lnTo>
                    <a:lnTo>
                      <a:pt x="91" y="54"/>
                    </a:lnTo>
                    <a:lnTo>
                      <a:pt x="84" y="54"/>
                    </a:lnTo>
                    <a:lnTo>
                      <a:pt x="77" y="55"/>
                    </a:lnTo>
                    <a:lnTo>
                      <a:pt x="72" y="58"/>
                    </a:lnTo>
                    <a:lnTo>
                      <a:pt x="73" y="53"/>
                    </a:lnTo>
                    <a:lnTo>
                      <a:pt x="75" y="49"/>
                    </a:lnTo>
                    <a:lnTo>
                      <a:pt x="77" y="45"/>
                    </a:lnTo>
                    <a:lnTo>
                      <a:pt x="80" y="42"/>
                    </a:lnTo>
                    <a:lnTo>
                      <a:pt x="90" y="36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29" name="未知"/>
              <p:cNvSpPr>
                <a:spLocks/>
              </p:cNvSpPr>
              <p:nvPr/>
            </p:nvSpPr>
            <p:spPr bwMode="auto">
              <a:xfrm>
                <a:off x="1008" y="123"/>
                <a:ext cx="65" cy="109"/>
              </a:xfrm>
              <a:custGeom>
                <a:avLst/>
                <a:gdLst>
                  <a:gd name="T0" fmla="*/ 1 w 129"/>
                  <a:gd name="T1" fmla="*/ 1 h 216"/>
                  <a:gd name="T2" fmla="*/ 1 w 129"/>
                  <a:gd name="T3" fmla="*/ 1 h 216"/>
                  <a:gd name="T4" fmla="*/ 1 w 129"/>
                  <a:gd name="T5" fmla="*/ 1 h 216"/>
                  <a:gd name="T6" fmla="*/ 1 w 129"/>
                  <a:gd name="T7" fmla="*/ 1 h 216"/>
                  <a:gd name="T8" fmla="*/ 1 w 129"/>
                  <a:gd name="T9" fmla="*/ 1 h 216"/>
                  <a:gd name="T10" fmla="*/ 1 w 129"/>
                  <a:gd name="T11" fmla="*/ 1 h 216"/>
                  <a:gd name="T12" fmla="*/ 1 w 129"/>
                  <a:gd name="T13" fmla="*/ 1 h 216"/>
                  <a:gd name="T14" fmla="*/ 1 w 129"/>
                  <a:gd name="T15" fmla="*/ 1 h 216"/>
                  <a:gd name="T16" fmla="*/ 1 w 129"/>
                  <a:gd name="T17" fmla="*/ 1 h 216"/>
                  <a:gd name="T18" fmla="*/ 1 w 129"/>
                  <a:gd name="T19" fmla="*/ 1 h 216"/>
                  <a:gd name="T20" fmla="*/ 1 w 129"/>
                  <a:gd name="T21" fmla="*/ 1 h 216"/>
                  <a:gd name="T22" fmla="*/ 1 w 129"/>
                  <a:gd name="T23" fmla="*/ 1 h 216"/>
                  <a:gd name="T24" fmla="*/ 1 w 129"/>
                  <a:gd name="T25" fmla="*/ 1 h 216"/>
                  <a:gd name="T26" fmla="*/ 1 w 129"/>
                  <a:gd name="T27" fmla="*/ 1 h 216"/>
                  <a:gd name="T28" fmla="*/ 1 w 129"/>
                  <a:gd name="T29" fmla="*/ 1 h 216"/>
                  <a:gd name="T30" fmla="*/ 1 w 129"/>
                  <a:gd name="T31" fmla="*/ 1 h 216"/>
                  <a:gd name="T32" fmla="*/ 1 w 129"/>
                  <a:gd name="T33" fmla="*/ 1 h 216"/>
                  <a:gd name="T34" fmla="*/ 1 w 129"/>
                  <a:gd name="T35" fmla="*/ 1 h 216"/>
                  <a:gd name="T36" fmla="*/ 1 w 129"/>
                  <a:gd name="T37" fmla="*/ 1 h 216"/>
                  <a:gd name="T38" fmla="*/ 1 w 129"/>
                  <a:gd name="T39" fmla="*/ 1 h 216"/>
                  <a:gd name="T40" fmla="*/ 0 w 129"/>
                  <a:gd name="T41" fmla="*/ 1 h 216"/>
                  <a:gd name="T42" fmla="*/ 1 w 129"/>
                  <a:gd name="T43" fmla="*/ 1 h 216"/>
                  <a:gd name="T44" fmla="*/ 1 w 129"/>
                  <a:gd name="T45" fmla="*/ 1 h 216"/>
                  <a:gd name="T46" fmla="*/ 1 w 129"/>
                  <a:gd name="T47" fmla="*/ 1 h 216"/>
                  <a:gd name="T48" fmla="*/ 1 w 129"/>
                  <a:gd name="T49" fmla="*/ 1 h 216"/>
                  <a:gd name="T50" fmla="*/ 1 w 129"/>
                  <a:gd name="T51" fmla="*/ 1 h 216"/>
                  <a:gd name="T52" fmla="*/ 1 w 129"/>
                  <a:gd name="T53" fmla="*/ 1 h 216"/>
                  <a:gd name="T54" fmla="*/ 1 w 129"/>
                  <a:gd name="T55" fmla="*/ 1 h 216"/>
                  <a:gd name="T56" fmla="*/ 1 w 129"/>
                  <a:gd name="T57" fmla="*/ 1 h 216"/>
                  <a:gd name="T58" fmla="*/ 1 w 129"/>
                  <a:gd name="T59" fmla="*/ 1 h 216"/>
                  <a:gd name="T60" fmla="*/ 1 w 129"/>
                  <a:gd name="T61" fmla="*/ 1 h 216"/>
                  <a:gd name="T62" fmla="*/ 1 w 129"/>
                  <a:gd name="T63" fmla="*/ 0 h 216"/>
                  <a:gd name="T64" fmla="*/ 1 w 129"/>
                  <a:gd name="T65" fmla="*/ 1 h 216"/>
                  <a:gd name="T66" fmla="*/ 1 w 129"/>
                  <a:gd name="T67" fmla="*/ 1 h 216"/>
                  <a:gd name="T68" fmla="*/ 1 w 129"/>
                  <a:gd name="T69" fmla="*/ 1 h 216"/>
                  <a:gd name="T70" fmla="*/ 1 w 129"/>
                  <a:gd name="T71" fmla="*/ 1 h 216"/>
                  <a:gd name="T72" fmla="*/ 1 w 129"/>
                  <a:gd name="T73" fmla="*/ 1 h 216"/>
                  <a:gd name="T74" fmla="*/ 1 w 129"/>
                  <a:gd name="T75" fmla="*/ 1 h 216"/>
                  <a:gd name="T76" fmla="*/ 1 w 129"/>
                  <a:gd name="T77" fmla="*/ 1 h 216"/>
                  <a:gd name="T78" fmla="*/ 1 w 129"/>
                  <a:gd name="T79" fmla="*/ 1 h 216"/>
                  <a:gd name="T80" fmla="*/ 1 w 129"/>
                  <a:gd name="T81" fmla="*/ 1 h 216"/>
                  <a:gd name="T82" fmla="*/ 1 w 129"/>
                  <a:gd name="T83" fmla="*/ 1 h 216"/>
                  <a:gd name="T84" fmla="*/ 1 w 129"/>
                  <a:gd name="T85" fmla="*/ 1 h 216"/>
                  <a:gd name="T86" fmla="*/ 1 w 129"/>
                  <a:gd name="T87" fmla="*/ 1 h 216"/>
                  <a:gd name="T88" fmla="*/ 1 w 129"/>
                  <a:gd name="T89" fmla="*/ 1 h 21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29" h="216">
                    <a:moveTo>
                      <a:pt x="52" y="208"/>
                    </a:moveTo>
                    <a:lnTo>
                      <a:pt x="47" y="199"/>
                    </a:lnTo>
                    <a:lnTo>
                      <a:pt x="47" y="192"/>
                    </a:lnTo>
                    <a:lnTo>
                      <a:pt x="48" y="185"/>
                    </a:lnTo>
                    <a:lnTo>
                      <a:pt x="51" y="177"/>
                    </a:lnTo>
                    <a:lnTo>
                      <a:pt x="56" y="173"/>
                    </a:lnTo>
                    <a:lnTo>
                      <a:pt x="62" y="170"/>
                    </a:lnTo>
                    <a:lnTo>
                      <a:pt x="69" y="169"/>
                    </a:lnTo>
                    <a:lnTo>
                      <a:pt x="76" y="169"/>
                    </a:lnTo>
                    <a:lnTo>
                      <a:pt x="81" y="174"/>
                    </a:lnTo>
                    <a:lnTo>
                      <a:pt x="85" y="177"/>
                    </a:lnTo>
                    <a:lnTo>
                      <a:pt x="86" y="181"/>
                    </a:lnTo>
                    <a:lnTo>
                      <a:pt x="84" y="185"/>
                    </a:lnTo>
                    <a:lnTo>
                      <a:pt x="81" y="190"/>
                    </a:lnTo>
                    <a:lnTo>
                      <a:pt x="76" y="192"/>
                    </a:lnTo>
                    <a:lnTo>
                      <a:pt x="71" y="193"/>
                    </a:lnTo>
                    <a:lnTo>
                      <a:pt x="67" y="192"/>
                    </a:lnTo>
                    <a:lnTo>
                      <a:pt x="61" y="180"/>
                    </a:lnTo>
                    <a:lnTo>
                      <a:pt x="58" y="183"/>
                    </a:lnTo>
                    <a:lnTo>
                      <a:pt x="55" y="187"/>
                    </a:lnTo>
                    <a:lnTo>
                      <a:pt x="55" y="191"/>
                    </a:lnTo>
                    <a:lnTo>
                      <a:pt x="54" y="196"/>
                    </a:lnTo>
                    <a:lnTo>
                      <a:pt x="58" y="201"/>
                    </a:lnTo>
                    <a:lnTo>
                      <a:pt x="63" y="205"/>
                    </a:lnTo>
                    <a:lnTo>
                      <a:pt x="69" y="206"/>
                    </a:lnTo>
                    <a:lnTo>
                      <a:pt x="76" y="207"/>
                    </a:lnTo>
                    <a:lnTo>
                      <a:pt x="86" y="205"/>
                    </a:lnTo>
                    <a:lnTo>
                      <a:pt x="93" y="198"/>
                    </a:lnTo>
                    <a:lnTo>
                      <a:pt x="99" y="190"/>
                    </a:lnTo>
                    <a:lnTo>
                      <a:pt x="104" y="182"/>
                    </a:lnTo>
                    <a:lnTo>
                      <a:pt x="107" y="173"/>
                    </a:lnTo>
                    <a:lnTo>
                      <a:pt x="105" y="162"/>
                    </a:lnTo>
                    <a:lnTo>
                      <a:pt x="101" y="153"/>
                    </a:lnTo>
                    <a:lnTo>
                      <a:pt x="96" y="145"/>
                    </a:lnTo>
                    <a:lnTo>
                      <a:pt x="83" y="138"/>
                    </a:lnTo>
                    <a:lnTo>
                      <a:pt x="69" y="135"/>
                    </a:lnTo>
                    <a:lnTo>
                      <a:pt x="54" y="132"/>
                    </a:lnTo>
                    <a:lnTo>
                      <a:pt x="41" y="130"/>
                    </a:lnTo>
                    <a:lnTo>
                      <a:pt x="28" y="127"/>
                    </a:lnTo>
                    <a:lnTo>
                      <a:pt x="16" y="121"/>
                    </a:lnTo>
                    <a:lnTo>
                      <a:pt x="7" y="111"/>
                    </a:lnTo>
                    <a:lnTo>
                      <a:pt x="0" y="96"/>
                    </a:lnTo>
                    <a:lnTo>
                      <a:pt x="0" y="87"/>
                    </a:lnTo>
                    <a:lnTo>
                      <a:pt x="3" y="81"/>
                    </a:lnTo>
                    <a:lnTo>
                      <a:pt x="7" y="74"/>
                    </a:lnTo>
                    <a:lnTo>
                      <a:pt x="11" y="67"/>
                    </a:lnTo>
                    <a:lnTo>
                      <a:pt x="20" y="64"/>
                    </a:lnTo>
                    <a:lnTo>
                      <a:pt x="29" y="66"/>
                    </a:lnTo>
                    <a:lnTo>
                      <a:pt x="37" y="67"/>
                    </a:lnTo>
                    <a:lnTo>
                      <a:pt x="44" y="61"/>
                    </a:lnTo>
                    <a:lnTo>
                      <a:pt x="45" y="56"/>
                    </a:lnTo>
                    <a:lnTo>
                      <a:pt x="44" y="52"/>
                    </a:lnTo>
                    <a:lnTo>
                      <a:pt x="43" y="46"/>
                    </a:lnTo>
                    <a:lnTo>
                      <a:pt x="40" y="43"/>
                    </a:lnTo>
                    <a:lnTo>
                      <a:pt x="31" y="41"/>
                    </a:lnTo>
                    <a:lnTo>
                      <a:pt x="21" y="40"/>
                    </a:lnTo>
                    <a:lnTo>
                      <a:pt x="13" y="37"/>
                    </a:lnTo>
                    <a:lnTo>
                      <a:pt x="9" y="25"/>
                    </a:lnTo>
                    <a:lnTo>
                      <a:pt x="9" y="18"/>
                    </a:lnTo>
                    <a:lnTo>
                      <a:pt x="13" y="11"/>
                    </a:lnTo>
                    <a:lnTo>
                      <a:pt x="18" y="6"/>
                    </a:lnTo>
                    <a:lnTo>
                      <a:pt x="25" y="2"/>
                    </a:lnTo>
                    <a:lnTo>
                      <a:pt x="39" y="0"/>
                    </a:lnTo>
                    <a:lnTo>
                      <a:pt x="51" y="0"/>
                    </a:lnTo>
                    <a:lnTo>
                      <a:pt x="61" y="2"/>
                    </a:lnTo>
                    <a:lnTo>
                      <a:pt x="71" y="7"/>
                    </a:lnTo>
                    <a:lnTo>
                      <a:pt x="79" y="13"/>
                    </a:lnTo>
                    <a:lnTo>
                      <a:pt x="88" y="21"/>
                    </a:lnTo>
                    <a:lnTo>
                      <a:pt x="96" y="30"/>
                    </a:lnTo>
                    <a:lnTo>
                      <a:pt x="104" y="40"/>
                    </a:lnTo>
                    <a:lnTo>
                      <a:pt x="111" y="53"/>
                    </a:lnTo>
                    <a:lnTo>
                      <a:pt x="117" y="69"/>
                    </a:lnTo>
                    <a:lnTo>
                      <a:pt x="123" y="86"/>
                    </a:lnTo>
                    <a:lnTo>
                      <a:pt x="127" y="106"/>
                    </a:lnTo>
                    <a:lnTo>
                      <a:pt x="129" y="124"/>
                    </a:lnTo>
                    <a:lnTo>
                      <a:pt x="129" y="144"/>
                    </a:lnTo>
                    <a:lnTo>
                      <a:pt x="127" y="162"/>
                    </a:lnTo>
                    <a:lnTo>
                      <a:pt x="121" y="178"/>
                    </a:lnTo>
                    <a:lnTo>
                      <a:pt x="117" y="187"/>
                    </a:lnTo>
                    <a:lnTo>
                      <a:pt x="112" y="197"/>
                    </a:lnTo>
                    <a:lnTo>
                      <a:pt x="104" y="206"/>
                    </a:lnTo>
                    <a:lnTo>
                      <a:pt x="93" y="213"/>
                    </a:lnTo>
                    <a:lnTo>
                      <a:pt x="88" y="215"/>
                    </a:lnTo>
                    <a:lnTo>
                      <a:pt x="83" y="216"/>
                    </a:lnTo>
                    <a:lnTo>
                      <a:pt x="77" y="216"/>
                    </a:lnTo>
                    <a:lnTo>
                      <a:pt x="71" y="216"/>
                    </a:lnTo>
                    <a:lnTo>
                      <a:pt x="67" y="215"/>
                    </a:lnTo>
                    <a:lnTo>
                      <a:pt x="61" y="214"/>
                    </a:lnTo>
                    <a:lnTo>
                      <a:pt x="56" y="212"/>
                    </a:lnTo>
                    <a:lnTo>
                      <a:pt x="52" y="208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30" name="未知"/>
              <p:cNvSpPr>
                <a:spLocks/>
              </p:cNvSpPr>
              <p:nvPr/>
            </p:nvSpPr>
            <p:spPr bwMode="auto">
              <a:xfrm>
                <a:off x="1035" y="156"/>
                <a:ext cx="29" cy="36"/>
              </a:xfrm>
              <a:custGeom>
                <a:avLst/>
                <a:gdLst>
                  <a:gd name="T0" fmla="*/ 0 w 59"/>
                  <a:gd name="T1" fmla="*/ 0 h 73"/>
                  <a:gd name="T2" fmla="*/ 0 w 59"/>
                  <a:gd name="T3" fmla="*/ 0 h 73"/>
                  <a:gd name="T4" fmla="*/ 0 w 59"/>
                  <a:gd name="T5" fmla="*/ 0 h 73"/>
                  <a:gd name="T6" fmla="*/ 0 w 59"/>
                  <a:gd name="T7" fmla="*/ 0 h 73"/>
                  <a:gd name="T8" fmla="*/ 0 w 59"/>
                  <a:gd name="T9" fmla="*/ 0 h 73"/>
                  <a:gd name="T10" fmla="*/ 0 w 59"/>
                  <a:gd name="T11" fmla="*/ 0 h 73"/>
                  <a:gd name="T12" fmla="*/ 0 w 59"/>
                  <a:gd name="T13" fmla="*/ 0 h 73"/>
                  <a:gd name="T14" fmla="*/ 0 w 59"/>
                  <a:gd name="T15" fmla="*/ 0 h 73"/>
                  <a:gd name="T16" fmla="*/ 0 w 59"/>
                  <a:gd name="T17" fmla="*/ 0 h 73"/>
                  <a:gd name="T18" fmla="*/ 0 w 59"/>
                  <a:gd name="T19" fmla="*/ 0 h 73"/>
                  <a:gd name="T20" fmla="*/ 0 w 59"/>
                  <a:gd name="T21" fmla="*/ 0 h 73"/>
                  <a:gd name="T22" fmla="*/ 0 w 59"/>
                  <a:gd name="T23" fmla="*/ 0 h 73"/>
                  <a:gd name="T24" fmla="*/ 0 w 59"/>
                  <a:gd name="T25" fmla="*/ 0 h 73"/>
                  <a:gd name="T26" fmla="*/ 0 w 59"/>
                  <a:gd name="T27" fmla="*/ 0 h 73"/>
                  <a:gd name="T28" fmla="*/ 0 w 59"/>
                  <a:gd name="T29" fmla="*/ 0 h 73"/>
                  <a:gd name="T30" fmla="*/ 0 w 59"/>
                  <a:gd name="T31" fmla="*/ 0 h 73"/>
                  <a:gd name="T32" fmla="*/ 0 w 59"/>
                  <a:gd name="T33" fmla="*/ 0 h 73"/>
                  <a:gd name="T34" fmla="*/ 0 w 59"/>
                  <a:gd name="T35" fmla="*/ 0 h 73"/>
                  <a:gd name="T36" fmla="*/ 0 w 59"/>
                  <a:gd name="T37" fmla="*/ 0 h 73"/>
                  <a:gd name="T38" fmla="*/ 0 w 59"/>
                  <a:gd name="T39" fmla="*/ 0 h 73"/>
                  <a:gd name="T40" fmla="*/ 0 w 59"/>
                  <a:gd name="T41" fmla="*/ 0 h 73"/>
                  <a:gd name="T42" fmla="*/ 0 w 59"/>
                  <a:gd name="T43" fmla="*/ 0 h 73"/>
                  <a:gd name="T44" fmla="*/ 0 w 59"/>
                  <a:gd name="T45" fmla="*/ 0 h 7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9" h="73">
                    <a:moveTo>
                      <a:pt x="2" y="7"/>
                    </a:moveTo>
                    <a:lnTo>
                      <a:pt x="0" y="4"/>
                    </a:lnTo>
                    <a:lnTo>
                      <a:pt x="8" y="0"/>
                    </a:lnTo>
                    <a:lnTo>
                      <a:pt x="15" y="3"/>
                    </a:lnTo>
                    <a:lnTo>
                      <a:pt x="22" y="8"/>
                    </a:lnTo>
                    <a:lnTo>
                      <a:pt x="30" y="12"/>
                    </a:lnTo>
                    <a:lnTo>
                      <a:pt x="36" y="20"/>
                    </a:lnTo>
                    <a:lnTo>
                      <a:pt x="41" y="29"/>
                    </a:lnTo>
                    <a:lnTo>
                      <a:pt x="48" y="41"/>
                    </a:lnTo>
                    <a:lnTo>
                      <a:pt x="53" y="53"/>
                    </a:lnTo>
                    <a:lnTo>
                      <a:pt x="55" y="57"/>
                    </a:lnTo>
                    <a:lnTo>
                      <a:pt x="56" y="61"/>
                    </a:lnTo>
                    <a:lnTo>
                      <a:pt x="58" y="66"/>
                    </a:lnTo>
                    <a:lnTo>
                      <a:pt x="59" y="70"/>
                    </a:lnTo>
                    <a:lnTo>
                      <a:pt x="59" y="73"/>
                    </a:lnTo>
                    <a:lnTo>
                      <a:pt x="54" y="63"/>
                    </a:lnTo>
                    <a:lnTo>
                      <a:pt x="48" y="52"/>
                    </a:lnTo>
                    <a:lnTo>
                      <a:pt x="43" y="42"/>
                    </a:lnTo>
                    <a:lnTo>
                      <a:pt x="36" y="33"/>
                    </a:lnTo>
                    <a:lnTo>
                      <a:pt x="29" y="23"/>
                    </a:lnTo>
                    <a:lnTo>
                      <a:pt x="21" y="15"/>
                    </a:lnTo>
                    <a:lnTo>
                      <a:pt x="11" y="11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31" name="未知"/>
              <p:cNvSpPr>
                <a:spLocks/>
              </p:cNvSpPr>
              <p:nvPr/>
            </p:nvSpPr>
            <p:spPr bwMode="auto">
              <a:xfrm>
                <a:off x="942" y="213"/>
                <a:ext cx="7" cy="5"/>
              </a:xfrm>
              <a:custGeom>
                <a:avLst/>
                <a:gdLst>
                  <a:gd name="T0" fmla="*/ 0 w 14"/>
                  <a:gd name="T1" fmla="*/ 0 h 11"/>
                  <a:gd name="T2" fmla="*/ 1 w 14"/>
                  <a:gd name="T3" fmla="*/ 0 h 11"/>
                  <a:gd name="T4" fmla="*/ 1 w 14"/>
                  <a:gd name="T5" fmla="*/ 0 h 11"/>
                  <a:gd name="T6" fmla="*/ 1 w 14"/>
                  <a:gd name="T7" fmla="*/ 0 h 11"/>
                  <a:gd name="T8" fmla="*/ 1 w 14"/>
                  <a:gd name="T9" fmla="*/ 0 h 11"/>
                  <a:gd name="T10" fmla="*/ 1 w 14"/>
                  <a:gd name="T11" fmla="*/ 0 h 11"/>
                  <a:gd name="T12" fmla="*/ 1 w 14"/>
                  <a:gd name="T13" fmla="*/ 0 h 11"/>
                  <a:gd name="T14" fmla="*/ 1 w 14"/>
                  <a:gd name="T15" fmla="*/ 0 h 11"/>
                  <a:gd name="T16" fmla="*/ 1 w 14"/>
                  <a:gd name="T17" fmla="*/ 0 h 11"/>
                  <a:gd name="T18" fmla="*/ 1 w 14"/>
                  <a:gd name="T19" fmla="*/ 0 h 11"/>
                  <a:gd name="T20" fmla="*/ 0 w 14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" h="11">
                    <a:moveTo>
                      <a:pt x="0" y="11"/>
                    </a:moveTo>
                    <a:lnTo>
                      <a:pt x="1" y="7"/>
                    </a:lnTo>
                    <a:lnTo>
                      <a:pt x="5" y="5"/>
                    </a:lnTo>
                    <a:lnTo>
                      <a:pt x="8" y="4"/>
                    </a:lnTo>
                    <a:lnTo>
                      <a:pt x="12" y="0"/>
                    </a:lnTo>
                    <a:lnTo>
                      <a:pt x="14" y="4"/>
                    </a:lnTo>
                    <a:lnTo>
                      <a:pt x="12" y="7"/>
                    </a:lnTo>
                    <a:lnTo>
                      <a:pt x="7" y="10"/>
                    </a:lnTo>
                    <a:lnTo>
                      <a:pt x="3" y="11"/>
                    </a:lnTo>
                    <a:lnTo>
                      <a:pt x="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32" name="未知"/>
              <p:cNvSpPr>
                <a:spLocks/>
              </p:cNvSpPr>
              <p:nvPr/>
            </p:nvSpPr>
            <p:spPr bwMode="auto">
              <a:xfrm>
                <a:off x="851" y="138"/>
                <a:ext cx="94" cy="77"/>
              </a:xfrm>
              <a:custGeom>
                <a:avLst/>
                <a:gdLst>
                  <a:gd name="T0" fmla="*/ 1 w 188"/>
                  <a:gd name="T1" fmla="*/ 1 h 154"/>
                  <a:gd name="T2" fmla="*/ 1 w 188"/>
                  <a:gd name="T3" fmla="*/ 1 h 154"/>
                  <a:gd name="T4" fmla="*/ 1 w 188"/>
                  <a:gd name="T5" fmla="*/ 1 h 154"/>
                  <a:gd name="T6" fmla="*/ 1 w 188"/>
                  <a:gd name="T7" fmla="*/ 1 h 154"/>
                  <a:gd name="T8" fmla="*/ 1 w 188"/>
                  <a:gd name="T9" fmla="*/ 1 h 154"/>
                  <a:gd name="T10" fmla="*/ 1 w 188"/>
                  <a:gd name="T11" fmla="*/ 1 h 154"/>
                  <a:gd name="T12" fmla="*/ 1 w 188"/>
                  <a:gd name="T13" fmla="*/ 1 h 154"/>
                  <a:gd name="T14" fmla="*/ 1 w 188"/>
                  <a:gd name="T15" fmla="*/ 1 h 154"/>
                  <a:gd name="T16" fmla="*/ 1 w 188"/>
                  <a:gd name="T17" fmla="*/ 1 h 154"/>
                  <a:gd name="T18" fmla="*/ 1 w 188"/>
                  <a:gd name="T19" fmla="*/ 1 h 154"/>
                  <a:gd name="T20" fmla="*/ 1 w 188"/>
                  <a:gd name="T21" fmla="*/ 1 h 154"/>
                  <a:gd name="T22" fmla="*/ 1 w 188"/>
                  <a:gd name="T23" fmla="*/ 1 h 154"/>
                  <a:gd name="T24" fmla="*/ 1 w 188"/>
                  <a:gd name="T25" fmla="*/ 1 h 154"/>
                  <a:gd name="T26" fmla="*/ 1 w 188"/>
                  <a:gd name="T27" fmla="*/ 1 h 154"/>
                  <a:gd name="T28" fmla="*/ 1 w 188"/>
                  <a:gd name="T29" fmla="*/ 1 h 154"/>
                  <a:gd name="T30" fmla="*/ 1 w 188"/>
                  <a:gd name="T31" fmla="*/ 1 h 154"/>
                  <a:gd name="T32" fmla="*/ 1 w 188"/>
                  <a:gd name="T33" fmla="*/ 1 h 154"/>
                  <a:gd name="T34" fmla="*/ 1 w 188"/>
                  <a:gd name="T35" fmla="*/ 1 h 154"/>
                  <a:gd name="T36" fmla="*/ 1 w 188"/>
                  <a:gd name="T37" fmla="*/ 1 h 154"/>
                  <a:gd name="T38" fmla="*/ 1 w 188"/>
                  <a:gd name="T39" fmla="*/ 1 h 154"/>
                  <a:gd name="T40" fmla="*/ 1 w 188"/>
                  <a:gd name="T41" fmla="*/ 1 h 154"/>
                  <a:gd name="T42" fmla="*/ 1 w 188"/>
                  <a:gd name="T43" fmla="*/ 1 h 154"/>
                  <a:gd name="T44" fmla="*/ 1 w 188"/>
                  <a:gd name="T45" fmla="*/ 1 h 154"/>
                  <a:gd name="T46" fmla="*/ 1 w 188"/>
                  <a:gd name="T47" fmla="*/ 1 h 154"/>
                  <a:gd name="T48" fmla="*/ 1 w 188"/>
                  <a:gd name="T49" fmla="*/ 1 h 154"/>
                  <a:gd name="T50" fmla="*/ 1 w 188"/>
                  <a:gd name="T51" fmla="*/ 1 h 154"/>
                  <a:gd name="T52" fmla="*/ 1 w 188"/>
                  <a:gd name="T53" fmla="*/ 1 h 154"/>
                  <a:gd name="T54" fmla="*/ 1 w 188"/>
                  <a:gd name="T55" fmla="*/ 1 h 154"/>
                  <a:gd name="T56" fmla="*/ 1 w 188"/>
                  <a:gd name="T57" fmla="*/ 1 h 154"/>
                  <a:gd name="T58" fmla="*/ 1 w 188"/>
                  <a:gd name="T59" fmla="*/ 1 h 154"/>
                  <a:gd name="T60" fmla="*/ 1 w 188"/>
                  <a:gd name="T61" fmla="*/ 1 h 154"/>
                  <a:gd name="T62" fmla="*/ 1 w 188"/>
                  <a:gd name="T63" fmla="*/ 1 h 154"/>
                  <a:gd name="T64" fmla="*/ 1 w 188"/>
                  <a:gd name="T65" fmla="*/ 1 h 154"/>
                  <a:gd name="T66" fmla="*/ 1 w 188"/>
                  <a:gd name="T67" fmla="*/ 1 h 154"/>
                  <a:gd name="T68" fmla="*/ 1 w 188"/>
                  <a:gd name="T69" fmla="*/ 1 h 154"/>
                  <a:gd name="T70" fmla="*/ 1 w 188"/>
                  <a:gd name="T71" fmla="*/ 1 h 154"/>
                  <a:gd name="T72" fmla="*/ 1 w 188"/>
                  <a:gd name="T73" fmla="*/ 1 h 154"/>
                  <a:gd name="T74" fmla="*/ 1 w 188"/>
                  <a:gd name="T75" fmla="*/ 1 h 154"/>
                  <a:gd name="T76" fmla="*/ 1 w 188"/>
                  <a:gd name="T77" fmla="*/ 1 h 154"/>
                  <a:gd name="T78" fmla="*/ 1 w 188"/>
                  <a:gd name="T79" fmla="*/ 1 h 154"/>
                  <a:gd name="T80" fmla="*/ 1 w 188"/>
                  <a:gd name="T81" fmla="*/ 1 h 154"/>
                  <a:gd name="T82" fmla="*/ 1 w 188"/>
                  <a:gd name="T83" fmla="*/ 1 h 154"/>
                  <a:gd name="T84" fmla="*/ 1 w 188"/>
                  <a:gd name="T85" fmla="*/ 1 h 154"/>
                  <a:gd name="T86" fmla="*/ 1 w 188"/>
                  <a:gd name="T87" fmla="*/ 1 h 154"/>
                  <a:gd name="T88" fmla="*/ 1 w 188"/>
                  <a:gd name="T89" fmla="*/ 1 h 154"/>
                  <a:gd name="T90" fmla="*/ 1 w 188"/>
                  <a:gd name="T91" fmla="*/ 1 h 15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88" h="154">
                    <a:moveTo>
                      <a:pt x="28" y="141"/>
                    </a:moveTo>
                    <a:lnTo>
                      <a:pt x="19" y="134"/>
                    </a:lnTo>
                    <a:lnTo>
                      <a:pt x="12" y="128"/>
                    </a:lnTo>
                    <a:lnTo>
                      <a:pt x="7" y="122"/>
                    </a:lnTo>
                    <a:lnTo>
                      <a:pt x="6" y="120"/>
                    </a:lnTo>
                    <a:lnTo>
                      <a:pt x="2" y="110"/>
                    </a:lnTo>
                    <a:lnTo>
                      <a:pt x="0" y="99"/>
                    </a:lnTo>
                    <a:lnTo>
                      <a:pt x="3" y="88"/>
                    </a:lnTo>
                    <a:lnTo>
                      <a:pt x="7" y="80"/>
                    </a:lnTo>
                    <a:lnTo>
                      <a:pt x="13" y="72"/>
                    </a:lnTo>
                    <a:lnTo>
                      <a:pt x="21" y="69"/>
                    </a:lnTo>
                    <a:lnTo>
                      <a:pt x="28" y="68"/>
                    </a:lnTo>
                    <a:lnTo>
                      <a:pt x="35" y="70"/>
                    </a:lnTo>
                    <a:lnTo>
                      <a:pt x="40" y="75"/>
                    </a:lnTo>
                    <a:lnTo>
                      <a:pt x="42" y="80"/>
                    </a:lnTo>
                    <a:lnTo>
                      <a:pt x="43" y="85"/>
                    </a:lnTo>
                    <a:lnTo>
                      <a:pt x="43" y="87"/>
                    </a:lnTo>
                    <a:lnTo>
                      <a:pt x="38" y="91"/>
                    </a:lnTo>
                    <a:lnTo>
                      <a:pt x="33" y="92"/>
                    </a:lnTo>
                    <a:lnTo>
                      <a:pt x="28" y="91"/>
                    </a:lnTo>
                    <a:lnTo>
                      <a:pt x="23" y="88"/>
                    </a:lnTo>
                    <a:lnTo>
                      <a:pt x="20" y="82"/>
                    </a:lnTo>
                    <a:lnTo>
                      <a:pt x="13" y="84"/>
                    </a:lnTo>
                    <a:lnTo>
                      <a:pt x="10" y="90"/>
                    </a:lnTo>
                    <a:lnTo>
                      <a:pt x="7" y="98"/>
                    </a:lnTo>
                    <a:lnTo>
                      <a:pt x="9" y="105"/>
                    </a:lnTo>
                    <a:lnTo>
                      <a:pt x="12" y="111"/>
                    </a:lnTo>
                    <a:lnTo>
                      <a:pt x="14" y="116"/>
                    </a:lnTo>
                    <a:lnTo>
                      <a:pt x="17" y="121"/>
                    </a:lnTo>
                    <a:lnTo>
                      <a:pt x="18" y="122"/>
                    </a:lnTo>
                    <a:lnTo>
                      <a:pt x="25" y="126"/>
                    </a:lnTo>
                    <a:lnTo>
                      <a:pt x="33" y="130"/>
                    </a:lnTo>
                    <a:lnTo>
                      <a:pt x="41" y="133"/>
                    </a:lnTo>
                    <a:lnTo>
                      <a:pt x="50" y="133"/>
                    </a:lnTo>
                    <a:lnTo>
                      <a:pt x="58" y="131"/>
                    </a:lnTo>
                    <a:lnTo>
                      <a:pt x="66" y="130"/>
                    </a:lnTo>
                    <a:lnTo>
                      <a:pt x="73" y="128"/>
                    </a:lnTo>
                    <a:lnTo>
                      <a:pt x="79" y="122"/>
                    </a:lnTo>
                    <a:lnTo>
                      <a:pt x="86" y="105"/>
                    </a:lnTo>
                    <a:lnTo>
                      <a:pt x="83" y="87"/>
                    </a:lnTo>
                    <a:lnTo>
                      <a:pt x="75" y="70"/>
                    </a:lnTo>
                    <a:lnTo>
                      <a:pt x="67" y="50"/>
                    </a:lnTo>
                    <a:lnTo>
                      <a:pt x="67" y="48"/>
                    </a:lnTo>
                    <a:lnTo>
                      <a:pt x="65" y="43"/>
                    </a:lnTo>
                    <a:lnTo>
                      <a:pt x="65" y="38"/>
                    </a:lnTo>
                    <a:lnTo>
                      <a:pt x="65" y="30"/>
                    </a:lnTo>
                    <a:lnTo>
                      <a:pt x="66" y="22"/>
                    </a:lnTo>
                    <a:lnTo>
                      <a:pt x="70" y="17"/>
                    </a:lnTo>
                    <a:lnTo>
                      <a:pt x="73" y="14"/>
                    </a:lnTo>
                    <a:lnTo>
                      <a:pt x="76" y="10"/>
                    </a:lnTo>
                    <a:lnTo>
                      <a:pt x="81" y="7"/>
                    </a:lnTo>
                    <a:lnTo>
                      <a:pt x="85" y="4"/>
                    </a:lnTo>
                    <a:lnTo>
                      <a:pt x="90" y="2"/>
                    </a:lnTo>
                    <a:lnTo>
                      <a:pt x="96" y="1"/>
                    </a:lnTo>
                    <a:lnTo>
                      <a:pt x="102" y="0"/>
                    </a:lnTo>
                    <a:lnTo>
                      <a:pt x="108" y="3"/>
                    </a:lnTo>
                    <a:lnTo>
                      <a:pt x="112" y="5"/>
                    </a:lnTo>
                    <a:lnTo>
                      <a:pt x="117" y="8"/>
                    </a:lnTo>
                    <a:lnTo>
                      <a:pt x="121" y="11"/>
                    </a:lnTo>
                    <a:lnTo>
                      <a:pt x="120" y="10"/>
                    </a:lnTo>
                    <a:lnTo>
                      <a:pt x="125" y="17"/>
                    </a:lnTo>
                    <a:lnTo>
                      <a:pt x="128" y="25"/>
                    </a:lnTo>
                    <a:lnTo>
                      <a:pt x="129" y="35"/>
                    </a:lnTo>
                    <a:lnTo>
                      <a:pt x="129" y="43"/>
                    </a:lnTo>
                    <a:lnTo>
                      <a:pt x="126" y="49"/>
                    </a:lnTo>
                    <a:lnTo>
                      <a:pt x="124" y="55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8" y="71"/>
                    </a:lnTo>
                    <a:lnTo>
                      <a:pt x="134" y="72"/>
                    </a:lnTo>
                    <a:lnTo>
                      <a:pt x="140" y="72"/>
                    </a:lnTo>
                    <a:lnTo>
                      <a:pt x="146" y="72"/>
                    </a:lnTo>
                    <a:lnTo>
                      <a:pt x="153" y="64"/>
                    </a:lnTo>
                    <a:lnTo>
                      <a:pt x="153" y="54"/>
                    </a:lnTo>
                    <a:lnTo>
                      <a:pt x="155" y="45"/>
                    </a:lnTo>
                    <a:lnTo>
                      <a:pt x="165" y="41"/>
                    </a:lnTo>
                    <a:lnTo>
                      <a:pt x="171" y="43"/>
                    </a:lnTo>
                    <a:lnTo>
                      <a:pt x="177" y="47"/>
                    </a:lnTo>
                    <a:lnTo>
                      <a:pt x="181" y="52"/>
                    </a:lnTo>
                    <a:lnTo>
                      <a:pt x="186" y="55"/>
                    </a:lnTo>
                    <a:lnTo>
                      <a:pt x="188" y="71"/>
                    </a:lnTo>
                    <a:lnTo>
                      <a:pt x="186" y="88"/>
                    </a:lnTo>
                    <a:lnTo>
                      <a:pt x="179" y="106"/>
                    </a:lnTo>
                    <a:lnTo>
                      <a:pt x="169" y="121"/>
                    </a:lnTo>
                    <a:lnTo>
                      <a:pt x="154" y="132"/>
                    </a:lnTo>
                    <a:lnTo>
                      <a:pt x="136" y="141"/>
                    </a:lnTo>
                    <a:lnTo>
                      <a:pt x="118" y="148"/>
                    </a:lnTo>
                    <a:lnTo>
                      <a:pt x="98" y="153"/>
                    </a:lnTo>
                    <a:lnTo>
                      <a:pt x="80" y="154"/>
                    </a:lnTo>
                    <a:lnTo>
                      <a:pt x="62" y="153"/>
                    </a:lnTo>
                    <a:lnTo>
                      <a:pt x="44" y="148"/>
                    </a:lnTo>
                    <a:lnTo>
                      <a:pt x="28" y="14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33" name="未知"/>
              <p:cNvSpPr>
                <a:spLocks/>
              </p:cNvSpPr>
              <p:nvPr/>
            </p:nvSpPr>
            <p:spPr bwMode="auto">
              <a:xfrm>
                <a:off x="892" y="178"/>
                <a:ext cx="29" cy="30"/>
              </a:xfrm>
              <a:custGeom>
                <a:avLst/>
                <a:gdLst>
                  <a:gd name="T0" fmla="*/ 0 w 59"/>
                  <a:gd name="T1" fmla="*/ 1 h 60"/>
                  <a:gd name="T2" fmla="*/ 0 w 59"/>
                  <a:gd name="T3" fmla="*/ 1 h 60"/>
                  <a:gd name="T4" fmla="*/ 0 w 59"/>
                  <a:gd name="T5" fmla="*/ 1 h 60"/>
                  <a:gd name="T6" fmla="*/ 0 w 59"/>
                  <a:gd name="T7" fmla="*/ 1 h 60"/>
                  <a:gd name="T8" fmla="*/ 0 w 59"/>
                  <a:gd name="T9" fmla="*/ 1 h 60"/>
                  <a:gd name="T10" fmla="*/ 0 w 59"/>
                  <a:gd name="T11" fmla="*/ 1 h 60"/>
                  <a:gd name="T12" fmla="*/ 0 w 59"/>
                  <a:gd name="T13" fmla="*/ 1 h 60"/>
                  <a:gd name="T14" fmla="*/ 0 w 59"/>
                  <a:gd name="T15" fmla="*/ 1 h 60"/>
                  <a:gd name="T16" fmla="*/ 0 w 59"/>
                  <a:gd name="T17" fmla="*/ 0 h 60"/>
                  <a:gd name="T18" fmla="*/ 0 w 59"/>
                  <a:gd name="T19" fmla="*/ 1 h 60"/>
                  <a:gd name="T20" fmla="*/ 0 w 59"/>
                  <a:gd name="T21" fmla="*/ 1 h 60"/>
                  <a:gd name="T22" fmla="*/ 0 w 59"/>
                  <a:gd name="T23" fmla="*/ 1 h 60"/>
                  <a:gd name="T24" fmla="*/ 0 w 59"/>
                  <a:gd name="T25" fmla="*/ 1 h 60"/>
                  <a:gd name="T26" fmla="*/ 0 w 59"/>
                  <a:gd name="T27" fmla="*/ 1 h 60"/>
                  <a:gd name="T28" fmla="*/ 0 w 59"/>
                  <a:gd name="T29" fmla="*/ 1 h 60"/>
                  <a:gd name="T30" fmla="*/ 0 w 59"/>
                  <a:gd name="T31" fmla="*/ 1 h 60"/>
                  <a:gd name="T32" fmla="*/ 0 w 59"/>
                  <a:gd name="T33" fmla="*/ 1 h 60"/>
                  <a:gd name="T34" fmla="*/ 0 w 59"/>
                  <a:gd name="T35" fmla="*/ 1 h 60"/>
                  <a:gd name="T36" fmla="*/ 0 w 59"/>
                  <a:gd name="T37" fmla="*/ 1 h 6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9" h="60">
                    <a:moveTo>
                      <a:pt x="0" y="60"/>
                    </a:moveTo>
                    <a:lnTo>
                      <a:pt x="9" y="56"/>
                    </a:lnTo>
                    <a:lnTo>
                      <a:pt x="17" y="49"/>
                    </a:lnTo>
                    <a:lnTo>
                      <a:pt x="25" y="42"/>
                    </a:lnTo>
                    <a:lnTo>
                      <a:pt x="32" y="35"/>
                    </a:lnTo>
                    <a:lnTo>
                      <a:pt x="38" y="27"/>
                    </a:lnTo>
                    <a:lnTo>
                      <a:pt x="43" y="18"/>
                    </a:lnTo>
                    <a:lnTo>
                      <a:pt x="47" y="10"/>
                    </a:lnTo>
                    <a:lnTo>
                      <a:pt x="50" y="0"/>
                    </a:lnTo>
                    <a:lnTo>
                      <a:pt x="58" y="2"/>
                    </a:lnTo>
                    <a:lnTo>
                      <a:pt x="59" y="8"/>
                    </a:lnTo>
                    <a:lnTo>
                      <a:pt x="58" y="15"/>
                    </a:lnTo>
                    <a:lnTo>
                      <a:pt x="54" y="21"/>
                    </a:lnTo>
                    <a:lnTo>
                      <a:pt x="50" y="28"/>
                    </a:lnTo>
                    <a:lnTo>
                      <a:pt x="44" y="34"/>
                    </a:lnTo>
                    <a:lnTo>
                      <a:pt x="38" y="40"/>
                    </a:lnTo>
                    <a:lnTo>
                      <a:pt x="31" y="45"/>
                    </a:lnTo>
                    <a:lnTo>
                      <a:pt x="25" y="5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34" name="未知"/>
              <p:cNvSpPr>
                <a:spLocks/>
              </p:cNvSpPr>
              <p:nvPr/>
            </p:nvSpPr>
            <p:spPr bwMode="auto">
              <a:xfrm>
                <a:off x="924" y="0"/>
                <a:ext cx="78" cy="94"/>
              </a:xfrm>
              <a:custGeom>
                <a:avLst/>
                <a:gdLst>
                  <a:gd name="T0" fmla="*/ 1 w 155"/>
                  <a:gd name="T1" fmla="*/ 1 h 187"/>
                  <a:gd name="T2" fmla="*/ 1 w 155"/>
                  <a:gd name="T3" fmla="*/ 1 h 187"/>
                  <a:gd name="T4" fmla="*/ 1 w 155"/>
                  <a:gd name="T5" fmla="*/ 1 h 187"/>
                  <a:gd name="T6" fmla="*/ 1 w 155"/>
                  <a:gd name="T7" fmla="*/ 1 h 187"/>
                  <a:gd name="T8" fmla="*/ 1 w 155"/>
                  <a:gd name="T9" fmla="*/ 1 h 187"/>
                  <a:gd name="T10" fmla="*/ 1 w 155"/>
                  <a:gd name="T11" fmla="*/ 1 h 187"/>
                  <a:gd name="T12" fmla="*/ 1 w 155"/>
                  <a:gd name="T13" fmla="*/ 1 h 187"/>
                  <a:gd name="T14" fmla="*/ 1 w 155"/>
                  <a:gd name="T15" fmla="*/ 1 h 187"/>
                  <a:gd name="T16" fmla="*/ 1 w 155"/>
                  <a:gd name="T17" fmla="*/ 1 h 187"/>
                  <a:gd name="T18" fmla="*/ 1 w 155"/>
                  <a:gd name="T19" fmla="*/ 1 h 187"/>
                  <a:gd name="T20" fmla="*/ 1 w 155"/>
                  <a:gd name="T21" fmla="*/ 1 h 187"/>
                  <a:gd name="T22" fmla="*/ 0 w 155"/>
                  <a:gd name="T23" fmla="*/ 1 h 187"/>
                  <a:gd name="T24" fmla="*/ 1 w 155"/>
                  <a:gd name="T25" fmla="*/ 1 h 187"/>
                  <a:gd name="T26" fmla="*/ 1 w 155"/>
                  <a:gd name="T27" fmla="*/ 1 h 187"/>
                  <a:gd name="T28" fmla="*/ 1 w 155"/>
                  <a:gd name="T29" fmla="*/ 1 h 187"/>
                  <a:gd name="T30" fmla="*/ 1 w 155"/>
                  <a:gd name="T31" fmla="*/ 1 h 187"/>
                  <a:gd name="T32" fmla="*/ 1 w 155"/>
                  <a:gd name="T33" fmla="*/ 1 h 187"/>
                  <a:gd name="T34" fmla="*/ 1 w 155"/>
                  <a:gd name="T35" fmla="*/ 0 h 187"/>
                  <a:gd name="T36" fmla="*/ 1 w 155"/>
                  <a:gd name="T37" fmla="*/ 1 h 187"/>
                  <a:gd name="T38" fmla="*/ 1 w 155"/>
                  <a:gd name="T39" fmla="*/ 1 h 187"/>
                  <a:gd name="T40" fmla="*/ 1 w 155"/>
                  <a:gd name="T41" fmla="*/ 1 h 187"/>
                  <a:gd name="T42" fmla="*/ 1 w 155"/>
                  <a:gd name="T43" fmla="*/ 1 h 187"/>
                  <a:gd name="T44" fmla="*/ 1 w 155"/>
                  <a:gd name="T45" fmla="*/ 1 h 187"/>
                  <a:gd name="T46" fmla="*/ 1 w 155"/>
                  <a:gd name="T47" fmla="*/ 1 h 187"/>
                  <a:gd name="T48" fmla="*/ 1 w 155"/>
                  <a:gd name="T49" fmla="*/ 1 h 187"/>
                  <a:gd name="T50" fmla="*/ 1 w 155"/>
                  <a:gd name="T51" fmla="*/ 1 h 187"/>
                  <a:gd name="T52" fmla="*/ 1 w 155"/>
                  <a:gd name="T53" fmla="*/ 1 h 187"/>
                  <a:gd name="T54" fmla="*/ 1 w 155"/>
                  <a:gd name="T55" fmla="*/ 1 h 187"/>
                  <a:gd name="T56" fmla="*/ 1 w 155"/>
                  <a:gd name="T57" fmla="*/ 1 h 187"/>
                  <a:gd name="T58" fmla="*/ 1 w 155"/>
                  <a:gd name="T59" fmla="*/ 1 h 187"/>
                  <a:gd name="T60" fmla="*/ 1 w 155"/>
                  <a:gd name="T61" fmla="*/ 1 h 187"/>
                  <a:gd name="T62" fmla="*/ 1 w 155"/>
                  <a:gd name="T63" fmla="*/ 1 h 187"/>
                  <a:gd name="T64" fmla="*/ 1 w 155"/>
                  <a:gd name="T65" fmla="*/ 1 h 187"/>
                  <a:gd name="T66" fmla="*/ 1 w 155"/>
                  <a:gd name="T67" fmla="*/ 1 h 187"/>
                  <a:gd name="T68" fmla="*/ 1 w 155"/>
                  <a:gd name="T69" fmla="*/ 1 h 187"/>
                  <a:gd name="T70" fmla="*/ 1 w 155"/>
                  <a:gd name="T71" fmla="*/ 1 h 187"/>
                  <a:gd name="T72" fmla="*/ 1 w 155"/>
                  <a:gd name="T73" fmla="*/ 1 h 187"/>
                  <a:gd name="T74" fmla="*/ 1 w 155"/>
                  <a:gd name="T75" fmla="*/ 1 h 187"/>
                  <a:gd name="T76" fmla="*/ 1 w 155"/>
                  <a:gd name="T77" fmla="*/ 1 h 187"/>
                  <a:gd name="T78" fmla="*/ 1 w 155"/>
                  <a:gd name="T79" fmla="*/ 1 h 187"/>
                  <a:gd name="T80" fmla="*/ 1 w 155"/>
                  <a:gd name="T81" fmla="*/ 1 h 187"/>
                  <a:gd name="T82" fmla="*/ 1 w 155"/>
                  <a:gd name="T83" fmla="*/ 1 h 187"/>
                  <a:gd name="T84" fmla="*/ 1 w 155"/>
                  <a:gd name="T85" fmla="*/ 1 h 187"/>
                  <a:gd name="T86" fmla="*/ 1 w 155"/>
                  <a:gd name="T87" fmla="*/ 1 h 187"/>
                  <a:gd name="T88" fmla="*/ 1 w 155"/>
                  <a:gd name="T89" fmla="*/ 1 h 187"/>
                  <a:gd name="T90" fmla="*/ 1 w 155"/>
                  <a:gd name="T91" fmla="*/ 1 h 187"/>
                  <a:gd name="T92" fmla="*/ 1 w 155"/>
                  <a:gd name="T93" fmla="*/ 1 h 187"/>
                  <a:gd name="T94" fmla="*/ 1 w 155"/>
                  <a:gd name="T95" fmla="*/ 1 h 187"/>
                  <a:gd name="T96" fmla="*/ 1 w 155"/>
                  <a:gd name="T97" fmla="*/ 1 h 18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55" h="187">
                    <a:moveTo>
                      <a:pt x="80" y="178"/>
                    </a:moveTo>
                    <a:lnTo>
                      <a:pt x="77" y="171"/>
                    </a:lnTo>
                    <a:lnTo>
                      <a:pt x="77" y="164"/>
                    </a:lnTo>
                    <a:lnTo>
                      <a:pt x="77" y="158"/>
                    </a:lnTo>
                    <a:lnTo>
                      <a:pt x="72" y="154"/>
                    </a:lnTo>
                    <a:lnTo>
                      <a:pt x="68" y="152"/>
                    </a:lnTo>
                    <a:lnTo>
                      <a:pt x="63" y="150"/>
                    </a:lnTo>
                    <a:lnTo>
                      <a:pt x="57" y="152"/>
                    </a:lnTo>
                    <a:lnTo>
                      <a:pt x="54" y="156"/>
                    </a:lnTo>
                    <a:lnTo>
                      <a:pt x="50" y="164"/>
                    </a:lnTo>
                    <a:lnTo>
                      <a:pt x="53" y="172"/>
                    </a:lnTo>
                    <a:lnTo>
                      <a:pt x="55" y="179"/>
                    </a:lnTo>
                    <a:lnTo>
                      <a:pt x="49" y="186"/>
                    </a:lnTo>
                    <a:lnTo>
                      <a:pt x="41" y="187"/>
                    </a:lnTo>
                    <a:lnTo>
                      <a:pt x="34" y="187"/>
                    </a:lnTo>
                    <a:lnTo>
                      <a:pt x="28" y="186"/>
                    </a:lnTo>
                    <a:lnTo>
                      <a:pt x="24" y="184"/>
                    </a:lnTo>
                    <a:lnTo>
                      <a:pt x="19" y="181"/>
                    </a:lnTo>
                    <a:lnTo>
                      <a:pt x="15" y="177"/>
                    </a:lnTo>
                    <a:lnTo>
                      <a:pt x="11" y="172"/>
                    </a:lnTo>
                    <a:lnTo>
                      <a:pt x="7" y="168"/>
                    </a:lnTo>
                    <a:lnTo>
                      <a:pt x="2" y="158"/>
                    </a:lnTo>
                    <a:lnTo>
                      <a:pt x="0" y="141"/>
                    </a:lnTo>
                    <a:lnTo>
                      <a:pt x="0" y="124"/>
                    </a:lnTo>
                    <a:lnTo>
                      <a:pt x="3" y="107"/>
                    </a:lnTo>
                    <a:lnTo>
                      <a:pt x="8" y="89"/>
                    </a:lnTo>
                    <a:lnTo>
                      <a:pt x="15" y="73"/>
                    </a:lnTo>
                    <a:lnTo>
                      <a:pt x="24" y="57"/>
                    </a:lnTo>
                    <a:lnTo>
                      <a:pt x="35" y="42"/>
                    </a:lnTo>
                    <a:lnTo>
                      <a:pt x="48" y="28"/>
                    </a:lnTo>
                    <a:lnTo>
                      <a:pt x="57" y="21"/>
                    </a:lnTo>
                    <a:lnTo>
                      <a:pt x="69" y="14"/>
                    </a:lnTo>
                    <a:lnTo>
                      <a:pt x="79" y="9"/>
                    </a:lnTo>
                    <a:lnTo>
                      <a:pt x="92" y="4"/>
                    </a:lnTo>
                    <a:lnTo>
                      <a:pt x="103" y="2"/>
                    </a:lnTo>
                    <a:lnTo>
                      <a:pt x="114" y="0"/>
                    </a:lnTo>
                    <a:lnTo>
                      <a:pt x="125" y="1"/>
                    </a:lnTo>
                    <a:lnTo>
                      <a:pt x="134" y="4"/>
                    </a:lnTo>
                    <a:lnTo>
                      <a:pt x="144" y="12"/>
                    </a:lnTo>
                    <a:lnTo>
                      <a:pt x="151" y="23"/>
                    </a:lnTo>
                    <a:lnTo>
                      <a:pt x="154" y="33"/>
                    </a:lnTo>
                    <a:lnTo>
                      <a:pt x="155" y="41"/>
                    </a:lnTo>
                    <a:lnTo>
                      <a:pt x="153" y="48"/>
                    </a:lnTo>
                    <a:lnTo>
                      <a:pt x="149" y="52"/>
                    </a:lnTo>
                    <a:lnTo>
                      <a:pt x="145" y="57"/>
                    </a:lnTo>
                    <a:lnTo>
                      <a:pt x="138" y="61"/>
                    </a:lnTo>
                    <a:lnTo>
                      <a:pt x="132" y="59"/>
                    </a:lnTo>
                    <a:lnTo>
                      <a:pt x="127" y="56"/>
                    </a:lnTo>
                    <a:lnTo>
                      <a:pt x="123" y="52"/>
                    </a:lnTo>
                    <a:lnTo>
                      <a:pt x="118" y="50"/>
                    </a:lnTo>
                    <a:lnTo>
                      <a:pt x="118" y="46"/>
                    </a:lnTo>
                    <a:lnTo>
                      <a:pt x="122" y="42"/>
                    </a:lnTo>
                    <a:lnTo>
                      <a:pt x="126" y="40"/>
                    </a:lnTo>
                    <a:lnTo>
                      <a:pt x="130" y="40"/>
                    </a:lnTo>
                    <a:lnTo>
                      <a:pt x="137" y="51"/>
                    </a:lnTo>
                    <a:lnTo>
                      <a:pt x="144" y="48"/>
                    </a:lnTo>
                    <a:lnTo>
                      <a:pt x="147" y="44"/>
                    </a:lnTo>
                    <a:lnTo>
                      <a:pt x="147" y="39"/>
                    </a:lnTo>
                    <a:lnTo>
                      <a:pt x="146" y="32"/>
                    </a:lnTo>
                    <a:lnTo>
                      <a:pt x="145" y="28"/>
                    </a:lnTo>
                    <a:lnTo>
                      <a:pt x="142" y="25"/>
                    </a:lnTo>
                    <a:lnTo>
                      <a:pt x="141" y="21"/>
                    </a:lnTo>
                    <a:lnTo>
                      <a:pt x="140" y="20"/>
                    </a:lnTo>
                    <a:lnTo>
                      <a:pt x="137" y="17"/>
                    </a:lnTo>
                    <a:lnTo>
                      <a:pt x="132" y="14"/>
                    </a:lnTo>
                    <a:lnTo>
                      <a:pt x="127" y="12"/>
                    </a:lnTo>
                    <a:lnTo>
                      <a:pt x="123" y="11"/>
                    </a:lnTo>
                    <a:lnTo>
                      <a:pt x="118" y="11"/>
                    </a:lnTo>
                    <a:lnTo>
                      <a:pt x="114" y="11"/>
                    </a:lnTo>
                    <a:lnTo>
                      <a:pt x="108" y="12"/>
                    </a:lnTo>
                    <a:lnTo>
                      <a:pt x="103" y="13"/>
                    </a:lnTo>
                    <a:lnTo>
                      <a:pt x="93" y="18"/>
                    </a:lnTo>
                    <a:lnTo>
                      <a:pt x="86" y="26"/>
                    </a:lnTo>
                    <a:lnTo>
                      <a:pt x="83" y="36"/>
                    </a:lnTo>
                    <a:lnTo>
                      <a:pt x="80" y="47"/>
                    </a:lnTo>
                    <a:lnTo>
                      <a:pt x="83" y="58"/>
                    </a:lnTo>
                    <a:lnTo>
                      <a:pt x="87" y="70"/>
                    </a:lnTo>
                    <a:lnTo>
                      <a:pt x="93" y="80"/>
                    </a:lnTo>
                    <a:lnTo>
                      <a:pt x="99" y="90"/>
                    </a:lnTo>
                    <a:lnTo>
                      <a:pt x="107" y="101"/>
                    </a:lnTo>
                    <a:lnTo>
                      <a:pt x="114" y="110"/>
                    </a:lnTo>
                    <a:lnTo>
                      <a:pt x="122" y="119"/>
                    </a:lnTo>
                    <a:lnTo>
                      <a:pt x="130" y="127"/>
                    </a:lnTo>
                    <a:lnTo>
                      <a:pt x="136" y="134"/>
                    </a:lnTo>
                    <a:lnTo>
                      <a:pt x="138" y="142"/>
                    </a:lnTo>
                    <a:lnTo>
                      <a:pt x="138" y="150"/>
                    </a:lnTo>
                    <a:lnTo>
                      <a:pt x="136" y="157"/>
                    </a:lnTo>
                    <a:lnTo>
                      <a:pt x="133" y="163"/>
                    </a:lnTo>
                    <a:lnTo>
                      <a:pt x="130" y="169"/>
                    </a:lnTo>
                    <a:lnTo>
                      <a:pt x="125" y="175"/>
                    </a:lnTo>
                    <a:lnTo>
                      <a:pt x="119" y="179"/>
                    </a:lnTo>
                    <a:lnTo>
                      <a:pt x="115" y="181"/>
                    </a:lnTo>
                    <a:lnTo>
                      <a:pt x="109" y="184"/>
                    </a:lnTo>
                    <a:lnTo>
                      <a:pt x="104" y="185"/>
                    </a:lnTo>
                    <a:lnTo>
                      <a:pt x="99" y="184"/>
                    </a:lnTo>
                    <a:lnTo>
                      <a:pt x="94" y="184"/>
                    </a:lnTo>
                    <a:lnTo>
                      <a:pt x="89" y="181"/>
                    </a:lnTo>
                    <a:lnTo>
                      <a:pt x="85" y="180"/>
                    </a:lnTo>
                    <a:lnTo>
                      <a:pt x="80" y="178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35" name="未知"/>
              <p:cNvSpPr>
                <a:spLocks/>
              </p:cNvSpPr>
              <p:nvPr/>
            </p:nvSpPr>
            <p:spPr bwMode="auto">
              <a:xfrm>
                <a:off x="946" y="35"/>
                <a:ext cx="10" cy="36"/>
              </a:xfrm>
              <a:custGeom>
                <a:avLst/>
                <a:gdLst>
                  <a:gd name="T0" fmla="*/ 1 w 19"/>
                  <a:gd name="T1" fmla="*/ 1 h 71"/>
                  <a:gd name="T2" fmla="*/ 1 w 19"/>
                  <a:gd name="T3" fmla="*/ 1 h 71"/>
                  <a:gd name="T4" fmla="*/ 1 w 19"/>
                  <a:gd name="T5" fmla="*/ 1 h 71"/>
                  <a:gd name="T6" fmla="*/ 1 w 19"/>
                  <a:gd name="T7" fmla="*/ 1 h 71"/>
                  <a:gd name="T8" fmla="*/ 0 w 19"/>
                  <a:gd name="T9" fmla="*/ 1 h 71"/>
                  <a:gd name="T10" fmla="*/ 0 w 19"/>
                  <a:gd name="T11" fmla="*/ 1 h 71"/>
                  <a:gd name="T12" fmla="*/ 1 w 19"/>
                  <a:gd name="T13" fmla="*/ 1 h 71"/>
                  <a:gd name="T14" fmla="*/ 1 w 19"/>
                  <a:gd name="T15" fmla="*/ 1 h 71"/>
                  <a:gd name="T16" fmla="*/ 1 w 19"/>
                  <a:gd name="T17" fmla="*/ 0 h 71"/>
                  <a:gd name="T18" fmla="*/ 1 w 19"/>
                  <a:gd name="T19" fmla="*/ 1 h 71"/>
                  <a:gd name="T20" fmla="*/ 1 w 19"/>
                  <a:gd name="T21" fmla="*/ 1 h 71"/>
                  <a:gd name="T22" fmla="*/ 1 w 19"/>
                  <a:gd name="T23" fmla="*/ 1 h 71"/>
                  <a:gd name="T24" fmla="*/ 1 w 19"/>
                  <a:gd name="T25" fmla="*/ 1 h 71"/>
                  <a:gd name="T26" fmla="*/ 1 w 19"/>
                  <a:gd name="T27" fmla="*/ 1 h 7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9" h="71">
                    <a:moveTo>
                      <a:pt x="13" y="71"/>
                    </a:moveTo>
                    <a:lnTo>
                      <a:pt x="6" y="62"/>
                    </a:lnTo>
                    <a:lnTo>
                      <a:pt x="3" y="50"/>
                    </a:lnTo>
                    <a:lnTo>
                      <a:pt x="2" y="39"/>
                    </a:lnTo>
                    <a:lnTo>
                      <a:pt x="0" y="27"/>
                    </a:lnTo>
                    <a:lnTo>
                      <a:pt x="0" y="20"/>
                    </a:lnTo>
                    <a:lnTo>
                      <a:pt x="1" y="14"/>
                    </a:lnTo>
                    <a:lnTo>
                      <a:pt x="2" y="7"/>
                    </a:lnTo>
                    <a:lnTo>
                      <a:pt x="4" y="0"/>
                    </a:lnTo>
                    <a:lnTo>
                      <a:pt x="5" y="14"/>
                    </a:lnTo>
                    <a:lnTo>
                      <a:pt x="8" y="32"/>
                    </a:lnTo>
                    <a:lnTo>
                      <a:pt x="12" y="52"/>
                    </a:lnTo>
                    <a:lnTo>
                      <a:pt x="19" y="69"/>
                    </a:lnTo>
                    <a:lnTo>
                      <a:pt x="13" y="7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36" name="未知"/>
              <p:cNvSpPr>
                <a:spLocks/>
              </p:cNvSpPr>
              <p:nvPr/>
            </p:nvSpPr>
            <p:spPr bwMode="auto">
              <a:xfrm>
                <a:off x="949" y="19"/>
                <a:ext cx="6" cy="11"/>
              </a:xfrm>
              <a:custGeom>
                <a:avLst/>
                <a:gdLst>
                  <a:gd name="T0" fmla="*/ 0 w 12"/>
                  <a:gd name="T1" fmla="*/ 1 h 21"/>
                  <a:gd name="T2" fmla="*/ 1 w 12"/>
                  <a:gd name="T3" fmla="*/ 1 h 21"/>
                  <a:gd name="T4" fmla="*/ 1 w 12"/>
                  <a:gd name="T5" fmla="*/ 1 h 21"/>
                  <a:gd name="T6" fmla="*/ 1 w 12"/>
                  <a:gd name="T7" fmla="*/ 1 h 21"/>
                  <a:gd name="T8" fmla="*/ 1 w 12"/>
                  <a:gd name="T9" fmla="*/ 0 h 21"/>
                  <a:gd name="T10" fmla="*/ 1 w 12"/>
                  <a:gd name="T11" fmla="*/ 1 h 21"/>
                  <a:gd name="T12" fmla="*/ 1 w 12"/>
                  <a:gd name="T13" fmla="*/ 1 h 21"/>
                  <a:gd name="T14" fmla="*/ 1 w 12"/>
                  <a:gd name="T15" fmla="*/ 1 h 21"/>
                  <a:gd name="T16" fmla="*/ 0 w 12"/>
                  <a:gd name="T17" fmla="*/ 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21">
                    <a:moveTo>
                      <a:pt x="0" y="21"/>
                    </a:moveTo>
                    <a:lnTo>
                      <a:pt x="4" y="17"/>
                    </a:lnTo>
                    <a:lnTo>
                      <a:pt x="6" y="10"/>
                    </a:lnTo>
                    <a:lnTo>
                      <a:pt x="8" y="4"/>
                    </a:lnTo>
                    <a:lnTo>
                      <a:pt x="12" y="0"/>
                    </a:lnTo>
                    <a:lnTo>
                      <a:pt x="12" y="5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37" name="未知"/>
              <p:cNvSpPr>
                <a:spLocks/>
              </p:cNvSpPr>
              <p:nvPr/>
            </p:nvSpPr>
            <p:spPr bwMode="auto">
              <a:xfrm>
                <a:off x="919" y="90"/>
                <a:ext cx="120" cy="136"/>
              </a:xfrm>
              <a:custGeom>
                <a:avLst/>
                <a:gdLst>
                  <a:gd name="T0" fmla="*/ 1 w 240"/>
                  <a:gd name="T1" fmla="*/ 1 h 272"/>
                  <a:gd name="T2" fmla="*/ 1 w 240"/>
                  <a:gd name="T3" fmla="*/ 1 h 272"/>
                  <a:gd name="T4" fmla="*/ 1 w 240"/>
                  <a:gd name="T5" fmla="*/ 1 h 272"/>
                  <a:gd name="T6" fmla="*/ 1 w 240"/>
                  <a:gd name="T7" fmla="*/ 1 h 272"/>
                  <a:gd name="T8" fmla="*/ 1 w 240"/>
                  <a:gd name="T9" fmla="*/ 1 h 272"/>
                  <a:gd name="T10" fmla="*/ 1 w 240"/>
                  <a:gd name="T11" fmla="*/ 1 h 272"/>
                  <a:gd name="T12" fmla="*/ 1 w 240"/>
                  <a:gd name="T13" fmla="*/ 1 h 272"/>
                  <a:gd name="T14" fmla="*/ 1 w 240"/>
                  <a:gd name="T15" fmla="*/ 1 h 272"/>
                  <a:gd name="T16" fmla="*/ 1 w 240"/>
                  <a:gd name="T17" fmla="*/ 1 h 272"/>
                  <a:gd name="T18" fmla="*/ 1 w 240"/>
                  <a:gd name="T19" fmla="*/ 1 h 272"/>
                  <a:gd name="T20" fmla="*/ 1 w 240"/>
                  <a:gd name="T21" fmla="*/ 1 h 272"/>
                  <a:gd name="T22" fmla="*/ 1 w 240"/>
                  <a:gd name="T23" fmla="*/ 1 h 272"/>
                  <a:gd name="T24" fmla="*/ 1 w 240"/>
                  <a:gd name="T25" fmla="*/ 1 h 272"/>
                  <a:gd name="T26" fmla="*/ 1 w 240"/>
                  <a:gd name="T27" fmla="*/ 1 h 272"/>
                  <a:gd name="T28" fmla="*/ 1 w 240"/>
                  <a:gd name="T29" fmla="*/ 1 h 272"/>
                  <a:gd name="T30" fmla="*/ 1 w 240"/>
                  <a:gd name="T31" fmla="*/ 1 h 272"/>
                  <a:gd name="T32" fmla="*/ 1 w 240"/>
                  <a:gd name="T33" fmla="*/ 1 h 272"/>
                  <a:gd name="T34" fmla="*/ 1 w 240"/>
                  <a:gd name="T35" fmla="*/ 1 h 272"/>
                  <a:gd name="T36" fmla="*/ 1 w 240"/>
                  <a:gd name="T37" fmla="*/ 1 h 272"/>
                  <a:gd name="T38" fmla="*/ 1 w 240"/>
                  <a:gd name="T39" fmla="*/ 1 h 272"/>
                  <a:gd name="T40" fmla="*/ 1 w 240"/>
                  <a:gd name="T41" fmla="*/ 1 h 272"/>
                  <a:gd name="T42" fmla="*/ 1 w 240"/>
                  <a:gd name="T43" fmla="*/ 1 h 272"/>
                  <a:gd name="T44" fmla="*/ 1 w 240"/>
                  <a:gd name="T45" fmla="*/ 1 h 272"/>
                  <a:gd name="T46" fmla="*/ 1 w 240"/>
                  <a:gd name="T47" fmla="*/ 1 h 272"/>
                  <a:gd name="T48" fmla="*/ 1 w 240"/>
                  <a:gd name="T49" fmla="*/ 1 h 272"/>
                  <a:gd name="T50" fmla="*/ 1 w 240"/>
                  <a:gd name="T51" fmla="*/ 1 h 272"/>
                  <a:gd name="T52" fmla="*/ 1 w 240"/>
                  <a:gd name="T53" fmla="*/ 1 h 272"/>
                  <a:gd name="T54" fmla="*/ 1 w 240"/>
                  <a:gd name="T55" fmla="*/ 1 h 272"/>
                  <a:gd name="T56" fmla="*/ 1 w 240"/>
                  <a:gd name="T57" fmla="*/ 1 h 272"/>
                  <a:gd name="T58" fmla="*/ 1 w 240"/>
                  <a:gd name="T59" fmla="*/ 1 h 272"/>
                  <a:gd name="T60" fmla="*/ 1 w 240"/>
                  <a:gd name="T61" fmla="*/ 1 h 272"/>
                  <a:gd name="T62" fmla="*/ 1 w 240"/>
                  <a:gd name="T63" fmla="*/ 1 h 272"/>
                  <a:gd name="T64" fmla="*/ 1 w 240"/>
                  <a:gd name="T65" fmla="*/ 1 h 272"/>
                  <a:gd name="T66" fmla="*/ 1 w 240"/>
                  <a:gd name="T67" fmla="*/ 1 h 272"/>
                  <a:gd name="T68" fmla="*/ 1 w 240"/>
                  <a:gd name="T69" fmla="*/ 1 h 272"/>
                  <a:gd name="T70" fmla="*/ 1 w 240"/>
                  <a:gd name="T71" fmla="*/ 1 h 272"/>
                  <a:gd name="T72" fmla="*/ 1 w 240"/>
                  <a:gd name="T73" fmla="*/ 1 h 272"/>
                  <a:gd name="T74" fmla="*/ 1 w 240"/>
                  <a:gd name="T75" fmla="*/ 1 h 272"/>
                  <a:gd name="T76" fmla="*/ 1 w 240"/>
                  <a:gd name="T77" fmla="*/ 1 h 272"/>
                  <a:gd name="T78" fmla="*/ 1 w 240"/>
                  <a:gd name="T79" fmla="*/ 1 h 272"/>
                  <a:gd name="T80" fmla="*/ 1 w 240"/>
                  <a:gd name="T81" fmla="*/ 1 h 272"/>
                  <a:gd name="T82" fmla="*/ 1 w 240"/>
                  <a:gd name="T83" fmla="*/ 1 h 272"/>
                  <a:gd name="T84" fmla="*/ 1 w 240"/>
                  <a:gd name="T85" fmla="*/ 1 h 272"/>
                  <a:gd name="T86" fmla="*/ 1 w 240"/>
                  <a:gd name="T87" fmla="*/ 1 h 272"/>
                  <a:gd name="T88" fmla="*/ 1 w 240"/>
                  <a:gd name="T89" fmla="*/ 1 h 272"/>
                  <a:gd name="T90" fmla="*/ 1 w 240"/>
                  <a:gd name="T91" fmla="*/ 1 h 272"/>
                  <a:gd name="T92" fmla="*/ 1 w 240"/>
                  <a:gd name="T93" fmla="*/ 1 h 272"/>
                  <a:gd name="T94" fmla="*/ 1 w 240"/>
                  <a:gd name="T95" fmla="*/ 1 h 272"/>
                  <a:gd name="T96" fmla="*/ 1 w 240"/>
                  <a:gd name="T97" fmla="*/ 1 h 272"/>
                  <a:gd name="T98" fmla="*/ 1 w 240"/>
                  <a:gd name="T99" fmla="*/ 1 h 272"/>
                  <a:gd name="T100" fmla="*/ 1 w 240"/>
                  <a:gd name="T101" fmla="*/ 1 h 272"/>
                  <a:gd name="T102" fmla="*/ 1 w 240"/>
                  <a:gd name="T103" fmla="*/ 1 h 272"/>
                  <a:gd name="T104" fmla="*/ 1 w 240"/>
                  <a:gd name="T105" fmla="*/ 1 h 272"/>
                  <a:gd name="T106" fmla="*/ 1 w 240"/>
                  <a:gd name="T107" fmla="*/ 1 h 272"/>
                  <a:gd name="T108" fmla="*/ 1 w 240"/>
                  <a:gd name="T109" fmla="*/ 1 h 272"/>
                  <a:gd name="T110" fmla="*/ 1 w 240"/>
                  <a:gd name="T111" fmla="*/ 1 h 27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40" h="272">
                    <a:moveTo>
                      <a:pt x="203" y="21"/>
                    </a:moveTo>
                    <a:lnTo>
                      <a:pt x="207" y="24"/>
                    </a:lnTo>
                    <a:lnTo>
                      <a:pt x="208" y="29"/>
                    </a:lnTo>
                    <a:lnTo>
                      <a:pt x="208" y="34"/>
                    </a:lnTo>
                    <a:lnTo>
                      <a:pt x="207" y="35"/>
                    </a:lnTo>
                    <a:lnTo>
                      <a:pt x="204" y="32"/>
                    </a:lnTo>
                    <a:lnTo>
                      <a:pt x="202" y="29"/>
                    </a:lnTo>
                    <a:lnTo>
                      <a:pt x="201" y="24"/>
                    </a:lnTo>
                    <a:lnTo>
                      <a:pt x="203" y="21"/>
                    </a:lnTo>
                    <a:lnTo>
                      <a:pt x="194" y="16"/>
                    </a:lnTo>
                    <a:lnTo>
                      <a:pt x="195" y="20"/>
                    </a:lnTo>
                    <a:lnTo>
                      <a:pt x="195" y="22"/>
                    </a:lnTo>
                    <a:lnTo>
                      <a:pt x="195" y="25"/>
                    </a:lnTo>
                    <a:lnTo>
                      <a:pt x="195" y="29"/>
                    </a:lnTo>
                    <a:lnTo>
                      <a:pt x="199" y="34"/>
                    </a:lnTo>
                    <a:lnTo>
                      <a:pt x="201" y="39"/>
                    </a:lnTo>
                    <a:lnTo>
                      <a:pt x="204" y="42"/>
                    </a:lnTo>
                    <a:lnTo>
                      <a:pt x="210" y="40"/>
                    </a:lnTo>
                    <a:lnTo>
                      <a:pt x="214" y="36"/>
                    </a:lnTo>
                    <a:lnTo>
                      <a:pt x="216" y="30"/>
                    </a:lnTo>
                    <a:lnTo>
                      <a:pt x="216" y="25"/>
                    </a:lnTo>
                    <a:lnTo>
                      <a:pt x="215" y="21"/>
                    </a:lnTo>
                    <a:lnTo>
                      <a:pt x="235" y="22"/>
                    </a:lnTo>
                    <a:lnTo>
                      <a:pt x="238" y="20"/>
                    </a:lnTo>
                    <a:lnTo>
                      <a:pt x="240" y="16"/>
                    </a:lnTo>
                    <a:lnTo>
                      <a:pt x="240" y="12"/>
                    </a:lnTo>
                    <a:lnTo>
                      <a:pt x="237" y="6"/>
                    </a:lnTo>
                    <a:lnTo>
                      <a:pt x="235" y="6"/>
                    </a:lnTo>
                    <a:lnTo>
                      <a:pt x="234" y="7"/>
                    </a:lnTo>
                    <a:lnTo>
                      <a:pt x="233" y="8"/>
                    </a:lnTo>
                    <a:lnTo>
                      <a:pt x="232" y="11"/>
                    </a:lnTo>
                    <a:lnTo>
                      <a:pt x="230" y="13"/>
                    </a:lnTo>
                    <a:lnTo>
                      <a:pt x="228" y="15"/>
                    </a:lnTo>
                    <a:lnTo>
                      <a:pt x="228" y="16"/>
                    </a:lnTo>
                    <a:lnTo>
                      <a:pt x="223" y="15"/>
                    </a:lnTo>
                    <a:lnTo>
                      <a:pt x="218" y="14"/>
                    </a:lnTo>
                    <a:lnTo>
                      <a:pt x="214" y="13"/>
                    </a:lnTo>
                    <a:lnTo>
                      <a:pt x="209" y="14"/>
                    </a:lnTo>
                    <a:lnTo>
                      <a:pt x="201" y="11"/>
                    </a:lnTo>
                    <a:lnTo>
                      <a:pt x="192" y="9"/>
                    </a:lnTo>
                    <a:lnTo>
                      <a:pt x="181" y="11"/>
                    </a:lnTo>
                    <a:lnTo>
                      <a:pt x="172" y="13"/>
                    </a:lnTo>
                    <a:lnTo>
                      <a:pt x="162" y="16"/>
                    </a:lnTo>
                    <a:lnTo>
                      <a:pt x="152" y="21"/>
                    </a:lnTo>
                    <a:lnTo>
                      <a:pt x="142" y="25"/>
                    </a:lnTo>
                    <a:lnTo>
                      <a:pt x="134" y="30"/>
                    </a:lnTo>
                    <a:lnTo>
                      <a:pt x="129" y="40"/>
                    </a:lnTo>
                    <a:lnTo>
                      <a:pt x="127" y="51"/>
                    </a:lnTo>
                    <a:lnTo>
                      <a:pt x="129" y="61"/>
                    </a:lnTo>
                    <a:lnTo>
                      <a:pt x="136" y="72"/>
                    </a:lnTo>
                    <a:lnTo>
                      <a:pt x="135" y="77"/>
                    </a:lnTo>
                    <a:lnTo>
                      <a:pt x="133" y="82"/>
                    </a:lnTo>
                    <a:lnTo>
                      <a:pt x="129" y="85"/>
                    </a:lnTo>
                    <a:lnTo>
                      <a:pt x="124" y="88"/>
                    </a:lnTo>
                    <a:lnTo>
                      <a:pt x="121" y="84"/>
                    </a:lnTo>
                    <a:lnTo>
                      <a:pt x="119" y="77"/>
                    </a:lnTo>
                    <a:lnTo>
                      <a:pt x="114" y="69"/>
                    </a:lnTo>
                    <a:lnTo>
                      <a:pt x="111" y="60"/>
                    </a:lnTo>
                    <a:lnTo>
                      <a:pt x="111" y="50"/>
                    </a:lnTo>
                    <a:lnTo>
                      <a:pt x="112" y="42"/>
                    </a:lnTo>
                    <a:lnTo>
                      <a:pt x="112" y="37"/>
                    </a:lnTo>
                    <a:lnTo>
                      <a:pt x="109" y="34"/>
                    </a:lnTo>
                    <a:lnTo>
                      <a:pt x="102" y="42"/>
                    </a:lnTo>
                    <a:lnTo>
                      <a:pt x="93" y="32"/>
                    </a:lnTo>
                    <a:lnTo>
                      <a:pt x="88" y="22"/>
                    </a:lnTo>
                    <a:lnTo>
                      <a:pt x="84" y="12"/>
                    </a:lnTo>
                    <a:lnTo>
                      <a:pt x="81" y="0"/>
                    </a:lnTo>
                    <a:lnTo>
                      <a:pt x="81" y="13"/>
                    </a:lnTo>
                    <a:lnTo>
                      <a:pt x="84" y="25"/>
                    </a:lnTo>
                    <a:lnTo>
                      <a:pt x="91" y="38"/>
                    </a:lnTo>
                    <a:lnTo>
                      <a:pt x="98" y="52"/>
                    </a:lnTo>
                    <a:lnTo>
                      <a:pt x="105" y="66"/>
                    </a:lnTo>
                    <a:lnTo>
                      <a:pt x="111" y="80"/>
                    </a:lnTo>
                    <a:lnTo>
                      <a:pt x="113" y="93"/>
                    </a:lnTo>
                    <a:lnTo>
                      <a:pt x="112" y="108"/>
                    </a:lnTo>
                    <a:lnTo>
                      <a:pt x="105" y="107"/>
                    </a:lnTo>
                    <a:lnTo>
                      <a:pt x="99" y="101"/>
                    </a:lnTo>
                    <a:lnTo>
                      <a:pt x="95" y="96"/>
                    </a:lnTo>
                    <a:lnTo>
                      <a:pt x="93" y="93"/>
                    </a:lnTo>
                    <a:lnTo>
                      <a:pt x="86" y="84"/>
                    </a:lnTo>
                    <a:lnTo>
                      <a:pt x="75" y="81"/>
                    </a:lnTo>
                    <a:lnTo>
                      <a:pt x="64" y="80"/>
                    </a:lnTo>
                    <a:lnTo>
                      <a:pt x="51" y="80"/>
                    </a:lnTo>
                    <a:lnTo>
                      <a:pt x="40" y="80"/>
                    </a:lnTo>
                    <a:lnTo>
                      <a:pt x="28" y="76"/>
                    </a:lnTo>
                    <a:lnTo>
                      <a:pt x="19" y="68"/>
                    </a:lnTo>
                    <a:lnTo>
                      <a:pt x="13" y="54"/>
                    </a:lnTo>
                    <a:lnTo>
                      <a:pt x="15" y="47"/>
                    </a:lnTo>
                    <a:lnTo>
                      <a:pt x="18" y="42"/>
                    </a:lnTo>
                    <a:lnTo>
                      <a:pt x="22" y="36"/>
                    </a:lnTo>
                    <a:lnTo>
                      <a:pt x="29" y="32"/>
                    </a:lnTo>
                    <a:lnTo>
                      <a:pt x="37" y="34"/>
                    </a:lnTo>
                    <a:lnTo>
                      <a:pt x="44" y="36"/>
                    </a:lnTo>
                    <a:lnTo>
                      <a:pt x="46" y="42"/>
                    </a:lnTo>
                    <a:lnTo>
                      <a:pt x="48" y="49"/>
                    </a:lnTo>
                    <a:lnTo>
                      <a:pt x="53" y="46"/>
                    </a:lnTo>
                    <a:lnTo>
                      <a:pt x="50" y="38"/>
                    </a:lnTo>
                    <a:lnTo>
                      <a:pt x="45" y="31"/>
                    </a:lnTo>
                    <a:lnTo>
                      <a:pt x="38" y="27"/>
                    </a:lnTo>
                    <a:lnTo>
                      <a:pt x="31" y="25"/>
                    </a:lnTo>
                    <a:lnTo>
                      <a:pt x="20" y="31"/>
                    </a:lnTo>
                    <a:lnTo>
                      <a:pt x="13" y="38"/>
                    </a:lnTo>
                    <a:lnTo>
                      <a:pt x="8" y="46"/>
                    </a:lnTo>
                    <a:lnTo>
                      <a:pt x="7" y="57"/>
                    </a:lnTo>
                    <a:lnTo>
                      <a:pt x="12" y="66"/>
                    </a:lnTo>
                    <a:lnTo>
                      <a:pt x="17" y="73"/>
                    </a:lnTo>
                    <a:lnTo>
                      <a:pt x="23" y="78"/>
                    </a:lnTo>
                    <a:lnTo>
                      <a:pt x="30" y="83"/>
                    </a:lnTo>
                    <a:lnTo>
                      <a:pt x="21" y="97"/>
                    </a:lnTo>
                    <a:lnTo>
                      <a:pt x="12" y="108"/>
                    </a:lnTo>
                    <a:lnTo>
                      <a:pt x="5" y="122"/>
                    </a:lnTo>
                    <a:lnTo>
                      <a:pt x="0" y="138"/>
                    </a:lnTo>
                    <a:lnTo>
                      <a:pt x="5" y="142"/>
                    </a:lnTo>
                    <a:lnTo>
                      <a:pt x="10" y="131"/>
                    </a:lnTo>
                    <a:lnTo>
                      <a:pt x="14" y="121"/>
                    </a:lnTo>
                    <a:lnTo>
                      <a:pt x="19" y="111"/>
                    </a:lnTo>
                    <a:lnTo>
                      <a:pt x="26" y="100"/>
                    </a:lnTo>
                    <a:lnTo>
                      <a:pt x="29" y="97"/>
                    </a:lnTo>
                    <a:lnTo>
                      <a:pt x="34" y="93"/>
                    </a:lnTo>
                    <a:lnTo>
                      <a:pt x="38" y="90"/>
                    </a:lnTo>
                    <a:lnTo>
                      <a:pt x="44" y="89"/>
                    </a:lnTo>
                    <a:lnTo>
                      <a:pt x="49" y="88"/>
                    </a:lnTo>
                    <a:lnTo>
                      <a:pt x="55" y="87"/>
                    </a:lnTo>
                    <a:lnTo>
                      <a:pt x="59" y="87"/>
                    </a:lnTo>
                    <a:lnTo>
                      <a:pt x="64" y="88"/>
                    </a:lnTo>
                    <a:lnTo>
                      <a:pt x="56" y="96"/>
                    </a:lnTo>
                    <a:lnTo>
                      <a:pt x="51" y="104"/>
                    </a:lnTo>
                    <a:lnTo>
                      <a:pt x="50" y="112"/>
                    </a:lnTo>
                    <a:lnTo>
                      <a:pt x="51" y="118"/>
                    </a:lnTo>
                    <a:lnTo>
                      <a:pt x="53" y="123"/>
                    </a:lnTo>
                    <a:lnTo>
                      <a:pt x="58" y="127"/>
                    </a:lnTo>
                    <a:lnTo>
                      <a:pt x="64" y="129"/>
                    </a:lnTo>
                    <a:lnTo>
                      <a:pt x="70" y="130"/>
                    </a:lnTo>
                    <a:lnTo>
                      <a:pt x="73" y="130"/>
                    </a:lnTo>
                    <a:lnTo>
                      <a:pt x="76" y="128"/>
                    </a:lnTo>
                    <a:lnTo>
                      <a:pt x="79" y="126"/>
                    </a:lnTo>
                    <a:lnTo>
                      <a:pt x="79" y="122"/>
                    </a:lnTo>
                    <a:lnTo>
                      <a:pt x="79" y="118"/>
                    </a:lnTo>
                    <a:lnTo>
                      <a:pt x="78" y="114"/>
                    </a:lnTo>
                    <a:lnTo>
                      <a:pt x="75" y="111"/>
                    </a:lnTo>
                    <a:lnTo>
                      <a:pt x="72" y="110"/>
                    </a:lnTo>
                    <a:lnTo>
                      <a:pt x="68" y="113"/>
                    </a:lnTo>
                    <a:lnTo>
                      <a:pt x="71" y="116"/>
                    </a:lnTo>
                    <a:lnTo>
                      <a:pt x="73" y="121"/>
                    </a:lnTo>
                    <a:lnTo>
                      <a:pt x="73" y="125"/>
                    </a:lnTo>
                    <a:lnTo>
                      <a:pt x="68" y="128"/>
                    </a:lnTo>
                    <a:lnTo>
                      <a:pt x="63" y="126"/>
                    </a:lnTo>
                    <a:lnTo>
                      <a:pt x="59" y="123"/>
                    </a:lnTo>
                    <a:lnTo>
                      <a:pt x="56" y="120"/>
                    </a:lnTo>
                    <a:lnTo>
                      <a:pt x="55" y="114"/>
                    </a:lnTo>
                    <a:lnTo>
                      <a:pt x="56" y="110"/>
                    </a:lnTo>
                    <a:lnTo>
                      <a:pt x="59" y="104"/>
                    </a:lnTo>
                    <a:lnTo>
                      <a:pt x="64" y="99"/>
                    </a:lnTo>
                    <a:lnTo>
                      <a:pt x="71" y="97"/>
                    </a:lnTo>
                    <a:lnTo>
                      <a:pt x="80" y="99"/>
                    </a:lnTo>
                    <a:lnTo>
                      <a:pt x="88" y="103"/>
                    </a:lnTo>
                    <a:lnTo>
                      <a:pt x="95" y="107"/>
                    </a:lnTo>
                    <a:lnTo>
                      <a:pt x="101" y="115"/>
                    </a:lnTo>
                    <a:lnTo>
                      <a:pt x="104" y="128"/>
                    </a:lnTo>
                    <a:lnTo>
                      <a:pt x="102" y="139"/>
                    </a:lnTo>
                    <a:lnTo>
                      <a:pt x="97" y="151"/>
                    </a:lnTo>
                    <a:lnTo>
                      <a:pt x="93" y="161"/>
                    </a:lnTo>
                    <a:lnTo>
                      <a:pt x="94" y="176"/>
                    </a:lnTo>
                    <a:lnTo>
                      <a:pt x="90" y="189"/>
                    </a:lnTo>
                    <a:lnTo>
                      <a:pt x="84" y="201"/>
                    </a:lnTo>
                    <a:lnTo>
                      <a:pt x="78" y="214"/>
                    </a:lnTo>
                    <a:lnTo>
                      <a:pt x="71" y="221"/>
                    </a:lnTo>
                    <a:lnTo>
                      <a:pt x="63" y="228"/>
                    </a:lnTo>
                    <a:lnTo>
                      <a:pt x="55" y="234"/>
                    </a:lnTo>
                    <a:lnTo>
                      <a:pt x="46" y="241"/>
                    </a:lnTo>
                    <a:lnTo>
                      <a:pt x="38" y="247"/>
                    </a:lnTo>
                    <a:lnTo>
                      <a:pt x="31" y="255"/>
                    </a:lnTo>
                    <a:lnTo>
                      <a:pt x="27" y="263"/>
                    </a:lnTo>
                    <a:lnTo>
                      <a:pt x="25" y="272"/>
                    </a:lnTo>
                    <a:lnTo>
                      <a:pt x="30" y="272"/>
                    </a:lnTo>
                    <a:lnTo>
                      <a:pt x="36" y="268"/>
                    </a:lnTo>
                    <a:lnTo>
                      <a:pt x="41" y="264"/>
                    </a:lnTo>
                    <a:lnTo>
                      <a:pt x="46" y="262"/>
                    </a:lnTo>
                    <a:lnTo>
                      <a:pt x="59" y="263"/>
                    </a:lnTo>
                    <a:lnTo>
                      <a:pt x="68" y="260"/>
                    </a:lnTo>
                    <a:lnTo>
                      <a:pt x="76" y="255"/>
                    </a:lnTo>
                    <a:lnTo>
                      <a:pt x="82" y="247"/>
                    </a:lnTo>
                    <a:lnTo>
                      <a:pt x="87" y="237"/>
                    </a:lnTo>
                    <a:lnTo>
                      <a:pt x="93" y="228"/>
                    </a:lnTo>
                    <a:lnTo>
                      <a:pt x="97" y="219"/>
                    </a:lnTo>
                    <a:lnTo>
                      <a:pt x="104" y="212"/>
                    </a:lnTo>
                    <a:lnTo>
                      <a:pt x="112" y="214"/>
                    </a:lnTo>
                    <a:lnTo>
                      <a:pt x="118" y="213"/>
                    </a:lnTo>
                    <a:lnTo>
                      <a:pt x="121" y="210"/>
                    </a:lnTo>
                    <a:lnTo>
                      <a:pt x="125" y="205"/>
                    </a:lnTo>
                    <a:lnTo>
                      <a:pt x="127" y="199"/>
                    </a:lnTo>
                    <a:lnTo>
                      <a:pt x="129" y="192"/>
                    </a:lnTo>
                    <a:lnTo>
                      <a:pt x="133" y="187"/>
                    </a:lnTo>
                    <a:lnTo>
                      <a:pt x="139" y="183"/>
                    </a:lnTo>
                    <a:lnTo>
                      <a:pt x="154" y="184"/>
                    </a:lnTo>
                    <a:lnTo>
                      <a:pt x="159" y="187"/>
                    </a:lnTo>
                    <a:lnTo>
                      <a:pt x="158" y="190"/>
                    </a:lnTo>
                    <a:lnTo>
                      <a:pt x="152" y="194"/>
                    </a:lnTo>
                    <a:lnTo>
                      <a:pt x="146" y="199"/>
                    </a:lnTo>
                    <a:lnTo>
                      <a:pt x="139" y="205"/>
                    </a:lnTo>
                    <a:lnTo>
                      <a:pt x="134" y="212"/>
                    </a:lnTo>
                    <a:lnTo>
                      <a:pt x="135" y="219"/>
                    </a:lnTo>
                    <a:lnTo>
                      <a:pt x="137" y="225"/>
                    </a:lnTo>
                    <a:lnTo>
                      <a:pt x="140" y="228"/>
                    </a:lnTo>
                    <a:lnTo>
                      <a:pt x="143" y="232"/>
                    </a:lnTo>
                    <a:lnTo>
                      <a:pt x="149" y="233"/>
                    </a:lnTo>
                    <a:lnTo>
                      <a:pt x="159" y="229"/>
                    </a:lnTo>
                    <a:lnTo>
                      <a:pt x="165" y="220"/>
                    </a:lnTo>
                    <a:lnTo>
                      <a:pt x="167" y="210"/>
                    </a:lnTo>
                    <a:lnTo>
                      <a:pt x="170" y="202"/>
                    </a:lnTo>
                    <a:lnTo>
                      <a:pt x="161" y="199"/>
                    </a:lnTo>
                    <a:lnTo>
                      <a:pt x="161" y="206"/>
                    </a:lnTo>
                    <a:lnTo>
                      <a:pt x="161" y="212"/>
                    </a:lnTo>
                    <a:lnTo>
                      <a:pt x="159" y="218"/>
                    </a:lnTo>
                    <a:lnTo>
                      <a:pt x="155" y="224"/>
                    </a:lnTo>
                    <a:lnTo>
                      <a:pt x="151" y="226"/>
                    </a:lnTo>
                    <a:lnTo>
                      <a:pt x="148" y="224"/>
                    </a:lnTo>
                    <a:lnTo>
                      <a:pt x="144" y="221"/>
                    </a:lnTo>
                    <a:lnTo>
                      <a:pt x="142" y="220"/>
                    </a:lnTo>
                    <a:lnTo>
                      <a:pt x="143" y="213"/>
                    </a:lnTo>
                    <a:lnTo>
                      <a:pt x="148" y="207"/>
                    </a:lnTo>
                    <a:lnTo>
                      <a:pt x="154" y="203"/>
                    </a:lnTo>
                    <a:lnTo>
                      <a:pt x="161" y="199"/>
                    </a:lnTo>
                    <a:lnTo>
                      <a:pt x="170" y="202"/>
                    </a:lnTo>
                    <a:lnTo>
                      <a:pt x="179" y="206"/>
                    </a:lnTo>
                    <a:lnTo>
                      <a:pt x="182" y="212"/>
                    </a:lnTo>
                    <a:lnTo>
                      <a:pt x="181" y="218"/>
                    </a:lnTo>
                    <a:lnTo>
                      <a:pt x="178" y="224"/>
                    </a:lnTo>
                    <a:lnTo>
                      <a:pt x="173" y="230"/>
                    </a:lnTo>
                    <a:lnTo>
                      <a:pt x="170" y="236"/>
                    </a:lnTo>
                    <a:lnTo>
                      <a:pt x="170" y="243"/>
                    </a:lnTo>
                    <a:lnTo>
                      <a:pt x="173" y="250"/>
                    </a:lnTo>
                    <a:lnTo>
                      <a:pt x="178" y="252"/>
                    </a:lnTo>
                    <a:lnTo>
                      <a:pt x="184" y="256"/>
                    </a:lnTo>
                    <a:lnTo>
                      <a:pt x="189" y="257"/>
                    </a:lnTo>
                    <a:lnTo>
                      <a:pt x="196" y="252"/>
                    </a:lnTo>
                    <a:lnTo>
                      <a:pt x="195" y="248"/>
                    </a:lnTo>
                    <a:lnTo>
                      <a:pt x="197" y="244"/>
                    </a:lnTo>
                    <a:lnTo>
                      <a:pt x="201" y="242"/>
                    </a:lnTo>
                    <a:lnTo>
                      <a:pt x="201" y="237"/>
                    </a:lnTo>
                    <a:lnTo>
                      <a:pt x="194" y="239"/>
                    </a:lnTo>
                    <a:lnTo>
                      <a:pt x="190" y="244"/>
                    </a:lnTo>
                    <a:lnTo>
                      <a:pt x="187" y="249"/>
                    </a:lnTo>
                    <a:lnTo>
                      <a:pt x="179" y="248"/>
                    </a:lnTo>
                    <a:lnTo>
                      <a:pt x="179" y="235"/>
                    </a:lnTo>
                    <a:lnTo>
                      <a:pt x="185" y="222"/>
                    </a:lnTo>
                    <a:lnTo>
                      <a:pt x="187" y="211"/>
                    </a:lnTo>
                    <a:lnTo>
                      <a:pt x="181" y="197"/>
                    </a:lnTo>
                    <a:lnTo>
                      <a:pt x="174" y="196"/>
                    </a:lnTo>
                    <a:lnTo>
                      <a:pt x="171" y="195"/>
                    </a:lnTo>
                    <a:lnTo>
                      <a:pt x="167" y="191"/>
                    </a:lnTo>
                    <a:lnTo>
                      <a:pt x="166" y="188"/>
                    </a:lnTo>
                    <a:lnTo>
                      <a:pt x="163" y="184"/>
                    </a:lnTo>
                    <a:lnTo>
                      <a:pt x="159" y="181"/>
                    </a:lnTo>
                    <a:lnTo>
                      <a:pt x="155" y="178"/>
                    </a:lnTo>
                    <a:lnTo>
                      <a:pt x="147" y="174"/>
                    </a:lnTo>
                    <a:lnTo>
                      <a:pt x="135" y="179"/>
                    </a:lnTo>
                    <a:lnTo>
                      <a:pt x="127" y="186"/>
                    </a:lnTo>
                    <a:lnTo>
                      <a:pt x="121" y="194"/>
                    </a:lnTo>
                    <a:lnTo>
                      <a:pt x="117" y="204"/>
                    </a:lnTo>
                    <a:lnTo>
                      <a:pt x="109" y="199"/>
                    </a:lnTo>
                    <a:lnTo>
                      <a:pt x="110" y="192"/>
                    </a:lnTo>
                    <a:lnTo>
                      <a:pt x="113" y="184"/>
                    </a:lnTo>
                    <a:lnTo>
                      <a:pt x="116" y="176"/>
                    </a:lnTo>
                    <a:lnTo>
                      <a:pt x="125" y="172"/>
                    </a:lnTo>
                    <a:lnTo>
                      <a:pt x="131" y="166"/>
                    </a:lnTo>
                    <a:lnTo>
                      <a:pt x="136" y="158"/>
                    </a:lnTo>
                    <a:lnTo>
                      <a:pt x="140" y="150"/>
                    </a:lnTo>
                    <a:lnTo>
                      <a:pt x="144" y="142"/>
                    </a:lnTo>
                    <a:lnTo>
                      <a:pt x="149" y="134"/>
                    </a:lnTo>
                    <a:lnTo>
                      <a:pt x="155" y="127"/>
                    </a:lnTo>
                    <a:lnTo>
                      <a:pt x="163" y="122"/>
                    </a:lnTo>
                    <a:lnTo>
                      <a:pt x="173" y="120"/>
                    </a:lnTo>
                    <a:lnTo>
                      <a:pt x="185" y="119"/>
                    </a:lnTo>
                    <a:lnTo>
                      <a:pt x="192" y="119"/>
                    </a:lnTo>
                    <a:lnTo>
                      <a:pt x="195" y="119"/>
                    </a:lnTo>
                    <a:lnTo>
                      <a:pt x="194" y="116"/>
                    </a:lnTo>
                    <a:lnTo>
                      <a:pt x="187" y="114"/>
                    </a:lnTo>
                    <a:lnTo>
                      <a:pt x="180" y="113"/>
                    </a:lnTo>
                    <a:lnTo>
                      <a:pt x="173" y="114"/>
                    </a:lnTo>
                    <a:lnTo>
                      <a:pt x="166" y="116"/>
                    </a:lnTo>
                    <a:lnTo>
                      <a:pt x="159" y="119"/>
                    </a:lnTo>
                    <a:lnTo>
                      <a:pt x="152" y="123"/>
                    </a:lnTo>
                    <a:lnTo>
                      <a:pt x="146" y="127"/>
                    </a:lnTo>
                    <a:lnTo>
                      <a:pt x="140" y="131"/>
                    </a:lnTo>
                    <a:lnTo>
                      <a:pt x="133" y="139"/>
                    </a:lnTo>
                    <a:lnTo>
                      <a:pt x="129" y="150"/>
                    </a:lnTo>
                    <a:lnTo>
                      <a:pt x="125" y="157"/>
                    </a:lnTo>
                    <a:lnTo>
                      <a:pt x="116" y="158"/>
                    </a:lnTo>
                    <a:lnTo>
                      <a:pt x="118" y="141"/>
                    </a:lnTo>
                    <a:lnTo>
                      <a:pt x="120" y="122"/>
                    </a:lnTo>
                    <a:lnTo>
                      <a:pt x="127" y="105"/>
                    </a:lnTo>
                    <a:lnTo>
                      <a:pt x="142" y="93"/>
                    </a:lnTo>
                    <a:lnTo>
                      <a:pt x="143" y="89"/>
                    </a:lnTo>
                    <a:lnTo>
                      <a:pt x="146" y="78"/>
                    </a:lnTo>
                    <a:lnTo>
                      <a:pt x="147" y="68"/>
                    </a:lnTo>
                    <a:lnTo>
                      <a:pt x="142" y="63"/>
                    </a:lnTo>
                    <a:lnTo>
                      <a:pt x="137" y="58"/>
                    </a:lnTo>
                    <a:lnTo>
                      <a:pt x="135" y="51"/>
                    </a:lnTo>
                    <a:lnTo>
                      <a:pt x="135" y="44"/>
                    </a:lnTo>
                    <a:lnTo>
                      <a:pt x="137" y="36"/>
                    </a:lnTo>
                    <a:lnTo>
                      <a:pt x="142" y="31"/>
                    </a:lnTo>
                    <a:lnTo>
                      <a:pt x="147" y="27"/>
                    </a:lnTo>
                    <a:lnTo>
                      <a:pt x="152" y="24"/>
                    </a:lnTo>
                    <a:lnTo>
                      <a:pt x="158" y="27"/>
                    </a:lnTo>
                    <a:lnTo>
                      <a:pt x="164" y="29"/>
                    </a:lnTo>
                    <a:lnTo>
                      <a:pt x="169" y="27"/>
                    </a:lnTo>
                    <a:lnTo>
                      <a:pt x="174" y="28"/>
                    </a:lnTo>
                    <a:lnTo>
                      <a:pt x="178" y="30"/>
                    </a:lnTo>
                    <a:lnTo>
                      <a:pt x="181" y="34"/>
                    </a:lnTo>
                    <a:lnTo>
                      <a:pt x="184" y="40"/>
                    </a:lnTo>
                    <a:lnTo>
                      <a:pt x="181" y="47"/>
                    </a:lnTo>
                    <a:lnTo>
                      <a:pt x="174" y="51"/>
                    </a:lnTo>
                    <a:lnTo>
                      <a:pt x="167" y="52"/>
                    </a:lnTo>
                    <a:lnTo>
                      <a:pt x="164" y="46"/>
                    </a:lnTo>
                    <a:lnTo>
                      <a:pt x="163" y="40"/>
                    </a:lnTo>
                    <a:lnTo>
                      <a:pt x="164" y="35"/>
                    </a:lnTo>
                    <a:lnTo>
                      <a:pt x="164" y="29"/>
                    </a:lnTo>
                    <a:lnTo>
                      <a:pt x="158" y="27"/>
                    </a:lnTo>
                    <a:lnTo>
                      <a:pt x="157" y="31"/>
                    </a:lnTo>
                    <a:lnTo>
                      <a:pt x="156" y="37"/>
                    </a:lnTo>
                    <a:lnTo>
                      <a:pt x="157" y="44"/>
                    </a:lnTo>
                    <a:lnTo>
                      <a:pt x="157" y="50"/>
                    </a:lnTo>
                    <a:lnTo>
                      <a:pt x="161" y="53"/>
                    </a:lnTo>
                    <a:lnTo>
                      <a:pt x="166" y="57"/>
                    </a:lnTo>
                    <a:lnTo>
                      <a:pt x="171" y="58"/>
                    </a:lnTo>
                    <a:lnTo>
                      <a:pt x="178" y="58"/>
                    </a:lnTo>
                    <a:lnTo>
                      <a:pt x="184" y="54"/>
                    </a:lnTo>
                    <a:lnTo>
                      <a:pt x="188" y="50"/>
                    </a:lnTo>
                    <a:lnTo>
                      <a:pt x="190" y="44"/>
                    </a:lnTo>
                    <a:lnTo>
                      <a:pt x="190" y="38"/>
                    </a:lnTo>
                    <a:lnTo>
                      <a:pt x="189" y="32"/>
                    </a:lnTo>
                    <a:lnTo>
                      <a:pt x="186" y="27"/>
                    </a:lnTo>
                    <a:lnTo>
                      <a:pt x="181" y="22"/>
                    </a:lnTo>
                    <a:lnTo>
                      <a:pt x="177" y="19"/>
                    </a:lnTo>
                    <a:lnTo>
                      <a:pt x="181" y="16"/>
                    </a:lnTo>
                    <a:lnTo>
                      <a:pt x="186" y="15"/>
                    </a:lnTo>
                    <a:lnTo>
                      <a:pt x="190" y="15"/>
                    </a:lnTo>
                    <a:lnTo>
                      <a:pt x="194" y="16"/>
                    </a:lnTo>
                    <a:lnTo>
                      <a:pt x="203" y="2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38" name="未知"/>
              <p:cNvSpPr>
                <a:spLocks/>
              </p:cNvSpPr>
              <p:nvPr/>
            </p:nvSpPr>
            <p:spPr bwMode="auto">
              <a:xfrm>
                <a:off x="1199" y="64"/>
                <a:ext cx="107" cy="66"/>
              </a:xfrm>
              <a:custGeom>
                <a:avLst/>
                <a:gdLst>
                  <a:gd name="T0" fmla="*/ 0 w 216"/>
                  <a:gd name="T1" fmla="*/ 0 h 134"/>
                  <a:gd name="T2" fmla="*/ 0 w 216"/>
                  <a:gd name="T3" fmla="*/ 0 h 134"/>
                  <a:gd name="T4" fmla="*/ 0 w 216"/>
                  <a:gd name="T5" fmla="*/ 0 h 134"/>
                  <a:gd name="T6" fmla="*/ 0 w 216"/>
                  <a:gd name="T7" fmla="*/ 0 h 134"/>
                  <a:gd name="T8" fmla="*/ 0 w 216"/>
                  <a:gd name="T9" fmla="*/ 0 h 134"/>
                  <a:gd name="T10" fmla="*/ 0 w 216"/>
                  <a:gd name="T11" fmla="*/ 0 h 134"/>
                  <a:gd name="T12" fmla="*/ 0 w 216"/>
                  <a:gd name="T13" fmla="*/ 0 h 134"/>
                  <a:gd name="T14" fmla="*/ 0 w 216"/>
                  <a:gd name="T15" fmla="*/ 0 h 134"/>
                  <a:gd name="T16" fmla="*/ 0 w 216"/>
                  <a:gd name="T17" fmla="*/ 0 h 134"/>
                  <a:gd name="T18" fmla="*/ 0 w 216"/>
                  <a:gd name="T19" fmla="*/ 0 h 134"/>
                  <a:gd name="T20" fmla="*/ 0 w 216"/>
                  <a:gd name="T21" fmla="*/ 0 h 134"/>
                  <a:gd name="T22" fmla="*/ 0 w 216"/>
                  <a:gd name="T23" fmla="*/ 0 h 134"/>
                  <a:gd name="T24" fmla="*/ 0 w 216"/>
                  <a:gd name="T25" fmla="*/ 0 h 134"/>
                  <a:gd name="T26" fmla="*/ 0 w 216"/>
                  <a:gd name="T27" fmla="*/ 0 h 134"/>
                  <a:gd name="T28" fmla="*/ 0 w 216"/>
                  <a:gd name="T29" fmla="*/ 0 h 134"/>
                  <a:gd name="T30" fmla="*/ 0 w 216"/>
                  <a:gd name="T31" fmla="*/ 0 h 134"/>
                  <a:gd name="T32" fmla="*/ 0 w 216"/>
                  <a:gd name="T33" fmla="*/ 0 h 134"/>
                  <a:gd name="T34" fmla="*/ 0 w 216"/>
                  <a:gd name="T35" fmla="*/ 0 h 134"/>
                  <a:gd name="T36" fmla="*/ 0 w 216"/>
                  <a:gd name="T37" fmla="*/ 0 h 134"/>
                  <a:gd name="T38" fmla="*/ 0 w 216"/>
                  <a:gd name="T39" fmla="*/ 0 h 134"/>
                  <a:gd name="T40" fmla="*/ 0 w 216"/>
                  <a:gd name="T41" fmla="*/ 0 h 134"/>
                  <a:gd name="T42" fmla="*/ 0 w 216"/>
                  <a:gd name="T43" fmla="*/ 0 h 134"/>
                  <a:gd name="T44" fmla="*/ 0 w 216"/>
                  <a:gd name="T45" fmla="*/ 0 h 134"/>
                  <a:gd name="T46" fmla="*/ 0 w 216"/>
                  <a:gd name="T47" fmla="*/ 0 h 134"/>
                  <a:gd name="T48" fmla="*/ 0 w 216"/>
                  <a:gd name="T49" fmla="*/ 0 h 134"/>
                  <a:gd name="T50" fmla="*/ 0 w 216"/>
                  <a:gd name="T51" fmla="*/ 0 h 134"/>
                  <a:gd name="T52" fmla="*/ 0 w 216"/>
                  <a:gd name="T53" fmla="*/ 0 h 134"/>
                  <a:gd name="T54" fmla="*/ 0 w 216"/>
                  <a:gd name="T55" fmla="*/ 0 h 134"/>
                  <a:gd name="T56" fmla="*/ 0 w 216"/>
                  <a:gd name="T57" fmla="*/ 0 h 134"/>
                  <a:gd name="T58" fmla="*/ 0 w 216"/>
                  <a:gd name="T59" fmla="*/ 0 h 134"/>
                  <a:gd name="T60" fmla="*/ 0 w 216"/>
                  <a:gd name="T61" fmla="*/ 0 h 134"/>
                  <a:gd name="T62" fmla="*/ 0 w 216"/>
                  <a:gd name="T63" fmla="*/ 0 h 134"/>
                  <a:gd name="T64" fmla="*/ 0 w 216"/>
                  <a:gd name="T65" fmla="*/ 0 h 134"/>
                  <a:gd name="T66" fmla="*/ 0 w 216"/>
                  <a:gd name="T67" fmla="*/ 0 h 134"/>
                  <a:gd name="T68" fmla="*/ 0 w 216"/>
                  <a:gd name="T69" fmla="*/ 0 h 134"/>
                  <a:gd name="T70" fmla="*/ 0 w 216"/>
                  <a:gd name="T71" fmla="*/ 0 h 134"/>
                  <a:gd name="T72" fmla="*/ 0 w 216"/>
                  <a:gd name="T73" fmla="*/ 0 h 134"/>
                  <a:gd name="T74" fmla="*/ 0 w 216"/>
                  <a:gd name="T75" fmla="*/ 0 h 134"/>
                  <a:gd name="T76" fmla="*/ 0 w 216"/>
                  <a:gd name="T77" fmla="*/ 0 h 134"/>
                  <a:gd name="T78" fmla="*/ 0 w 216"/>
                  <a:gd name="T79" fmla="*/ 0 h 134"/>
                  <a:gd name="T80" fmla="*/ 0 w 216"/>
                  <a:gd name="T81" fmla="*/ 0 h 134"/>
                  <a:gd name="T82" fmla="*/ 0 w 216"/>
                  <a:gd name="T83" fmla="*/ 0 h 134"/>
                  <a:gd name="T84" fmla="*/ 0 w 216"/>
                  <a:gd name="T85" fmla="*/ 0 h 134"/>
                  <a:gd name="T86" fmla="*/ 0 w 216"/>
                  <a:gd name="T87" fmla="*/ 0 h 134"/>
                  <a:gd name="T88" fmla="*/ 0 w 216"/>
                  <a:gd name="T89" fmla="*/ 0 h 13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16" h="134">
                    <a:moveTo>
                      <a:pt x="189" y="134"/>
                    </a:moveTo>
                    <a:lnTo>
                      <a:pt x="180" y="133"/>
                    </a:lnTo>
                    <a:lnTo>
                      <a:pt x="173" y="129"/>
                    </a:lnTo>
                    <a:lnTo>
                      <a:pt x="168" y="125"/>
                    </a:lnTo>
                    <a:lnTo>
                      <a:pt x="163" y="119"/>
                    </a:lnTo>
                    <a:lnTo>
                      <a:pt x="161" y="111"/>
                    </a:lnTo>
                    <a:lnTo>
                      <a:pt x="163" y="104"/>
                    </a:lnTo>
                    <a:lnTo>
                      <a:pt x="166" y="98"/>
                    </a:lnTo>
                    <a:lnTo>
                      <a:pt x="169" y="92"/>
                    </a:lnTo>
                    <a:lnTo>
                      <a:pt x="175" y="91"/>
                    </a:lnTo>
                    <a:lnTo>
                      <a:pt x="181" y="89"/>
                    </a:lnTo>
                    <a:lnTo>
                      <a:pt x="184" y="90"/>
                    </a:lnTo>
                    <a:lnTo>
                      <a:pt x="188" y="93"/>
                    </a:lnTo>
                    <a:lnTo>
                      <a:pt x="190" y="99"/>
                    </a:lnTo>
                    <a:lnTo>
                      <a:pt x="189" y="105"/>
                    </a:lnTo>
                    <a:lnTo>
                      <a:pt x="187" y="110"/>
                    </a:lnTo>
                    <a:lnTo>
                      <a:pt x="183" y="113"/>
                    </a:lnTo>
                    <a:lnTo>
                      <a:pt x="171" y="111"/>
                    </a:lnTo>
                    <a:lnTo>
                      <a:pt x="171" y="115"/>
                    </a:lnTo>
                    <a:lnTo>
                      <a:pt x="173" y="119"/>
                    </a:lnTo>
                    <a:lnTo>
                      <a:pt x="176" y="122"/>
                    </a:lnTo>
                    <a:lnTo>
                      <a:pt x="180" y="125"/>
                    </a:lnTo>
                    <a:lnTo>
                      <a:pt x="187" y="126"/>
                    </a:lnTo>
                    <a:lnTo>
                      <a:pt x="193" y="122"/>
                    </a:lnTo>
                    <a:lnTo>
                      <a:pt x="197" y="118"/>
                    </a:lnTo>
                    <a:lnTo>
                      <a:pt x="202" y="113"/>
                    </a:lnTo>
                    <a:lnTo>
                      <a:pt x="205" y="103"/>
                    </a:lnTo>
                    <a:lnTo>
                      <a:pt x="204" y="93"/>
                    </a:lnTo>
                    <a:lnTo>
                      <a:pt x="199" y="84"/>
                    </a:lnTo>
                    <a:lnTo>
                      <a:pt x="195" y="75"/>
                    </a:lnTo>
                    <a:lnTo>
                      <a:pt x="193" y="70"/>
                    </a:lnTo>
                    <a:lnTo>
                      <a:pt x="188" y="68"/>
                    </a:lnTo>
                    <a:lnTo>
                      <a:pt x="184" y="66"/>
                    </a:lnTo>
                    <a:lnTo>
                      <a:pt x="179" y="64"/>
                    </a:lnTo>
                    <a:lnTo>
                      <a:pt x="174" y="64"/>
                    </a:lnTo>
                    <a:lnTo>
                      <a:pt x="168" y="64"/>
                    </a:lnTo>
                    <a:lnTo>
                      <a:pt x="164" y="64"/>
                    </a:lnTo>
                    <a:lnTo>
                      <a:pt x="159" y="64"/>
                    </a:lnTo>
                    <a:lnTo>
                      <a:pt x="146" y="72"/>
                    </a:lnTo>
                    <a:lnTo>
                      <a:pt x="136" y="81"/>
                    </a:lnTo>
                    <a:lnTo>
                      <a:pt x="127" y="91"/>
                    </a:lnTo>
                    <a:lnTo>
                      <a:pt x="118" y="102"/>
                    </a:lnTo>
                    <a:lnTo>
                      <a:pt x="108" y="111"/>
                    </a:lnTo>
                    <a:lnTo>
                      <a:pt x="97" y="118"/>
                    </a:lnTo>
                    <a:lnTo>
                      <a:pt x="83" y="120"/>
                    </a:lnTo>
                    <a:lnTo>
                      <a:pt x="66" y="118"/>
                    </a:lnTo>
                    <a:lnTo>
                      <a:pt x="59" y="113"/>
                    </a:lnTo>
                    <a:lnTo>
                      <a:pt x="55" y="106"/>
                    </a:lnTo>
                    <a:lnTo>
                      <a:pt x="52" y="99"/>
                    </a:lnTo>
                    <a:lnTo>
                      <a:pt x="49" y="92"/>
                    </a:lnTo>
                    <a:lnTo>
                      <a:pt x="51" y="84"/>
                    </a:lnTo>
                    <a:lnTo>
                      <a:pt x="57" y="77"/>
                    </a:lnTo>
                    <a:lnTo>
                      <a:pt x="61" y="70"/>
                    </a:lnTo>
                    <a:lnTo>
                      <a:pt x="60" y="62"/>
                    </a:lnTo>
                    <a:lnTo>
                      <a:pt x="57" y="59"/>
                    </a:lnTo>
                    <a:lnTo>
                      <a:pt x="52" y="57"/>
                    </a:lnTo>
                    <a:lnTo>
                      <a:pt x="47" y="55"/>
                    </a:lnTo>
                    <a:lnTo>
                      <a:pt x="43" y="55"/>
                    </a:lnTo>
                    <a:lnTo>
                      <a:pt x="37" y="64"/>
                    </a:lnTo>
                    <a:lnTo>
                      <a:pt x="31" y="70"/>
                    </a:lnTo>
                    <a:lnTo>
                      <a:pt x="23" y="75"/>
                    </a:lnTo>
                    <a:lnTo>
                      <a:pt x="12" y="73"/>
                    </a:lnTo>
                    <a:lnTo>
                      <a:pt x="6" y="69"/>
                    </a:lnTo>
                    <a:lnTo>
                      <a:pt x="2" y="61"/>
                    </a:lnTo>
                    <a:lnTo>
                      <a:pt x="0" y="53"/>
                    </a:lnTo>
                    <a:lnTo>
                      <a:pt x="1" y="45"/>
                    </a:lnTo>
                    <a:lnTo>
                      <a:pt x="6" y="32"/>
                    </a:lnTo>
                    <a:lnTo>
                      <a:pt x="13" y="23"/>
                    </a:lnTo>
                    <a:lnTo>
                      <a:pt x="20" y="15"/>
                    </a:lnTo>
                    <a:lnTo>
                      <a:pt x="29" y="11"/>
                    </a:lnTo>
                    <a:lnTo>
                      <a:pt x="39" y="6"/>
                    </a:lnTo>
                    <a:lnTo>
                      <a:pt x="50" y="4"/>
                    </a:lnTo>
                    <a:lnTo>
                      <a:pt x="62" y="1"/>
                    </a:lnTo>
                    <a:lnTo>
                      <a:pt x="75" y="0"/>
                    </a:lnTo>
                    <a:lnTo>
                      <a:pt x="90" y="1"/>
                    </a:lnTo>
                    <a:lnTo>
                      <a:pt x="107" y="4"/>
                    </a:lnTo>
                    <a:lnTo>
                      <a:pt x="125" y="9"/>
                    </a:lnTo>
                    <a:lnTo>
                      <a:pt x="143" y="15"/>
                    </a:lnTo>
                    <a:lnTo>
                      <a:pt x="160" y="24"/>
                    </a:lnTo>
                    <a:lnTo>
                      <a:pt x="176" y="35"/>
                    </a:lnTo>
                    <a:lnTo>
                      <a:pt x="190" y="46"/>
                    </a:lnTo>
                    <a:lnTo>
                      <a:pt x="201" y="59"/>
                    </a:lnTo>
                    <a:lnTo>
                      <a:pt x="206" y="67"/>
                    </a:lnTo>
                    <a:lnTo>
                      <a:pt x="212" y="77"/>
                    </a:lnTo>
                    <a:lnTo>
                      <a:pt x="216" y="89"/>
                    </a:lnTo>
                    <a:lnTo>
                      <a:pt x="216" y="102"/>
                    </a:lnTo>
                    <a:lnTo>
                      <a:pt x="213" y="112"/>
                    </a:lnTo>
                    <a:lnTo>
                      <a:pt x="207" y="121"/>
                    </a:lnTo>
                    <a:lnTo>
                      <a:pt x="199" y="129"/>
                    </a:lnTo>
                    <a:lnTo>
                      <a:pt x="189" y="134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39" name="未知"/>
              <p:cNvSpPr>
                <a:spLocks/>
              </p:cNvSpPr>
              <p:nvPr/>
            </p:nvSpPr>
            <p:spPr bwMode="auto">
              <a:xfrm>
                <a:off x="1234" y="81"/>
                <a:ext cx="45" cy="11"/>
              </a:xfrm>
              <a:custGeom>
                <a:avLst/>
                <a:gdLst>
                  <a:gd name="T0" fmla="*/ 1 w 89"/>
                  <a:gd name="T1" fmla="*/ 1 h 22"/>
                  <a:gd name="T2" fmla="*/ 0 w 89"/>
                  <a:gd name="T3" fmla="*/ 1 h 22"/>
                  <a:gd name="T4" fmla="*/ 0 w 89"/>
                  <a:gd name="T5" fmla="*/ 1 h 22"/>
                  <a:gd name="T6" fmla="*/ 1 w 89"/>
                  <a:gd name="T7" fmla="*/ 1 h 22"/>
                  <a:gd name="T8" fmla="*/ 1 w 89"/>
                  <a:gd name="T9" fmla="*/ 1 h 22"/>
                  <a:gd name="T10" fmla="*/ 1 w 89"/>
                  <a:gd name="T11" fmla="*/ 1 h 22"/>
                  <a:gd name="T12" fmla="*/ 1 w 89"/>
                  <a:gd name="T13" fmla="*/ 1 h 22"/>
                  <a:gd name="T14" fmla="*/ 1 w 89"/>
                  <a:gd name="T15" fmla="*/ 0 h 22"/>
                  <a:gd name="T16" fmla="*/ 1 w 89"/>
                  <a:gd name="T17" fmla="*/ 0 h 22"/>
                  <a:gd name="T18" fmla="*/ 1 w 89"/>
                  <a:gd name="T19" fmla="*/ 0 h 22"/>
                  <a:gd name="T20" fmla="*/ 1 w 89"/>
                  <a:gd name="T21" fmla="*/ 0 h 22"/>
                  <a:gd name="T22" fmla="*/ 1 w 89"/>
                  <a:gd name="T23" fmla="*/ 1 h 22"/>
                  <a:gd name="T24" fmla="*/ 1 w 89"/>
                  <a:gd name="T25" fmla="*/ 1 h 22"/>
                  <a:gd name="T26" fmla="*/ 1 w 89"/>
                  <a:gd name="T27" fmla="*/ 1 h 22"/>
                  <a:gd name="T28" fmla="*/ 1 w 89"/>
                  <a:gd name="T29" fmla="*/ 1 h 22"/>
                  <a:gd name="T30" fmla="*/ 1 w 89"/>
                  <a:gd name="T31" fmla="*/ 1 h 22"/>
                  <a:gd name="T32" fmla="*/ 1 w 89"/>
                  <a:gd name="T33" fmla="*/ 1 h 22"/>
                  <a:gd name="T34" fmla="*/ 1 w 89"/>
                  <a:gd name="T35" fmla="*/ 1 h 22"/>
                  <a:gd name="T36" fmla="*/ 1 w 89"/>
                  <a:gd name="T37" fmla="*/ 1 h 22"/>
                  <a:gd name="T38" fmla="*/ 1 w 89"/>
                  <a:gd name="T39" fmla="*/ 1 h 22"/>
                  <a:gd name="T40" fmla="*/ 1 w 89"/>
                  <a:gd name="T41" fmla="*/ 1 h 22"/>
                  <a:gd name="T42" fmla="*/ 1 w 89"/>
                  <a:gd name="T43" fmla="*/ 1 h 22"/>
                  <a:gd name="T44" fmla="*/ 1 w 89"/>
                  <a:gd name="T45" fmla="*/ 1 h 22"/>
                  <a:gd name="T46" fmla="*/ 1 w 89"/>
                  <a:gd name="T47" fmla="*/ 1 h 22"/>
                  <a:gd name="T48" fmla="*/ 1 w 89"/>
                  <a:gd name="T49" fmla="*/ 1 h 22"/>
                  <a:gd name="T50" fmla="*/ 1 w 89"/>
                  <a:gd name="T51" fmla="*/ 1 h 22"/>
                  <a:gd name="T52" fmla="*/ 1 w 89"/>
                  <a:gd name="T53" fmla="*/ 1 h 2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89" h="22">
                    <a:moveTo>
                      <a:pt x="3" y="22"/>
                    </a:moveTo>
                    <a:lnTo>
                      <a:pt x="0" y="22"/>
                    </a:lnTo>
                    <a:lnTo>
                      <a:pt x="0" y="14"/>
                    </a:lnTo>
                    <a:lnTo>
                      <a:pt x="6" y="8"/>
                    </a:lnTo>
                    <a:lnTo>
                      <a:pt x="15" y="6"/>
                    </a:lnTo>
                    <a:lnTo>
                      <a:pt x="21" y="1"/>
                    </a:lnTo>
                    <a:lnTo>
                      <a:pt x="26" y="1"/>
                    </a:lnTo>
                    <a:lnTo>
                      <a:pt x="32" y="0"/>
                    </a:lnTo>
                    <a:lnTo>
                      <a:pt x="36" y="0"/>
                    </a:lnTo>
                    <a:lnTo>
                      <a:pt x="43" y="0"/>
                    </a:lnTo>
                    <a:lnTo>
                      <a:pt x="49" y="0"/>
                    </a:lnTo>
                    <a:lnTo>
                      <a:pt x="56" y="1"/>
                    </a:lnTo>
                    <a:lnTo>
                      <a:pt x="63" y="2"/>
                    </a:lnTo>
                    <a:lnTo>
                      <a:pt x="70" y="3"/>
                    </a:lnTo>
                    <a:lnTo>
                      <a:pt x="73" y="3"/>
                    </a:lnTo>
                    <a:lnTo>
                      <a:pt x="78" y="4"/>
                    </a:lnTo>
                    <a:lnTo>
                      <a:pt x="82" y="6"/>
                    </a:lnTo>
                    <a:lnTo>
                      <a:pt x="86" y="7"/>
                    </a:lnTo>
                    <a:lnTo>
                      <a:pt x="89" y="9"/>
                    </a:lnTo>
                    <a:lnTo>
                      <a:pt x="78" y="8"/>
                    </a:lnTo>
                    <a:lnTo>
                      <a:pt x="66" y="7"/>
                    </a:lnTo>
                    <a:lnTo>
                      <a:pt x="55" y="7"/>
                    </a:lnTo>
                    <a:lnTo>
                      <a:pt x="42" y="7"/>
                    </a:lnTo>
                    <a:lnTo>
                      <a:pt x="31" y="8"/>
                    </a:lnTo>
                    <a:lnTo>
                      <a:pt x="20" y="11"/>
                    </a:lnTo>
                    <a:lnTo>
                      <a:pt x="11" y="16"/>
                    </a:lnTo>
                    <a:lnTo>
                      <a:pt x="3" y="22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40" name="未知"/>
              <p:cNvSpPr>
                <a:spLocks/>
              </p:cNvSpPr>
              <p:nvPr/>
            </p:nvSpPr>
            <p:spPr bwMode="auto">
              <a:xfrm>
                <a:off x="1234" y="196"/>
                <a:ext cx="3" cy="8"/>
              </a:xfrm>
              <a:custGeom>
                <a:avLst/>
                <a:gdLst>
                  <a:gd name="T0" fmla="*/ 0 w 7"/>
                  <a:gd name="T1" fmla="*/ 1 h 15"/>
                  <a:gd name="T2" fmla="*/ 0 w 7"/>
                  <a:gd name="T3" fmla="*/ 1 h 15"/>
                  <a:gd name="T4" fmla="*/ 0 w 7"/>
                  <a:gd name="T5" fmla="*/ 1 h 15"/>
                  <a:gd name="T6" fmla="*/ 0 w 7"/>
                  <a:gd name="T7" fmla="*/ 1 h 15"/>
                  <a:gd name="T8" fmla="*/ 0 w 7"/>
                  <a:gd name="T9" fmla="*/ 0 h 15"/>
                  <a:gd name="T10" fmla="*/ 0 w 7"/>
                  <a:gd name="T11" fmla="*/ 0 h 15"/>
                  <a:gd name="T12" fmla="*/ 0 w 7"/>
                  <a:gd name="T13" fmla="*/ 1 h 15"/>
                  <a:gd name="T14" fmla="*/ 0 w 7"/>
                  <a:gd name="T15" fmla="*/ 1 h 15"/>
                  <a:gd name="T16" fmla="*/ 0 w 7"/>
                  <a:gd name="T17" fmla="*/ 1 h 15"/>
                  <a:gd name="T18" fmla="*/ 0 w 7"/>
                  <a:gd name="T19" fmla="*/ 1 h 15"/>
                  <a:gd name="T20" fmla="*/ 0 w 7"/>
                  <a:gd name="T21" fmla="*/ 1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lnTo>
                      <a:pt x="2" y="13"/>
                    </a:lnTo>
                    <a:lnTo>
                      <a:pt x="2" y="8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7" y="4"/>
                    </a:lnTo>
                    <a:lnTo>
                      <a:pt x="7" y="8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4" y="15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41" name="未知"/>
              <p:cNvSpPr>
                <a:spLocks/>
              </p:cNvSpPr>
              <p:nvPr/>
            </p:nvSpPr>
            <p:spPr bwMode="auto">
              <a:xfrm>
                <a:off x="1144" y="174"/>
                <a:ext cx="72" cy="93"/>
              </a:xfrm>
              <a:custGeom>
                <a:avLst/>
                <a:gdLst>
                  <a:gd name="T0" fmla="*/ 0 w 145"/>
                  <a:gd name="T1" fmla="*/ 0 h 187"/>
                  <a:gd name="T2" fmla="*/ 0 w 145"/>
                  <a:gd name="T3" fmla="*/ 0 h 187"/>
                  <a:gd name="T4" fmla="*/ 0 w 145"/>
                  <a:gd name="T5" fmla="*/ 0 h 187"/>
                  <a:gd name="T6" fmla="*/ 0 w 145"/>
                  <a:gd name="T7" fmla="*/ 0 h 187"/>
                  <a:gd name="T8" fmla="*/ 0 w 145"/>
                  <a:gd name="T9" fmla="*/ 0 h 187"/>
                  <a:gd name="T10" fmla="*/ 0 w 145"/>
                  <a:gd name="T11" fmla="*/ 0 h 187"/>
                  <a:gd name="T12" fmla="*/ 0 w 145"/>
                  <a:gd name="T13" fmla="*/ 0 h 187"/>
                  <a:gd name="T14" fmla="*/ 0 w 145"/>
                  <a:gd name="T15" fmla="*/ 0 h 187"/>
                  <a:gd name="T16" fmla="*/ 0 w 145"/>
                  <a:gd name="T17" fmla="*/ 0 h 187"/>
                  <a:gd name="T18" fmla="*/ 0 w 145"/>
                  <a:gd name="T19" fmla="*/ 0 h 187"/>
                  <a:gd name="T20" fmla="*/ 0 w 145"/>
                  <a:gd name="T21" fmla="*/ 0 h 187"/>
                  <a:gd name="T22" fmla="*/ 0 w 145"/>
                  <a:gd name="T23" fmla="*/ 0 h 187"/>
                  <a:gd name="T24" fmla="*/ 0 w 145"/>
                  <a:gd name="T25" fmla="*/ 0 h 187"/>
                  <a:gd name="T26" fmla="*/ 0 w 145"/>
                  <a:gd name="T27" fmla="*/ 0 h 187"/>
                  <a:gd name="T28" fmla="*/ 0 w 145"/>
                  <a:gd name="T29" fmla="*/ 0 h 187"/>
                  <a:gd name="T30" fmla="*/ 0 w 145"/>
                  <a:gd name="T31" fmla="*/ 0 h 187"/>
                  <a:gd name="T32" fmla="*/ 0 w 145"/>
                  <a:gd name="T33" fmla="*/ 0 h 187"/>
                  <a:gd name="T34" fmla="*/ 0 w 145"/>
                  <a:gd name="T35" fmla="*/ 0 h 187"/>
                  <a:gd name="T36" fmla="*/ 0 w 145"/>
                  <a:gd name="T37" fmla="*/ 0 h 187"/>
                  <a:gd name="T38" fmla="*/ 0 w 145"/>
                  <a:gd name="T39" fmla="*/ 0 h 187"/>
                  <a:gd name="T40" fmla="*/ 0 w 145"/>
                  <a:gd name="T41" fmla="*/ 0 h 187"/>
                  <a:gd name="T42" fmla="*/ 0 w 145"/>
                  <a:gd name="T43" fmla="*/ 0 h 187"/>
                  <a:gd name="T44" fmla="*/ 0 w 145"/>
                  <a:gd name="T45" fmla="*/ 0 h 187"/>
                  <a:gd name="T46" fmla="*/ 0 w 145"/>
                  <a:gd name="T47" fmla="*/ 0 h 187"/>
                  <a:gd name="T48" fmla="*/ 0 w 145"/>
                  <a:gd name="T49" fmla="*/ 0 h 187"/>
                  <a:gd name="T50" fmla="*/ 0 w 145"/>
                  <a:gd name="T51" fmla="*/ 0 h 187"/>
                  <a:gd name="T52" fmla="*/ 0 w 145"/>
                  <a:gd name="T53" fmla="*/ 0 h 187"/>
                  <a:gd name="T54" fmla="*/ 0 w 145"/>
                  <a:gd name="T55" fmla="*/ 0 h 187"/>
                  <a:gd name="T56" fmla="*/ 0 w 145"/>
                  <a:gd name="T57" fmla="*/ 0 h 187"/>
                  <a:gd name="T58" fmla="*/ 0 w 145"/>
                  <a:gd name="T59" fmla="*/ 0 h 187"/>
                  <a:gd name="T60" fmla="*/ 0 w 145"/>
                  <a:gd name="T61" fmla="*/ 0 h 187"/>
                  <a:gd name="T62" fmla="*/ 0 w 145"/>
                  <a:gd name="T63" fmla="*/ 0 h 187"/>
                  <a:gd name="T64" fmla="*/ 0 w 145"/>
                  <a:gd name="T65" fmla="*/ 0 h 187"/>
                  <a:gd name="T66" fmla="*/ 0 w 145"/>
                  <a:gd name="T67" fmla="*/ 0 h 187"/>
                  <a:gd name="T68" fmla="*/ 0 w 145"/>
                  <a:gd name="T69" fmla="*/ 0 h 187"/>
                  <a:gd name="T70" fmla="*/ 0 w 145"/>
                  <a:gd name="T71" fmla="*/ 0 h 187"/>
                  <a:gd name="T72" fmla="*/ 0 w 145"/>
                  <a:gd name="T73" fmla="*/ 0 h 187"/>
                  <a:gd name="T74" fmla="*/ 0 w 145"/>
                  <a:gd name="T75" fmla="*/ 0 h 187"/>
                  <a:gd name="T76" fmla="*/ 0 w 145"/>
                  <a:gd name="T77" fmla="*/ 0 h 187"/>
                  <a:gd name="T78" fmla="*/ 0 w 145"/>
                  <a:gd name="T79" fmla="*/ 0 h 187"/>
                  <a:gd name="T80" fmla="*/ 0 w 145"/>
                  <a:gd name="T81" fmla="*/ 0 h 187"/>
                  <a:gd name="T82" fmla="*/ 0 w 145"/>
                  <a:gd name="T83" fmla="*/ 0 h 187"/>
                  <a:gd name="T84" fmla="*/ 0 w 145"/>
                  <a:gd name="T85" fmla="*/ 0 h 187"/>
                  <a:gd name="T86" fmla="*/ 0 w 145"/>
                  <a:gd name="T87" fmla="*/ 0 h 187"/>
                  <a:gd name="T88" fmla="*/ 0 w 145"/>
                  <a:gd name="T89" fmla="*/ 0 h 187"/>
                  <a:gd name="T90" fmla="*/ 0 w 145"/>
                  <a:gd name="T91" fmla="*/ 0 h 187"/>
                  <a:gd name="T92" fmla="*/ 0 w 145"/>
                  <a:gd name="T93" fmla="*/ 0 h 187"/>
                  <a:gd name="T94" fmla="*/ 0 w 145"/>
                  <a:gd name="T95" fmla="*/ 0 h 18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45" h="187">
                    <a:moveTo>
                      <a:pt x="86" y="180"/>
                    </a:moveTo>
                    <a:lnTo>
                      <a:pt x="76" y="183"/>
                    </a:lnTo>
                    <a:lnTo>
                      <a:pt x="65" y="186"/>
                    </a:lnTo>
                    <a:lnTo>
                      <a:pt x="58" y="187"/>
                    </a:lnTo>
                    <a:lnTo>
                      <a:pt x="55" y="187"/>
                    </a:lnTo>
                    <a:lnTo>
                      <a:pt x="45" y="186"/>
                    </a:lnTo>
                    <a:lnTo>
                      <a:pt x="35" y="181"/>
                    </a:lnTo>
                    <a:lnTo>
                      <a:pt x="27" y="174"/>
                    </a:lnTo>
                    <a:lnTo>
                      <a:pt x="23" y="166"/>
                    </a:lnTo>
                    <a:lnTo>
                      <a:pt x="19" y="156"/>
                    </a:lnTo>
                    <a:lnTo>
                      <a:pt x="19" y="148"/>
                    </a:lnTo>
                    <a:lnTo>
                      <a:pt x="24" y="141"/>
                    </a:lnTo>
                    <a:lnTo>
                      <a:pt x="30" y="136"/>
                    </a:lnTo>
                    <a:lnTo>
                      <a:pt x="35" y="135"/>
                    </a:lnTo>
                    <a:lnTo>
                      <a:pt x="42" y="135"/>
                    </a:lnTo>
                    <a:lnTo>
                      <a:pt x="46" y="137"/>
                    </a:lnTo>
                    <a:lnTo>
                      <a:pt x="48" y="138"/>
                    </a:lnTo>
                    <a:lnTo>
                      <a:pt x="48" y="144"/>
                    </a:lnTo>
                    <a:lnTo>
                      <a:pt x="47" y="150"/>
                    </a:lnTo>
                    <a:lnTo>
                      <a:pt x="43" y="153"/>
                    </a:lnTo>
                    <a:lnTo>
                      <a:pt x="39" y="156"/>
                    </a:lnTo>
                    <a:lnTo>
                      <a:pt x="31" y="156"/>
                    </a:lnTo>
                    <a:lnTo>
                      <a:pt x="30" y="163"/>
                    </a:lnTo>
                    <a:lnTo>
                      <a:pt x="32" y="168"/>
                    </a:lnTo>
                    <a:lnTo>
                      <a:pt x="38" y="173"/>
                    </a:lnTo>
                    <a:lnTo>
                      <a:pt x="45" y="176"/>
                    </a:lnTo>
                    <a:lnTo>
                      <a:pt x="52" y="177"/>
                    </a:lnTo>
                    <a:lnTo>
                      <a:pt x="57" y="179"/>
                    </a:lnTo>
                    <a:lnTo>
                      <a:pt x="62" y="179"/>
                    </a:lnTo>
                    <a:lnTo>
                      <a:pt x="63" y="179"/>
                    </a:lnTo>
                    <a:lnTo>
                      <a:pt x="70" y="175"/>
                    </a:lnTo>
                    <a:lnTo>
                      <a:pt x="78" y="171"/>
                    </a:lnTo>
                    <a:lnTo>
                      <a:pt x="86" y="165"/>
                    </a:lnTo>
                    <a:lnTo>
                      <a:pt x="91" y="157"/>
                    </a:lnTo>
                    <a:lnTo>
                      <a:pt x="93" y="149"/>
                    </a:lnTo>
                    <a:lnTo>
                      <a:pt x="96" y="142"/>
                    </a:lnTo>
                    <a:lnTo>
                      <a:pt x="98" y="134"/>
                    </a:lnTo>
                    <a:lnTo>
                      <a:pt x="96" y="126"/>
                    </a:lnTo>
                    <a:lnTo>
                      <a:pt x="92" y="118"/>
                    </a:lnTo>
                    <a:lnTo>
                      <a:pt x="85" y="111"/>
                    </a:lnTo>
                    <a:lnTo>
                      <a:pt x="78" y="107"/>
                    </a:lnTo>
                    <a:lnTo>
                      <a:pt x="70" y="105"/>
                    </a:lnTo>
                    <a:lnTo>
                      <a:pt x="61" y="103"/>
                    </a:lnTo>
                    <a:lnTo>
                      <a:pt x="52" y="101"/>
                    </a:lnTo>
                    <a:lnTo>
                      <a:pt x="41" y="100"/>
                    </a:lnTo>
                    <a:lnTo>
                      <a:pt x="30" y="98"/>
                    </a:lnTo>
                    <a:lnTo>
                      <a:pt x="27" y="98"/>
                    </a:lnTo>
                    <a:lnTo>
                      <a:pt x="23" y="97"/>
                    </a:lnTo>
                    <a:lnTo>
                      <a:pt x="17" y="93"/>
                    </a:lnTo>
                    <a:lnTo>
                      <a:pt x="11" y="89"/>
                    </a:lnTo>
                    <a:lnTo>
                      <a:pt x="4" y="84"/>
                    </a:lnTo>
                    <a:lnTo>
                      <a:pt x="1" y="74"/>
                    </a:lnTo>
                    <a:lnTo>
                      <a:pt x="0" y="63"/>
                    </a:lnTo>
                    <a:lnTo>
                      <a:pt x="1" y="53"/>
                    </a:lnTo>
                    <a:lnTo>
                      <a:pt x="5" y="42"/>
                    </a:lnTo>
                    <a:lnTo>
                      <a:pt x="11" y="39"/>
                    </a:lnTo>
                    <a:lnTo>
                      <a:pt x="16" y="36"/>
                    </a:lnTo>
                    <a:lnTo>
                      <a:pt x="20" y="34"/>
                    </a:lnTo>
                    <a:lnTo>
                      <a:pt x="25" y="31"/>
                    </a:lnTo>
                    <a:lnTo>
                      <a:pt x="24" y="32"/>
                    </a:lnTo>
                    <a:lnTo>
                      <a:pt x="32" y="32"/>
                    </a:lnTo>
                    <a:lnTo>
                      <a:pt x="41" y="34"/>
                    </a:lnTo>
                    <a:lnTo>
                      <a:pt x="49" y="37"/>
                    </a:lnTo>
                    <a:lnTo>
                      <a:pt x="56" y="42"/>
                    </a:lnTo>
                    <a:lnTo>
                      <a:pt x="60" y="47"/>
                    </a:lnTo>
                    <a:lnTo>
                      <a:pt x="63" y="53"/>
                    </a:lnTo>
                    <a:lnTo>
                      <a:pt x="69" y="57"/>
                    </a:lnTo>
                    <a:lnTo>
                      <a:pt x="75" y="58"/>
                    </a:lnTo>
                    <a:lnTo>
                      <a:pt x="79" y="58"/>
                    </a:lnTo>
                    <a:lnTo>
                      <a:pt x="83" y="53"/>
                    </a:lnTo>
                    <a:lnTo>
                      <a:pt x="87" y="49"/>
                    </a:lnTo>
                    <a:lnTo>
                      <a:pt x="91" y="44"/>
                    </a:lnTo>
                    <a:lnTo>
                      <a:pt x="87" y="35"/>
                    </a:lnTo>
                    <a:lnTo>
                      <a:pt x="78" y="28"/>
                    </a:lnTo>
                    <a:lnTo>
                      <a:pt x="71" y="22"/>
                    </a:lnTo>
                    <a:lnTo>
                      <a:pt x="75" y="11"/>
                    </a:lnTo>
                    <a:lnTo>
                      <a:pt x="79" y="6"/>
                    </a:lnTo>
                    <a:lnTo>
                      <a:pt x="85" y="4"/>
                    </a:lnTo>
                    <a:lnTo>
                      <a:pt x="91" y="2"/>
                    </a:lnTo>
                    <a:lnTo>
                      <a:pt x="96" y="0"/>
                    </a:lnTo>
                    <a:lnTo>
                      <a:pt x="105" y="2"/>
                    </a:lnTo>
                    <a:lnTo>
                      <a:pt x="111" y="7"/>
                    </a:lnTo>
                    <a:lnTo>
                      <a:pt x="118" y="12"/>
                    </a:lnTo>
                    <a:lnTo>
                      <a:pt x="125" y="19"/>
                    </a:lnTo>
                    <a:lnTo>
                      <a:pt x="131" y="25"/>
                    </a:lnTo>
                    <a:lnTo>
                      <a:pt x="136" y="34"/>
                    </a:lnTo>
                    <a:lnTo>
                      <a:pt x="140" y="42"/>
                    </a:lnTo>
                    <a:lnTo>
                      <a:pt x="144" y="50"/>
                    </a:lnTo>
                    <a:lnTo>
                      <a:pt x="145" y="69"/>
                    </a:lnTo>
                    <a:lnTo>
                      <a:pt x="144" y="89"/>
                    </a:lnTo>
                    <a:lnTo>
                      <a:pt x="139" y="108"/>
                    </a:lnTo>
                    <a:lnTo>
                      <a:pt x="133" y="127"/>
                    </a:lnTo>
                    <a:lnTo>
                      <a:pt x="124" y="143"/>
                    </a:lnTo>
                    <a:lnTo>
                      <a:pt x="114" y="158"/>
                    </a:lnTo>
                    <a:lnTo>
                      <a:pt x="100" y="171"/>
                    </a:lnTo>
                    <a:lnTo>
                      <a:pt x="86" y="180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42" name="未知"/>
              <p:cNvSpPr>
                <a:spLocks/>
              </p:cNvSpPr>
              <p:nvPr/>
            </p:nvSpPr>
            <p:spPr bwMode="auto">
              <a:xfrm>
                <a:off x="1188" y="201"/>
                <a:ext cx="15" cy="40"/>
              </a:xfrm>
              <a:custGeom>
                <a:avLst/>
                <a:gdLst>
                  <a:gd name="T0" fmla="*/ 1 w 30"/>
                  <a:gd name="T1" fmla="*/ 0 h 81"/>
                  <a:gd name="T2" fmla="*/ 1 w 30"/>
                  <a:gd name="T3" fmla="*/ 0 h 81"/>
                  <a:gd name="T4" fmla="*/ 1 w 30"/>
                  <a:gd name="T5" fmla="*/ 0 h 81"/>
                  <a:gd name="T6" fmla="*/ 1 w 30"/>
                  <a:gd name="T7" fmla="*/ 0 h 81"/>
                  <a:gd name="T8" fmla="*/ 0 w 30"/>
                  <a:gd name="T9" fmla="*/ 0 h 81"/>
                  <a:gd name="T10" fmla="*/ 1 w 30"/>
                  <a:gd name="T11" fmla="*/ 0 h 81"/>
                  <a:gd name="T12" fmla="*/ 1 w 30"/>
                  <a:gd name="T13" fmla="*/ 0 h 81"/>
                  <a:gd name="T14" fmla="*/ 1 w 30"/>
                  <a:gd name="T15" fmla="*/ 0 h 81"/>
                  <a:gd name="T16" fmla="*/ 1 w 30"/>
                  <a:gd name="T17" fmla="*/ 0 h 81"/>
                  <a:gd name="T18" fmla="*/ 1 w 30"/>
                  <a:gd name="T19" fmla="*/ 0 h 81"/>
                  <a:gd name="T20" fmla="*/ 1 w 30"/>
                  <a:gd name="T21" fmla="*/ 0 h 8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0" h="81">
                    <a:moveTo>
                      <a:pt x="26" y="81"/>
                    </a:moveTo>
                    <a:lnTo>
                      <a:pt x="26" y="60"/>
                    </a:lnTo>
                    <a:lnTo>
                      <a:pt x="20" y="39"/>
                    </a:lnTo>
                    <a:lnTo>
                      <a:pt x="12" y="2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8" y="8"/>
                    </a:lnTo>
                    <a:lnTo>
                      <a:pt x="23" y="22"/>
                    </a:lnTo>
                    <a:lnTo>
                      <a:pt x="28" y="38"/>
                    </a:lnTo>
                    <a:lnTo>
                      <a:pt x="30" y="54"/>
                    </a:lnTo>
                    <a:lnTo>
                      <a:pt x="26" y="8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43" name="未知"/>
              <p:cNvSpPr>
                <a:spLocks/>
              </p:cNvSpPr>
              <p:nvPr/>
            </p:nvSpPr>
            <p:spPr bwMode="auto">
              <a:xfrm>
                <a:off x="1067" y="45"/>
                <a:ext cx="83" cy="99"/>
              </a:xfrm>
              <a:custGeom>
                <a:avLst/>
                <a:gdLst>
                  <a:gd name="T0" fmla="*/ 0 w 167"/>
                  <a:gd name="T1" fmla="*/ 0 h 199"/>
                  <a:gd name="T2" fmla="*/ 0 w 167"/>
                  <a:gd name="T3" fmla="*/ 0 h 199"/>
                  <a:gd name="T4" fmla="*/ 0 w 167"/>
                  <a:gd name="T5" fmla="*/ 0 h 199"/>
                  <a:gd name="T6" fmla="*/ 0 w 167"/>
                  <a:gd name="T7" fmla="*/ 0 h 199"/>
                  <a:gd name="T8" fmla="*/ 0 w 167"/>
                  <a:gd name="T9" fmla="*/ 0 h 199"/>
                  <a:gd name="T10" fmla="*/ 0 w 167"/>
                  <a:gd name="T11" fmla="*/ 0 h 199"/>
                  <a:gd name="T12" fmla="*/ 0 w 167"/>
                  <a:gd name="T13" fmla="*/ 0 h 199"/>
                  <a:gd name="T14" fmla="*/ 0 w 167"/>
                  <a:gd name="T15" fmla="*/ 0 h 199"/>
                  <a:gd name="T16" fmla="*/ 0 w 167"/>
                  <a:gd name="T17" fmla="*/ 0 h 199"/>
                  <a:gd name="T18" fmla="*/ 0 w 167"/>
                  <a:gd name="T19" fmla="*/ 0 h 199"/>
                  <a:gd name="T20" fmla="*/ 0 w 167"/>
                  <a:gd name="T21" fmla="*/ 0 h 199"/>
                  <a:gd name="T22" fmla="*/ 0 w 167"/>
                  <a:gd name="T23" fmla="*/ 0 h 199"/>
                  <a:gd name="T24" fmla="*/ 0 w 167"/>
                  <a:gd name="T25" fmla="*/ 0 h 199"/>
                  <a:gd name="T26" fmla="*/ 0 w 167"/>
                  <a:gd name="T27" fmla="*/ 0 h 199"/>
                  <a:gd name="T28" fmla="*/ 0 w 167"/>
                  <a:gd name="T29" fmla="*/ 0 h 199"/>
                  <a:gd name="T30" fmla="*/ 0 w 167"/>
                  <a:gd name="T31" fmla="*/ 0 h 199"/>
                  <a:gd name="T32" fmla="*/ 0 w 167"/>
                  <a:gd name="T33" fmla="*/ 0 h 199"/>
                  <a:gd name="T34" fmla="*/ 0 w 167"/>
                  <a:gd name="T35" fmla="*/ 0 h 199"/>
                  <a:gd name="T36" fmla="*/ 0 w 167"/>
                  <a:gd name="T37" fmla="*/ 0 h 199"/>
                  <a:gd name="T38" fmla="*/ 0 w 167"/>
                  <a:gd name="T39" fmla="*/ 0 h 199"/>
                  <a:gd name="T40" fmla="*/ 0 w 167"/>
                  <a:gd name="T41" fmla="*/ 0 h 199"/>
                  <a:gd name="T42" fmla="*/ 0 w 167"/>
                  <a:gd name="T43" fmla="*/ 0 h 199"/>
                  <a:gd name="T44" fmla="*/ 0 w 167"/>
                  <a:gd name="T45" fmla="*/ 0 h 199"/>
                  <a:gd name="T46" fmla="*/ 0 w 167"/>
                  <a:gd name="T47" fmla="*/ 0 h 199"/>
                  <a:gd name="T48" fmla="*/ 0 w 167"/>
                  <a:gd name="T49" fmla="*/ 0 h 199"/>
                  <a:gd name="T50" fmla="*/ 0 w 167"/>
                  <a:gd name="T51" fmla="*/ 0 h 199"/>
                  <a:gd name="T52" fmla="*/ 0 w 167"/>
                  <a:gd name="T53" fmla="*/ 0 h 199"/>
                  <a:gd name="T54" fmla="*/ 0 w 167"/>
                  <a:gd name="T55" fmla="*/ 0 h 199"/>
                  <a:gd name="T56" fmla="*/ 0 w 167"/>
                  <a:gd name="T57" fmla="*/ 0 h 199"/>
                  <a:gd name="T58" fmla="*/ 0 w 167"/>
                  <a:gd name="T59" fmla="*/ 0 h 199"/>
                  <a:gd name="T60" fmla="*/ 0 w 167"/>
                  <a:gd name="T61" fmla="*/ 0 h 199"/>
                  <a:gd name="T62" fmla="*/ 0 w 167"/>
                  <a:gd name="T63" fmla="*/ 0 h 199"/>
                  <a:gd name="T64" fmla="*/ 0 w 167"/>
                  <a:gd name="T65" fmla="*/ 0 h 199"/>
                  <a:gd name="T66" fmla="*/ 0 w 167"/>
                  <a:gd name="T67" fmla="*/ 0 h 199"/>
                  <a:gd name="T68" fmla="*/ 0 w 167"/>
                  <a:gd name="T69" fmla="*/ 0 h 199"/>
                  <a:gd name="T70" fmla="*/ 0 w 167"/>
                  <a:gd name="T71" fmla="*/ 0 h 199"/>
                  <a:gd name="T72" fmla="*/ 0 w 167"/>
                  <a:gd name="T73" fmla="*/ 0 h 199"/>
                  <a:gd name="T74" fmla="*/ 0 w 167"/>
                  <a:gd name="T75" fmla="*/ 0 h 199"/>
                  <a:gd name="T76" fmla="*/ 0 w 167"/>
                  <a:gd name="T77" fmla="*/ 0 h 199"/>
                  <a:gd name="T78" fmla="*/ 0 w 167"/>
                  <a:gd name="T79" fmla="*/ 0 h 199"/>
                  <a:gd name="T80" fmla="*/ 0 w 167"/>
                  <a:gd name="T81" fmla="*/ 0 h 199"/>
                  <a:gd name="T82" fmla="*/ 0 w 167"/>
                  <a:gd name="T83" fmla="*/ 0 h 199"/>
                  <a:gd name="T84" fmla="*/ 0 w 167"/>
                  <a:gd name="T85" fmla="*/ 0 h 199"/>
                  <a:gd name="T86" fmla="*/ 0 w 167"/>
                  <a:gd name="T87" fmla="*/ 0 h 199"/>
                  <a:gd name="T88" fmla="*/ 0 w 167"/>
                  <a:gd name="T89" fmla="*/ 0 h 19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67" h="199">
                    <a:moveTo>
                      <a:pt x="144" y="143"/>
                    </a:moveTo>
                    <a:lnTo>
                      <a:pt x="137" y="143"/>
                    </a:lnTo>
                    <a:lnTo>
                      <a:pt x="132" y="140"/>
                    </a:lnTo>
                    <a:lnTo>
                      <a:pt x="127" y="136"/>
                    </a:lnTo>
                    <a:lnTo>
                      <a:pt x="120" y="137"/>
                    </a:lnTo>
                    <a:lnTo>
                      <a:pt x="116" y="140"/>
                    </a:lnTo>
                    <a:lnTo>
                      <a:pt x="112" y="143"/>
                    </a:lnTo>
                    <a:lnTo>
                      <a:pt x="111" y="148"/>
                    </a:lnTo>
                    <a:lnTo>
                      <a:pt x="112" y="153"/>
                    </a:lnTo>
                    <a:lnTo>
                      <a:pt x="117" y="161"/>
                    </a:lnTo>
                    <a:lnTo>
                      <a:pt x="125" y="164"/>
                    </a:lnTo>
                    <a:lnTo>
                      <a:pt x="132" y="166"/>
                    </a:lnTo>
                    <a:lnTo>
                      <a:pt x="134" y="174"/>
                    </a:lnTo>
                    <a:lnTo>
                      <a:pt x="132" y="182"/>
                    </a:lnTo>
                    <a:lnTo>
                      <a:pt x="128" y="188"/>
                    </a:lnTo>
                    <a:lnTo>
                      <a:pt x="124" y="191"/>
                    </a:lnTo>
                    <a:lnTo>
                      <a:pt x="120" y="195"/>
                    </a:lnTo>
                    <a:lnTo>
                      <a:pt x="114" y="196"/>
                    </a:lnTo>
                    <a:lnTo>
                      <a:pt x="109" y="198"/>
                    </a:lnTo>
                    <a:lnTo>
                      <a:pt x="103" y="198"/>
                    </a:lnTo>
                    <a:lnTo>
                      <a:pt x="96" y="199"/>
                    </a:lnTo>
                    <a:lnTo>
                      <a:pt x="87" y="198"/>
                    </a:lnTo>
                    <a:lnTo>
                      <a:pt x="71" y="191"/>
                    </a:lnTo>
                    <a:lnTo>
                      <a:pt x="57" y="182"/>
                    </a:lnTo>
                    <a:lnTo>
                      <a:pt x="43" y="171"/>
                    </a:lnTo>
                    <a:lnTo>
                      <a:pt x="31" y="157"/>
                    </a:lnTo>
                    <a:lnTo>
                      <a:pt x="21" y="142"/>
                    </a:lnTo>
                    <a:lnTo>
                      <a:pt x="13" y="126"/>
                    </a:lnTo>
                    <a:lnTo>
                      <a:pt x="6" y="110"/>
                    </a:lnTo>
                    <a:lnTo>
                      <a:pt x="0" y="91"/>
                    </a:lnTo>
                    <a:lnTo>
                      <a:pt x="0" y="67"/>
                    </a:lnTo>
                    <a:lnTo>
                      <a:pt x="4" y="42"/>
                    </a:lnTo>
                    <a:lnTo>
                      <a:pt x="12" y="20"/>
                    </a:lnTo>
                    <a:lnTo>
                      <a:pt x="27" y="5"/>
                    </a:lnTo>
                    <a:lnTo>
                      <a:pt x="33" y="2"/>
                    </a:lnTo>
                    <a:lnTo>
                      <a:pt x="38" y="1"/>
                    </a:lnTo>
                    <a:lnTo>
                      <a:pt x="45" y="0"/>
                    </a:lnTo>
                    <a:lnTo>
                      <a:pt x="51" y="0"/>
                    </a:lnTo>
                    <a:lnTo>
                      <a:pt x="57" y="1"/>
                    </a:lnTo>
                    <a:lnTo>
                      <a:pt x="61" y="2"/>
                    </a:lnTo>
                    <a:lnTo>
                      <a:pt x="66" y="5"/>
                    </a:lnTo>
                    <a:lnTo>
                      <a:pt x="69" y="7"/>
                    </a:lnTo>
                    <a:lnTo>
                      <a:pt x="73" y="13"/>
                    </a:lnTo>
                    <a:lnTo>
                      <a:pt x="76" y="17"/>
                    </a:lnTo>
                    <a:lnTo>
                      <a:pt x="76" y="24"/>
                    </a:lnTo>
                    <a:lnTo>
                      <a:pt x="75" y="31"/>
                    </a:lnTo>
                    <a:lnTo>
                      <a:pt x="72" y="36"/>
                    </a:lnTo>
                    <a:lnTo>
                      <a:pt x="66" y="38"/>
                    </a:lnTo>
                    <a:lnTo>
                      <a:pt x="61" y="39"/>
                    </a:lnTo>
                    <a:lnTo>
                      <a:pt x="57" y="43"/>
                    </a:lnTo>
                    <a:lnTo>
                      <a:pt x="53" y="40"/>
                    </a:lnTo>
                    <a:lnTo>
                      <a:pt x="52" y="35"/>
                    </a:lnTo>
                    <a:lnTo>
                      <a:pt x="52" y="30"/>
                    </a:lnTo>
                    <a:lnTo>
                      <a:pt x="54" y="28"/>
                    </a:lnTo>
                    <a:lnTo>
                      <a:pt x="68" y="28"/>
                    </a:lnTo>
                    <a:lnTo>
                      <a:pt x="69" y="20"/>
                    </a:lnTo>
                    <a:lnTo>
                      <a:pt x="67" y="15"/>
                    </a:lnTo>
                    <a:lnTo>
                      <a:pt x="63" y="12"/>
                    </a:lnTo>
                    <a:lnTo>
                      <a:pt x="57" y="9"/>
                    </a:lnTo>
                    <a:lnTo>
                      <a:pt x="53" y="9"/>
                    </a:lnTo>
                    <a:lnTo>
                      <a:pt x="49" y="8"/>
                    </a:lnTo>
                    <a:lnTo>
                      <a:pt x="44" y="8"/>
                    </a:lnTo>
                    <a:lnTo>
                      <a:pt x="43" y="8"/>
                    </a:lnTo>
                    <a:lnTo>
                      <a:pt x="34" y="12"/>
                    </a:lnTo>
                    <a:lnTo>
                      <a:pt x="27" y="17"/>
                    </a:lnTo>
                    <a:lnTo>
                      <a:pt x="21" y="27"/>
                    </a:lnTo>
                    <a:lnTo>
                      <a:pt x="18" y="37"/>
                    </a:lnTo>
                    <a:lnTo>
                      <a:pt x="16" y="47"/>
                    </a:lnTo>
                    <a:lnTo>
                      <a:pt x="20" y="58"/>
                    </a:lnTo>
                    <a:lnTo>
                      <a:pt x="26" y="66"/>
                    </a:lnTo>
                    <a:lnTo>
                      <a:pt x="34" y="73"/>
                    </a:lnTo>
                    <a:lnTo>
                      <a:pt x="45" y="77"/>
                    </a:lnTo>
                    <a:lnTo>
                      <a:pt x="57" y="80"/>
                    </a:lnTo>
                    <a:lnTo>
                      <a:pt x="68" y="81"/>
                    </a:lnTo>
                    <a:lnTo>
                      <a:pt x="81" y="81"/>
                    </a:lnTo>
                    <a:lnTo>
                      <a:pt x="94" y="80"/>
                    </a:lnTo>
                    <a:lnTo>
                      <a:pt x="105" y="78"/>
                    </a:lnTo>
                    <a:lnTo>
                      <a:pt x="117" y="77"/>
                    </a:lnTo>
                    <a:lnTo>
                      <a:pt x="128" y="75"/>
                    </a:lnTo>
                    <a:lnTo>
                      <a:pt x="137" y="74"/>
                    </a:lnTo>
                    <a:lnTo>
                      <a:pt x="144" y="76"/>
                    </a:lnTo>
                    <a:lnTo>
                      <a:pt x="151" y="80"/>
                    </a:lnTo>
                    <a:lnTo>
                      <a:pt x="157" y="85"/>
                    </a:lnTo>
                    <a:lnTo>
                      <a:pt x="160" y="91"/>
                    </a:lnTo>
                    <a:lnTo>
                      <a:pt x="163" y="97"/>
                    </a:lnTo>
                    <a:lnTo>
                      <a:pt x="165" y="104"/>
                    </a:lnTo>
                    <a:lnTo>
                      <a:pt x="167" y="111"/>
                    </a:lnTo>
                    <a:lnTo>
                      <a:pt x="166" y="122"/>
                    </a:lnTo>
                    <a:lnTo>
                      <a:pt x="160" y="130"/>
                    </a:lnTo>
                    <a:lnTo>
                      <a:pt x="152" y="137"/>
                    </a:lnTo>
                    <a:lnTo>
                      <a:pt x="144" y="143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44" name="未知"/>
              <p:cNvSpPr>
                <a:spLocks/>
              </p:cNvSpPr>
              <p:nvPr/>
            </p:nvSpPr>
            <p:spPr bwMode="auto">
              <a:xfrm>
                <a:off x="1085" y="100"/>
                <a:ext cx="33" cy="16"/>
              </a:xfrm>
              <a:custGeom>
                <a:avLst/>
                <a:gdLst>
                  <a:gd name="T0" fmla="*/ 1 w 66"/>
                  <a:gd name="T1" fmla="*/ 1 h 31"/>
                  <a:gd name="T2" fmla="*/ 1 w 66"/>
                  <a:gd name="T3" fmla="*/ 1 h 31"/>
                  <a:gd name="T4" fmla="*/ 1 w 66"/>
                  <a:gd name="T5" fmla="*/ 1 h 31"/>
                  <a:gd name="T6" fmla="*/ 1 w 66"/>
                  <a:gd name="T7" fmla="*/ 1 h 31"/>
                  <a:gd name="T8" fmla="*/ 1 w 66"/>
                  <a:gd name="T9" fmla="*/ 1 h 31"/>
                  <a:gd name="T10" fmla="*/ 1 w 66"/>
                  <a:gd name="T11" fmla="*/ 1 h 31"/>
                  <a:gd name="T12" fmla="*/ 1 w 66"/>
                  <a:gd name="T13" fmla="*/ 1 h 31"/>
                  <a:gd name="T14" fmla="*/ 1 w 66"/>
                  <a:gd name="T15" fmla="*/ 1 h 31"/>
                  <a:gd name="T16" fmla="*/ 1 w 66"/>
                  <a:gd name="T17" fmla="*/ 1 h 31"/>
                  <a:gd name="T18" fmla="*/ 1 w 66"/>
                  <a:gd name="T19" fmla="*/ 1 h 31"/>
                  <a:gd name="T20" fmla="*/ 1 w 66"/>
                  <a:gd name="T21" fmla="*/ 1 h 31"/>
                  <a:gd name="T22" fmla="*/ 1 w 66"/>
                  <a:gd name="T23" fmla="*/ 1 h 31"/>
                  <a:gd name="T24" fmla="*/ 0 w 66"/>
                  <a:gd name="T25" fmla="*/ 0 h 31"/>
                  <a:gd name="T26" fmla="*/ 1 w 66"/>
                  <a:gd name="T27" fmla="*/ 1 h 31"/>
                  <a:gd name="T28" fmla="*/ 1 w 66"/>
                  <a:gd name="T29" fmla="*/ 1 h 31"/>
                  <a:gd name="T30" fmla="*/ 1 w 66"/>
                  <a:gd name="T31" fmla="*/ 1 h 31"/>
                  <a:gd name="T32" fmla="*/ 1 w 66"/>
                  <a:gd name="T33" fmla="*/ 1 h 31"/>
                  <a:gd name="T34" fmla="*/ 1 w 66"/>
                  <a:gd name="T35" fmla="*/ 1 h 31"/>
                  <a:gd name="T36" fmla="*/ 1 w 66"/>
                  <a:gd name="T37" fmla="*/ 1 h 31"/>
                  <a:gd name="T38" fmla="*/ 1 w 66"/>
                  <a:gd name="T39" fmla="*/ 1 h 31"/>
                  <a:gd name="T40" fmla="*/ 1 w 66"/>
                  <a:gd name="T41" fmla="*/ 1 h 31"/>
                  <a:gd name="T42" fmla="*/ 1 w 66"/>
                  <a:gd name="T43" fmla="*/ 1 h 3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6" h="31">
                    <a:moveTo>
                      <a:pt x="66" y="30"/>
                    </a:moveTo>
                    <a:lnTo>
                      <a:pt x="59" y="31"/>
                    </a:lnTo>
                    <a:lnTo>
                      <a:pt x="53" y="31"/>
                    </a:lnTo>
                    <a:lnTo>
                      <a:pt x="47" y="30"/>
                    </a:lnTo>
                    <a:lnTo>
                      <a:pt x="42" y="28"/>
                    </a:lnTo>
                    <a:lnTo>
                      <a:pt x="36" y="25"/>
                    </a:lnTo>
                    <a:lnTo>
                      <a:pt x="31" y="23"/>
                    </a:lnTo>
                    <a:lnTo>
                      <a:pt x="26" y="21"/>
                    </a:lnTo>
                    <a:lnTo>
                      <a:pt x="21" y="19"/>
                    </a:lnTo>
                    <a:lnTo>
                      <a:pt x="14" y="15"/>
                    </a:lnTo>
                    <a:lnTo>
                      <a:pt x="9" y="10"/>
                    </a:lnTo>
                    <a:lnTo>
                      <a:pt x="4" y="6"/>
                    </a:lnTo>
                    <a:lnTo>
                      <a:pt x="0" y="0"/>
                    </a:lnTo>
                    <a:lnTo>
                      <a:pt x="6" y="3"/>
                    </a:lnTo>
                    <a:lnTo>
                      <a:pt x="13" y="7"/>
                    </a:lnTo>
                    <a:lnTo>
                      <a:pt x="21" y="10"/>
                    </a:lnTo>
                    <a:lnTo>
                      <a:pt x="29" y="14"/>
                    </a:lnTo>
                    <a:lnTo>
                      <a:pt x="38" y="17"/>
                    </a:lnTo>
                    <a:lnTo>
                      <a:pt x="47" y="21"/>
                    </a:lnTo>
                    <a:lnTo>
                      <a:pt x="57" y="23"/>
                    </a:lnTo>
                    <a:lnTo>
                      <a:pt x="66" y="24"/>
                    </a:lnTo>
                    <a:lnTo>
                      <a:pt x="66" y="30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45" name="未知"/>
              <p:cNvSpPr>
                <a:spLocks/>
              </p:cNvSpPr>
              <p:nvPr/>
            </p:nvSpPr>
            <p:spPr bwMode="auto">
              <a:xfrm>
                <a:off x="1074" y="86"/>
                <a:ext cx="6" cy="11"/>
              </a:xfrm>
              <a:custGeom>
                <a:avLst/>
                <a:gdLst>
                  <a:gd name="T0" fmla="*/ 0 w 13"/>
                  <a:gd name="T1" fmla="*/ 1 h 22"/>
                  <a:gd name="T2" fmla="*/ 0 w 13"/>
                  <a:gd name="T3" fmla="*/ 1 h 22"/>
                  <a:gd name="T4" fmla="*/ 0 w 13"/>
                  <a:gd name="T5" fmla="*/ 1 h 22"/>
                  <a:gd name="T6" fmla="*/ 0 w 13"/>
                  <a:gd name="T7" fmla="*/ 1 h 22"/>
                  <a:gd name="T8" fmla="*/ 0 w 13"/>
                  <a:gd name="T9" fmla="*/ 0 h 22"/>
                  <a:gd name="T10" fmla="*/ 0 w 13"/>
                  <a:gd name="T11" fmla="*/ 1 h 22"/>
                  <a:gd name="T12" fmla="*/ 0 w 13"/>
                  <a:gd name="T13" fmla="*/ 1 h 22"/>
                  <a:gd name="T14" fmla="*/ 0 w 13"/>
                  <a:gd name="T15" fmla="*/ 1 h 22"/>
                  <a:gd name="T16" fmla="*/ 0 w 13"/>
                  <a:gd name="T17" fmla="*/ 1 h 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22">
                    <a:moveTo>
                      <a:pt x="13" y="22"/>
                    </a:moveTo>
                    <a:lnTo>
                      <a:pt x="11" y="16"/>
                    </a:lnTo>
                    <a:lnTo>
                      <a:pt x="7" y="10"/>
                    </a:lnTo>
                    <a:lnTo>
                      <a:pt x="4" y="6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1" y="9"/>
                    </a:lnTo>
                    <a:lnTo>
                      <a:pt x="13" y="16"/>
                    </a:lnTo>
                    <a:lnTo>
                      <a:pt x="13" y="22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146" name="未知"/>
              <p:cNvSpPr>
                <a:spLocks/>
              </p:cNvSpPr>
              <p:nvPr/>
            </p:nvSpPr>
            <p:spPr bwMode="auto">
              <a:xfrm>
                <a:off x="1134" y="56"/>
                <a:ext cx="141" cy="161"/>
              </a:xfrm>
              <a:custGeom>
                <a:avLst/>
                <a:gdLst>
                  <a:gd name="T0" fmla="*/ 1 w 281"/>
                  <a:gd name="T1" fmla="*/ 1 h 322"/>
                  <a:gd name="T2" fmla="*/ 1 w 281"/>
                  <a:gd name="T3" fmla="*/ 1 h 322"/>
                  <a:gd name="T4" fmla="*/ 1 w 281"/>
                  <a:gd name="T5" fmla="*/ 1 h 322"/>
                  <a:gd name="T6" fmla="*/ 1 w 281"/>
                  <a:gd name="T7" fmla="*/ 1 h 322"/>
                  <a:gd name="T8" fmla="*/ 1 w 281"/>
                  <a:gd name="T9" fmla="*/ 1 h 322"/>
                  <a:gd name="T10" fmla="*/ 1 w 281"/>
                  <a:gd name="T11" fmla="*/ 1 h 322"/>
                  <a:gd name="T12" fmla="*/ 1 w 281"/>
                  <a:gd name="T13" fmla="*/ 1 h 322"/>
                  <a:gd name="T14" fmla="*/ 1 w 281"/>
                  <a:gd name="T15" fmla="*/ 1 h 322"/>
                  <a:gd name="T16" fmla="*/ 1 w 281"/>
                  <a:gd name="T17" fmla="*/ 1 h 322"/>
                  <a:gd name="T18" fmla="*/ 1 w 281"/>
                  <a:gd name="T19" fmla="*/ 1 h 322"/>
                  <a:gd name="T20" fmla="*/ 1 w 281"/>
                  <a:gd name="T21" fmla="*/ 1 h 322"/>
                  <a:gd name="T22" fmla="*/ 1 w 281"/>
                  <a:gd name="T23" fmla="*/ 1 h 322"/>
                  <a:gd name="T24" fmla="*/ 1 w 281"/>
                  <a:gd name="T25" fmla="*/ 1 h 322"/>
                  <a:gd name="T26" fmla="*/ 1 w 281"/>
                  <a:gd name="T27" fmla="*/ 1 h 322"/>
                  <a:gd name="T28" fmla="*/ 1 w 281"/>
                  <a:gd name="T29" fmla="*/ 1 h 322"/>
                  <a:gd name="T30" fmla="*/ 1 w 281"/>
                  <a:gd name="T31" fmla="*/ 1 h 322"/>
                  <a:gd name="T32" fmla="*/ 1 w 281"/>
                  <a:gd name="T33" fmla="*/ 1 h 322"/>
                  <a:gd name="T34" fmla="*/ 1 w 281"/>
                  <a:gd name="T35" fmla="*/ 1 h 322"/>
                  <a:gd name="T36" fmla="*/ 1 w 281"/>
                  <a:gd name="T37" fmla="*/ 1 h 322"/>
                  <a:gd name="T38" fmla="*/ 1 w 281"/>
                  <a:gd name="T39" fmla="*/ 1 h 322"/>
                  <a:gd name="T40" fmla="*/ 1 w 281"/>
                  <a:gd name="T41" fmla="*/ 1 h 322"/>
                  <a:gd name="T42" fmla="*/ 1 w 281"/>
                  <a:gd name="T43" fmla="*/ 1 h 322"/>
                  <a:gd name="T44" fmla="*/ 1 w 281"/>
                  <a:gd name="T45" fmla="*/ 1 h 322"/>
                  <a:gd name="T46" fmla="*/ 1 w 281"/>
                  <a:gd name="T47" fmla="*/ 1 h 322"/>
                  <a:gd name="T48" fmla="*/ 1 w 281"/>
                  <a:gd name="T49" fmla="*/ 1 h 322"/>
                  <a:gd name="T50" fmla="*/ 1 w 281"/>
                  <a:gd name="T51" fmla="*/ 1 h 322"/>
                  <a:gd name="T52" fmla="*/ 1 w 281"/>
                  <a:gd name="T53" fmla="*/ 1 h 322"/>
                  <a:gd name="T54" fmla="*/ 1 w 281"/>
                  <a:gd name="T55" fmla="*/ 1 h 322"/>
                  <a:gd name="T56" fmla="*/ 1 w 281"/>
                  <a:gd name="T57" fmla="*/ 1 h 322"/>
                  <a:gd name="T58" fmla="*/ 1 w 281"/>
                  <a:gd name="T59" fmla="*/ 1 h 322"/>
                  <a:gd name="T60" fmla="*/ 1 w 281"/>
                  <a:gd name="T61" fmla="*/ 1 h 322"/>
                  <a:gd name="T62" fmla="*/ 1 w 281"/>
                  <a:gd name="T63" fmla="*/ 1 h 322"/>
                  <a:gd name="T64" fmla="*/ 1 w 281"/>
                  <a:gd name="T65" fmla="*/ 1 h 322"/>
                  <a:gd name="T66" fmla="*/ 1 w 281"/>
                  <a:gd name="T67" fmla="*/ 1 h 322"/>
                  <a:gd name="T68" fmla="*/ 1 w 281"/>
                  <a:gd name="T69" fmla="*/ 1 h 322"/>
                  <a:gd name="T70" fmla="*/ 1 w 281"/>
                  <a:gd name="T71" fmla="*/ 1 h 322"/>
                  <a:gd name="T72" fmla="*/ 1 w 281"/>
                  <a:gd name="T73" fmla="*/ 1 h 322"/>
                  <a:gd name="T74" fmla="*/ 1 w 281"/>
                  <a:gd name="T75" fmla="*/ 1 h 322"/>
                  <a:gd name="T76" fmla="*/ 1 w 281"/>
                  <a:gd name="T77" fmla="*/ 1 h 322"/>
                  <a:gd name="T78" fmla="*/ 1 w 281"/>
                  <a:gd name="T79" fmla="*/ 1 h 322"/>
                  <a:gd name="T80" fmla="*/ 1 w 281"/>
                  <a:gd name="T81" fmla="*/ 1 h 322"/>
                  <a:gd name="T82" fmla="*/ 1 w 281"/>
                  <a:gd name="T83" fmla="*/ 1 h 322"/>
                  <a:gd name="T84" fmla="*/ 1 w 281"/>
                  <a:gd name="T85" fmla="*/ 1 h 322"/>
                  <a:gd name="T86" fmla="*/ 1 w 281"/>
                  <a:gd name="T87" fmla="*/ 1 h 322"/>
                  <a:gd name="T88" fmla="*/ 1 w 281"/>
                  <a:gd name="T89" fmla="*/ 1 h 322"/>
                  <a:gd name="T90" fmla="*/ 1 w 281"/>
                  <a:gd name="T91" fmla="*/ 1 h 322"/>
                  <a:gd name="T92" fmla="*/ 1 w 281"/>
                  <a:gd name="T93" fmla="*/ 1 h 322"/>
                  <a:gd name="T94" fmla="*/ 1 w 281"/>
                  <a:gd name="T95" fmla="*/ 1 h 322"/>
                  <a:gd name="T96" fmla="*/ 1 w 281"/>
                  <a:gd name="T97" fmla="*/ 1 h 322"/>
                  <a:gd name="T98" fmla="*/ 1 w 281"/>
                  <a:gd name="T99" fmla="*/ 1 h 322"/>
                  <a:gd name="T100" fmla="*/ 1 w 281"/>
                  <a:gd name="T101" fmla="*/ 1 h 322"/>
                  <a:gd name="T102" fmla="*/ 1 w 281"/>
                  <a:gd name="T103" fmla="*/ 1 h 322"/>
                  <a:gd name="T104" fmla="*/ 1 w 281"/>
                  <a:gd name="T105" fmla="*/ 1 h 322"/>
                  <a:gd name="T106" fmla="*/ 1 w 281"/>
                  <a:gd name="T107" fmla="*/ 1 h 322"/>
                  <a:gd name="T108" fmla="*/ 1 w 281"/>
                  <a:gd name="T109" fmla="*/ 1 h 322"/>
                  <a:gd name="T110" fmla="*/ 1 w 281"/>
                  <a:gd name="T111" fmla="*/ 1 h 32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81" h="322">
                    <a:moveTo>
                      <a:pt x="89" y="36"/>
                    </a:moveTo>
                    <a:lnTo>
                      <a:pt x="93" y="35"/>
                    </a:lnTo>
                    <a:lnTo>
                      <a:pt x="98" y="36"/>
                    </a:lnTo>
                    <a:lnTo>
                      <a:pt x="103" y="38"/>
                    </a:lnTo>
                    <a:lnTo>
                      <a:pt x="103" y="41"/>
                    </a:lnTo>
                    <a:lnTo>
                      <a:pt x="99" y="42"/>
                    </a:lnTo>
                    <a:lnTo>
                      <a:pt x="95" y="42"/>
                    </a:lnTo>
                    <a:lnTo>
                      <a:pt x="91" y="39"/>
                    </a:lnTo>
                    <a:lnTo>
                      <a:pt x="89" y="36"/>
                    </a:lnTo>
                    <a:lnTo>
                      <a:pt x="80" y="42"/>
                    </a:lnTo>
                    <a:lnTo>
                      <a:pt x="83" y="43"/>
                    </a:lnTo>
                    <a:lnTo>
                      <a:pt x="85" y="44"/>
                    </a:lnTo>
                    <a:lnTo>
                      <a:pt x="88" y="46"/>
                    </a:lnTo>
                    <a:lnTo>
                      <a:pt x="91" y="47"/>
                    </a:lnTo>
                    <a:lnTo>
                      <a:pt x="97" y="47"/>
                    </a:lnTo>
                    <a:lnTo>
                      <a:pt x="103" y="47"/>
                    </a:lnTo>
                    <a:lnTo>
                      <a:pt x="107" y="46"/>
                    </a:lnTo>
                    <a:lnTo>
                      <a:pt x="110" y="41"/>
                    </a:lnTo>
                    <a:lnTo>
                      <a:pt x="107" y="35"/>
                    </a:lnTo>
                    <a:lnTo>
                      <a:pt x="104" y="31"/>
                    </a:lnTo>
                    <a:lnTo>
                      <a:pt x="99" y="29"/>
                    </a:lnTo>
                    <a:lnTo>
                      <a:pt x="95" y="27"/>
                    </a:lnTo>
                    <a:lnTo>
                      <a:pt x="106" y="11"/>
                    </a:lnTo>
                    <a:lnTo>
                      <a:pt x="106" y="7"/>
                    </a:lnTo>
                    <a:lnTo>
                      <a:pt x="104" y="3"/>
                    </a:lnTo>
                    <a:lnTo>
                      <a:pt x="100" y="0"/>
                    </a:lnTo>
                    <a:lnTo>
                      <a:pt x="93" y="0"/>
                    </a:lnTo>
                    <a:lnTo>
                      <a:pt x="93" y="1"/>
                    </a:lnTo>
                    <a:lnTo>
                      <a:pt x="93" y="4"/>
                    </a:lnTo>
                    <a:lnTo>
                      <a:pt x="93" y="5"/>
                    </a:lnTo>
                    <a:lnTo>
                      <a:pt x="95" y="7"/>
                    </a:lnTo>
                    <a:lnTo>
                      <a:pt x="96" y="9"/>
                    </a:lnTo>
                    <a:lnTo>
                      <a:pt x="98" y="12"/>
                    </a:lnTo>
                    <a:lnTo>
                      <a:pt x="98" y="13"/>
                    </a:lnTo>
                    <a:lnTo>
                      <a:pt x="95" y="16"/>
                    </a:lnTo>
                    <a:lnTo>
                      <a:pt x="91" y="20"/>
                    </a:lnTo>
                    <a:lnTo>
                      <a:pt x="88" y="24"/>
                    </a:lnTo>
                    <a:lnTo>
                      <a:pt x="85" y="29"/>
                    </a:lnTo>
                    <a:lnTo>
                      <a:pt x="73" y="42"/>
                    </a:lnTo>
                    <a:lnTo>
                      <a:pt x="65" y="60"/>
                    </a:lnTo>
                    <a:lnTo>
                      <a:pt x="61" y="81"/>
                    </a:lnTo>
                    <a:lnTo>
                      <a:pt x="59" y="100"/>
                    </a:lnTo>
                    <a:lnTo>
                      <a:pt x="61" y="105"/>
                    </a:lnTo>
                    <a:lnTo>
                      <a:pt x="65" y="110"/>
                    </a:lnTo>
                    <a:lnTo>
                      <a:pt x="69" y="113"/>
                    </a:lnTo>
                    <a:lnTo>
                      <a:pt x="74" y="117"/>
                    </a:lnTo>
                    <a:lnTo>
                      <a:pt x="78" y="119"/>
                    </a:lnTo>
                    <a:lnTo>
                      <a:pt x="84" y="121"/>
                    </a:lnTo>
                    <a:lnTo>
                      <a:pt x="90" y="121"/>
                    </a:lnTo>
                    <a:lnTo>
                      <a:pt x="96" y="120"/>
                    </a:lnTo>
                    <a:lnTo>
                      <a:pt x="99" y="123"/>
                    </a:lnTo>
                    <a:lnTo>
                      <a:pt x="103" y="128"/>
                    </a:lnTo>
                    <a:lnTo>
                      <a:pt x="104" y="134"/>
                    </a:lnTo>
                    <a:lnTo>
                      <a:pt x="103" y="138"/>
                    </a:lnTo>
                    <a:lnTo>
                      <a:pt x="98" y="138"/>
                    </a:lnTo>
                    <a:lnTo>
                      <a:pt x="91" y="138"/>
                    </a:lnTo>
                    <a:lnTo>
                      <a:pt x="83" y="137"/>
                    </a:lnTo>
                    <a:lnTo>
                      <a:pt x="73" y="136"/>
                    </a:lnTo>
                    <a:lnTo>
                      <a:pt x="63" y="129"/>
                    </a:lnTo>
                    <a:lnTo>
                      <a:pt x="58" y="125"/>
                    </a:lnTo>
                    <a:lnTo>
                      <a:pt x="54" y="122"/>
                    </a:lnTo>
                    <a:lnTo>
                      <a:pt x="50" y="123"/>
                    </a:lnTo>
                    <a:lnTo>
                      <a:pt x="52" y="133"/>
                    </a:lnTo>
                    <a:lnTo>
                      <a:pt x="45" y="135"/>
                    </a:lnTo>
                    <a:lnTo>
                      <a:pt x="39" y="136"/>
                    </a:lnTo>
                    <a:lnTo>
                      <a:pt x="34" y="136"/>
                    </a:lnTo>
                    <a:lnTo>
                      <a:pt x="29" y="135"/>
                    </a:lnTo>
                    <a:lnTo>
                      <a:pt x="23" y="134"/>
                    </a:lnTo>
                    <a:lnTo>
                      <a:pt x="17" y="131"/>
                    </a:lnTo>
                    <a:lnTo>
                      <a:pt x="12" y="130"/>
                    </a:lnTo>
                    <a:lnTo>
                      <a:pt x="6" y="129"/>
                    </a:lnTo>
                    <a:lnTo>
                      <a:pt x="16" y="135"/>
                    </a:lnTo>
                    <a:lnTo>
                      <a:pt x="29" y="138"/>
                    </a:lnTo>
                    <a:lnTo>
                      <a:pt x="44" y="141"/>
                    </a:lnTo>
                    <a:lnTo>
                      <a:pt x="59" y="141"/>
                    </a:lnTo>
                    <a:lnTo>
                      <a:pt x="74" y="143"/>
                    </a:lnTo>
                    <a:lnTo>
                      <a:pt x="89" y="145"/>
                    </a:lnTo>
                    <a:lnTo>
                      <a:pt x="103" y="151"/>
                    </a:lnTo>
                    <a:lnTo>
                      <a:pt x="114" y="160"/>
                    </a:lnTo>
                    <a:lnTo>
                      <a:pt x="110" y="165"/>
                    </a:lnTo>
                    <a:lnTo>
                      <a:pt x="101" y="167"/>
                    </a:lnTo>
                    <a:lnTo>
                      <a:pt x="95" y="168"/>
                    </a:lnTo>
                    <a:lnTo>
                      <a:pt x="91" y="168"/>
                    </a:lnTo>
                    <a:lnTo>
                      <a:pt x="80" y="169"/>
                    </a:lnTo>
                    <a:lnTo>
                      <a:pt x="72" y="176"/>
                    </a:lnTo>
                    <a:lnTo>
                      <a:pt x="63" y="186"/>
                    </a:lnTo>
                    <a:lnTo>
                      <a:pt x="58" y="196"/>
                    </a:lnTo>
                    <a:lnTo>
                      <a:pt x="51" y="206"/>
                    </a:lnTo>
                    <a:lnTo>
                      <a:pt x="42" y="214"/>
                    </a:lnTo>
                    <a:lnTo>
                      <a:pt x="30" y="218"/>
                    </a:lnTo>
                    <a:lnTo>
                      <a:pt x="15" y="216"/>
                    </a:lnTo>
                    <a:lnTo>
                      <a:pt x="10" y="210"/>
                    </a:lnTo>
                    <a:lnTo>
                      <a:pt x="7" y="204"/>
                    </a:lnTo>
                    <a:lnTo>
                      <a:pt x="5" y="197"/>
                    </a:lnTo>
                    <a:lnTo>
                      <a:pt x="5" y="189"/>
                    </a:lnTo>
                    <a:lnTo>
                      <a:pt x="10" y="182"/>
                    </a:lnTo>
                    <a:lnTo>
                      <a:pt x="16" y="179"/>
                    </a:lnTo>
                    <a:lnTo>
                      <a:pt x="22" y="180"/>
                    </a:lnTo>
                    <a:lnTo>
                      <a:pt x="29" y="183"/>
                    </a:lnTo>
                    <a:lnTo>
                      <a:pt x="30" y="176"/>
                    </a:lnTo>
                    <a:lnTo>
                      <a:pt x="21" y="174"/>
                    </a:lnTo>
                    <a:lnTo>
                      <a:pt x="13" y="175"/>
                    </a:lnTo>
                    <a:lnTo>
                      <a:pt x="6" y="179"/>
                    </a:lnTo>
                    <a:lnTo>
                      <a:pt x="1" y="184"/>
                    </a:lnTo>
                    <a:lnTo>
                      <a:pt x="0" y="198"/>
                    </a:lnTo>
                    <a:lnTo>
                      <a:pt x="1" y="207"/>
                    </a:lnTo>
                    <a:lnTo>
                      <a:pt x="6" y="216"/>
                    </a:lnTo>
                    <a:lnTo>
                      <a:pt x="14" y="221"/>
                    </a:lnTo>
                    <a:lnTo>
                      <a:pt x="20" y="222"/>
                    </a:lnTo>
                    <a:lnTo>
                      <a:pt x="24" y="222"/>
                    </a:lnTo>
                    <a:lnTo>
                      <a:pt x="29" y="222"/>
                    </a:lnTo>
                    <a:lnTo>
                      <a:pt x="34" y="222"/>
                    </a:lnTo>
                    <a:lnTo>
                      <a:pt x="38" y="221"/>
                    </a:lnTo>
                    <a:lnTo>
                      <a:pt x="42" y="220"/>
                    </a:lnTo>
                    <a:lnTo>
                      <a:pt x="45" y="218"/>
                    </a:lnTo>
                    <a:lnTo>
                      <a:pt x="48" y="216"/>
                    </a:lnTo>
                    <a:lnTo>
                      <a:pt x="55" y="231"/>
                    </a:lnTo>
                    <a:lnTo>
                      <a:pt x="61" y="244"/>
                    </a:lnTo>
                    <a:lnTo>
                      <a:pt x="68" y="258"/>
                    </a:lnTo>
                    <a:lnTo>
                      <a:pt x="80" y="271"/>
                    </a:lnTo>
                    <a:lnTo>
                      <a:pt x="85" y="269"/>
                    </a:lnTo>
                    <a:lnTo>
                      <a:pt x="78" y="259"/>
                    </a:lnTo>
                    <a:lnTo>
                      <a:pt x="72" y="250"/>
                    </a:lnTo>
                    <a:lnTo>
                      <a:pt x="66" y="240"/>
                    </a:lnTo>
                    <a:lnTo>
                      <a:pt x="61" y="228"/>
                    </a:lnTo>
                    <a:lnTo>
                      <a:pt x="59" y="218"/>
                    </a:lnTo>
                    <a:lnTo>
                      <a:pt x="61" y="207"/>
                    </a:lnTo>
                    <a:lnTo>
                      <a:pt x="65" y="198"/>
                    </a:lnTo>
                    <a:lnTo>
                      <a:pt x="72" y="190"/>
                    </a:lnTo>
                    <a:lnTo>
                      <a:pt x="73" y="202"/>
                    </a:lnTo>
                    <a:lnTo>
                      <a:pt x="78" y="209"/>
                    </a:lnTo>
                    <a:lnTo>
                      <a:pt x="84" y="214"/>
                    </a:lnTo>
                    <a:lnTo>
                      <a:pt x="89" y="217"/>
                    </a:lnTo>
                    <a:lnTo>
                      <a:pt x="96" y="217"/>
                    </a:lnTo>
                    <a:lnTo>
                      <a:pt x="101" y="216"/>
                    </a:lnTo>
                    <a:lnTo>
                      <a:pt x="106" y="212"/>
                    </a:lnTo>
                    <a:lnTo>
                      <a:pt x="110" y="207"/>
                    </a:lnTo>
                    <a:lnTo>
                      <a:pt x="112" y="205"/>
                    </a:lnTo>
                    <a:lnTo>
                      <a:pt x="112" y="201"/>
                    </a:lnTo>
                    <a:lnTo>
                      <a:pt x="111" y="197"/>
                    </a:lnTo>
                    <a:lnTo>
                      <a:pt x="108" y="195"/>
                    </a:lnTo>
                    <a:lnTo>
                      <a:pt x="105" y="194"/>
                    </a:lnTo>
                    <a:lnTo>
                      <a:pt x="100" y="193"/>
                    </a:lnTo>
                    <a:lnTo>
                      <a:pt x="97" y="193"/>
                    </a:lnTo>
                    <a:lnTo>
                      <a:pt x="93" y="195"/>
                    </a:lnTo>
                    <a:lnTo>
                      <a:pt x="95" y="199"/>
                    </a:lnTo>
                    <a:lnTo>
                      <a:pt x="99" y="201"/>
                    </a:lnTo>
                    <a:lnTo>
                      <a:pt x="104" y="201"/>
                    </a:lnTo>
                    <a:lnTo>
                      <a:pt x="106" y="202"/>
                    </a:lnTo>
                    <a:lnTo>
                      <a:pt x="106" y="207"/>
                    </a:lnTo>
                    <a:lnTo>
                      <a:pt x="103" y="211"/>
                    </a:lnTo>
                    <a:lnTo>
                      <a:pt x="98" y="213"/>
                    </a:lnTo>
                    <a:lnTo>
                      <a:pt x="93" y="213"/>
                    </a:lnTo>
                    <a:lnTo>
                      <a:pt x="88" y="212"/>
                    </a:lnTo>
                    <a:lnTo>
                      <a:pt x="85" y="209"/>
                    </a:lnTo>
                    <a:lnTo>
                      <a:pt x="82" y="203"/>
                    </a:lnTo>
                    <a:lnTo>
                      <a:pt x="80" y="196"/>
                    </a:lnTo>
                    <a:lnTo>
                      <a:pt x="82" y="189"/>
                    </a:lnTo>
                    <a:lnTo>
                      <a:pt x="89" y="182"/>
                    </a:lnTo>
                    <a:lnTo>
                      <a:pt x="96" y="178"/>
                    </a:lnTo>
                    <a:lnTo>
                      <a:pt x="104" y="174"/>
                    </a:lnTo>
                    <a:lnTo>
                      <a:pt x="114" y="174"/>
                    </a:lnTo>
                    <a:lnTo>
                      <a:pt x="121" y="175"/>
                    </a:lnTo>
                    <a:lnTo>
                      <a:pt x="126" y="179"/>
                    </a:lnTo>
                    <a:lnTo>
                      <a:pt x="130" y="182"/>
                    </a:lnTo>
                    <a:lnTo>
                      <a:pt x="135" y="186"/>
                    </a:lnTo>
                    <a:lnTo>
                      <a:pt x="138" y="190"/>
                    </a:lnTo>
                    <a:lnTo>
                      <a:pt x="142" y="195"/>
                    </a:lnTo>
                    <a:lnTo>
                      <a:pt x="145" y="201"/>
                    </a:lnTo>
                    <a:lnTo>
                      <a:pt x="149" y="205"/>
                    </a:lnTo>
                    <a:lnTo>
                      <a:pt x="156" y="209"/>
                    </a:lnTo>
                    <a:lnTo>
                      <a:pt x="161" y="212"/>
                    </a:lnTo>
                    <a:lnTo>
                      <a:pt x="166" y="217"/>
                    </a:lnTo>
                    <a:lnTo>
                      <a:pt x="171" y="221"/>
                    </a:lnTo>
                    <a:lnTo>
                      <a:pt x="174" y="226"/>
                    </a:lnTo>
                    <a:lnTo>
                      <a:pt x="178" y="232"/>
                    </a:lnTo>
                    <a:lnTo>
                      <a:pt x="181" y="239"/>
                    </a:lnTo>
                    <a:lnTo>
                      <a:pt x="186" y="246"/>
                    </a:lnTo>
                    <a:lnTo>
                      <a:pt x="189" y="265"/>
                    </a:lnTo>
                    <a:lnTo>
                      <a:pt x="191" y="287"/>
                    </a:lnTo>
                    <a:lnTo>
                      <a:pt x="195" y="305"/>
                    </a:lnTo>
                    <a:lnTo>
                      <a:pt x="206" y="322"/>
                    </a:lnTo>
                    <a:lnTo>
                      <a:pt x="210" y="316"/>
                    </a:lnTo>
                    <a:lnTo>
                      <a:pt x="209" y="310"/>
                    </a:lnTo>
                    <a:lnTo>
                      <a:pt x="207" y="303"/>
                    </a:lnTo>
                    <a:lnTo>
                      <a:pt x="209" y="296"/>
                    </a:lnTo>
                    <a:lnTo>
                      <a:pt x="217" y="287"/>
                    </a:lnTo>
                    <a:lnTo>
                      <a:pt x="219" y="277"/>
                    </a:lnTo>
                    <a:lnTo>
                      <a:pt x="218" y="267"/>
                    </a:lnTo>
                    <a:lnTo>
                      <a:pt x="214" y="259"/>
                    </a:lnTo>
                    <a:lnTo>
                      <a:pt x="210" y="250"/>
                    </a:lnTo>
                    <a:lnTo>
                      <a:pt x="204" y="241"/>
                    </a:lnTo>
                    <a:lnTo>
                      <a:pt x="199" y="232"/>
                    </a:lnTo>
                    <a:lnTo>
                      <a:pt x="197" y="222"/>
                    </a:lnTo>
                    <a:lnTo>
                      <a:pt x="206" y="211"/>
                    </a:lnTo>
                    <a:lnTo>
                      <a:pt x="202" y="202"/>
                    </a:lnTo>
                    <a:lnTo>
                      <a:pt x="194" y="190"/>
                    </a:lnTo>
                    <a:lnTo>
                      <a:pt x="191" y="178"/>
                    </a:lnTo>
                    <a:lnTo>
                      <a:pt x="205" y="163"/>
                    </a:lnTo>
                    <a:lnTo>
                      <a:pt x="209" y="172"/>
                    </a:lnTo>
                    <a:lnTo>
                      <a:pt x="210" y="190"/>
                    </a:lnTo>
                    <a:lnTo>
                      <a:pt x="219" y="201"/>
                    </a:lnTo>
                    <a:lnTo>
                      <a:pt x="225" y="202"/>
                    </a:lnTo>
                    <a:lnTo>
                      <a:pt x="230" y="201"/>
                    </a:lnTo>
                    <a:lnTo>
                      <a:pt x="234" y="199"/>
                    </a:lnTo>
                    <a:lnTo>
                      <a:pt x="239" y="195"/>
                    </a:lnTo>
                    <a:lnTo>
                      <a:pt x="241" y="184"/>
                    </a:lnTo>
                    <a:lnTo>
                      <a:pt x="236" y="175"/>
                    </a:lnTo>
                    <a:lnTo>
                      <a:pt x="229" y="167"/>
                    </a:lnTo>
                    <a:lnTo>
                      <a:pt x="222" y="161"/>
                    </a:lnTo>
                    <a:lnTo>
                      <a:pt x="217" y="168"/>
                    </a:lnTo>
                    <a:lnTo>
                      <a:pt x="222" y="172"/>
                    </a:lnTo>
                    <a:lnTo>
                      <a:pt x="227" y="175"/>
                    </a:lnTo>
                    <a:lnTo>
                      <a:pt x="232" y="179"/>
                    </a:lnTo>
                    <a:lnTo>
                      <a:pt x="234" y="186"/>
                    </a:lnTo>
                    <a:lnTo>
                      <a:pt x="234" y="190"/>
                    </a:lnTo>
                    <a:lnTo>
                      <a:pt x="230" y="191"/>
                    </a:lnTo>
                    <a:lnTo>
                      <a:pt x="227" y="193"/>
                    </a:lnTo>
                    <a:lnTo>
                      <a:pt x="225" y="194"/>
                    </a:lnTo>
                    <a:lnTo>
                      <a:pt x="219" y="189"/>
                    </a:lnTo>
                    <a:lnTo>
                      <a:pt x="217" y="183"/>
                    </a:lnTo>
                    <a:lnTo>
                      <a:pt x="216" y="176"/>
                    </a:lnTo>
                    <a:lnTo>
                      <a:pt x="217" y="168"/>
                    </a:lnTo>
                    <a:lnTo>
                      <a:pt x="222" y="161"/>
                    </a:lnTo>
                    <a:lnTo>
                      <a:pt x="232" y="157"/>
                    </a:lnTo>
                    <a:lnTo>
                      <a:pt x="239" y="157"/>
                    </a:lnTo>
                    <a:lnTo>
                      <a:pt x="243" y="160"/>
                    </a:lnTo>
                    <a:lnTo>
                      <a:pt x="247" y="166"/>
                    </a:lnTo>
                    <a:lnTo>
                      <a:pt x="250" y="173"/>
                    </a:lnTo>
                    <a:lnTo>
                      <a:pt x="254" y="180"/>
                    </a:lnTo>
                    <a:lnTo>
                      <a:pt x="259" y="184"/>
                    </a:lnTo>
                    <a:lnTo>
                      <a:pt x="267" y="184"/>
                    </a:lnTo>
                    <a:lnTo>
                      <a:pt x="271" y="181"/>
                    </a:lnTo>
                    <a:lnTo>
                      <a:pt x="277" y="179"/>
                    </a:lnTo>
                    <a:lnTo>
                      <a:pt x="281" y="174"/>
                    </a:lnTo>
                    <a:lnTo>
                      <a:pt x="281" y="166"/>
                    </a:lnTo>
                    <a:lnTo>
                      <a:pt x="277" y="165"/>
                    </a:lnTo>
                    <a:lnTo>
                      <a:pt x="275" y="160"/>
                    </a:lnTo>
                    <a:lnTo>
                      <a:pt x="274" y="157"/>
                    </a:lnTo>
                    <a:lnTo>
                      <a:pt x="271" y="155"/>
                    </a:lnTo>
                    <a:lnTo>
                      <a:pt x="267" y="160"/>
                    </a:lnTo>
                    <a:lnTo>
                      <a:pt x="271" y="166"/>
                    </a:lnTo>
                    <a:lnTo>
                      <a:pt x="272" y="172"/>
                    </a:lnTo>
                    <a:lnTo>
                      <a:pt x="267" y="178"/>
                    </a:lnTo>
                    <a:lnTo>
                      <a:pt x="262" y="175"/>
                    </a:lnTo>
                    <a:lnTo>
                      <a:pt x="257" y="171"/>
                    </a:lnTo>
                    <a:lnTo>
                      <a:pt x="252" y="165"/>
                    </a:lnTo>
                    <a:lnTo>
                      <a:pt x="249" y="159"/>
                    </a:lnTo>
                    <a:lnTo>
                      <a:pt x="245" y="155"/>
                    </a:lnTo>
                    <a:lnTo>
                      <a:pt x="240" y="151"/>
                    </a:lnTo>
                    <a:lnTo>
                      <a:pt x="234" y="149"/>
                    </a:lnTo>
                    <a:lnTo>
                      <a:pt x="225" y="149"/>
                    </a:lnTo>
                    <a:lnTo>
                      <a:pt x="221" y="155"/>
                    </a:lnTo>
                    <a:lnTo>
                      <a:pt x="218" y="157"/>
                    </a:lnTo>
                    <a:lnTo>
                      <a:pt x="213" y="158"/>
                    </a:lnTo>
                    <a:lnTo>
                      <a:pt x="210" y="157"/>
                    </a:lnTo>
                    <a:lnTo>
                      <a:pt x="205" y="157"/>
                    </a:lnTo>
                    <a:lnTo>
                      <a:pt x="201" y="158"/>
                    </a:lnTo>
                    <a:lnTo>
                      <a:pt x="195" y="160"/>
                    </a:lnTo>
                    <a:lnTo>
                      <a:pt x="188" y="166"/>
                    </a:lnTo>
                    <a:lnTo>
                      <a:pt x="186" y="178"/>
                    </a:lnTo>
                    <a:lnTo>
                      <a:pt x="187" y="188"/>
                    </a:lnTo>
                    <a:lnTo>
                      <a:pt x="191" y="198"/>
                    </a:lnTo>
                    <a:lnTo>
                      <a:pt x="197" y="207"/>
                    </a:lnTo>
                    <a:lnTo>
                      <a:pt x="189" y="211"/>
                    </a:lnTo>
                    <a:lnTo>
                      <a:pt x="183" y="207"/>
                    </a:lnTo>
                    <a:lnTo>
                      <a:pt x="179" y="201"/>
                    </a:lnTo>
                    <a:lnTo>
                      <a:pt x="173" y="194"/>
                    </a:lnTo>
                    <a:lnTo>
                      <a:pt x="173" y="174"/>
                    </a:lnTo>
                    <a:lnTo>
                      <a:pt x="165" y="159"/>
                    </a:lnTo>
                    <a:lnTo>
                      <a:pt x="156" y="143"/>
                    </a:lnTo>
                    <a:lnTo>
                      <a:pt x="153" y="125"/>
                    </a:lnTo>
                    <a:lnTo>
                      <a:pt x="158" y="114"/>
                    </a:lnTo>
                    <a:lnTo>
                      <a:pt x="163" y="105"/>
                    </a:lnTo>
                    <a:lnTo>
                      <a:pt x="166" y="98"/>
                    </a:lnTo>
                    <a:lnTo>
                      <a:pt x="167" y="96"/>
                    </a:lnTo>
                    <a:lnTo>
                      <a:pt x="165" y="96"/>
                    </a:lnTo>
                    <a:lnTo>
                      <a:pt x="154" y="105"/>
                    </a:lnTo>
                    <a:lnTo>
                      <a:pt x="150" y="119"/>
                    </a:lnTo>
                    <a:lnTo>
                      <a:pt x="148" y="134"/>
                    </a:lnTo>
                    <a:lnTo>
                      <a:pt x="148" y="149"/>
                    </a:lnTo>
                    <a:lnTo>
                      <a:pt x="151" y="159"/>
                    </a:lnTo>
                    <a:lnTo>
                      <a:pt x="158" y="167"/>
                    </a:lnTo>
                    <a:lnTo>
                      <a:pt x="163" y="175"/>
                    </a:lnTo>
                    <a:lnTo>
                      <a:pt x="158" y="183"/>
                    </a:lnTo>
                    <a:lnTo>
                      <a:pt x="152" y="178"/>
                    </a:lnTo>
                    <a:lnTo>
                      <a:pt x="144" y="173"/>
                    </a:lnTo>
                    <a:lnTo>
                      <a:pt x="137" y="167"/>
                    </a:lnTo>
                    <a:lnTo>
                      <a:pt x="129" y="160"/>
                    </a:lnTo>
                    <a:lnTo>
                      <a:pt x="123" y="155"/>
                    </a:lnTo>
                    <a:lnTo>
                      <a:pt x="119" y="146"/>
                    </a:lnTo>
                    <a:lnTo>
                      <a:pt x="116" y="137"/>
                    </a:lnTo>
                    <a:lnTo>
                      <a:pt x="118" y="127"/>
                    </a:lnTo>
                    <a:lnTo>
                      <a:pt x="114" y="123"/>
                    </a:lnTo>
                    <a:lnTo>
                      <a:pt x="107" y="115"/>
                    </a:lnTo>
                    <a:lnTo>
                      <a:pt x="99" y="110"/>
                    </a:lnTo>
                    <a:lnTo>
                      <a:pt x="92" y="111"/>
                    </a:lnTo>
                    <a:lnTo>
                      <a:pt x="84" y="111"/>
                    </a:lnTo>
                    <a:lnTo>
                      <a:pt x="77" y="110"/>
                    </a:lnTo>
                    <a:lnTo>
                      <a:pt x="72" y="105"/>
                    </a:lnTo>
                    <a:lnTo>
                      <a:pt x="66" y="99"/>
                    </a:lnTo>
                    <a:lnTo>
                      <a:pt x="65" y="93"/>
                    </a:lnTo>
                    <a:lnTo>
                      <a:pt x="63" y="87"/>
                    </a:lnTo>
                    <a:lnTo>
                      <a:pt x="65" y="81"/>
                    </a:lnTo>
                    <a:lnTo>
                      <a:pt x="69" y="77"/>
                    </a:lnTo>
                    <a:lnTo>
                      <a:pt x="75" y="74"/>
                    </a:lnTo>
                    <a:lnTo>
                      <a:pt x="76" y="68"/>
                    </a:lnTo>
                    <a:lnTo>
                      <a:pt x="80" y="65"/>
                    </a:lnTo>
                    <a:lnTo>
                      <a:pt x="83" y="62"/>
                    </a:lnTo>
                    <a:lnTo>
                      <a:pt x="88" y="61"/>
                    </a:lnTo>
                    <a:lnTo>
                      <a:pt x="95" y="64"/>
                    </a:lnTo>
                    <a:lnTo>
                      <a:pt x="99" y="69"/>
                    </a:lnTo>
                    <a:lnTo>
                      <a:pt x="99" y="77"/>
                    </a:lnTo>
                    <a:lnTo>
                      <a:pt x="96" y="83"/>
                    </a:lnTo>
                    <a:lnTo>
                      <a:pt x="89" y="83"/>
                    </a:lnTo>
                    <a:lnTo>
                      <a:pt x="84" y="81"/>
                    </a:lnTo>
                    <a:lnTo>
                      <a:pt x="80" y="77"/>
                    </a:lnTo>
                    <a:lnTo>
                      <a:pt x="75" y="74"/>
                    </a:lnTo>
                    <a:lnTo>
                      <a:pt x="69" y="77"/>
                    </a:lnTo>
                    <a:lnTo>
                      <a:pt x="73" y="81"/>
                    </a:lnTo>
                    <a:lnTo>
                      <a:pt x="77" y="84"/>
                    </a:lnTo>
                    <a:lnTo>
                      <a:pt x="83" y="88"/>
                    </a:lnTo>
                    <a:lnTo>
                      <a:pt x="88" y="90"/>
                    </a:lnTo>
                    <a:lnTo>
                      <a:pt x="93" y="89"/>
                    </a:lnTo>
                    <a:lnTo>
                      <a:pt x="98" y="87"/>
                    </a:lnTo>
                    <a:lnTo>
                      <a:pt x="103" y="83"/>
                    </a:lnTo>
                    <a:lnTo>
                      <a:pt x="106" y="77"/>
                    </a:lnTo>
                    <a:lnTo>
                      <a:pt x="106" y="72"/>
                    </a:lnTo>
                    <a:lnTo>
                      <a:pt x="105" y="65"/>
                    </a:lnTo>
                    <a:lnTo>
                      <a:pt x="101" y="60"/>
                    </a:lnTo>
                    <a:lnTo>
                      <a:pt x="97" y="57"/>
                    </a:lnTo>
                    <a:lnTo>
                      <a:pt x="90" y="54"/>
                    </a:lnTo>
                    <a:lnTo>
                      <a:pt x="83" y="54"/>
                    </a:lnTo>
                    <a:lnTo>
                      <a:pt x="76" y="55"/>
                    </a:lnTo>
                    <a:lnTo>
                      <a:pt x="72" y="58"/>
                    </a:lnTo>
                    <a:lnTo>
                      <a:pt x="73" y="53"/>
                    </a:lnTo>
                    <a:lnTo>
                      <a:pt x="75" y="49"/>
                    </a:lnTo>
                    <a:lnTo>
                      <a:pt x="77" y="45"/>
                    </a:lnTo>
                    <a:lnTo>
                      <a:pt x="80" y="42"/>
                    </a:lnTo>
                    <a:lnTo>
                      <a:pt x="89" y="36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pic>
          <p:nvPicPr>
            <p:cNvPr id="44071" name="Picture 118" descr="NA01532_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891"/>
              <a:ext cx="432" cy="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4072" name="Group 118"/>
            <p:cNvGrpSpPr>
              <a:grpSpLocks/>
            </p:cNvGrpSpPr>
            <p:nvPr/>
          </p:nvGrpSpPr>
          <p:grpSpPr bwMode="auto">
            <a:xfrm>
              <a:off x="369" y="0"/>
              <a:ext cx="1776" cy="1977"/>
              <a:chOff x="0" y="0"/>
              <a:chExt cx="1776" cy="1977"/>
            </a:xfrm>
          </p:grpSpPr>
          <p:grpSp>
            <p:nvGrpSpPr>
              <p:cNvPr id="44090" name="Group 122"/>
              <p:cNvGrpSpPr>
                <a:grpSpLocks/>
              </p:cNvGrpSpPr>
              <p:nvPr/>
            </p:nvGrpSpPr>
            <p:grpSpPr bwMode="auto">
              <a:xfrm>
                <a:off x="0" y="0"/>
                <a:ext cx="1776" cy="1555"/>
                <a:chOff x="0" y="0"/>
                <a:chExt cx="1776" cy="1555"/>
              </a:xfrm>
            </p:grpSpPr>
            <p:sp>
              <p:nvSpPr>
                <p:cNvPr id="44092" name="Arc 123"/>
                <p:cNvSpPr>
                  <a:spLocks/>
                </p:cNvSpPr>
                <p:nvPr/>
              </p:nvSpPr>
              <p:spPr bwMode="auto">
                <a:xfrm flipH="1">
                  <a:off x="0" y="0"/>
                  <a:ext cx="1776" cy="1507"/>
                </a:xfrm>
                <a:custGeom>
                  <a:avLst/>
                  <a:gdLst>
                    <a:gd name="T0" fmla="*/ 0 w 21600"/>
                    <a:gd name="T1" fmla="*/ 0 h 21197"/>
                    <a:gd name="T2" fmla="*/ 0 w 21600"/>
                    <a:gd name="T3" fmla="*/ 0 h 21197"/>
                    <a:gd name="T4" fmla="*/ 0 w 21600"/>
                    <a:gd name="T5" fmla="*/ 0 h 21197"/>
                    <a:gd name="T6" fmla="*/ 0 w 21600"/>
                    <a:gd name="T7" fmla="*/ 0 h 21197"/>
                    <a:gd name="T8" fmla="*/ 0 w 21600"/>
                    <a:gd name="T9" fmla="*/ 0 h 21197"/>
                    <a:gd name="T10" fmla="*/ 0 w 21600"/>
                    <a:gd name="T11" fmla="*/ 0 h 2119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600" h="21197" fill="none" extrusionOk="0">
                      <a:moveTo>
                        <a:pt x="4151" y="-1"/>
                      </a:moveTo>
                      <a:cubicBezTo>
                        <a:pt x="14287" y="1984"/>
                        <a:pt x="21600" y="10868"/>
                        <a:pt x="21600" y="21197"/>
                      </a:cubicBezTo>
                    </a:path>
                    <a:path w="21600" h="21197" stroke="0" extrusionOk="0">
                      <a:moveTo>
                        <a:pt x="4151" y="-1"/>
                      </a:moveTo>
                      <a:cubicBezTo>
                        <a:pt x="14287" y="1984"/>
                        <a:pt x="21600" y="10868"/>
                        <a:pt x="21600" y="21197"/>
                      </a:cubicBezTo>
                      <a:lnTo>
                        <a:pt x="0" y="21197"/>
                      </a:lnTo>
                      <a:lnTo>
                        <a:pt x="4151" y="-1"/>
                      </a:lnTo>
                      <a:close/>
                    </a:path>
                  </a:pathLst>
                </a:custGeom>
                <a:noFill/>
                <a:ln w="76200" cap="sq" cmpd="sng">
                  <a:solidFill>
                    <a:srgbClr val="FF3300"/>
                  </a:solidFill>
                  <a:bevel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4093" name="Line 124"/>
                <p:cNvSpPr>
                  <a:spLocks noChangeShapeType="1"/>
                </p:cNvSpPr>
                <p:nvPr/>
              </p:nvSpPr>
              <p:spPr bwMode="auto">
                <a:xfrm>
                  <a:off x="0" y="1411"/>
                  <a:ext cx="0" cy="144"/>
                </a:xfrm>
                <a:prstGeom prst="line">
                  <a:avLst/>
                </a:prstGeom>
                <a:noFill/>
                <a:ln w="76200" cap="sq">
                  <a:solidFill>
                    <a:srgbClr val="FF3300"/>
                  </a:solidFill>
                  <a:round/>
                  <a:headEnd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  <p:sp>
            <p:nvSpPr>
              <p:cNvPr id="44091" name="Line 163"/>
              <p:cNvSpPr>
                <a:spLocks noChangeShapeType="1"/>
              </p:cNvSpPr>
              <p:nvPr/>
            </p:nvSpPr>
            <p:spPr bwMode="auto">
              <a:xfrm>
                <a:off x="15" y="1977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44073" name="Group 124"/>
            <p:cNvGrpSpPr>
              <a:grpSpLocks/>
            </p:cNvGrpSpPr>
            <p:nvPr/>
          </p:nvGrpSpPr>
          <p:grpSpPr bwMode="auto">
            <a:xfrm>
              <a:off x="732" y="2244"/>
              <a:ext cx="2363" cy="1267"/>
              <a:chOff x="0" y="0"/>
              <a:chExt cx="2363" cy="1267"/>
            </a:xfrm>
          </p:grpSpPr>
          <p:sp>
            <p:nvSpPr>
              <p:cNvPr id="44075" name="Text Box 125"/>
              <p:cNvSpPr txBox="1">
                <a:spLocks noChangeArrowheads="1"/>
              </p:cNvSpPr>
              <p:nvPr/>
            </p:nvSpPr>
            <p:spPr bwMode="auto">
              <a:xfrm>
                <a:off x="0" y="408"/>
                <a:ext cx="960" cy="4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zh-CN" sz="1500">
                    <a:latin typeface="Times New Roman" panose="02020603050405020304" pitchFamily="18" charset="0"/>
                    <a:ea typeface="黑体" panose="02010609060101010101" pitchFamily="49" charset="-122"/>
                  </a:rPr>
                  <a:t>  尿素及</a:t>
                </a:r>
              </a:p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zh-CN" sz="1500">
                    <a:latin typeface="Times New Roman" panose="02020603050405020304" pitchFamily="18" charset="0"/>
                    <a:ea typeface="黑体" panose="02010609060101010101" pitchFamily="49" charset="-122"/>
                  </a:rPr>
                  <a:t>动植物遗体</a:t>
                </a:r>
              </a:p>
            </p:txBody>
          </p:sp>
          <p:grpSp>
            <p:nvGrpSpPr>
              <p:cNvPr id="44076" name="Group 126"/>
              <p:cNvGrpSpPr>
                <a:grpSpLocks/>
              </p:cNvGrpSpPr>
              <p:nvPr/>
            </p:nvGrpSpPr>
            <p:grpSpPr bwMode="auto">
              <a:xfrm>
                <a:off x="0" y="0"/>
                <a:ext cx="1200" cy="432"/>
                <a:chOff x="0" y="0"/>
                <a:chExt cx="1200" cy="432"/>
              </a:xfrm>
            </p:grpSpPr>
            <p:sp>
              <p:nvSpPr>
                <p:cNvPr id="44087" name="Arc 127"/>
                <p:cNvSpPr>
                  <a:spLocks/>
                </p:cNvSpPr>
                <p:nvPr/>
              </p:nvSpPr>
              <p:spPr bwMode="auto">
                <a:xfrm>
                  <a:off x="0" y="88"/>
                  <a:ext cx="430" cy="298"/>
                </a:xfrm>
                <a:custGeom>
                  <a:avLst/>
                  <a:gdLst>
                    <a:gd name="T0" fmla="*/ 0 w 21484"/>
                    <a:gd name="T1" fmla="*/ 0 h 19152"/>
                    <a:gd name="T2" fmla="*/ 0 w 21484"/>
                    <a:gd name="T3" fmla="*/ 0 h 19152"/>
                    <a:gd name="T4" fmla="*/ 0 w 21484"/>
                    <a:gd name="T5" fmla="*/ 0 h 19152"/>
                    <a:gd name="T6" fmla="*/ 0 w 21484"/>
                    <a:gd name="T7" fmla="*/ 0 h 19152"/>
                    <a:gd name="T8" fmla="*/ 0 w 21484"/>
                    <a:gd name="T9" fmla="*/ 0 h 19152"/>
                    <a:gd name="T10" fmla="*/ 0 w 21484"/>
                    <a:gd name="T11" fmla="*/ 0 h 1915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484" h="19152" fill="none" extrusionOk="0">
                      <a:moveTo>
                        <a:pt x="9988" y="-1"/>
                      </a:moveTo>
                      <a:cubicBezTo>
                        <a:pt x="16415" y="3352"/>
                        <a:pt x="20733" y="9704"/>
                        <a:pt x="21483" y="16915"/>
                      </a:cubicBezTo>
                    </a:path>
                    <a:path w="21484" h="19152" stroke="0" extrusionOk="0">
                      <a:moveTo>
                        <a:pt x="9988" y="-1"/>
                      </a:moveTo>
                      <a:cubicBezTo>
                        <a:pt x="16415" y="3352"/>
                        <a:pt x="20733" y="9704"/>
                        <a:pt x="21483" y="16915"/>
                      </a:cubicBezTo>
                      <a:lnTo>
                        <a:pt x="0" y="19152"/>
                      </a:lnTo>
                      <a:lnTo>
                        <a:pt x="9988" y="-1"/>
                      </a:lnTo>
                      <a:close/>
                    </a:path>
                  </a:pathLst>
                </a:custGeom>
                <a:noFill/>
                <a:ln w="76200" cap="sq" cmpd="sng">
                  <a:solidFill>
                    <a:srgbClr val="FF3300"/>
                  </a:solidFill>
                  <a:bevel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4088" name="Arc 128"/>
                <p:cNvSpPr>
                  <a:spLocks/>
                </p:cNvSpPr>
                <p:nvPr/>
              </p:nvSpPr>
              <p:spPr bwMode="auto">
                <a:xfrm flipH="1">
                  <a:off x="432" y="0"/>
                  <a:ext cx="768" cy="38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76200" cap="sq" cmpd="sng">
                  <a:solidFill>
                    <a:srgbClr val="FF3300"/>
                  </a:solidFill>
                  <a:bevel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4089" name="Line 129"/>
                <p:cNvSpPr>
                  <a:spLocks noChangeShapeType="1"/>
                </p:cNvSpPr>
                <p:nvPr/>
              </p:nvSpPr>
              <p:spPr bwMode="auto">
                <a:xfrm>
                  <a:off x="432" y="336"/>
                  <a:ext cx="0" cy="96"/>
                </a:xfrm>
                <a:prstGeom prst="line">
                  <a:avLst/>
                </a:prstGeom>
                <a:noFill/>
                <a:ln w="76200" cap="sq">
                  <a:solidFill>
                    <a:srgbClr val="FF3300"/>
                  </a:solidFill>
                  <a:round/>
                  <a:headEnd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4077" name="Group 130"/>
              <p:cNvGrpSpPr>
                <a:grpSpLocks/>
              </p:cNvGrpSpPr>
              <p:nvPr/>
            </p:nvGrpSpPr>
            <p:grpSpPr bwMode="auto">
              <a:xfrm>
                <a:off x="283" y="829"/>
                <a:ext cx="1536" cy="438"/>
                <a:chOff x="0" y="0"/>
                <a:chExt cx="1536" cy="438"/>
              </a:xfrm>
            </p:grpSpPr>
            <p:sp>
              <p:nvSpPr>
                <p:cNvPr id="44083" name="Text Box 131"/>
                <p:cNvSpPr txBox="1">
                  <a:spLocks noChangeArrowheads="1"/>
                </p:cNvSpPr>
                <p:nvPr/>
              </p:nvSpPr>
              <p:spPr bwMode="auto">
                <a:xfrm>
                  <a:off x="0" y="167"/>
                  <a:ext cx="1536" cy="27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50000"/>
                    </a:spcBef>
                    <a:buFont typeface="Arial" panose="020B0604020202020204" pitchFamily="34" charset="0"/>
                    <a:buNone/>
                  </a:pPr>
                  <a:r>
                    <a:rPr lang="zh-CN" altLang="zh-CN" sz="1500"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土壤中的微生物</a:t>
                  </a:r>
                </a:p>
              </p:txBody>
            </p:sp>
            <p:grpSp>
              <p:nvGrpSpPr>
                <p:cNvPr id="44084" name="Group 132"/>
                <p:cNvGrpSpPr>
                  <a:grpSpLocks/>
                </p:cNvGrpSpPr>
                <p:nvPr/>
              </p:nvGrpSpPr>
              <p:grpSpPr bwMode="auto">
                <a:xfrm>
                  <a:off x="206" y="0"/>
                  <a:ext cx="960" cy="144"/>
                  <a:chOff x="0" y="0"/>
                  <a:chExt cx="960" cy="144"/>
                </a:xfrm>
              </p:grpSpPr>
              <p:sp>
                <p:nvSpPr>
                  <p:cNvPr id="44085" name="Line 133"/>
                  <p:cNvSpPr>
                    <a:spLocks noChangeShapeType="1"/>
                  </p:cNvSpPr>
                  <p:nvPr/>
                </p:nvSpPr>
                <p:spPr bwMode="auto">
                  <a:xfrm>
                    <a:off x="0" y="0"/>
                    <a:ext cx="0" cy="144"/>
                  </a:xfrm>
                  <a:prstGeom prst="line">
                    <a:avLst/>
                  </a:prstGeom>
                  <a:noFill/>
                  <a:ln w="76200" cap="sq">
                    <a:solidFill>
                      <a:srgbClr val="FF33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4086" name="Line 134"/>
                  <p:cNvSpPr>
                    <a:spLocks noChangeShapeType="1"/>
                  </p:cNvSpPr>
                  <p:nvPr/>
                </p:nvSpPr>
                <p:spPr bwMode="auto">
                  <a:xfrm>
                    <a:off x="0" y="144"/>
                    <a:ext cx="960" cy="0"/>
                  </a:xfrm>
                  <a:prstGeom prst="line">
                    <a:avLst/>
                  </a:prstGeom>
                  <a:noFill/>
                  <a:ln w="76200" cap="sq">
                    <a:solidFill>
                      <a:srgbClr val="FF3300"/>
                    </a:solidFill>
                    <a:round/>
                    <a:headEnd/>
                    <a:tailEnd type="triangl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44078" name="Group 428"/>
              <p:cNvGrpSpPr>
                <a:grpSpLocks/>
              </p:cNvGrpSpPr>
              <p:nvPr/>
            </p:nvGrpSpPr>
            <p:grpSpPr bwMode="auto">
              <a:xfrm>
                <a:off x="1305" y="45"/>
                <a:ext cx="1058" cy="1081"/>
                <a:chOff x="0" y="0"/>
                <a:chExt cx="1058" cy="1081"/>
              </a:xfrm>
            </p:grpSpPr>
            <p:sp>
              <p:nvSpPr>
                <p:cNvPr id="44079" name="Text Box 136"/>
                <p:cNvSpPr txBox="1">
                  <a:spLocks noChangeArrowheads="1"/>
                </p:cNvSpPr>
                <p:nvPr/>
              </p:nvSpPr>
              <p:spPr bwMode="auto">
                <a:xfrm>
                  <a:off x="14" y="177"/>
                  <a:ext cx="650" cy="4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r>
                    <a:rPr lang="en-US" altLang="zh-CN" sz="1500"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 NH</a:t>
                  </a:r>
                  <a:r>
                    <a:rPr lang="en-US" altLang="zh-CN" sz="1500" baseline="-25000"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4</a:t>
                  </a:r>
                  <a:r>
                    <a:rPr lang="en-US" altLang="zh-CN" sz="1500" baseline="30000"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+</a:t>
                  </a:r>
                </a:p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 typeface="Arial" panose="020B0604020202020204" pitchFamily="34" charset="0"/>
                    <a:buNone/>
                  </a:pPr>
                  <a:r>
                    <a:rPr lang="zh-CN" altLang="en-US" sz="1500"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或</a:t>
                  </a:r>
                  <a:r>
                    <a:rPr lang="en-US" altLang="zh-CN" sz="1500"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NO</a:t>
                  </a:r>
                  <a:r>
                    <a:rPr lang="en-US" altLang="zh-CN" sz="1500" baseline="-25000"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3</a:t>
                  </a:r>
                  <a:r>
                    <a:rPr lang="en-US" altLang="zh-CN" sz="1500" baseline="30000"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-</a:t>
                  </a:r>
                </a:p>
              </p:txBody>
            </p:sp>
            <p:sp>
              <p:nvSpPr>
                <p:cNvPr id="41105" name="Text Box 137"/>
                <p:cNvSpPr txBox="1">
                  <a:spLocks noChangeArrowheads="1"/>
                </p:cNvSpPr>
                <p:nvPr/>
              </p:nvSpPr>
              <p:spPr bwMode="auto">
                <a:xfrm>
                  <a:off x="0" y="771"/>
                  <a:ext cx="1058" cy="3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50000"/>
                    </a:spcBef>
                    <a:buFont typeface="Arial" panose="020B0604020202020204" pitchFamily="34" charset="0"/>
                    <a:buNone/>
                    <a:defRPr/>
                  </a:pPr>
                  <a:r>
                    <a:rPr lang="en-US" altLang="zh-CN" sz="180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  </a:t>
                  </a:r>
                  <a:r>
                    <a:rPr lang="en-US" altLang="zh-CN" sz="1800"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NH</a:t>
                  </a:r>
                  <a:r>
                    <a:rPr lang="en-US" altLang="zh-CN" sz="1800" baseline="-25000"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3</a:t>
                  </a:r>
                </a:p>
              </p:txBody>
            </p:sp>
            <p:sp>
              <p:nvSpPr>
                <p:cNvPr id="44081" name="Line 139"/>
                <p:cNvSpPr>
                  <a:spLocks noChangeShapeType="1"/>
                </p:cNvSpPr>
                <p:nvPr/>
              </p:nvSpPr>
              <p:spPr bwMode="auto">
                <a:xfrm flipV="1">
                  <a:off x="297" y="0"/>
                  <a:ext cx="0" cy="181"/>
                </a:xfrm>
                <a:prstGeom prst="line">
                  <a:avLst/>
                </a:prstGeom>
                <a:noFill/>
                <a:ln w="76200" cap="sq">
                  <a:solidFill>
                    <a:srgbClr val="FF3300"/>
                  </a:solidFill>
                  <a:round/>
                  <a:headEnd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44082" name="Line 167"/>
                <p:cNvSpPr>
                  <a:spLocks noChangeShapeType="1"/>
                </p:cNvSpPr>
                <p:nvPr/>
              </p:nvSpPr>
              <p:spPr bwMode="auto">
                <a:xfrm flipV="1">
                  <a:off x="283" y="590"/>
                  <a:ext cx="0" cy="227"/>
                </a:xfrm>
                <a:prstGeom prst="line">
                  <a:avLst/>
                </a:prstGeom>
                <a:noFill/>
                <a:ln w="76200">
                  <a:solidFill>
                    <a:srgbClr val="FF3300"/>
                  </a:solidFill>
                  <a:prstDash val="sysDot"/>
                  <a:round/>
                  <a:headEnd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44074" name="Text Box 29"/>
            <p:cNvSpPr txBox="1">
              <a:spLocks noChangeArrowheads="1"/>
            </p:cNvSpPr>
            <p:nvPr/>
          </p:nvSpPr>
          <p:spPr bwMode="auto">
            <a:xfrm>
              <a:off x="769" y="565"/>
              <a:ext cx="1133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75000"/>
                </a:lnSpc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210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生物固氮</a:t>
              </a:r>
              <a:endParaRPr lang="en-US" altLang="zh-CN" sz="21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41125" name="组合 3"/>
          <p:cNvGrpSpPr>
            <a:grpSpLocks/>
          </p:cNvGrpSpPr>
          <p:nvPr/>
        </p:nvGrpSpPr>
        <p:grpSpPr bwMode="auto">
          <a:xfrm>
            <a:off x="1401367" y="692944"/>
            <a:ext cx="2401490" cy="3314700"/>
            <a:chOff x="0" y="0"/>
            <a:chExt cx="3201988" cy="4419600"/>
          </a:xfrm>
        </p:grpSpPr>
        <p:grpSp>
          <p:nvGrpSpPr>
            <p:cNvPr id="44061" name="Group 431"/>
            <p:cNvGrpSpPr>
              <a:grpSpLocks/>
            </p:cNvGrpSpPr>
            <p:nvPr/>
          </p:nvGrpSpPr>
          <p:grpSpPr bwMode="auto">
            <a:xfrm>
              <a:off x="0" y="0"/>
              <a:ext cx="3201988" cy="4419600"/>
              <a:chOff x="0" y="0"/>
              <a:chExt cx="2017" cy="2784"/>
            </a:xfrm>
          </p:grpSpPr>
          <p:grpSp>
            <p:nvGrpSpPr>
              <p:cNvPr id="44063" name="Group 166"/>
              <p:cNvGrpSpPr>
                <a:grpSpLocks/>
              </p:cNvGrpSpPr>
              <p:nvPr/>
            </p:nvGrpSpPr>
            <p:grpSpPr bwMode="auto">
              <a:xfrm>
                <a:off x="0" y="0"/>
                <a:ext cx="2017" cy="2784"/>
                <a:chOff x="0" y="0"/>
                <a:chExt cx="2017" cy="2784"/>
              </a:xfrm>
            </p:grpSpPr>
            <p:sp>
              <p:nvSpPr>
                <p:cNvPr id="44065" name="Line 159"/>
                <p:cNvSpPr>
                  <a:spLocks noChangeShapeType="1"/>
                </p:cNvSpPr>
                <p:nvPr/>
              </p:nvSpPr>
              <p:spPr bwMode="auto">
                <a:xfrm flipH="1">
                  <a:off x="430" y="2784"/>
                  <a:ext cx="1587" cy="0"/>
                </a:xfrm>
                <a:prstGeom prst="line">
                  <a:avLst/>
                </a:prstGeom>
                <a:noFill/>
                <a:ln w="76200">
                  <a:solidFill>
                    <a:srgbClr val="336600"/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  <p:sp>
              <p:nvSpPr>
                <p:cNvPr id="44066" name="Arc 160"/>
                <p:cNvSpPr>
                  <a:spLocks/>
                </p:cNvSpPr>
                <p:nvPr/>
              </p:nvSpPr>
              <p:spPr bwMode="auto">
                <a:xfrm rot="10800000" flipV="1">
                  <a:off x="0" y="0"/>
                  <a:ext cx="1924" cy="2761"/>
                </a:xfrm>
                <a:custGeom>
                  <a:avLst/>
                  <a:gdLst>
                    <a:gd name="T0" fmla="*/ 0 w 23415"/>
                    <a:gd name="T1" fmla="*/ 0 h 35810"/>
                    <a:gd name="T2" fmla="*/ 0 w 23415"/>
                    <a:gd name="T3" fmla="*/ 0 h 35810"/>
                    <a:gd name="T4" fmla="*/ 0 w 23415"/>
                    <a:gd name="T5" fmla="*/ 0 h 35810"/>
                    <a:gd name="T6" fmla="*/ 0 w 23415"/>
                    <a:gd name="T7" fmla="*/ 0 h 35810"/>
                    <a:gd name="T8" fmla="*/ 0 w 23415"/>
                    <a:gd name="T9" fmla="*/ 0 h 35810"/>
                    <a:gd name="T10" fmla="*/ 0 w 23415"/>
                    <a:gd name="T11" fmla="*/ 0 h 35810"/>
                    <a:gd name="T12" fmla="*/ 0 w 23415"/>
                    <a:gd name="T13" fmla="*/ 0 h 35810"/>
                    <a:gd name="T14" fmla="*/ 0 w 23415"/>
                    <a:gd name="T15" fmla="*/ 0 h 35810"/>
                    <a:gd name="T16" fmla="*/ 0 w 23415"/>
                    <a:gd name="T17" fmla="*/ 0 h 35810"/>
                    <a:gd name="T18" fmla="*/ 0 w 23415"/>
                    <a:gd name="T19" fmla="*/ 0 h 358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3415" h="35810" fill="none" extrusionOk="0">
                      <a:moveTo>
                        <a:pt x="0" y="76"/>
                      </a:moveTo>
                      <a:cubicBezTo>
                        <a:pt x="603" y="25"/>
                        <a:pt x="1209" y="0"/>
                        <a:pt x="1815" y="0"/>
                      </a:cubicBezTo>
                      <a:cubicBezTo>
                        <a:pt x="13744" y="0"/>
                        <a:pt x="23415" y="9670"/>
                        <a:pt x="23415" y="21600"/>
                      </a:cubicBezTo>
                      <a:cubicBezTo>
                        <a:pt x="23415" y="26825"/>
                        <a:pt x="21520" y="31874"/>
                        <a:pt x="18082" y="35809"/>
                      </a:cubicBezTo>
                    </a:path>
                    <a:path w="23415" h="35810" stroke="0" extrusionOk="0">
                      <a:moveTo>
                        <a:pt x="0" y="76"/>
                      </a:moveTo>
                      <a:cubicBezTo>
                        <a:pt x="603" y="25"/>
                        <a:pt x="1209" y="0"/>
                        <a:pt x="1815" y="0"/>
                      </a:cubicBezTo>
                      <a:cubicBezTo>
                        <a:pt x="13744" y="0"/>
                        <a:pt x="23415" y="9670"/>
                        <a:pt x="23415" y="21600"/>
                      </a:cubicBezTo>
                      <a:cubicBezTo>
                        <a:pt x="23415" y="26825"/>
                        <a:pt x="21520" y="31874"/>
                        <a:pt x="18082" y="35809"/>
                      </a:cubicBezTo>
                      <a:lnTo>
                        <a:pt x="1815" y="21600"/>
                      </a:lnTo>
                      <a:lnTo>
                        <a:pt x="0" y="76"/>
                      </a:lnTo>
                      <a:close/>
                    </a:path>
                  </a:pathLst>
                </a:custGeom>
                <a:noFill/>
                <a:ln w="76200" cap="sq" cmpd="sng">
                  <a:solidFill>
                    <a:srgbClr val="336600"/>
                  </a:solidFill>
                  <a:bevel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44064" name="Line 161"/>
              <p:cNvSpPr>
                <a:spLocks noChangeShapeType="1"/>
              </p:cNvSpPr>
              <p:nvPr/>
            </p:nvSpPr>
            <p:spPr bwMode="auto">
              <a:xfrm>
                <a:off x="1867" y="0"/>
                <a:ext cx="144" cy="0"/>
              </a:xfrm>
              <a:prstGeom prst="line">
                <a:avLst/>
              </a:prstGeom>
              <a:noFill/>
              <a:ln w="76200" cap="sq">
                <a:solidFill>
                  <a:srgbClr val="336600"/>
                </a:solidFill>
                <a:round/>
                <a:headEnd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zh-CN" altLang="en-US"/>
              </a:p>
            </p:txBody>
          </p:sp>
        </p:grpSp>
        <p:sp>
          <p:nvSpPr>
            <p:cNvPr id="44062" name="Text Box 162"/>
            <p:cNvSpPr txBox="1">
              <a:spLocks noChangeArrowheads="1"/>
            </p:cNvSpPr>
            <p:nvPr/>
          </p:nvSpPr>
          <p:spPr bwMode="auto">
            <a:xfrm>
              <a:off x="135335" y="1449388"/>
              <a:ext cx="615554" cy="1752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zh-CN" sz="1800">
                  <a:latin typeface="Times New Roman" panose="02020603050405020304" pitchFamily="18" charset="0"/>
                  <a:ea typeface="黑体" panose="02010609060101010101" pitchFamily="49" charset="-122"/>
                </a:rPr>
                <a:t>细菌作用</a:t>
              </a:r>
            </a:p>
          </p:txBody>
        </p:sp>
      </p:grpSp>
      <p:pic>
        <p:nvPicPr>
          <p:cNvPr id="44040" name="Picture 127" descr="图片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694" y="2932510"/>
            <a:ext cx="803672" cy="48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5" descr="图片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6" y="2182416"/>
            <a:ext cx="1602581" cy="139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2" name="Text Box 165"/>
          <p:cNvSpPr txBox="1">
            <a:spLocks noChangeArrowheads="1"/>
          </p:cNvSpPr>
          <p:nvPr/>
        </p:nvSpPr>
        <p:spPr bwMode="auto">
          <a:xfrm>
            <a:off x="7187803" y="2275285"/>
            <a:ext cx="5941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1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NH</a:t>
            </a:r>
            <a:r>
              <a:rPr lang="en-US" altLang="zh-CN" sz="1800" baseline="-25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en-US" altLang="zh-CN" sz="18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</a:p>
        </p:txBody>
      </p:sp>
      <p:grpSp>
        <p:nvGrpSpPr>
          <p:cNvPr id="44043" name="组合 1"/>
          <p:cNvGrpSpPr>
            <a:grpSpLocks/>
          </p:cNvGrpSpPr>
          <p:nvPr/>
        </p:nvGrpSpPr>
        <p:grpSpPr bwMode="auto">
          <a:xfrm>
            <a:off x="3994548" y="1125142"/>
            <a:ext cx="2455069" cy="3023214"/>
            <a:chOff x="3802063" y="1645227"/>
            <a:chExt cx="3273929" cy="4030954"/>
          </a:xfrm>
        </p:grpSpPr>
        <p:pic>
          <p:nvPicPr>
            <p:cNvPr id="44046" name="Picture 129" descr="图片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6000" y="2451717"/>
              <a:ext cx="2447694" cy="155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7" name="Picture 130" descr="图片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8119" y="1926168"/>
              <a:ext cx="3097873" cy="1736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4048" name="组合 3"/>
            <p:cNvGrpSpPr>
              <a:grpSpLocks/>
            </p:cNvGrpSpPr>
            <p:nvPr/>
          </p:nvGrpSpPr>
          <p:grpSpPr bwMode="auto">
            <a:xfrm>
              <a:off x="3802063" y="1645227"/>
              <a:ext cx="3118277" cy="4030954"/>
              <a:chOff x="94426" y="0"/>
              <a:chExt cx="3118277" cy="4030720"/>
            </a:xfrm>
          </p:grpSpPr>
          <p:sp>
            <p:nvSpPr>
              <p:cNvPr id="44049" name="Text Box 141"/>
              <p:cNvSpPr txBox="1">
                <a:spLocks noChangeArrowheads="1"/>
              </p:cNvSpPr>
              <p:nvPr/>
            </p:nvSpPr>
            <p:spPr bwMode="auto">
              <a:xfrm>
                <a:off x="1561702" y="3538306"/>
                <a:ext cx="990600" cy="4924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sz="1800">
                    <a:latin typeface="Times New Roman" panose="02020603050405020304" pitchFamily="18" charset="0"/>
                    <a:ea typeface="黑体" panose="02010609060101010101" pitchFamily="49" charset="-122"/>
                  </a:rPr>
                  <a:t>NO</a:t>
                </a:r>
                <a:r>
                  <a:rPr lang="en-US" altLang="zh-CN" sz="1800" baseline="-25000">
                    <a:latin typeface="Times New Roman" panose="02020603050405020304" pitchFamily="18" charset="0"/>
                    <a:ea typeface="黑体" panose="02010609060101010101" pitchFamily="49" charset="-122"/>
                  </a:rPr>
                  <a:t>3</a:t>
                </a:r>
                <a:r>
                  <a:rPr lang="en-US" altLang="zh-CN" sz="2700" baseline="30000">
                    <a:latin typeface="Times New Roman" panose="02020603050405020304" pitchFamily="18" charset="0"/>
                    <a:ea typeface="黑体" panose="02010609060101010101" pitchFamily="49" charset="-122"/>
                  </a:rPr>
                  <a:t>-</a:t>
                </a:r>
              </a:p>
            </p:txBody>
          </p:sp>
          <p:sp>
            <p:nvSpPr>
              <p:cNvPr id="44050" name="Arc 147"/>
              <p:cNvSpPr>
                <a:spLocks/>
              </p:cNvSpPr>
              <p:nvPr/>
            </p:nvSpPr>
            <p:spPr bwMode="auto">
              <a:xfrm flipH="1" flipV="1">
                <a:off x="909240" y="3230331"/>
                <a:ext cx="757238" cy="576263"/>
              </a:xfrm>
              <a:custGeom>
                <a:avLst/>
                <a:gdLst>
                  <a:gd name="T0" fmla="*/ 2147483646 w 21300"/>
                  <a:gd name="T1" fmla="*/ 0 h 21382"/>
                  <a:gd name="T2" fmla="*/ 2147483646 w 21300"/>
                  <a:gd name="T3" fmla="*/ 2147483646 h 21382"/>
                  <a:gd name="T4" fmla="*/ 2147483646 w 21300"/>
                  <a:gd name="T5" fmla="*/ 0 h 21382"/>
                  <a:gd name="T6" fmla="*/ 2147483646 w 21300"/>
                  <a:gd name="T7" fmla="*/ 2147483646 h 21382"/>
                  <a:gd name="T8" fmla="*/ 0 w 21300"/>
                  <a:gd name="T9" fmla="*/ 2147483646 h 21382"/>
                  <a:gd name="T10" fmla="*/ 2147483646 w 21300"/>
                  <a:gd name="T11" fmla="*/ 0 h 213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300" h="21382" fill="none" extrusionOk="0">
                    <a:moveTo>
                      <a:pt x="3063" y="0"/>
                    </a:moveTo>
                    <a:cubicBezTo>
                      <a:pt x="12365" y="1333"/>
                      <a:pt x="19738" y="8526"/>
                      <a:pt x="21299" y="17793"/>
                    </a:cubicBezTo>
                  </a:path>
                  <a:path w="21300" h="21382" stroke="0" extrusionOk="0">
                    <a:moveTo>
                      <a:pt x="3063" y="0"/>
                    </a:moveTo>
                    <a:cubicBezTo>
                      <a:pt x="12365" y="1333"/>
                      <a:pt x="19738" y="8526"/>
                      <a:pt x="21299" y="17793"/>
                    </a:cubicBezTo>
                    <a:lnTo>
                      <a:pt x="0" y="21382"/>
                    </a:lnTo>
                    <a:lnTo>
                      <a:pt x="3063" y="0"/>
                    </a:lnTo>
                    <a:close/>
                  </a:path>
                </a:pathLst>
              </a:custGeom>
              <a:noFill/>
              <a:ln w="76200" cap="sq" cmpd="sng">
                <a:solidFill>
                  <a:srgbClr val="9900CC"/>
                </a:solidFill>
                <a:bevel/>
                <a:headEnd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4051" name="Text Box 164"/>
              <p:cNvSpPr txBox="1">
                <a:spLocks noChangeArrowheads="1"/>
              </p:cNvSpPr>
              <p:nvPr/>
            </p:nvSpPr>
            <p:spPr bwMode="auto">
              <a:xfrm>
                <a:off x="2061765" y="2582631"/>
                <a:ext cx="1150938" cy="4924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sz="18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HNO</a:t>
                </a:r>
                <a:r>
                  <a:rPr lang="en-US" altLang="zh-CN" sz="1800" baseline="-250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3</a:t>
                </a:r>
                <a:r>
                  <a:rPr lang="en-US" altLang="zh-CN" sz="18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 </a:t>
                </a:r>
              </a:p>
            </p:txBody>
          </p:sp>
          <p:sp>
            <p:nvSpPr>
              <p:cNvPr id="44052" name="Text Box 164"/>
              <p:cNvSpPr txBox="1">
                <a:spLocks noChangeArrowheads="1"/>
              </p:cNvSpPr>
              <p:nvPr/>
            </p:nvSpPr>
            <p:spPr bwMode="auto">
              <a:xfrm>
                <a:off x="1973628" y="1706428"/>
                <a:ext cx="863600" cy="4924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sz="18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NO</a:t>
                </a:r>
                <a:r>
                  <a:rPr lang="en-US" altLang="zh-CN" sz="1800" baseline="-250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2</a:t>
                </a:r>
                <a:r>
                  <a:rPr lang="en-US" altLang="zh-CN" sz="18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 </a:t>
                </a:r>
              </a:p>
            </p:txBody>
          </p:sp>
          <p:sp>
            <p:nvSpPr>
              <p:cNvPr id="44053" name="Arc 147"/>
              <p:cNvSpPr>
                <a:spLocks/>
              </p:cNvSpPr>
              <p:nvPr/>
            </p:nvSpPr>
            <p:spPr bwMode="auto">
              <a:xfrm>
                <a:off x="2420540" y="2222269"/>
                <a:ext cx="71438" cy="576263"/>
              </a:xfrm>
              <a:custGeom>
                <a:avLst/>
                <a:gdLst>
                  <a:gd name="T0" fmla="*/ 164475782 w 21300"/>
                  <a:gd name="T1" fmla="*/ 0 h 21382"/>
                  <a:gd name="T2" fmla="*/ 1143692997 w 21300"/>
                  <a:gd name="T3" fmla="*/ 2147483646 h 21382"/>
                  <a:gd name="T4" fmla="*/ 164475782 w 21300"/>
                  <a:gd name="T5" fmla="*/ 0 h 21382"/>
                  <a:gd name="T6" fmla="*/ 1143692997 w 21300"/>
                  <a:gd name="T7" fmla="*/ 2147483646 h 21382"/>
                  <a:gd name="T8" fmla="*/ 0 w 21300"/>
                  <a:gd name="T9" fmla="*/ 2147483646 h 21382"/>
                  <a:gd name="T10" fmla="*/ 164475782 w 21300"/>
                  <a:gd name="T11" fmla="*/ 0 h 213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300" h="21382" fill="none" extrusionOk="0">
                    <a:moveTo>
                      <a:pt x="3063" y="0"/>
                    </a:moveTo>
                    <a:cubicBezTo>
                      <a:pt x="12365" y="1333"/>
                      <a:pt x="19738" y="8526"/>
                      <a:pt x="21299" y="17793"/>
                    </a:cubicBezTo>
                  </a:path>
                  <a:path w="21300" h="21382" stroke="0" extrusionOk="0">
                    <a:moveTo>
                      <a:pt x="3063" y="0"/>
                    </a:moveTo>
                    <a:cubicBezTo>
                      <a:pt x="12365" y="1333"/>
                      <a:pt x="19738" y="8526"/>
                      <a:pt x="21299" y="17793"/>
                    </a:cubicBezTo>
                    <a:lnTo>
                      <a:pt x="0" y="21382"/>
                    </a:lnTo>
                    <a:lnTo>
                      <a:pt x="3063" y="0"/>
                    </a:lnTo>
                    <a:close/>
                  </a:path>
                </a:pathLst>
              </a:custGeom>
              <a:noFill/>
              <a:ln w="76200" cap="sq" cmpd="sng">
                <a:solidFill>
                  <a:srgbClr val="9900CC"/>
                </a:solidFill>
                <a:bevel/>
                <a:headEnd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4054" name="Arc 147"/>
              <p:cNvSpPr>
                <a:spLocks/>
              </p:cNvSpPr>
              <p:nvPr/>
            </p:nvSpPr>
            <p:spPr bwMode="auto">
              <a:xfrm rot="-5400000" flipH="1" flipV="1">
                <a:off x="1798239" y="2976330"/>
                <a:ext cx="647700" cy="576263"/>
              </a:xfrm>
              <a:custGeom>
                <a:avLst/>
                <a:gdLst>
                  <a:gd name="T0" fmla="*/ 2147483646 w 21300"/>
                  <a:gd name="T1" fmla="*/ 0 h 21382"/>
                  <a:gd name="T2" fmla="*/ 2147483646 w 21300"/>
                  <a:gd name="T3" fmla="*/ 2147483646 h 21382"/>
                  <a:gd name="T4" fmla="*/ 2147483646 w 21300"/>
                  <a:gd name="T5" fmla="*/ 0 h 21382"/>
                  <a:gd name="T6" fmla="*/ 2147483646 w 21300"/>
                  <a:gd name="T7" fmla="*/ 2147483646 h 21382"/>
                  <a:gd name="T8" fmla="*/ 0 w 21300"/>
                  <a:gd name="T9" fmla="*/ 2147483646 h 21382"/>
                  <a:gd name="T10" fmla="*/ 2147483646 w 21300"/>
                  <a:gd name="T11" fmla="*/ 0 h 213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300" h="21382" fill="none" extrusionOk="0">
                    <a:moveTo>
                      <a:pt x="3063" y="0"/>
                    </a:moveTo>
                    <a:cubicBezTo>
                      <a:pt x="12365" y="1333"/>
                      <a:pt x="19738" y="8526"/>
                      <a:pt x="21299" y="17793"/>
                    </a:cubicBezTo>
                  </a:path>
                  <a:path w="21300" h="21382" stroke="0" extrusionOk="0">
                    <a:moveTo>
                      <a:pt x="3063" y="0"/>
                    </a:moveTo>
                    <a:cubicBezTo>
                      <a:pt x="12365" y="1333"/>
                      <a:pt x="19738" y="8526"/>
                      <a:pt x="21299" y="17793"/>
                    </a:cubicBezTo>
                    <a:lnTo>
                      <a:pt x="0" y="21382"/>
                    </a:lnTo>
                    <a:lnTo>
                      <a:pt x="3063" y="0"/>
                    </a:lnTo>
                    <a:close/>
                  </a:path>
                </a:pathLst>
              </a:custGeom>
              <a:noFill/>
              <a:ln w="76200" cap="sq" cmpd="sng">
                <a:solidFill>
                  <a:srgbClr val="9900CC"/>
                </a:solidFill>
                <a:bevel/>
                <a:headEnd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44055" name="Group 433"/>
              <p:cNvGrpSpPr>
                <a:grpSpLocks/>
              </p:cNvGrpSpPr>
              <p:nvPr/>
            </p:nvGrpSpPr>
            <p:grpSpPr bwMode="auto">
              <a:xfrm>
                <a:off x="2039114" y="1223963"/>
                <a:ext cx="215900" cy="576263"/>
                <a:chOff x="0" y="0"/>
                <a:chExt cx="522" cy="793"/>
              </a:xfrm>
            </p:grpSpPr>
            <p:sp>
              <p:nvSpPr>
                <p:cNvPr id="44059" name="Arc 144"/>
                <p:cNvSpPr>
                  <a:spLocks/>
                </p:cNvSpPr>
                <p:nvPr/>
              </p:nvSpPr>
              <p:spPr bwMode="auto">
                <a:xfrm>
                  <a:off x="0" y="0"/>
                  <a:ext cx="522" cy="793"/>
                </a:xfrm>
                <a:custGeom>
                  <a:avLst/>
                  <a:gdLst>
                    <a:gd name="T0" fmla="*/ 0 w 21368"/>
                    <a:gd name="T1" fmla="*/ 0 h 20983"/>
                    <a:gd name="T2" fmla="*/ 0 w 21368"/>
                    <a:gd name="T3" fmla="*/ 0 h 20983"/>
                    <a:gd name="T4" fmla="*/ 0 w 21368"/>
                    <a:gd name="T5" fmla="*/ 0 h 20983"/>
                    <a:gd name="T6" fmla="*/ 0 w 21368"/>
                    <a:gd name="T7" fmla="*/ 0 h 20983"/>
                    <a:gd name="T8" fmla="*/ 0 w 21368"/>
                    <a:gd name="T9" fmla="*/ 0 h 20983"/>
                    <a:gd name="T10" fmla="*/ 0 w 21368"/>
                    <a:gd name="T11" fmla="*/ 0 h 2098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368" h="20983" fill="none" extrusionOk="0">
                      <a:moveTo>
                        <a:pt x="5125" y="0"/>
                      </a:moveTo>
                      <a:cubicBezTo>
                        <a:pt x="13662" y="2085"/>
                        <a:pt x="20084" y="9134"/>
                        <a:pt x="21368" y="17827"/>
                      </a:cubicBezTo>
                    </a:path>
                    <a:path w="21368" h="20983" stroke="0" extrusionOk="0">
                      <a:moveTo>
                        <a:pt x="5125" y="0"/>
                      </a:moveTo>
                      <a:cubicBezTo>
                        <a:pt x="13662" y="2085"/>
                        <a:pt x="20084" y="9134"/>
                        <a:pt x="21368" y="17827"/>
                      </a:cubicBezTo>
                      <a:lnTo>
                        <a:pt x="0" y="20983"/>
                      </a:lnTo>
                      <a:lnTo>
                        <a:pt x="5125" y="0"/>
                      </a:lnTo>
                      <a:close/>
                    </a:path>
                  </a:pathLst>
                </a:custGeom>
                <a:noFill/>
                <a:ln w="76200" cap="sq" cmpd="sng">
                  <a:solidFill>
                    <a:srgbClr val="9900CC"/>
                  </a:solidFill>
                  <a:bevel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4060" name="Line 145"/>
                <p:cNvSpPr>
                  <a:spLocks noChangeShapeType="1"/>
                </p:cNvSpPr>
                <p:nvPr/>
              </p:nvSpPr>
              <p:spPr bwMode="auto">
                <a:xfrm>
                  <a:off x="513" y="598"/>
                  <a:ext cx="0" cy="192"/>
                </a:xfrm>
                <a:prstGeom prst="line">
                  <a:avLst/>
                </a:prstGeom>
                <a:noFill/>
                <a:ln w="76200" cap="sq">
                  <a:solidFill>
                    <a:srgbClr val="9900CC"/>
                  </a:solidFill>
                  <a:round/>
                  <a:headEnd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  <p:sp>
            <p:nvSpPr>
              <p:cNvPr id="44056" name="Text Box 164"/>
              <p:cNvSpPr txBox="1">
                <a:spLocks noChangeArrowheads="1"/>
              </p:cNvSpPr>
              <p:nvPr/>
            </p:nvSpPr>
            <p:spPr bwMode="auto">
              <a:xfrm>
                <a:off x="1663069" y="694761"/>
                <a:ext cx="792163" cy="4924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sz="18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NO</a:t>
                </a:r>
              </a:p>
            </p:txBody>
          </p:sp>
          <p:sp>
            <p:nvSpPr>
              <p:cNvPr id="44057" name="Text Box 8"/>
              <p:cNvSpPr txBox="1">
                <a:spLocks noChangeArrowheads="1"/>
              </p:cNvSpPr>
              <p:nvPr/>
            </p:nvSpPr>
            <p:spPr bwMode="auto">
              <a:xfrm>
                <a:off x="94426" y="0"/>
                <a:ext cx="1768475" cy="5539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zh-CN" sz="210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      放电 </a:t>
                </a:r>
              </a:p>
            </p:txBody>
          </p:sp>
          <p:sp>
            <p:nvSpPr>
              <p:cNvPr id="44058" name="Arc 147"/>
              <p:cNvSpPr>
                <a:spLocks/>
              </p:cNvSpPr>
              <p:nvPr/>
            </p:nvSpPr>
            <p:spPr bwMode="auto">
              <a:xfrm rot="-8496290" flipH="1" flipV="1">
                <a:off x="1042164" y="61913"/>
                <a:ext cx="1081088" cy="360363"/>
              </a:xfrm>
              <a:custGeom>
                <a:avLst/>
                <a:gdLst>
                  <a:gd name="T0" fmla="*/ 2147483646 w 21300"/>
                  <a:gd name="T1" fmla="*/ 0 h 21382"/>
                  <a:gd name="T2" fmla="*/ 2147483646 w 21300"/>
                  <a:gd name="T3" fmla="*/ 2147483646 h 21382"/>
                  <a:gd name="T4" fmla="*/ 2147483646 w 21300"/>
                  <a:gd name="T5" fmla="*/ 0 h 21382"/>
                  <a:gd name="T6" fmla="*/ 2147483646 w 21300"/>
                  <a:gd name="T7" fmla="*/ 2147483646 h 21382"/>
                  <a:gd name="T8" fmla="*/ 0 w 21300"/>
                  <a:gd name="T9" fmla="*/ 2147483646 h 21382"/>
                  <a:gd name="T10" fmla="*/ 2147483646 w 21300"/>
                  <a:gd name="T11" fmla="*/ 0 h 213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300" h="21382" fill="none" extrusionOk="0">
                    <a:moveTo>
                      <a:pt x="3063" y="0"/>
                    </a:moveTo>
                    <a:cubicBezTo>
                      <a:pt x="12365" y="1333"/>
                      <a:pt x="19738" y="8526"/>
                      <a:pt x="21299" y="17793"/>
                    </a:cubicBezTo>
                  </a:path>
                  <a:path w="21300" h="21382" stroke="0" extrusionOk="0">
                    <a:moveTo>
                      <a:pt x="3063" y="0"/>
                    </a:moveTo>
                    <a:cubicBezTo>
                      <a:pt x="12365" y="1333"/>
                      <a:pt x="19738" y="8526"/>
                      <a:pt x="21299" y="17793"/>
                    </a:cubicBezTo>
                    <a:lnTo>
                      <a:pt x="0" y="21382"/>
                    </a:lnTo>
                    <a:lnTo>
                      <a:pt x="3063" y="0"/>
                    </a:lnTo>
                    <a:close/>
                  </a:path>
                </a:pathLst>
              </a:custGeom>
              <a:noFill/>
              <a:ln w="76200" cap="sq" cmpd="sng">
                <a:solidFill>
                  <a:srgbClr val="9900CC"/>
                </a:solidFill>
                <a:bevel/>
                <a:headEnd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44044" name="Text Box 8"/>
          <p:cNvSpPr txBox="1">
            <a:spLocks noChangeArrowheads="1"/>
          </p:cNvSpPr>
          <p:nvPr/>
        </p:nvSpPr>
        <p:spPr bwMode="auto">
          <a:xfrm>
            <a:off x="1169194" y="141685"/>
            <a:ext cx="1849041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2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自然界</a:t>
            </a:r>
            <a:endParaRPr lang="en-US" altLang="zh-CN" sz="22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22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氮的循环</a:t>
            </a:r>
            <a:endParaRPr lang="zh-CN" altLang="zh-CN" sz="22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44045" name="Picture 6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422" y="4786313"/>
            <a:ext cx="19407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49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矩形 1"/>
          <p:cNvSpPr>
            <a:spLocks noChangeArrowheads="1"/>
          </p:cNvSpPr>
          <p:nvPr/>
        </p:nvSpPr>
        <p:spPr bwMode="auto">
          <a:xfrm>
            <a:off x="1439466" y="735807"/>
            <a:ext cx="285392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7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【</a:t>
            </a:r>
            <a:r>
              <a:rPr lang="zh-CN" altLang="en-US" sz="27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收获与体会</a:t>
            </a:r>
            <a:r>
              <a:rPr lang="en-US" altLang="zh-CN" sz="27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endParaRPr lang="zh-CN" altLang="en-US" sz="2700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6083" name="Rectangle 21"/>
          <p:cNvSpPr>
            <a:spLocks noChangeArrowheads="1"/>
          </p:cNvSpPr>
          <p:nvPr/>
        </p:nvSpPr>
        <p:spPr bwMode="auto">
          <a:xfrm>
            <a:off x="2519363" y="1563291"/>
            <a:ext cx="3402806" cy="131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D88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40458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15000"/>
              </a:spcBef>
              <a:buClr>
                <a:schemeClr val="hlink"/>
              </a:buClr>
              <a:buSzPts val="2900"/>
              <a:buFont typeface="Wingdings" panose="05000000000000000000" pitchFamily="2" charset="2"/>
              <a:buNone/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1. 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学到了哪些知识？</a:t>
            </a:r>
          </a:p>
          <a:p>
            <a:pPr>
              <a:lnSpc>
                <a:spcPct val="100000"/>
              </a:lnSpc>
              <a:spcBef>
                <a:spcPct val="15000"/>
              </a:spcBef>
              <a:buClr>
                <a:schemeClr val="hlink"/>
              </a:buClr>
              <a:buSzPts val="2900"/>
              <a:buFont typeface="Wingdings" panose="05000000000000000000" pitchFamily="2" charset="2"/>
              <a:buNone/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2. 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学会了哪些方法？</a:t>
            </a:r>
          </a:p>
          <a:p>
            <a:pPr eaLnBrk="1" hangingPunct="1">
              <a:lnSpc>
                <a:spcPct val="100000"/>
              </a:lnSpc>
              <a:spcBef>
                <a:spcPct val="15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3. 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形成了哪些观念？</a:t>
            </a:r>
          </a:p>
        </p:txBody>
      </p:sp>
      <p:sp>
        <p:nvSpPr>
          <p:cNvPr id="5" name="AutoShape 18"/>
          <p:cNvSpPr>
            <a:spLocks noChangeArrowheads="1"/>
          </p:cNvSpPr>
          <p:nvPr/>
        </p:nvSpPr>
        <p:spPr bwMode="auto">
          <a:xfrm>
            <a:off x="5328048" y="2031207"/>
            <a:ext cx="2430065" cy="1835944"/>
          </a:xfrm>
          <a:prstGeom prst="wedgeRoundRectCallout">
            <a:avLst>
              <a:gd name="adj1" fmla="val -83421"/>
              <a:gd name="adj2" fmla="val -96495"/>
              <a:gd name="adj3" fmla="val 16667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10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观念与方法：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1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元素观</a:t>
            </a:r>
            <a:endParaRPr lang="en-US" altLang="zh-CN" sz="21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1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实验观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1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性质决定应用</a:t>
            </a:r>
            <a:endParaRPr lang="en-US" altLang="zh-CN" sz="21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1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化学对人类贡献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2100">
              <a:solidFill>
                <a:srgbClr val="00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793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77541" y="1168004"/>
            <a:ext cx="6534819" cy="243125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  <a:spcBef>
                <a:spcPts val="450"/>
              </a:spcBef>
              <a:buNone/>
            </a:pP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“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世纪科学家最大的贡献之一是化学家对粮食增产的贡献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——</a:t>
            </a:r>
          </a:p>
          <a:p>
            <a:pPr>
              <a:lnSpc>
                <a:spcPct val="100000"/>
              </a:lnSpc>
              <a:spcBef>
                <a:spcPts val="450"/>
              </a:spcBef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化肥对粮食的增产使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15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亿人免受饥饿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。”</a:t>
            </a:r>
          </a:p>
          <a:p>
            <a:pPr>
              <a:lnSpc>
                <a:spcPct val="120000"/>
              </a:lnSpc>
              <a:spcBef>
                <a:spcPts val="450"/>
              </a:spcBef>
              <a:buNone/>
            </a:pP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                       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——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徐光宪院士</a:t>
            </a:r>
          </a:p>
          <a:p>
            <a:pPr>
              <a:lnSpc>
                <a:spcPct val="120000"/>
              </a:lnSpc>
              <a:spcBef>
                <a:spcPts val="225"/>
              </a:spcBef>
              <a:buNone/>
            </a:pP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       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2008</a:t>
            </a:r>
            <a:r>
              <a:rPr lang="zh-CN" altLang="en-US" sz="24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年我国科技最高奖获得者）</a:t>
            </a:r>
          </a:p>
        </p:txBody>
      </p:sp>
    </p:spTree>
    <p:extLst>
      <p:ext uri="{BB962C8B-B14F-4D97-AF65-F5344CB8AC3E}">
        <p14:creationId xmlns:p14="http://schemas.microsoft.com/office/powerpoint/2010/main" val="122874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1602581" y="1221581"/>
            <a:ext cx="594002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ts val="900"/>
              </a:spcBef>
              <a:buNone/>
            </a:pPr>
            <a:r>
              <a:rPr lang="zh-CN" altLang="en-US" sz="27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根据今天所学内容，请设计实验室制取少量氨气的方法。</a:t>
            </a:r>
          </a:p>
        </p:txBody>
      </p:sp>
      <p:sp>
        <p:nvSpPr>
          <p:cNvPr id="50179" name="矩形 1"/>
          <p:cNvSpPr>
            <a:spLocks noChangeArrowheads="1"/>
          </p:cNvSpPr>
          <p:nvPr/>
        </p:nvSpPr>
        <p:spPr bwMode="auto">
          <a:xfrm>
            <a:off x="1547812" y="519113"/>
            <a:ext cx="285392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7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【</a:t>
            </a:r>
            <a:r>
              <a:rPr lang="zh-CN" altLang="en-US" sz="27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拓展探究</a:t>
            </a:r>
            <a:r>
              <a:rPr lang="en-US" altLang="zh-CN" sz="27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endParaRPr lang="zh-CN" altLang="en-US" sz="2700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5060" name="Rectangle 23"/>
          <p:cNvSpPr>
            <a:spLocks noChangeArrowheads="1"/>
          </p:cNvSpPr>
          <p:nvPr/>
        </p:nvSpPr>
        <p:spPr bwMode="auto">
          <a:xfrm>
            <a:off x="2681288" y="2312194"/>
            <a:ext cx="3943350" cy="1200329"/>
          </a:xfrm>
          <a:prstGeom prst="rect">
            <a:avLst/>
          </a:prstGeom>
          <a:noFill/>
          <a:ln w="158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D88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>
                <a:schemeClr val="hlink"/>
              </a:buClr>
              <a:buSzPts val="2900"/>
              <a:buFont typeface="Wingdings" panose="05000000000000000000" pitchFamily="2" charset="2"/>
              <a:buNone/>
            </a:pPr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要求：</a:t>
            </a:r>
          </a:p>
          <a:p>
            <a:pPr>
              <a:lnSpc>
                <a:spcPct val="100000"/>
              </a:lnSpc>
              <a:spcBef>
                <a:spcPct val="0"/>
              </a:spcBef>
              <a:buClr>
                <a:schemeClr val="hlink"/>
              </a:buClr>
              <a:buSzPts val="2900"/>
              <a:buFont typeface="Wingdings" panose="05000000000000000000" pitchFamily="2" charset="2"/>
              <a:buNone/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 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选择合适的原料、条件；</a:t>
            </a:r>
            <a:endParaRPr lang="en-US" altLang="zh-CN" sz="240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>
                <a:schemeClr val="hlink"/>
              </a:buClr>
              <a:buSzPts val="2900"/>
              <a:buFont typeface="Wingdings" panose="05000000000000000000" pitchFamily="2" charset="2"/>
              <a:buNone/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2. 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分析原理，提出疑问。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579" y="2110978"/>
            <a:ext cx="2600325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2250281" y="2534841"/>
            <a:ext cx="2062163" cy="2251472"/>
            <a:chOff x="3352237" y="3457681"/>
            <a:chExt cx="2749766" cy="3002616"/>
          </a:xfrm>
        </p:grpSpPr>
        <p:grpSp>
          <p:nvGrpSpPr>
            <p:cNvPr id="50184" name="组合 1"/>
            <p:cNvGrpSpPr>
              <a:grpSpLocks/>
            </p:cNvGrpSpPr>
            <p:nvPr/>
          </p:nvGrpSpPr>
          <p:grpSpPr bwMode="auto">
            <a:xfrm>
              <a:off x="3352237" y="3457681"/>
              <a:ext cx="2749766" cy="3002616"/>
              <a:chOff x="3727373" y="3715587"/>
              <a:chExt cx="2749766" cy="3002616"/>
            </a:xfrm>
          </p:grpSpPr>
          <p:graphicFrame>
            <p:nvGraphicFramePr>
              <p:cNvPr id="50186" name="Object 2"/>
              <p:cNvGraphicFramePr>
                <a:graphicFrameLocks noChangeAspect="1"/>
              </p:cNvGraphicFramePr>
              <p:nvPr/>
            </p:nvGraphicFramePr>
            <p:xfrm>
              <a:off x="3727373" y="3715587"/>
              <a:ext cx="1346253" cy="30026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5" name="位图图像" r:id="rId5" imgW="714286" imgH="1542857" progId="Paint.Picture">
                      <p:embed/>
                    </p:oleObj>
                  </mc:Choice>
                  <mc:Fallback>
                    <p:oleObj name="位图图像" r:id="rId5" imgW="714286" imgH="1542857" progId="Paint.Picture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27373" y="3715587"/>
                            <a:ext cx="1346253" cy="300261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0187" name="Text Box 177"/>
              <p:cNvSpPr txBox="1">
                <a:spLocks noChangeArrowheads="1"/>
              </p:cNvSpPr>
              <p:nvPr/>
            </p:nvSpPr>
            <p:spPr bwMode="auto">
              <a:xfrm>
                <a:off x="4867660" y="3964995"/>
                <a:ext cx="993634" cy="7388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FontTx/>
                  <a:buNone/>
                </a:pPr>
                <a:r>
                  <a:rPr lang="zh-CN" altLang="en-US" sz="1500">
                    <a:latin typeface="Times New Roman" panose="02020603050405020304" pitchFamily="18" charset="0"/>
                    <a:ea typeface="黑体" panose="02010609060101010101" pitchFamily="49" charset="-122"/>
                  </a:rPr>
                  <a:t>浓氨水</a:t>
                </a:r>
              </a:p>
            </p:txBody>
          </p:sp>
          <p:sp>
            <p:nvSpPr>
              <p:cNvPr id="50188" name="Line 178"/>
              <p:cNvSpPr>
                <a:spLocks noChangeShapeType="1"/>
              </p:cNvSpPr>
              <p:nvPr/>
            </p:nvSpPr>
            <p:spPr bwMode="auto">
              <a:xfrm flipV="1">
                <a:off x="4265149" y="4216570"/>
                <a:ext cx="576202" cy="16007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189" name="Text Box 177"/>
              <p:cNvSpPr txBox="1">
                <a:spLocks noChangeArrowheads="1"/>
              </p:cNvSpPr>
              <p:nvPr/>
            </p:nvSpPr>
            <p:spPr bwMode="auto">
              <a:xfrm>
                <a:off x="4920940" y="5588611"/>
                <a:ext cx="1556199" cy="7559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ts val="75"/>
                  </a:spcBef>
                  <a:buNone/>
                </a:pPr>
                <a:r>
                  <a:rPr lang="en-US" altLang="zh-CN" sz="1500">
                    <a:latin typeface="Times New Roman" panose="02020603050405020304" pitchFamily="18" charset="0"/>
                    <a:ea typeface="黑体" panose="02010609060101010101" pitchFamily="49" charset="-122"/>
                  </a:rPr>
                  <a:t>NaOH</a:t>
                </a:r>
                <a:r>
                  <a:rPr lang="zh-CN" altLang="en-US" sz="1500">
                    <a:latin typeface="Times New Roman" panose="02020603050405020304" pitchFamily="18" charset="0"/>
                    <a:ea typeface="黑体" panose="02010609060101010101" pitchFamily="49" charset="-122"/>
                  </a:rPr>
                  <a:t>固体</a:t>
                </a:r>
                <a:endParaRPr lang="en-US" altLang="zh-CN" sz="1500"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  <a:p>
                <a:pPr eaLnBrk="1" hangingPunct="1">
                  <a:lnSpc>
                    <a:spcPct val="100000"/>
                  </a:lnSpc>
                  <a:spcBef>
                    <a:spcPts val="75"/>
                  </a:spcBef>
                  <a:buNone/>
                </a:pPr>
                <a:r>
                  <a:rPr lang="zh-CN" altLang="en-US" sz="1500">
                    <a:latin typeface="Times New Roman" panose="02020603050405020304" pitchFamily="18" charset="0"/>
                    <a:ea typeface="黑体" panose="02010609060101010101" pitchFamily="49" charset="-122"/>
                  </a:rPr>
                  <a:t>或生石灰等</a:t>
                </a:r>
              </a:p>
            </p:txBody>
          </p:sp>
        </p:grpSp>
        <p:sp>
          <p:nvSpPr>
            <p:cNvPr id="50185" name="Line 178"/>
            <p:cNvSpPr>
              <a:spLocks noChangeShapeType="1"/>
            </p:cNvSpPr>
            <p:nvPr/>
          </p:nvSpPr>
          <p:spPr bwMode="auto">
            <a:xfrm flipV="1">
              <a:off x="4047604" y="5752829"/>
              <a:ext cx="533815" cy="36814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0183" name="Picture 7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610" y="4677966"/>
            <a:ext cx="194072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833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5" descr="564A0387.JPG"/>
          <p:cNvPicPr>
            <a:picLocks noChangeAspect="1"/>
          </p:cNvPicPr>
          <p:nvPr/>
        </p:nvPicPr>
        <p:blipFill>
          <a:blip r:embed="rId4"/>
          <a:srcRect r="20779" b="22078"/>
          <a:stretch>
            <a:fillRect/>
          </a:stretch>
        </p:blipFill>
        <p:spPr bwMode="auto">
          <a:xfrm>
            <a:off x="0" y="750888"/>
            <a:ext cx="9369425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组合 6"/>
          <p:cNvGrpSpPr/>
          <p:nvPr/>
        </p:nvGrpSpPr>
        <p:grpSpPr>
          <a:xfrm>
            <a:off x="0" y="-18"/>
            <a:ext cx="9144000" cy="5361113"/>
            <a:chOff x="0" y="-18"/>
            <a:chExt cx="9144000" cy="5361113"/>
          </a:xfrm>
        </p:grpSpPr>
        <p:sp>
          <p:nvSpPr>
            <p:cNvPr id="3" name="Freeform 6"/>
            <p:cNvSpPr>
              <a:spLocks/>
            </p:cNvSpPr>
            <p:nvPr/>
          </p:nvSpPr>
          <p:spPr bwMode="auto">
            <a:xfrm>
              <a:off x="0" y="4429138"/>
              <a:ext cx="9144000" cy="742514"/>
            </a:xfrm>
            <a:custGeom>
              <a:avLst/>
              <a:gdLst>
                <a:gd name="T0" fmla="*/ 5699 w 5699"/>
                <a:gd name="T1" fmla="*/ 0 h 581"/>
                <a:gd name="T2" fmla="*/ 5699 w 5699"/>
                <a:gd name="T3" fmla="*/ 141 h 581"/>
                <a:gd name="T4" fmla="*/ 5473 w 5699"/>
                <a:gd name="T5" fmla="*/ 202 h 581"/>
                <a:gd name="T6" fmla="*/ 5238 w 5699"/>
                <a:gd name="T7" fmla="*/ 258 h 581"/>
                <a:gd name="T8" fmla="*/ 4996 w 5699"/>
                <a:gd name="T9" fmla="*/ 310 h 581"/>
                <a:gd name="T10" fmla="*/ 4745 w 5699"/>
                <a:gd name="T11" fmla="*/ 357 h 581"/>
                <a:gd name="T12" fmla="*/ 4485 w 5699"/>
                <a:gd name="T13" fmla="*/ 399 h 581"/>
                <a:gd name="T14" fmla="*/ 4217 w 5699"/>
                <a:gd name="T15" fmla="*/ 437 h 581"/>
                <a:gd name="T16" fmla="*/ 3942 w 5699"/>
                <a:gd name="T17" fmla="*/ 470 h 581"/>
                <a:gd name="T18" fmla="*/ 3658 w 5699"/>
                <a:gd name="T19" fmla="*/ 500 h 581"/>
                <a:gd name="T20" fmla="*/ 3368 w 5699"/>
                <a:gd name="T21" fmla="*/ 524 h 581"/>
                <a:gd name="T22" fmla="*/ 3068 w 5699"/>
                <a:gd name="T23" fmla="*/ 545 h 581"/>
                <a:gd name="T24" fmla="*/ 2760 w 5699"/>
                <a:gd name="T25" fmla="*/ 561 h 581"/>
                <a:gd name="T26" fmla="*/ 2443 w 5699"/>
                <a:gd name="T27" fmla="*/ 571 h 581"/>
                <a:gd name="T28" fmla="*/ 2119 w 5699"/>
                <a:gd name="T29" fmla="*/ 578 h 581"/>
                <a:gd name="T30" fmla="*/ 1787 w 5699"/>
                <a:gd name="T31" fmla="*/ 581 h 581"/>
                <a:gd name="T32" fmla="*/ 1445 w 5699"/>
                <a:gd name="T33" fmla="*/ 580 h 581"/>
                <a:gd name="T34" fmla="*/ 1095 w 5699"/>
                <a:gd name="T35" fmla="*/ 573 h 581"/>
                <a:gd name="T36" fmla="*/ 738 w 5699"/>
                <a:gd name="T37" fmla="*/ 561 h 581"/>
                <a:gd name="T38" fmla="*/ 375 w 5699"/>
                <a:gd name="T39" fmla="*/ 547 h 581"/>
                <a:gd name="T40" fmla="*/ 0 w 5699"/>
                <a:gd name="T41" fmla="*/ 526 h 581"/>
                <a:gd name="T42" fmla="*/ 0 w 5699"/>
                <a:gd name="T43" fmla="*/ 503 h 581"/>
                <a:gd name="T44" fmla="*/ 394 w 5699"/>
                <a:gd name="T45" fmla="*/ 515 h 581"/>
                <a:gd name="T46" fmla="*/ 779 w 5699"/>
                <a:gd name="T47" fmla="*/ 524 h 581"/>
                <a:gd name="T48" fmla="*/ 1155 w 5699"/>
                <a:gd name="T49" fmla="*/ 527 h 581"/>
                <a:gd name="T50" fmla="*/ 1522 w 5699"/>
                <a:gd name="T51" fmla="*/ 526 h 581"/>
                <a:gd name="T52" fmla="*/ 1879 w 5699"/>
                <a:gd name="T53" fmla="*/ 519 h 581"/>
                <a:gd name="T54" fmla="*/ 2227 w 5699"/>
                <a:gd name="T55" fmla="*/ 507 h 581"/>
                <a:gd name="T56" fmla="*/ 2567 w 5699"/>
                <a:gd name="T57" fmla="*/ 491 h 581"/>
                <a:gd name="T58" fmla="*/ 2898 w 5699"/>
                <a:gd name="T59" fmla="*/ 470 h 581"/>
                <a:gd name="T60" fmla="*/ 3218 w 5699"/>
                <a:gd name="T61" fmla="*/ 446 h 581"/>
                <a:gd name="T62" fmla="*/ 3530 w 5699"/>
                <a:gd name="T63" fmla="*/ 414 h 581"/>
                <a:gd name="T64" fmla="*/ 3832 w 5699"/>
                <a:gd name="T65" fmla="*/ 380 h 581"/>
                <a:gd name="T66" fmla="*/ 4127 w 5699"/>
                <a:gd name="T67" fmla="*/ 339 h 581"/>
                <a:gd name="T68" fmla="*/ 4412 w 5699"/>
                <a:gd name="T69" fmla="*/ 294 h 581"/>
                <a:gd name="T70" fmla="*/ 4687 w 5699"/>
                <a:gd name="T71" fmla="*/ 245 h 581"/>
                <a:gd name="T72" fmla="*/ 4954 w 5699"/>
                <a:gd name="T73" fmla="*/ 192 h 581"/>
                <a:gd name="T74" fmla="*/ 5211 w 5699"/>
                <a:gd name="T75" fmla="*/ 132 h 581"/>
                <a:gd name="T76" fmla="*/ 5459 w 5699"/>
                <a:gd name="T77" fmla="*/ 68 h 581"/>
                <a:gd name="T78" fmla="*/ 5699 w 5699"/>
                <a:gd name="T79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699" h="581">
                  <a:moveTo>
                    <a:pt x="5699" y="0"/>
                  </a:moveTo>
                  <a:lnTo>
                    <a:pt x="5699" y="141"/>
                  </a:lnTo>
                  <a:lnTo>
                    <a:pt x="5473" y="202"/>
                  </a:lnTo>
                  <a:lnTo>
                    <a:pt x="5238" y="258"/>
                  </a:lnTo>
                  <a:lnTo>
                    <a:pt x="4996" y="310"/>
                  </a:lnTo>
                  <a:lnTo>
                    <a:pt x="4745" y="357"/>
                  </a:lnTo>
                  <a:lnTo>
                    <a:pt x="4485" y="399"/>
                  </a:lnTo>
                  <a:lnTo>
                    <a:pt x="4217" y="437"/>
                  </a:lnTo>
                  <a:lnTo>
                    <a:pt x="3942" y="470"/>
                  </a:lnTo>
                  <a:lnTo>
                    <a:pt x="3658" y="500"/>
                  </a:lnTo>
                  <a:lnTo>
                    <a:pt x="3368" y="524"/>
                  </a:lnTo>
                  <a:lnTo>
                    <a:pt x="3068" y="545"/>
                  </a:lnTo>
                  <a:lnTo>
                    <a:pt x="2760" y="561"/>
                  </a:lnTo>
                  <a:lnTo>
                    <a:pt x="2443" y="571"/>
                  </a:lnTo>
                  <a:lnTo>
                    <a:pt x="2119" y="578"/>
                  </a:lnTo>
                  <a:lnTo>
                    <a:pt x="1787" y="581"/>
                  </a:lnTo>
                  <a:lnTo>
                    <a:pt x="1445" y="580"/>
                  </a:lnTo>
                  <a:lnTo>
                    <a:pt x="1095" y="573"/>
                  </a:lnTo>
                  <a:lnTo>
                    <a:pt x="738" y="561"/>
                  </a:lnTo>
                  <a:lnTo>
                    <a:pt x="375" y="547"/>
                  </a:lnTo>
                  <a:lnTo>
                    <a:pt x="0" y="526"/>
                  </a:lnTo>
                  <a:lnTo>
                    <a:pt x="0" y="503"/>
                  </a:lnTo>
                  <a:lnTo>
                    <a:pt x="394" y="515"/>
                  </a:lnTo>
                  <a:lnTo>
                    <a:pt x="779" y="524"/>
                  </a:lnTo>
                  <a:lnTo>
                    <a:pt x="1155" y="527"/>
                  </a:lnTo>
                  <a:lnTo>
                    <a:pt x="1522" y="526"/>
                  </a:lnTo>
                  <a:lnTo>
                    <a:pt x="1879" y="519"/>
                  </a:lnTo>
                  <a:lnTo>
                    <a:pt x="2227" y="507"/>
                  </a:lnTo>
                  <a:lnTo>
                    <a:pt x="2567" y="491"/>
                  </a:lnTo>
                  <a:lnTo>
                    <a:pt x="2898" y="470"/>
                  </a:lnTo>
                  <a:lnTo>
                    <a:pt x="3218" y="446"/>
                  </a:lnTo>
                  <a:lnTo>
                    <a:pt x="3530" y="414"/>
                  </a:lnTo>
                  <a:lnTo>
                    <a:pt x="3832" y="380"/>
                  </a:lnTo>
                  <a:lnTo>
                    <a:pt x="4127" y="339"/>
                  </a:lnTo>
                  <a:lnTo>
                    <a:pt x="4412" y="294"/>
                  </a:lnTo>
                  <a:lnTo>
                    <a:pt x="4687" y="245"/>
                  </a:lnTo>
                  <a:lnTo>
                    <a:pt x="4954" y="192"/>
                  </a:lnTo>
                  <a:lnTo>
                    <a:pt x="5211" y="132"/>
                  </a:lnTo>
                  <a:lnTo>
                    <a:pt x="5459" y="68"/>
                  </a:lnTo>
                  <a:lnTo>
                    <a:pt x="5699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" name="Freeform 8"/>
            <p:cNvSpPr>
              <a:spLocks/>
            </p:cNvSpPr>
            <p:nvPr/>
          </p:nvSpPr>
          <p:spPr bwMode="auto">
            <a:xfrm>
              <a:off x="0" y="4738712"/>
              <a:ext cx="9144000" cy="622383"/>
            </a:xfrm>
            <a:custGeom>
              <a:avLst/>
              <a:gdLst>
                <a:gd name="T0" fmla="*/ 5699 w 5699"/>
                <a:gd name="T1" fmla="*/ 0 h 487"/>
                <a:gd name="T2" fmla="*/ 5699 w 5699"/>
                <a:gd name="T3" fmla="*/ 487 h 487"/>
                <a:gd name="T4" fmla="*/ 0 w 5699"/>
                <a:gd name="T5" fmla="*/ 487 h 487"/>
                <a:gd name="T6" fmla="*/ 0 w 5699"/>
                <a:gd name="T7" fmla="*/ 360 h 487"/>
                <a:gd name="T8" fmla="*/ 375 w 5699"/>
                <a:gd name="T9" fmla="*/ 381 h 487"/>
                <a:gd name="T10" fmla="*/ 738 w 5699"/>
                <a:gd name="T11" fmla="*/ 398 h 487"/>
                <a:gd name="T12" fmla="*/ 1095 w 5699"/>
                <a:gd name="T13" fmla="*/ 410 h 487"/>
                <a:gd name="T14" fmla="*/ 1445 w 5699"/>
                <a:gd name="T15" fmla="*/ 419 h 487"/>
                <a:gd name="T16" fmla="*/ 1787 w 5699"/>
                <a:gd name="T17" fmla="*/ 423 h 487"/>
                <a:gd name="T18" fmla="*/ 2119 w 5699"/>
                <a:gd name="T19" fmla="*/ 421 h 487"/>
                <a:gd name="T20" fmla="*/ 2443 w 5699"/>
                <a:gd name="T21" fmla="*/ 416 h 487"/>
                <a:gd name="T22" fmla="*/ 2760 w 5699"/>
                <a:gd name="T23" fmla="*/ 405 h 487"/>
                <a:gd name="T24" fmla="*/ 3068 w 5699"/>
                <a:gd name="T25" fmla="*/ 391 h 487"/>
                <a:gd name="T26" fmla="*/ 3368 w 5699"/>
                <a:gd name="T27" fmla="*/ 372 h 487"/>
                <a:gd name="T28" fmla="*/ 3658 w 5699"/>
                <a:gd name="T29" fmla="*/ 348 h 487"/>
                <a:gd name="T30" fmla="*/ 3942 w 5699"/>
                <a:gd name="T31" fmla="*/ 320 h 487"/>
                <a:gd name="T32" fmla="*/ 4217 w 5699"/>
                <a:gd name="T33" fmla="*/ 289 h 487"/>
                <a:gd name="T34" fmla="*/ 4485 w 5699"/>
                <a:gd name="T35" fmla="*/ 250 h 487"/>
                <a:gd name="T36" fmla="*/ 4745 w 5699"/>
                <a:gd name="T37" fmla="*/ 210 h 487"/>
                <a:gd name="T38" fmla="*/ 4996 w 5699"/>
                <a:gd name="T39" fmla="*/ 163 h 487"/>
                <a:gd name="T40" fmla="*/ 5238 w 5699"/>
                <a:gd name="T41" fmla="*/ 113 h 487"/>
                <a:gd name="T42" fmla="*/ 5473 w 5699"/>
                <a:gd name="T43" fmla="*/ 59 h 487"/>
                <a:gd name="T44" fmla="*/ 5699 w 5699"/>
                <a:gd name="T45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699" h="487">
                  <a:moveTo>
                    <a:pt x="5699" y="0"/>
                  </a:moveTo>
                  <a:lnTo>
                    <a:pt x="5699" y="487"/>
                  </a:lnTo>
                  <a:lnTo>
                    <a:pt x="0" y="487"/>
                  </a:lnTo>
                  <a:lnTo>
                    <a:pt x="0" y="360"/>
                  </a:lnTo>
                  <a:lnTo>
                    <a:pt x="375" y="381"/>
                  </a:lnTo>
                  <a:lnTo>
                    <a:pt x="738" y="398"/>
                  </a:lnTo>
                  <a:lnTo>
                    <a:pt x="1095" y="410"/>
                  </a:lnTo>
                  <a:lnTo>
                    <a:pt x="1445" y="419"/>
                  </a:lnTo>
                  <a:lnTo>
                    <a:pt x="1787" y="423"/>
                  </a:lnTo>
                  <a:lnTo>
                    <a:pt x="2119" y="421"/>
                  </a:lnTo>
                  <a:lnTo>
                    <a:pt x="2443" y="416"/>
                  </a:lnTo>
                  <a:lnTo>
                    <a:pt x="2760" y="405"/>
                  </a:lnTo>
                  <a:lnTo>
                    <a:pt x="3068" y="391"/>
                  </a:lnTo>
                  <a:lnTo>
                    <a:pt x="3368" y="372"/>
                  </a:lnTo>
                  <a:lnTo>
                    <a:pt x="3658" y="348"/>
                  </a:lnTo>
                  <a:lnTo>
                    <a:pt x="3942" y="320"/>
                  </a:lnTo>
                  <a:lnTo>
                    <a:pt x="4217" y="289"/>
                  </a:lnTo>
                  <a:lnTo>
                    <a:pt x="4485" y="250"/>
                  </a:lnTo>
                  <a:lnTo>
                    <a:pt x="4745" y="210"/>
                  </a:lnTo>
                  <a:lnTo>
                    <a:pt x="4996" y="163"/>
                  </a:lnTo>
                  <a:lnTo>
                    <a:pt x="5238" y="113"/>
                  </a:lnTo>
                  <a:lnTo>
                    <a:pt x="5473" y="59"/>
                  </a:lnTo>
                  <a:lnTo>
                    <a:pt x="5699" y="0"/>
                  </a:lnTo>
                  <a:close/>
                </a:path>
              </a:pathLst>
            </a:custGeom>
            <a:solidFill>
              <a:srgbClr val="C00000">
                <a:alpha val="63922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" name="Freeform 9"/>
            <p:cNvSpPr>
              <a:spLocks/>
            </p:cNvSpPr>
            <p:nvPr/>
          </p:nvSpPr>
          <p:spPr bwMode="auto">
            <a:xfrm>
              <a:off x="0" y="-18"/>
              <a:ext cx="9144000" cy="1531036"/>
            </a:xfrm>
            <a:custGeom>
              <a:avLst/>
              <a:gdLst>
                <a:gd name="T0" fmla="*/ 0 w 5699"/>
                <a:gd name="T1" fmla="*/ 0 h 1198"/>
                <a:gd name="T2" fmla="*/ 5699 w 5699"/>
                <a:gd name="T3" fmla="*/ 0 h 1198"/>
                <a:gd name="T4" fmla="*/ 5699 w 5699"/>
                <a:gd name="T5" fmla="*/ 410 h 1198"/>
                <a:gd name="T6" fmla="*/ 5344 w 5699"/>
                <a:gd name="T7" fmla="*/ 399 h 1198"/>
                <a:gd name="T8" fmla="*/ 4995 w 5699"/>
                <a:gd name="T9" fmla="*/ 394 h 1198"/>
                <a:gd name="T10" fmla="*/ 4656 w 5699"/>
                <a:gd name="T11" fmla="*/ 394 h 1198"/>
                <a:gd name="T12" fmla="*/ 4323 w 5699"/>
                <a:gd name="T13" fmla="*/ 399 h 1198"/>
                <a:gd name="T14" fmla="*/ 3998 w 5699"/>
                <a:gd name="T15" fmla="*/ 410 h 1198"/>
                <a:gd name="T16" fmla="*/ 3679 w 5699"/>
                <a:gd name="T17" fmla="*/ 425 h 1198"/>
                <a:gd name="T18" fmla="*/ 3367 w 5699"/>
                <a:gd name="T19" fmla="*/ 446 h 1198"/>
                <a:gd name="T20" fmla="*/ 3064 w 5699"/>
                <a:gd name="T21" fmla="*/ 474 h 1198"/>
                <a:gd name="T22" fmla="*/ 2768 w 5699"/>
                <a:gd name="T23" fmla="*/ 505 h 1198"/>
                <a:gd name="T24" fmla="*/ 2481 w 5699"/>
                <a:gd name="T25" fmla="*/ 542 h 1198"/>
                <a:gd name="T26" fmla="*/ 2199 w 5699"/>
                <a:gd name="T27" fmla="*/ 584 h 1198"/>
                <a:gd name="T28" fmla="*/ 1926 w 5699"/>
                <a:gd name="T29" fmla="*/ 631 h 1198"/>
                <a:gd name="T30" fmla="*/ 1659 w 5699"/>
                <a:gd name="T31" fmla="*/ 683 h 1198"/>
                <a:gd name="T32" fmla="*/ 1400 w 5699"/>
                <a:gd name="T33" fmla="*/ 742 h 1198"/>
                <a:gd name="T34" fmla="*/ 1147 w 5699"/>
                <a:gd name="T35" fmla="*/ 805 h 1198"/>
                <a:gd name="T36" fmla="*/ 904 w 5699"/>
                <a:gd name="T37" fmla="*/ 873 h 1198"/>
                <a:gd name="T38" fmla="*/ 667 w 5699"/>
                <a:gd name="T39" fmla="*/ 946 h 1198"/>
                <a:gd name="T40" fmla="*/ 437 w 5699"/>
                <a:gd name="T41" fmla="*/ 1024 h 1198"/>
                <a:gd name="T42" fmla="*/ 214 w 5699"/>
                <a:gd name="T43" fmla="*/ 1109 h 1198"/>
                <a:gd name="T44" fmla="*/ 0 w 5699"/>
                <a:gd name="T45" fmla="*/ 1198 h 1198"/>
                <a:gd name="T46" fmla="*/ 0 w 5699"/>
                <a:gd name="T47" fmla="*/ 0 h 1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699" h="1198">
                  <a:moveTo>
                    <a:pt x="0" y="0"/>
                  </a:moveTo>
                  <a:lnTo>
                    <a:pt x="5699" y="0"/>
                  </a:lnTo>
                  <a:lnTo>
                    <a:pt x="5699" y="410"/>
                  </a:lnTo>
                  <a:lnTo>
                    <a:pt x="5344" y="399"/>
                  </a:lnTo>
                  <a:lnTo>
                    <a:pt x="4995" y="394"/>
                  </a:lnTo>
                  <a:lnTo>
                    <a:pt x="4656" y="394"/>
                  </a:lnTo>
                  <a:lnTo>
                    <a:pt x="4323" y="399"/>
                  </a:lnTo>
                  <a:lnTo>
                    <a:pt x="3998" y="410"/>
                  </a:lnTo>
                  <a:lnTo>
                    <a:pt x="3679" y="425"/>
                  </a:lnTo>
                  <a:lnTo>
                    <a:pt x="3367" y="446"/>
                  </a:lnTo>
                  <a:lnTo>
                    <a:pt x="3064" y="474"/>
                  </a:lnTo>
                  <a:lnTo>
                    <a:pt x="2768" y="505"/>
                  </a:lnTo>
                  <a:lnTo>
                    <a:pt x="2481" y="542"/>
                  </a:lnTo>
                  <a:lnTo>
                    <a:pt x="2199" y="584"/>
                  </a:lnTo>
                  <a:lnTo>
                    <a:pt x="1926" y="631"/>
                  </a:lnTo>
                  <a:lnTo>
                    <a:pt x="1659" y="683"/>
                  </a:lnTo>
                  <a:lnTo>
                    <a:pt x="1400" y="742"/>
                  </a:lnTo>
                  <a:lnTo>
                    <a:pt x="1147" y="805"/>
                  </a:lnTo>
                  <a:lnTo>
                    <a:pt x="904" y="873"/>
                  </a:lnTo>
                  <a:lnTo>
                    <a:pt x="667" y="946"/>
                  </a:lnTo>
                  <a:lnTo>
                    <a:pt x="437" y="1024"/>
                  </a:lnTo>
                  <a:lnTo>
                    <a:pt x="214" y="1109"/>
                  </a:lnTo>
                  <a:lnTo>
                    <a:pt x="0" y="1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>
                <a:alpha val="63922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11"/>
            <p:cNvSpPr>
              <a:spLocks/>
            </p:cNvSpPr>
            <p:nvPr/>
          </p:nvSpPr>
          <p:spPr bwMode="auto">
            <a:xfrm>
              <a:off x="0" y="571486"/>
              <a:ext cx="9144000" cy="1315055"/>
            </a:xfrm>
            <a:custGeom>
              <a:avLst/>
              <a:gdLst>
                <a:gd name="T0" fmla="*/ 4995 w 5699"/>
                <a:gd name="T1" fmla="*/ 0 h 1029"/>
                <a:gd name="T2" fmla="*/ 5344 w 5699"/>
                <a:gd name="T3" fmla="*/ 3 h 1029"/>
                <a:gd name="T4" fmla="*/ 5699 w 5699"/>
                <a:gd name="T5" fmla="*/ 12 h 1029"/>
                <a:gd name="T6" fmla="*/ 5699 w 5699"/>
                <a:gd name="T7" fmla="*/ 43 h 1029"/>
                <a:gd name="T8" fmla="*/ 5324 w 5699"/>
                <a:gd name="T9" fmla="*/ 45 h 1029"/>
                <a:gd name="T10" fmla="*/ 4959 w 5699"/>
                <a:gd name="T11" fmla="*/ 52 h 1029"/>
                <a:gd name="T12" fmla="*/ 4602 w 5699"/>
                <a:gd name="T13" fmla="*/ 66 h 1029"/>
                <a:gd name="T14" fmla="*/ 4254 w 5699"/>
                <a:gd name="T15" fmla="*/ 85 h 1029"/>
                <a:gd name="T16" fmla="*/ 3912 w 5699"/>
                <a:gd name="T17" fmla="*/ 109 h 1029"/>
                <a:gd name="T18" fmla="*/ 3580 w 5699"/>
                <a:gd name="T19" fmla="*/ 139 h 1029"/>
                <a:gd name="T20" fmla="*/ 3256 w 5699"/>
                <a:gd name="T21" fmla="*/ 174 h 1029"/>
                <a:gd name="T22" fmla="*/ 2939 w 5699"/>
                <a:gd name="T23" fmla="*/ 214 h 1029"/>
                <a:gd name="T24" fmla="*/ 2631 w 5699"/>
                <a:gd name="T25" fmla="*/ 261 h 1029"/>
                <a:gd name="T26" fmla="*/ 2331 w 5699"/>
                <a:gd name="T27" fmla="*/ 313 h 1029"/>
                <a:gd name="T28" fmla="*/ 2039 w 5699"/>
                <a:gd name="T29" fmla="*/ 371 h 1029"/>
                <a:gd name="T30" fmla="*/ 1757 w 5699"/>
                <a:gd name="T31" fmla="*/ 433 h 1029"/>
                <a:gd name="T32" fmla="*/ 1480 w 5699"/>
                <a:gd name="T33" fmla="*/ 501 h 1029"/>
                <a:gd name="T34" fmla="*/ 1214 w 5699"/>
                <a:gd name="T35" fmla="*/ 576 h 1029"/>
                <a:gd name="T36" fmla="*/ 954 w 5699"/>
                <a:gd name="T37" fmla="*/ 654 h 1029"/>
                <a:gd name="T38" fmla="*/ 703 w 5699"/>
                <a:gd name="T39" fmla="*/ 740 h 1029"/>
                <a:gd name="T40" fmla="*/ 461 w 5699"/>
                <a:gd name="T41" fmla="*/ 830 h 1029"/>
                <a:gd name="T42" fmla="*/ 226 w 5699"/>
                <a:gd name="T43" fmla="*/ 926 h 1029"/>
                <a:gd name="T44" fmla="*/ 0 w 5699"/>
                <a:gd name="T45" fmla="*/ 1029 h 1029"/>
                <a:gd name="T46" fmla="*/ 0 w 5699"/>
                <a:gd name="T47" fmla="*/ 832 h 1029"/>
                <a:gd name="T48" fmla="*/ 214 w 5699"/>
                <a:gd name="T49" fmla="*/ 741 h 1029"/>
                <a:gd name="T50" fmla="*/ 437 w 5699"/>
                <a:gd name="T51" fmla="*/ 656 h 1029"/>
                <a:gd name="T52" fmla="*/ 667 w 5699"/>
                <a:gd name="T53" fmla="*/ 576 h 1029"/>
                <a:gd name="T54" fmla="*/ 904 w 5699"/>
                <a:gd name="T55" fmla="*/ 501 h 1029"/>
                <a:gd name="T56" fmla="*/ 1147 w 5699"/>
                <a:gd name="T57" fmla="*/ 432 h 1029"/>
                <a:gd name="T58" fmla="*/ 1400 w 5699"/>
                <a:gd name="T59" fmla="*/ 367 h 1029"/>
                <a:gd name="T60" fmla="*/ 1659 w 5699"/>
                <a:gd name="T61" fmla="*/ 308 h 1029"/>
                <a:gd name="T62" fmla="*/ 1926 w 5699"/>
                <a:gd name="T63" fmla="*/ 254 h 1029"/>
                <a:gd name="T64" fmla="*/ 2199 w 5699"/>
                <a:gd name="T65" fmla="*/ 205 h 1029"/>
                <a:gd name="T66" fmla="*/ 2481 w 5699"/>
                <a:gd name="T67" fmla="*/ 162 h 1029"/>
                <a:gd name="T68" fmla="*/ 2768 w 5699"/>
                <a:gd name="T69" fmla="*/ 123 h 1029"/>
                <a:gd name="T70" fmla="*/ 3064 w 5699"/>
                <a:gd name="T71" fmla="*/ 90 h 1029"/>
                <a:gd name="T72" fmla="*/ 3367 w 5699"/>
                <a:gd name="T73" fmla="*/ 62 h 1029"/>
                <a:gd name="T74" fmla="*/ 3679 w 5699"/>
                <a:gd name="T75" fmla="*/ 40 h 1029"/>
                <a:gd name="T76" fmla="*/ 3998 w 5699"/>
                <a:gd name="T77" fmla="*/ 21 h 1029"/>
                <a:gd name="T78" fmla="*/ 4323 w 5699"/>
                <a:gd name="T79" fmla="*/ 8 h 1029"/>
                <a:gd name="T80" fmla="*/ 4656 w 5699"/>
                <a:gd name="T81" fmla="*/ 2 h 1029"/>
                <a:gd name="T82" fmla="*/ 4995 w 5699"/>
                <a:gd name="T83" fmla="*/ 0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699" h="1029">
                  <a:moveTo>
                    <a:pt x="4995" y="0"/>
                  </a:moveTo>
                  <a:lnTo>
                    <a:pt x="5344" y="3"/>
                  </a:lnTo>
                  <a:lnTo>
                    <a:pt x="5699" y="12"/>
                  </a:lnTo>
                  <a:lnTo>
                    <a:pt x="5699" y="43"/>
                  </a:lnTo>
                  <a:lnTo>
                    <a:pt x="5324" y="45"/>
                  </a:lnTo>
                  <a:lnTo>
                    <a:pt x="4959" y="52"/>
                  </a:lnTo>
                  <a:lnTo>
                    <a:pt x="4602" y="66"/>
                  </a:lnTo>
                  <a:lnTo>
                    <a:pt x="4254" y="85"/>
                  </a:lnTo>
                  <a:lnTo>
                    <a:pt x="3912" y="109"/>
                  </a:lnTo>
                  <a:lnTo>
                    <a:pt x="3580" y="139"/>
                  </a:lnTo>
                  <a:lnTo>
                    <a:pt x="3256" y="174"/>
                  </a:lnTo>
                  <a:lnTo>
                    <a:pt x="2939" y="214"/>
                  </a:lnTo>
                  <a:lnTo>
                    <a:pt x="2631" y="261"/>
                  </a:lnTo>
                  <a:lnTo>
                    <a:pt x="2331" y="313"/>
                  </a:lnTo>
                  <a:lnTo>
                    <a:pt x="2039" y="371"/>
                  </a:lnTo>
                  <a:lnTo>
                    <a:pt x="1757" y="433"/>
                  </a:lnTo>
                  <a:lnTo>
                    <a:pt x="1480" y="501"/>
                  </a:lnTo>
                  <a:lnTo>
                    <a:pt x="1214" y="576"/>
                  </a:lnTo>
                  <a:lnTo>
                    <a:pt x="954" y="654"/>
                  </a:lnTo>
                  <a:lnTo>
                    <a:pt x="703" y="740"/>
                  </a:lnTo>
                  <a:lnTo>
                    <a:pt x="461" y="830"/>
                  </a:lnTo>
                  <a:lnTo>
                    <a:pt x="226" y="926"/>
                  </a:lnTo>
                  <a:lnTo>
                    <a:pt x="0" y="1029"/>
                  </a:lnTo>
                  <a:lnTo>
                    <a:pt x="0" y="832"/>
                  </a:lnTo>
                  <a:lnTo>
                    <a:pt x="214" y="741"/>
                  </a:lnTo>
                  <a:lnTo>
                    <a:pt x="437" y="656"/>
                  </a:lnTo>
                  <a:lnTo>
                    <a:pt x="667" y="576"/>
                  </a:lnTo>
                  <a:lnTo>
                    <a:pt x="904" y="501"/>
                  </a:lnTo>
                  <a:lnTo>
                    <a:pt x="1147" y="432"/>
                  </a:lnTo>
                  <a:lnTo>
                    <a:pt x="1400" y="367"/>
                  </a:lnTo>
                  <a:lnTo>
                    <a:pt x="1659" y="308"/>
                  </a:lnTo>
                  <a:lnTo>
                    <a:pt x="1926" y="254"/>
                  </a:lnTo>
                  <a:lnTo>
                    <a:pt x="2199" y="205"/>
                  </a:lnTo>
                  <a:lnTo>
                    <a:pt x="2481" y="162"/>
                  </a:lnTo>
                  <a:lnTo>
                    <a:pt x="2768" y="123"/>
                  </a:lnTo>
                  <a:lnTo>
                    <a:pt x="3064" y="90"/>
                  </a:lnTo>
                  <a:lnTo>
                    <a:pt x="3367" y="62"/>
                  </a:lnTo>
                  <a:lnTo>
                    <a:pt x="3679" y="40"/>
                  </a:lnTo>
                  <a:lnTo>
                    <a:pt x="3998" y="21"/>
                  </a:lnTo>
                  <a:lnTo>
                    <a:pt x="4323" y="8"/>
                  </a:lnTo>
                  <a:lnTo>
                    <a:pt x="4656" y="2"/>
                  </a:lnTo>
                  <a:lnTo>
                    <a:pt x="499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928926" y="1785932"/>
            <a:ext cx="372409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800" dirty="0" smtClean="0">
                <a:solidFill>
                  <a:srgbClr val="FFC000"/>
                </a:solidFill>
              </a:rPr>
              <a:t>谢谢</a:t>
            </a:r>
            <a:endParaRPr lang="zh-CN" altLang="en-US" sz="13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1115616" y="1275606"/>
            <a:ext cx="6885384" cy="3762771"/>
            <a:chOff x="27516" y="444595"/>
            <a:chExt cx="9048750" cy="6506445"/>
          </a:xfrm>
        </p:grpSpPr>
        <p:pic>
          <p:nvPicPr>
            <p:cNvPr id="2253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6" y="444595"/>
              <a:ext cx="9048750" cy="611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6" name="矩形 1"/>
            <p:cNvSpPr>
              <a:spLocks noChangeArrowheads="1"/>
            </p:cNvSpPr>
            <p:nvPr/>
          </p:nvSpPr>
          <p:spPr bwMode="auto">
            <a:xfrm>
              <a:off x="2029355" y="6347012"/>
              <a:ext cx="6054725" cy="604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历年世界人口与谷物产量的增长情况</a:t>
              </a:r>
              <a:endParaRPr lang="en-US" altLang="zh-CN" sz="18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22531" name="组合 1"/>
          <p:cNvGrpSpPr>
            <a:grpSpLocks/>
          </p:cNvGrpSpPr>
          <p:nvPr/>
        </p:nvGrpSpPr>
        <p:grpSpPr bwMode="auto">
          <a:xfrm>
            <a:off x="1222933" y="1131590"/>
            <a:ext cx="3335375" cy="3097045"/>
            <a:chOff x="196205" y="802662"/>
            <a:chExt cx="4195602" cy="4510208"/>
          </a:xfrm>
        </p:grpSpPr>
        <p:sp>
          <p:nvSpPr>
            <p:cNvPr id="22534" name="文本框 6"/>
            <p:cNvSpPr txBox="1">
              <a:spLocks noChangeArrowheads="1"/>
            </p:cNvSpPr>
            <p:nvPr/>
          </p:nvSpPr>
          <p:spPr bwMode="auto">
            <a:xfrm>
              <a:off x="196205" y="4506086"/>
              <a:ext cx="4195602" cy="806784"/>
            </a:xfrm>
            <a:prstGeom prst="rect">
              <a:avLst/>
            </a:prstGeom>
            <a:solidFill>
              <a:srgbClr val="167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500" dirty="0">
                  <a:solidFill>
                    <a:srgbClr val="00206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en-US" altLang="zh-CN" sz="1500" dirty="0" smtClean="0">
                  <a:solidFill>
                    <a:srgbClr val="FFFF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2017</a:t>
              </a:r>
              <a:r>
                <a:rPr lang="zh-CN" altLang="en-US" sz="1500" dirty="0" smtClean="0">
                  <a:solidFill>
                    <a:srgbClr val="FFFF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年</a:t>
              </a:r>
              <a:r>
                <a:rPr lang="zh-CN" altLang="en-US" sz="1500" dirty="0">
                  <a:solidFill>
                    <a:srgbClr val="FFFF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主题</a:t>
              </a:r>
              <a:r>
                <a:rPr lang="zh-CN" altLang="en-US" sz="1500" dirty="0" smtClean="0">
                  <a:solidFill>
                    <a:srgbClr val="FFFF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：</a:t>
              </a:r>
              <a:r>
                <a:rPr lang="zh-CN" altLang="en-US" sz="15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改变移民未来</a:t>
              </a:r>
              <a:r>
                <a:rPr lang="en-US" altLang="zh-CN" sz="15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——</a:t>
              </a:r>
              <a:r>
                <a:rPr lang="zh-CN" altLang="en-US" sz="1500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投资粮食安全，促进农村发展</a:t>
              </a:r>
              <a:endParaRPr lang="zh-CN" altLang="en-US" sz="15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22533" name="图片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06" b="7438"/>
            <a:stretch/>
          </p:blipFill>
          <p:spPr bwMode="auto">
            <a:xfrm>
              <a:off x="196205" y="802662"/>
              <a:ext cx="4166661" cy="3798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195736" y="250031"/>
            <a:ext cx="5112121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4500" dirty="0">
                <a:solidFill>
                  <a:srgbClr val="0066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如何使粮食增产？</a:t>
            </a:r>
          </a:p>
        </p:txBody>
      </p:sp>
    </p:spTree>
    <p:extLst>
      <p:ext uri="{BB962C8B-B14F-4D97-AF65-F5344CB8AC3E}">
        <p14:creationId xmlns:p14="http://schemas.microsoft.com/office/powerpoint/2010/main" val="381128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709738" y="1221581"/>
            <a:ext cx="6020991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ts val="900"/>
              </a:spcBef>
              <a:buNone/>
            </a:pPr>
            <a:r>
              <a:rPr lang="zh-CN" altLang="en-US" sz="33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问题一：</a:t>
            </a:r>
            <a:r>
              <a:rPr lang="zh-CN" altLang="en-US" sz="3300">
                <a:latin typeface="黑体" panose="02010609060101010101" pitchFamily="49" charset="-122"/>
                <a:ea typeface="黑体" panose="02010609060101010101" pitchFamily="49" charset="-122"/>
              </a:rPr>
              <a:t>常见的氮肥有哪些？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719263" y="2031206"/>
            <a:ext cx="6020991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ts val="900"/>
              </a:spcBef>
              <a:buNone/>
            </a:pPr>
            <a:r>
              <a:rPr lang="zh-CN" altLang="en-US" sz="33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问题二：</a:t>
            </a:r>
            <a:r>
              <a:rPr lang="zh-CN" altLang="en-US" sz="33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如何获得这些</a:t>
            </a:r>
            <a:r>
              <a:rPr lang="zh-CN" altLang="en-US" sz="3300" dirty="0">
                <a:latin typeface="黑体" panose="02010609060101010101" pitchFamily="49" charset="-122"/>
                <a:ea typeface="黑体" panose="02010609060101010101" pitchFamily="49" charset="-122"/>
              </a:rPr>
              <a:t>氮肥？</a:t>
            </a:r>
          </a:p>
        </p:txBody>
      </p:sp>
    </p:spTree>
    <p:extLst>
      <p:ext uri="{BB962C8B-B14F-4D97-AF65-F5344CB8AC3E}">
        <p14:creationId xmlns:p14="http://schemas.microsoft.com/office/powerpoint/2010/main" val="181148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ChangeArrowheads="1"/>
          </p:cNvSpPr>
          <p:nvPr/>
        </p:nvSpPr>
        <p:spPr bwMode="auto">
          <a:xfrm>
            <a:off x="1143000" y="3557588"/>
            <a:ext cx="6858000" cy="1714500"/>
          </a:xfrm>
          <a:prstGeom prst="rect">
            <a:avLst/>
          </a:prstGeom>
          <a:gradFill rotWithShape="0">
            <a:gsLst>
              <a:gs pos="0">
                <a:srgbClr val="FF9933">
                  <a:alpha val="70000"/>
                </a:srgbClr>
              </a:gs>
              <a:gs pos="100000">
                <a:srgbClr val="CC6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700">
              <a:solidFill>
                <a:schemeClr val="accent2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0964" name="Text Box 121"/>
          <p:cNvSpPr txBox="1">
            <a:spLocks noChangeArrowheads="1"/>
          </p:cNvSpPr>
          <p:nvPr/>
        </p:nvSpPr>
        <p:spPr bwMode="auto">
          <a:xfrm>
            <a:off x="3721894" y="617935"/>
            <a:ext cx="169545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1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大气中的</a:t>
            </a:r>
            <a:r>
              <a:rPr lang="en-US" altLang="zh-CN" sz="21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100" baseline="-25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965" name="Text Box 121"/>
          <p:cNvSpPr txBox="1">
            <a:spLocks noChangeArrowheads="1"/>
          </p:cNvSpPr>
          <p:nvPr/>
        </p:nvSpPr>
        <p:spPr bwMode="auto">
          <a:xfrm>
            <a:off x="3721894" y="617935"/>
            <a:ext cx="169545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742950" indent="-285750">
              <a:defRPr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 marL="1143000" indent="-228600">
              <a:defRPr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 marL="1600200" indent="-228600">
              <a:defRPr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2057400" indent="-228600">
              <a:defRPr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1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大气中的</a:t>
            </a:r>
            <a:r>
              <a:rPr lang="en-US" altLang="zh-CN" sz="21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100" baseline="-250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26629" name="Group 168"/>
          <p:cNvGrpSpPr>
            <a:grpSpLocks/>
          </p:cNvGrpSpPr>
          <p:nvPr/>
        </p:nvGrpSpPr>
        <p:grpSpPr bwMode="auto">
          <a:xfrm>
            <a:off x="1534716" y="972742"/>
            <a:ext cx="3143250" cy="2897981"/>
            <a:chOff x="0" y="0"/>
            <a:chExt cx="2640" cy="2434"/>
          </a:xfrm>
        </p:grpSpPr>
        <p:pic>
          <p:nvPicPr>
            <p:cNvPr id="26655" name="Picture 6" descr="NA01448_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41"/>
              <a:ext cx="461" cy="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56" name="Picture 7" descr="NA01532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689"/>
              <a:ext cx="672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6657" name="Group 8"/>
            <p:cNvGrpSpPr>
              <a:grpSpLocks/>
            </p:cNvGrpSpPr>
            <p:nvPr/>
          </p:nvGrpSpPr>
          <p:grpSpPr bwMode="auto">
            <a:xfrm>
              <a:off x="566" y="2046"/>
              <a:ext cx="1306" cy="267"/>
              <a:chOff x="0" y="0"/>
              <a:chExt cx="1306" cy="267"/>
            </a:xfrm>
          </p:grpSpPr>
          <p:sp>
            <p:nvSpPr>
              <p:cNvPr id="26719" name="未知"/>
              <p:cNvSpPr>
                <a:spLocks/>
              </p:cNvSpPr>
              <p:nvPr/>
            </p:nvSpPr>
            <p:spPr bwMode="auto">
              <a:xfrm>
                <a:off x="158" y="123"/>
                <a:ext cx="64" cy="109"/>
              </a:xfrm>
              <a:custGeom>
                <a:avLst/>
                <a:gdLst>
                  <a:gd name="T0" fmla="*/ 0 w 129"/>
                  <a:gd name="T1" fmla="*/ 1 h 216"/>
                  <a:gd name="T2" fmla="*/ 0 w 129"/>
                  <a:gd name="T3" fmla="*/ 1 h 216"/>
                  <a:gd name="T4" fmla="*/ 0 w 129"/>
                  <a:gd name="T5" fmla="*/ 1 h 216"/>
                  <a:gd name="T6" fmla="*/ 0 w 129"/>
                  <a:gd name="T7" fmla="*/ 1 h 216"/>
                  <a:gd name="T8" fmla="*/ 0 w 129"/>
                  <a:gd name="T9" fmla="*/ 1 h 216"/>
                  <a:gd name="T10" fmla="*/ 0 w 129"/>
                  <a:gd name="T11" fmla="*/ 1 h 216"/>
                  <a:gd name="T12" fmla="*/ 0 w 129"/>
                  <a:gd name="T13" fmla="*/ 1 h 216"/>
                  <a:gd name="T14" fmla="*/ 0 w 129"/>
                  <a:gd name="T15" fmla="*/ 1 h 216"/>
                  <a:gd name="T16" fmla="*/ 0 w 129"/>
                  <a:gd name="T17" fmla="*/ 1 h 216"/>
                  <a:gd name="T18" fmla="*/ 0 w 129"/>
                  <a:gd name="T19" fmla="*/ 1 h 216"/>
                  <a:gd name="T20" fmla="*/ 0 w 129"/>
                  <a:gd name="T21" fmla="*/ 1 h 216"/>
                  <a:gd name="T22" fmla="*/ 0 w 129"/>
                  <a:gd name="T23" fmla="*/ 1 h 216"/>
                  <a:gd name="T24" fmla="*/ 0 w 129"/>
                  <a:gd name="T25" fmla="*/ 1 h 216"/>
                  <a:gd name="T26" fmla="*/ 0 w 129"/>
                  <a:gd name="T27" fmla="*/ 1 h 216"/>
                  <a:gd name="T28" fmla="*/ 0 w 129"/>
                  <a:gd name="T29" fmla="*/ 1 h 216"/>
                  <a:gd name="T30" fmla="*/ 0 w 129"/>
                  <a:gd name="T31" fmla="*/ 1 h 216"/>
                  <a:gd name="T32" fmla="*/ 0 w 129"/>
                  <a:gd name="T33" fmla="*/ 1 h 216"/>
                  <a:gd name="T34" fmla="*/ 0 w 129"/>
                  <a:gd name="T35" fmla="*/ 1 h 216"/>
                  <a:gd name="T36" fmla="*/ 0 w 129"/>
                  <a:gd name="T37" fmla="*/ 1 h 216"/>
                  <a:gd name="T38" fmla="*/ 0 w 129"/>
                  <a:gd name="T39" fmla="*/ 1 h 216"/>
                  <a:gd name="T40" fmla="*/ 0 w 129"/>
                  <a:gd name="T41" fmla="*/ 1 h 216"/>
                  <a:gd name="T42" fmla="*/ 0 w 129"/>
                  <a:gd name="T43" fmla="*/ 1 h 216"/>
                  <a:gd name="T44" fmla="*/ 0 w 129"/>
                  <a:gd name="T45" fmla="*/ 1 h 216"/>
                  <a:gd name="T46" fmla="*/ 0 w 129"/>
                  <a:gd name="T47" fmla="*/ 1 h 216"/>
                  <a:gd name="T48" fmla="*/ 0 w 129"/>
                  <a:gd name="T49" fmla="*/ 1 h 216"/>
                  <a:gd name="T50" fmla="*/ 0 w 129"/>
                  <a:gd name="T51" fmla="*/ 1 h 216"/>
                  <a:gd name="T52" fmla="*/ 0 w 129"/>
                  <a:gd name="T53" fmla="*/ 1 h 216"/>
                  <a:gd name="T54" fmla="*/ 0 w 129"/>
                  <a:gd name="T55" fmla="*/ 1 h 216"/>
                  <a:gd name="T56" fmla="*/ 0 w 129"/>
                  <a:gd name="T57" fmla="*/ 1 h 216"/>
                  <a:gd name="T58" fmla="*/ 0 w 129"/>
                  <a:gd name="T59" fmla="*/ 1 h 216"/>
                  <a:gd name="T60" fmla="*/ 0 w 129"/>
                  <a:gd name="T61" fmla="*/ 1 h 216"/>
                  <a:gd name="T62" fmla="*/ 0 w 129"/>
                  <a:gd name="T63" fmla="*/ 0 h 216"/>
                  <a:gd name="T64" fmla="*/ 0 w 129"/>
                  <a:gd name="T65" fmla="*/ 1 h 216"/>
                  <a:gd name="T66" fmla="*/ 0 w 129"/>
                  <a:gd name="T67" fmla="*/ 1 h 216"/>
                  <a:gd name="T68" fmla="*/ 0 w 129"/>
                  <a:gd name="T69" fmla="*/ 1 h 216"/>
                  <a:gd name="T70" fmla="*/ 0 w 129"/>
                  <a:gd name="T71" fmla="*/ 1 h 216"/>
                  <a:gd name="T72" fmla="*/ 0 w 129"/>
                  <a:gd name="T73" fmla="*/ 1 h 216"/>
                  <a:gd name="T74" fmla="*/ 0 w 129"/>
                  <a:gd name="T75" fmla="*/ 1 h 216"/>
                  <a:gd name="T76" fmla="*/ 0 w 129"/>
                  <a:gd name="T77" fmla="*/ 1 h 216"/>
                  <a:gd name="T78" fmla="*/ 0 w 129"/>
                  <a:gd name="T79" fmla="*/ 1 h 216"/>
                  <a:gd name="T80" fmla="*/ 0 w 129"/>
                  <a:gd name="T81" fmla="*/ 1 h 216"/>
                  <a:gd name="T82" fmla="*/ 0 w 129"/>
                  <a:gd name="T83" fmla="*/ 1 h 216"/>
                  <a:gd name="T84" fmla="*/ 0 w 129"/>
                  <a:gd name="T85" fmla="*/ 1 h 216"/>
                  <a:gd name="T86" fmla="*/ 0 w 129"/>
                  <a:gd name="T87" fmla="*/ 1 h 216"/>
                  <a:gd name="T88" fmla="*/ 0 w 129"/>
                  <a:gd name="T89" fmla="*/ 1 h 21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29" h="216">
                    <a:moveTo>
                      <a:pt x="53" y="208"/>
                    </a:moveTo>
                    <a:lnTo>
                      <a:pt x="49" y="199"/>
                    </a:lnTo>
                    <a:lnTo>
                      <a:pt x="48" y="192"/>
                    </a:lnTo>
                    <a:lnTo>
                      <a:pt x="50" y="185"/>
                    </a:lnTo>
                    <a:lnTo>
                      <a:pt x="51" y="177"/>
                    </a:lnTo>
                    <a:lnTo>
                      <a:pt x="57" y="173"/>
                    </a:lnTo>
                    <a:lnTo>
                      <a:pt x="64" y="170"/>
                    </a:lnTo>
                    <a:lnTo>
                      <a:pt x="71" y="169"/>
                    </a:lnTo>
                    <a:lnTo>
                      <a:pt x="78" y="169"/>
                    </a:lnTo>
                    <a:lnTo>
                      <a:pt x="82" y="174"/>
                    </a:lnTo>
                    <a:lnTo>
                      <a:pt x="86" y="177"/>
                    </a:lnTo>
                    <a:lnTo>
                      <a:pt x="87" y="181"/>
                    </a:lnTo>
                    <a:lnTo>
                      <a:pt x="86" y="185"/>
                    </a:lnTo>
                    <a:lnTo>
                      <a:pt x="82" y="190"/>
                    </a:lnTo>
                    <a:lnTo>
                      <a:pt x="78" y="192"/>
                    </a:lnTo>
                    <a:lnTo>
                      <a:pt x="72" y="193"/>
                    </a:lnTo>
                    <a:lnTo>
                      <a:pt x="67" y="192"/>
                    </a:lnTo>
                    <a:lnTo>
                      <a:pt x="63" y="180"/>
                    </a:lnTo>
                    <a:lnTo>
                      <a:pt x="59" y="183"/>
                    </a:lnTo>
                    <a:lnTo>
                      <a:pt x="57" y="187"/>
                    </a:lnTo>
                    <a:lnTo>
                      <a:pt x="56" y="191"/>
                    </a:lnTo>
                    <a:lnTo>
                      <a:pt x="56" y="196"/>
                    </a:lnTo>
                    <a:lnTo>
                      <a:pt x="58" y="201"/>
                    </a:lnTo>
                    <a:lnTo>
                      <a:pt x="64" y="205"/>
                    </a:lnTo>
                    <a:lnTo>
                      <a:pt x="71" y="206"/>
                    </a:lnTo>
                    <a:lnTo>
                      <a:pt x="76" y="207"/>
                    </a:lnTo>
                    <a:lnTo>
                      <a:pt x="87" y="205"/>
                    </a:lnTo>
                    <a:lnTo>
                      <a:pt x="95" y="198"/>
                    </a:lnTo>
                    <a:lnTo>
                      <a:pt x="101" y="190"/>
                    </a:lnTo>
                    <a:lnTo>
                      <a:pt x="105" y="182"/>
                    </a:lnTo>
                    <a:lnTo>
                      <a:pt x="109" y="173"/>
                    </a:lnTo>
                    <a:lnTo>
                      <a:pt x="106" y="162"/>
                    </a:lnTo>
                    <a:lnTo>
                      <a:pt x="102" y="153"/>
                    </a:lnTo>
                    <a:lnTo>
                      <a:pt x="96" y="145"/>
                    </a:lnTo>
                    <a:lnTo>
                      <a:pt x="83" y="138"/>
                    </a:lnTo>
                    <a:lnTo>
                      <a:pt x="70" y="135"/>
                    </a:lnTo>
                    <a:lnTo>
                      <a:pt x="56" y="132"/>
                    </a:lnTo>
                    <a:lnTo>
                      <a:pt x="42" y="130"/>
                    </a:lnTo>
                    <a:lnTo>
                      <a:pt x="29" y="127"/>
                    </a:lnTo>
                    <a:lnTo>
                      <a:pt x="18" y="121"/>
                    </a:lnTo>
                    <a:lnTo>
                      <a:pt x="7" y="111"/>
                    </a:lnTo>
                    <a:lnTo>
                      <a:pt x="0" y="96"/>
                    </a:lnTo>
                    <a:lnTo>
                      <a:pt x="2" y="87"/>
                    </a:lnTo>
                    <a:lnTo>
                      <a:pt x="4" y="81"/>
                    </a:lnTo>
                    <a:lnTo>
                      <a:pt x="8" y="74"/>
                    </a:lnTo>
                    <a:lnTo>
                      <a:pt x="12" y="67"/>
                    </a:lnTo>
                    <a:lnTo>
                      <a:pt x="21" y="64"/>
                    </a:lnTo>
                    <a:lnTo>
                      <a:pt x="29" y="66"/>
                    </a:lnTo>
                    <a:lnTo>
                      <a:pt x="37" y="67"/>
                    </a:lnTo>
                    <a:lnTo>
                      <a:pt x="44" y="61"/>
                    </a:lnTo>
                    <a:lnTo>
                      <a:pt x="45" y="56"/>
                    </a:lnTo>
                    <a:lnTo>
                      <a:pt x="45" y="52"/>
                    </a:lnTo>
                    <a:lnTo>
                      <a:pt x="43" y="46"/>
                    </a:lnTo>
                    <a:lnTo>
                      <a:pt x="41" y="43"/>
                    </a:lnTo>
                    <a:lnTo>
                      <a:pt x="32" y="41"/>
                    </a:lnTo>
                    <a:lnTo>
                      <a:pt x="22" y="40"/>
                    </a:lnTo>
                    <a:lnTo>
                      <a:pt x="13" y="37"/>
                    </a:lnTo>
                    <a:lnTo>
                      <a:pt x="10" y="25"/>
                    </a:lnTo>
                    <a:lnTo>
                      <a:pt x="10" y="18"/>
                    </a:lnTo>
                    <a:lnTo>
                      <a:pt x="14" y="11"/>
                    </a:lnTo>
                    <a:lnTo>
                      <a:pt x="20" y="6"/>
                    </a:lnTo>
                    <a:lnTo>
                      <a:pt x="27" y="2"/>
                    </a:lnTo>
                    <a:lnTo>
                      <a:pt x="41" y="0"/>
                    </a:lnTo>
                    <a:lnTo>
                      <a:pt x="52" y="0"/>
                    </a:lnTo>
                    <a:lnTo>
                      <a:pt x="63" y="2"/>
                    </a:lnTo>
                    <a:lnTo>
                      <a:pt x="72" y="7"/>
                    </a:lnTo>
                    <a:lnTo>
                      <a:pt x="80" y="13"/>
                    </a:lnTo>
                    <a:lnTo>
                      <a:pt x="88" y="21"/>
                    </a:lnTo>
                    <a:lnTo>
                      <a:pt x="96" y="30"/>
                    </a:lnTo>
                    <a:lnTo>
                      <a:pt x="104" y="40"/>
                    </a:lnTo>
                    <a:lnTo>
                      <a:pt x="111" y="53"/>
                    </a:lnTo>
                    <a:lnTo>
                      <a:pt x="118" y="69"/>
                    </a:lnTo>
                    <a:lnTo>
                      <a:pt x="124" y="86"/>
                    </a:lnTo>
                    <a:lnTo>
                      <a:pt x="127" y="106"/>
                    </a:lnTo>
                    <a:lnTo>
                      <a:pt x="129" y="124"/>
                    </a:lnTo>
                    <a:lnTo>
                      <a:pt x="129" y="144"/>
                    </a:lnTo>
                    <a:lnTo>
                      <a:pt x="127" y="162"/>
                    </a:lnTo>
                    <a:lnTo>
                      <a:pt x="121" y="178"/>
                    </a:lnTo>
                    <a:lnTo>
                      <a:pt x="118" y="187"/>
                    </a:lnTo>
                    <a:lnTo>
                      <a:pt x="112" y="197"/>
                    </a:lnTo>
                    <a:lnTo>
                      <a:pt x="105" y="206"/>
                    </a:lnTo>
                    <a:lnTo>
                      <a:pt x="95" y="213"/>
                    </a:lnTo>
                    <a:lnTo>
                      <a:pt x="89" y="215"/>
                    </a:lnTo>
                    <a:lnTo>
                      <a:pt x="85" y="216"/>
                    </a:lnTo>
                    <a:lnTo>
                      <a:pt x="79" y="216"/>
                    </a:lnTo>
                    <a:lnTo>
                      <a:pt x="73" y="216"/>
                    </a:lnTo>
                    <a:lnTo>
                      <a:pt x="67" y="215"/>
                    </a:lnTo>
                    <a:lnTo>
                      <a:pt x="63" y="214"/>
                    </a:lnTo>
                    <a:lnTo>
                      <a:pt x="58" y="212"/>
                    </a:lnTo>
                    <a:lnTo>
                      <a:pt x="53" y="208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20" name="未知"/>
              <p:cNvSpPr>
                <a:spLocks/>
              </p:cNvSpPr>
              <p:nvPr/>
            </p:nvSpPr>
            <p:spPr bwMode="auto">
              <a:xfrm>
                <a:off x="185" y="156"/>
                <a:ext cx="29" cy="36"/>
              </a:xfrm>
              <a:custGeom>
                <a:avLst/>
                <a:gdLst>
                  <a:gd name="T0" fmla="*/ 1 w 58"/>
                  <a:gd name="T1" fmla="*/ 0 h 73"/>
                  <a:gd name="T2" fmla="*/ 0 w 58"/>
                  <a:gd name="T3" fmla="*/ 0 h 73"/>
                  <a:gd name="T4" fmla="*/ 1 w 58"/>
                  <a:gd name="T5" fmla="*/ 0 h 73"/>
                  <a:gd name="T6" fmla="*/ 1 w 58"/>
                  <a:gd name="T7" fmla="*/ 0 h 73"/>
                  <a:gd name="T8" fmla="*/ 1 w 58"/>
                  <a:gd name="T9" fmla="*/ 0 h 73"/>
                  <a:gd name="T10" fmla="*/ 1 w 58"/>
                  <a:gd name="T11" fmla="*/ 0 h 73"/>
                  <a:gd name="T12" fmla="*/ 1 w 58"/>
                  <a:gd name="T13" fmla="*/ 0 h 73"/>
                  <a:gd name="T14" fmla="*/ 1 w 58"/>
                  <a:gd name="T15" fmla="*/ 0 h 73"/>
                  <a:gd name="T16" fmla="*/ 1 w 58"/>
                  <a:gd name="T17" fmla="*/ 0 h 73"/>
                  <a:gd name="T18" fmla="*/ 1 w 58"/>
                  <a:gd name="T19" fmla="*/ 0 h 73"/>
                  <a:gd name="T20" fmla="*/ 1 w 58"/>
                  <a:gd name="T21" fmla="*/ 0 h 73"/>
                  <a:gd name="T22" fmla="*/ 1 w 58"/>
                  <a:gd name="T23" fmla="*/ 0 h 73"/>
                  <a:gd name="T24" fmla="*/ 1 w 58"/>
                  <a:gd name="T25" fmla="*/ 0 h 73"/>
                  <a:gd name="T26" fmla="*/ 1 w 58"/>
                  <a:gd name="T27" fmla="*/ 0 h 73"/>
                  <a:gd name="T28" fmla="*/ 1 w 58"/>
                  <a:gd name="T29" fmla="*/ 0 h 73"/>
                  <a:gd name="T30" fmla="*/ 1 w 58"/>
                  <a:gd name="T31" fmla="*/ 0 h 73"/>
                  <a:gd name="T32" fmla="*/ 1 w 58"/>
                  <a:gd name="T33" fmla="*/ 0 h 73"/>
                  <a:gd name="T34" fmla="*/ 1 w 58"/>
                  <a:gd name="T35" fmla="*/ 0 h 73"/>
                  <a:gd name="T36" fmla="*/ 1 w 58"/>
                  <a:gd name="T37" fmla="*/ 0 h 73"/>
                  <a:gd name="T38" fmla="*/ 1 w 58"/>
                  <a:gd name="T39" fmla="*/ 0 h 73"/>
                  <a:gd name="T40" fmla="*/ 1 w 58"/>
                  <a:gd name="T41" fmla="*/ 0 h 73"/>
                  <a:gd name="T42" fmla="*/ 1 w 58"/>
                  <a:gd name="T43" fmla="*/ 0 h 73"/>
                  <a:gd name="T44" fmla="*/ 1 w 58"/>
                  <a:gd name="T45" fmla="*/ 0 h 7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8" h="73">
                    <a:moveTo>
                      <a:pt x="1" y="7"/>
                    </a:moveTo>
                    <a:lnTo>
                      <a:pt x="0" y="4"/>
                    </a:lnTo>
                    <a:lnTo>
                      <a:pt x="6" y="0"/>
                    </a:lnTo>
                    <a:lnTo>
                      <a:pt x="15" y="3"/>
                    </a:lnTo>
                    <a:lnTo>
                      <a:pt x="21" y="8"/>
                    </a:lnTo>
                    <a:lnTo>
                      <a:pt x="28" y="12"/>
                    </a:lnTo>
                    <a:lnTo>
                      <a:pt x="34" y="20"/>
                    </a:lnTo>
                    <a:lnTo>
                      <a:pt x="41" y="29"/>
                    </a:lnTo>
                    <a:lnTo>
                      <a:pt x="47" y="41"/>
                    </a:lnTo>
                    <a:lnTo>
                      <a:pt x="53" y="53"/>
                    </a:lnTo>
                    <a:lnTo>
                      <a:pt x="54" y="57"/>
                    </a:lnTo>
                    <a:lnTo>
                      <a:pt x="56" y="61"/>
                    </a:lnTo>
                    <a:lnTo>
                      <a:pt x="57" y="66"/>
                    </a:lnTo>
                    <a:lnTo>
                      <a:pt x="58" y="70"/>
                    </a:lnTo>
                    <a:lnTo>
                      <a:pt x="57" y="73"/>
                    </a:lnTo>
                    <a:lnTo>
                      <a:pt x="53" y="63"/>
                    </a:lnTo>
                    <a:lnTo>
                      <a:pt x="47" y="52"/>
                    </a:lnTo>
                    <a:lnTo>
                      <a:pt x="41" y="42"/>
                    </a:lnTo>
                    <a:lnTo>
                      <a:pt x="34" y="33"/>
                    </a:lnTo>
                    <a:lnTo>
                      <a:pt x="27" y="23"/>
                    </a:lnTo>
                    <a:lnTo>
                      <a:pt x="19" y="15"/>
                    </a:lnTo>
                    <a:lnTo>
                      <a:pt x="10" y="11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21" name="未知"/>
              <p:cNvSpPr>
                <a:spLocks/>
              </p:cNvSpPr>
              <p:nvPr/>
            </p:nvSpPr>
            <p:spPr bwMode="auto">
              <a:xfrm>
                <a:off x="91" y="213"/>
                <a:ext cx="7" cy="5"/>
              </a:xfrm>
              <a:custGeom>
                <a:avLst/>
                <a:gdLst>
                  <a:gd name="T0" fmla="*/ 0 w 13"/>
                  <a:gd name="T1" fmla="*/ 0 h 11"/>
                  <a:gd name="T2" fmla="*/ 1 w 13"/>
                  <a:gd name="T3" fmla="*/ 0 h 11"/>
                  <a:gd name="T4" fmla="*/ 1 w 13"/>
                  <a:gd name="T5" fmla="*/ 0 h 11"/>
                  <a:gd name="T6" fmla="*/ 1 w 13"/>
                  <a:gd name="T7" fmla="*/ 0 h 11"/>
                  <a:gd name="T8" fmla="*/ 1 w 13"/>
                  <a:gd name="T9" fmla="*/ 0 h 11"/>
                  <a:gd name="T10" fmla="*/ 1 w 13"/>
                  <a:gd name="T11" fmla="*/ 0 h 11"/>
                  <a:gd name="T12" fmla="*/ 1 w 13"/>
                  <a:gd name="T13" fmla="*/ 0 h 11"/>
                  <a:gd name="T14" fmla="*/ 1 w 13"/>
                  <a:gd name="T15" fmla="*/ 0 h 11"/>
                  <a:gd name="T16" fmla="*/ 1 w 13"/>
                  <a:gd name="T17" fmla="*/ 0 h 11"/>
                  <a:gd name="T18" fmla="*/ 1 w 13"/>
                  <a:gd name="T19" fmla="*/ 0 h 11"/>
                  <a:gd name="T20" fmla="*/ 0 w 13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" h="11">
                    <a:moveTo>
                      <a:pt x="0" y="11"/>
                    </a:moveTo>
                    <a:lnTo>
                      <a:pt x="1" y="7"/>
                    </a:lnTo>
                    <a:lnTo>
                      <a:pt x="5" y="5"/>
                    </a:lnTo>
                    <a:lnTo>
                      <a:pt x="8" y="4"/>
                    </a:lnTo>
                    <a:lnTo>
                      <a:pt x="10" y="0"/>
                    </a:lnTo>
                    <a:lnTo>
                      <a:pt x="13" y="4"/>
                    </a:lnTo>
                    <a:lnTo>
                      <a:pt x="10" y="7"/>
                    </a:lnTo>
                    <a:lnTo>
                      <a:pt x="7" y="10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22" name="未知"/>
              <p:cNvSpPr>
                <a:spLocks/>
              </p:cNvSpPr>
              <p:nvPr/>
            </p:nvSpPr>
            <p:spPr bwMode="auto">
              <a:xfrm>
                <a:off x="0" y="138"/>
                <a:ext cx="94" cy="77"/>
              </a:xfrm>
              <a:custGeom>
                <a:avLst/>
                <a:gdLst>
                  <a:gd name="T0" fmla="*/ 1 w 188"/>
                  <a:gd name="T1" fmla="*/ 1 h 154"/>
                  <a:gd name="T2" fmla="*/ 1 w 188"/>
                  <a:gd name="T3" fmla="*/ 1 h 154"/>
                  <a:gd name="T4" fmla="*/ 1 w 188"/>
                  <a:gd name="T5" fmla="*/ 1 h 154"/>
                  <a:gd name="T6" fmla="*/ 1 w 188"/>
                  <a:gd name="T7" fmla="*/ 1 h 154"/>
                  <a:gd name="T8" fmla="*/ 1 w 188"/>
                  <a:gd name="T9" fmla="*/ 1 h 154"/>
                  <a:gd name="T10" fmla="*/ 1 w 188"/>
                  <a:gd name="T11" fmla="*/ 1 h 154"/>
                  <a:gd name="T12" fmla="*/ 1 w 188"/>
                  <a:gd name="T13" fmla="*/ 1 h 154"/>
                  <a:gd name="T14" fmla="*/ 1 w 188"/>
                  <a:gd name="T15" fmla="*/ 1 h 154"/>
                  <a:gd name="T16" fmla="*/ 1 w 188"/>
                  <a:gd name="T17" fmla="*/ 1 h 154"/>
                  <a:gd name="T18" fmla="*/ 1 w 188"/>
                  <a:gd name="T19" fmla="*/ 1 h 154"/>
                  <a:gd name="T20" fmla="*/ 1 w 188"/>
                  <a:gd name="T21" fmla="*/ 1 h 154"/>
                  <a:gd name="T22" fmla="*/ 1 w 188"/>
                  <a:gd name="T23" fmla="*/ 1 h 154"/>
                  <a:gd name="T24" fmla="*/ 1 w 188"/>
                  <a:gd name="T25" fmla="*/ 1 h 154"/>
                  <a:gd name="T26" fmla="*/ 1 w 188"/>
                  <a:gd name="T27" fmla="*/ 1 h 154"/>
                  <a:gd name="T28" fmla="*/ 1 w 188"/>
                  <a:gd name="T29" fmla="*/ 1 h 154"/>
                  <a:gd name="T30" fmla="*/ 1 w 188"/>
                  <a:gd name="T31" fmla="*/ 1 h 154"/>
                  <a:gd name="T32" fmla="*/ 1 w 188"/>
                  <a:gd name="T33" fmla="*/ 1 h 154"/>
                  <a:gd name="T34" fmla="*/ 1 w 188"/>
                  <a:gd name="T35" fmla="*/ 1 h 154"/>
                  <a:gd name="T36" fmla="*/ 1 w 188"/>
                  <a:gd name="T37" fmla="*/ 1 h 154"/>
                  <a:gd name="T38" fmla="*/ 1 w 188"/>
                  <a:gd name="T39" fmla="*/ 1 h 154"/>
                  <a:gd name="T40" fmla="*/ 1 w 188"/>
                  <a:gd name="T41" fmla="*/ 1 h 154"/>
                  <a:gd name="T42" fmla="*/ 1 w 188"/>
                  <a:gd name="T43" fmla="*/ 1 h 154"/>
                  <a:gd name="T44" fmla="*/ 1 w 188"/>
                  <a:gd name="T45" fmla="*/ 1 h 154"/>
                  <a:gd name="T46" fmla="*/ 1 w 188"/>
                  <a:gd name="T47" fmla="*/ 1 h 154"/>
                  <a:gd name="T48" fmla="*/ 1 w 188"/>
                  <a:gd name="T49" fmla="*/ 1 h 154"/>
                  <a:gd name="T50" fmla="*/ 1 w 188"/>
                  <a:gd name="T51" fmla="*/ 1 h 154"/>
                  <a:gd name="T52" fmla="*/ 1 w 188"/>
                  <a:gd name="T53" fmla="*/ 1 h 154"/>
                  <a:gd name="T54" fmla="*/ 1 w 188"/>
                  <a:gd name="T55" fmla="*/ 1 h 154"/>
                  <a:gd name="T56" fmla="*/ 1 w 188"/>
                  <a:gd name="T57" fmla="*/ 1 h 154"/>
                  <a:gd name="T58" fmla="*/ 1 w 188"/>
                  <a:gd name="T59" fmla="*/ 1 h 154"/>
                  <a:gd name="T60" fmla="*/ 1 w 188"/>
                  <a:gd name="T61" fmla="*/ 1 h 154"/>
                  <a:gd name="T62" fmla="*/ 1 w 188"/>
                  <a:gd name="T63" fmla="*/ 1 h 154"/>
                  <a:gd name="T64" fmla="*/ 1 w 188"/>
                  <a:gd name="T65" fmla="*/ 1 h 154"/>
                  <a:gd name="T66" fmla="*/ 1 w 188"/>
                  <a:gd name="T67" fmla="*/ 1 h 154"/>
                  <a:gd name="T68" fmla="*/ 1 w 188"/>
                  <a:gd name="T69" fmla="*/ 1 h 154"/>
                  <a:gd name="T70" fmla="*/ 1 w 188"/>
                  <a:gd name="T71" fmla="*/ 1 h 154"/>
                  <a:gd name="T72" fmla="*/ 1 w 188"/>
                  <a:gd name="T73" fmla="*/ 1 h 154"/>
                  <a:gd name="T74" fmla="*/ 1 w 188"/>
                  <a:gd name="T75" fmla="*/ 1 h 154"/>
                  <a:gd name="T76" fmla="*/ 1 w 188"/>
                  <a:gd name="T77" fmla="*/ 1 h 154"/>
                  <a:gd name="T78" fmla="*/ 1 w 188"/>
                  <a:gd name="T79" fmla="*/ 1 h 154"/>
                  <a:gd name="T80" fmla="*/ 1 w 188"/>
                  <a:gd name="T81" fmla="*/ 1 h 154"/>
                  <a:gd name="T82" fmla="*/ 1 w 188"/>
                  <a:gd name="T83" fmla="*/ 1 h 154"/>
                  <a:gd name="T84" fmla="*/ 1 w 188"/>
                  <a:gd name="T85" fmla="*/ 1 h 154"/>
                  <a:gd name="T86" fmla="*/ 1 w 188"/>
                  <a:gd name="T87" fmla="*/ 1 h 154"/>
                  <a:gd name="T88" fmla="*/ 1 w 188"/>
                  <a:gd name="T89" fmla="*/ 1 h 154"/>
                  <a:gd name="T90" fmla="*/ 1 w 188"/>
                  <a:gd name="T91" fmla="*/ 1 h 15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88" h="154">
                    <a:moveTo>
                      <a:pt x="28" y="141"/>
                    </a:moveTo>
                    <a:lnTo>
                      <a:pt x="18" y="134"/>
                    </a:lnTo>
                    <a:lnTo>
                      <a:pt x="11" y="128"/>
                    </a:lnTo>
                    <a:lnTo>
                      <a:pt x="7" y="122"/>
                    </a:lnTo>
                    <a:lnTo>
                      <a:pt x="6" y="120"/>
                    </a:lnTo>
                    <a:lnTo>
                      <a:pt x="1" y="110"/>
                    </a:lnTo>
                    <a:lnTo>
                      <a:pt x="0" y="99"/>
                    </a:lnTo>
                    <a:lnTo>
                      <a:pt x="2" y="88"/>
                    </a:lnTo>
                    <a:lnTo>
                      <a:pt x="7" y="80"/>
                    </a:lnTo>
                    <a:lnTo>
                      <a:pt x="13" y="72"/>
                    </a:lnTo>
                    <a:lnTo>
                      <a:pt x="21" y="69"/>
                    </a:lnTo>
                    <a:lnTo>
                      <a:pt x="29" y="68"/>
                    </a:lnTo>
                    <a:lnTo>
                      <a:pt x="36" y="70"/>
                    </a:lnTo>
                    <a:lnTo>
                      <a:pt x="40" y="75"/>
                    </a:lnTo>
                    <a:lnTo>
                      <a:pt x="43" y="80"/>
                    </a:lnTo>
                    <a:lnTo>
                      <a:pt x="43" y="85"/>
                    </a:lnTo>
                    <a:lnTo>
                      <a:pt x="43" y="87"/>
                    </a:lnTo>
                    <a:lnTo>
                      <a:pt x="38" y="91"/>
                    </a:lnTo>
                    <a:lnTo>
                      <a:pt x="33" y="92"/>
                    </a:lnTo>
                    <a:lnTo>
                      <a:pt x="28" y="91"/>
                    </a:lnTo>
                    <a:lnTo>
                      <a:pt x="23" y="88"/>
                    </a:lnTo>
                    <a:lnTo>
                      <a:pt x="20" y="82"/>
                    </a:lnTo>
                    <a:lnTo>
                      <a:pt x="13" y="84"/>
                    </a:lnTo>
                    <a:lnTo>
                      <a:pt x="9" y="90"/>
                    </a:lnTo>
                    <a:lnTo>
                      <a:pt x="8" y="98"/>
                    </a:lnTo>
                    <a:lnTo>
                      <a:pt x="9" y="105"/>
                    </a:lnTo>
                    <a:lnTo>
                      <a:pt x="13" y="111"/>
                    </a:lnTo>
                    <a:lnTo>
                      <a:pt x="15" y="116"/>
                    </a:lnTo>
                    <a:lnTo>
                      <a:pt x="17" y="121"/>
                    </a:lnTo>
                    <a:lnTo>
                      <a:pt x="18" y="122"/>
                    </a:lnTo>
                    <a:lnTo>
                      <a:pt x="24" y="126"/>
                    </a:lnTo>
                    <a:lnTo>
                      <a:pt x="32" y="130"/>
                    </a:lnTo>
                    <a:lnTo>
                      <a:pt x="41" y="133"/>
                    </a:lnTo>
                    <a:lnTo>
                      <a:pt x="51" y="133"/>
                    </a:lnTo>
                    <a:lnTo>
                      <a:pt x="59" y="131"/>
                    </a:lnTo>
                    <a:lnTo>
                      <a:pt x="67" y="130"/>
                    </a:lnTo>
                    <a:lnTo>
                      <a:pt x="74" y="128"/>
                    </a:lnTo>
                    <a:lnTo>
                      <a:pt x="79" y="122"/>
                    </a:lnTo>
                    <a:lnTo>
                      <a:pt x="86" y="105"/>
                    </a:lnTo>
                    <a:lnTo>
                      <a:pt x="84" y="87"/>
                    </a:lnTo>
                    <a:lnTo>
                      <a:pt x="76" y="70"/>
                    </a:lnTo>
                    <a:lnTo>
                      <a:pt x="67" y="50"/>
                    </a:lnTo>
                    <a:lnTo>
                      <a:pt x="67" y="48"/>
                    </a:lnTo>
                    <a:lnTo>
                      <a:pt x="64" y="43"/>
                    </a:lnTo>
                    <a:lnTo>
                      <a:pt x="64" y="38"/>
                    </a:lnTo>
                    <a:lnTo>
                      <a:pt x="66" y="30"/>
                    </a:lnTo>
                    <a:lnTo>
                      <a:pt x="66" y="22"/>
                    </a:lnTo>
                    <a:lnTo>
                      <a:pt x="69" y="17"/>
                    </a:lnTo>
                    <a:lnTo>
                      <a:pt x="73" y="14"/>
                    </a:lnTo>
                    <a:lnTo>
                      <a:pt x="76" y="10"/>
                    </a:lnTo>
                    <a:lnTo>
                      <a:pt x="81" y="7"/>
                    </a:lnTo>
                    <a:lnTo>
                      <a:pt x="85" y="4"/>
                    </a:lnTo>
                    <a:lnTo>
                      <a:pt x="91" y="2"/>
                    </a:lnTo>
                    <a:lnTo>
                      <a:pt x="97" y="1"/>
                    </a:lnTo>
                    <a:lnTo>
                      <a:pt x="102" y="0"/>
                    </a:lnTo>
                    <a:lnTo>
                      <a:pt x="107" y="3"/>
                    </a:lnTo>
                    <a:lnTo>
                      <a:pt x="113" y="5"/>
                    </a:lnTo>
                    <a:lnTo>
                      <a:pt x="117" y="8"/>
                    </a:lnTo>
                    <a:lnTo>
                      <a:pt x="122" y="11"/>
                    </a:lnTo>
                    <a:lnTo>
                      <a:pt x="120" y="10"/>
                    </a:lnTo>
                    <a:lnTo>
                      <a:pt x="125" y="17"/>
                    </a:lnTo>
                    <a:lnTo>
                      <a:pt x="129" y="25"/>
                    </a:lnTo>
                    <a:lnTo>
                      <a:pt x="130" y="35"/>
                    </a:lnTo>
                    <a:lnTo>
                      <a:pt x="130" y="43"/>
                    </a:lnTo>
                    <a:lnTo>
                      <a:pt x="125" y="49"/>
                    </a:lnTo>
                    <a:lnTo>
                      <a:pt x="124" y="55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9" y="71"/>
                    </a:lnTo>
                    <a:lnTo>
                      <a:pt x="135" y="72"/>
                    </a:lnTo>
                    <a:lnTo>
                      <a:pt x="140" y="72"/>
                    </a:lnTo>
                    <a:lnTo>
                      <a:pt x="146" y="72"/>
                    </a:lnTo>
                    <a:lnTo>
                      <a:pt x="152" y="64"/>
                    </a:lnTo>
                    <a:lnTo>
                      <a:pt x="152" y="54"/>
                    </a:lnTo>
                    <a:lnTo>
                      <a:pt x="154" y="45"/>
                    </a:lnTo>
                    <a:lnTo>
                      <a:pt x="165" y="41"/>
                    </a:lnTo>
                    <a:lnTo>
                      <a:pt x="172" y="43"/>
                    </a:lnTo>
                    <a:lnTo>
                      <a:pt x="177" y="47"/>
                    </a:lnTo>
                    <a:lnTo>
                      <a:pt x="181" y="52"/>
                    </a:lnTo>
                    <a:lnTo>
                      <a:pt x="185" y="55"/>
                    </a:lnTo>
                    <a:lnTo>
                      <a:pt x="188" y="71"/>
                    </a:lnTo>
                    <a:lnTo>
                      <a:pt x="185" y="88"/>
                    </a:lnTo>
                    <a:lnTo>
                      <a:pt x="178" y="106"/>
                    </a:lnTo>
                    <a:lnTo>
                      <a:pt x="169" y="121"/>
                    </a:lnTo>
                    <a:lnTo>
                      <a:pt x="153" y="132"/>
                    </a:lnTo>
                    <a:lnTo>
                      <a:pt x="136" y="141"/>
                    </a:lnTo>
                    <a:lnTo>
                      <a:pt x="117" y="148"/>
                    </a:lnTo>
                    <a:lnTo>
                      <a:pt x="99" y="153"/>
                    </a:lnTo>
                    <a:lnTo>
                      <a:pt x="79" y="154"/>
                    </a:lnTo>
                    <a:lnTo>
                      <a:pt x="61" y="153"/>
                    </a:lnTo>
                    <a:lnTo>
                      <a:pt x="44" y="148"/>
                    </a:lnTo>
                    <a:lnTo>
                      <a:pt x="28" y="14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23" name="未知"/>
              <p:cNvSpPr>
                <a:spLocks/>
              </p:cNvSpPr>
              <p:nvPr/>
            </p:nvSpPr>
            <p:spPr bwMode="auto">
              <a:xfrm>
                <a:off x="41" y="178"/>
                <a:ext cx="30" cy="30"/>
              </a:xfrm>
              <a:custGeom>
                <a:avLst/>
                <a:gdLst>
                  <a:gd name="T0" fmla="*/ 0 w 58"/>
                  <a:gd name="T1" fmla="*/ 1 h 60"/>
                  <a:gd name="T2" fmla="*/ 1 w 58"/>
                  <a:gd name="T3" fmla="*/ 1 h 60"/>
                  <a:gd name="T4" fmla="*/ 1 w 58"/>
                  <a:gd name="T5" fmla="*/ 1 h 60"/>
                  <a:gd name="T6" fmla="*/ 1 w 58"/>
                  <a:gd name="T7" fmla="*/ 1 h 60"/>
                  <a:gd name="T8" fmla="*/ 1 w 58"/>
                  <a:gd name="T9" fmla="*/ 1 h 60"/>
                  <a:gd name="T10" fmla="*/ 1 w 58"/>
                  <a:gd name="T11" fmla="*/ 1 h 60"/>
                  <a:gd name="T12" fmla="*/ 1 w 58"/>
                  <a:gd name="T13" fmla="*/ 1 h 60"/>
                  <a:gd name="T14" fmla="*/ 1 w 58"/>
                  <a:gd name="T15" fmla="*/ 1 h 60"/>
                  <a:gd name="T16" fmla="*/ 1 w 58"/>
                  <a:gd name="T17" fmla="*/ 0 h 60"/>
                  <a:gd name="T18" fmla="*/ 1 w 58"/>
                  <a:gd name="T19" fmla="*/ 1 h 60"/>
                  <a:gd name="T20" fmla="*/ 1 w 58"/>
                  <a:gd name="T21" fmla="*/ 1 h 60"/>
                  <a:gd name="T22" fmla="*/ 1 w 58"/>
                  <a:gd name="T23" fmla="*/ 1 h 60"/>
                  <a:gd name="T24" fmla="*/ 1 w 58"/>
                  <a:gd name="T25" fmla="*/ 1 h 60"/>
                  <a:gd name="T26" fmla="*/ 1 w 58"/>
                  <a:gd name="T27" fmla="*/ 1 h 60"/>
                  <a:gd name="T28" fmla="*/ 1 w 58"/>
                  <a:gd name="T29" fmla="*/ 1 h 60"/>
                  <a:gd name="T30" fmla="*/ 1 w 58"/>
                  <a:gd name="T31" fmla="*/ 1 h 60"/>
                  <a:gd name="T32" fmla="*/ 1 w 58"/>
                  <a:gd name="T33" fmla="*/ 1 h 60"/>
                  <a:gd name="T34" fmla="*/ 1 w 58"/>
                  <a:gd name="T35" fmla="*/ 1 h 60"/>
                  <a:gd name="T36" fmla="*/ 0 w 58"/>
                  <a:gd name="T37" fmla="*/ 1 h 6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8" h="60">
                    <a:moveTo>
                      <a:pt x="0" y="60"/>
                    </a:moveTo>
                    <a:lnTo>
                      <a:pt x="9" y="56"/>
                    </a:lnTo>
                    <a:lnTo>
                      <a:pt x="17" y="49"/>
                    </a:lnTo>
                    <a:lnTo>
                      <a:pt x="25" y="42"/>
                    </a:lnTo>
                    <a:lnTo>
                      <a:pt x="32" y="35"/>
                    </a:lnTo>
                    <a:lnTo>
                      <a:pt x="38" y="27"/>
                    </a:lnTo>
                    <a:lnTo>
                      <a:pt x="42" y="18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57" y="2"/>
                    </a:lnTo>
                    <a:lnTo>
                      <a:pt x="58" y="8"/>
                    </a:lnTo>
                    <a:lnTo>
                      <a:pt x="56" y="15"/>
                    </a:lnTo>
                    <a:lnTo>
                      <a:pt x="53" y="21"/>
                    </a:lnTo>
                    <a:lnTo>
                      <a:pt x="48" y="28"/>
                    </a:lnTo>
                    <a:lnTo>
                      <a:pt x="42" y="34"/>
                    </a:lnTo>
                    <a:lnTo>
                      <a:pt x="37" y="40"/>
                    </a:lnTo>
                    <a:lnTo>
                      <a:pt x="30" y="45"/>
                    </a:lnTo>
                    <a:lnTo>
                      <a:pt x="24" y="5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24" name="未知"/>
              <p:cNvSpPr>
                <a:spLocks/>
              </p:cNvSpPr>
              <p:nvPr/>
            </p:nvSpPr>
            <p:spPr bwMode="auto">
              <a:xfrm>
                <a:off x="74" y="0"/>
                <a:ext cx="77" cy="94"/>
              </a:xfrm>
              <a:custGeom>
                <a:avLst/>
                <a:gdLst>
                  <a:gd name="T0" fmla="*/ 0 w 156"/>
                  <a:gd name="T1" fmla="*/ 1 h 187"/>
                  <a:gd name="T2" fmla="*/ 0 w 156"/>
                  <a:gd name="T3" fmla="*/ 1 h 187"/>
                  <a:gd name="T4" fmla="*/ 0 w 156"/>
                  <a:gd name="T5" fmla="*/ 1 h 187"/>
                  <a:gd name="T6" fmla="*/ 0 w 156"/>
                  <a:gd name="T7" fmla="*/ 1 h 187"/>
                  <a:gd name="T8" fmla="*/ 0 w 156"/>
                  <a:gd name="T9" fmla="*/ 1 h 187"/>
                  <a:gd name="T10" fmla="*/ 0 w 156"/>
                  <a:gd name="T11" fmla="*/ 1 h 187"/>
                  <a:gd name="T12" fmla="*/ 0 w 156"/>
                  <a:gd name="T13" fmla="*/ 1 h 187"/>
                  <a:gd name="T14" fmla="*/ 0 w 156"/>
                  <a:gd name="T15" fmla="*/ 1 h 187"/>
                  <a:gd name="T16" fmla="*/ 0 w 156"/>
                  <a:gd name="T17" fmla="*/ 1 h 187"/>
                  <a:gd name="T18" fmla="*/ 0 w 156"/>
                  <a:gd name="T19" fmla="*/ 1 h 187"/>
                  <a:gd name="T20" fmla="*/ 0 w 156"/>
                  <a:gd name="T21" fmla="*/ 1 h 187"/>
                  <a:gd name="T22" fmla="*/ 0 w 156"/>
                  <a:gd name="T23" fmla="*/ 1 h 187"/>
                  <a:gd name="T24" fmla="*/ 0 w 156"/>
                  <a:gd name="T25" fmla="*/ 1 h 187"/>
                  <a:gd name="T26" fmla="*/ 0 w 156"/>
                  <a:gd name="T27" fmla="*/ 1 h 187"/>
                  <a:gd name="T28" fmla="*/ 0 w 156"/>
                  <a:gd name="T29" fmla="*/ 1 h 187"/>
                  <a:gd name="T30" fmla="*/ 0 w 156"/>
                  <a:gd name="T31" fmla="*/ 1 h 187"/>
                  <a:gd name="T32" fmla="*/ 0 w 156"/>
                  <a:gd name="T33" fmla="*/ 1 h 187"/>
                  <a:gd name="T34" fmla="*/ 0 w 156"/>
                  <a:gd name="T35" fmla="*/ 0 h 187"/>
                  <a:gd name="T36" fmla="*/ 0 w 156"/>
                  <a:gd name="T37" fmla="*/ 1 h 187"/>
                  <a:gd name="T38" fmla="*/ 0 w 156"/>
                  <a:gd name="T39" fmla="*/ 1 h 187"/>
                  <a:gd name="T40" fmla="*/ 0 w 156"/>
                  <a:gd name="T41" fmla="*/ 1 h 187"/>
                  <a:gd name="T42" fmla="*/ 0 w 156"/>
                  <a:gd name="T43" fmla="*/ 1 h 187"/>
                  <a:gd name="T44" fmla="*/ 0 w 156"/>
                  <a:gd name="T45" fmla="*/ 1 h 187"/>
                  <a:gd name="T46" fmla="*/ 0 w 156"/>
                  <a:gd name="T47" fmla="*/ 1 h 187"/>
                  <a:gd name="T48" fmla="*/ 0 w 156"/>
                  <a:gd name="T49" fmla="*/ 1 h 187"/>
                  <a:gd name="T50" fmla="*/ 0 w 156"/>
                  <a:gd name="T51" fmla="*/ 1 h 187"/>
                  <a:gd name="T52" fmla="*/ 0 w 156"/>
                  <a:gd name="T53" fmla="*/ 1 h 187"/>
                  <a:gd name="T54" fmla="*/ 0 w 156"/>
                  <a:gd name="T55" fmla="*/ 1 h 187"/>
                  <a:gd name="T56" fmla="*/ 0 w 156"/>
                  <a:gd name="T57" fmla="*/ 1 h 187"/>
                  <a:gd name="T58" fmla="*/ 0 w 156"/>
                  <a:gd name="T59" fmla="*/ 1 h 187"/>
                  <a:gd name="T60" fmla="*/ 0 w 156"/>
                  <a:gd name="T61" fmla="*/ 1 h 187"/>
                  <a:gd name="T62" fmla="*/ 0 w 156"/>
                  <a:gd name="T63" fmla="*/ 1 h 187"/>
                  <a:gd name="T64" fmla="*/ 0 w 156"/>
                  <a:gd name="T65" fmla="*/ 1 h 187"/>
                  <a:gd name="T66" fmla="*/ 0 w 156"/>
                  <a:gd name="T67" fmla="*/ 1 h 187"/>
                  <a:gd name="T68" fmla="*/ 0 w 156"/>
                  <a:gd name="T69" fmla="*/ 1 h 187"/>
                  <a:gd name="T70" fmla="*/ 0 w 156"/>
                  <a:gd name="T71" fmla="*/ 1 h 187"/>
                  <a:gd name="T72" fmla="*/ 0 w 156"/>
                  <a:gd name="T73" fmla="*/ 1 h 187"/>
                  <a:gd name="T74" fmla="*/ 0 w 156"/>
                  <a:gd name="T75" fmla="*/ 1 h 187"/>
                  <a:gd name="T76" fmla="*/ 0 w 156"/>
                  <a:gd name="T77" fmla="*/ 1 h 187"/>
                  <a:gd name="T78" fmla="*/ 0 w 156"/>
                  <a:gd name="T79" fmla="*/ 1 h 187"/>
                  <a:gd name="T80" fmla="*/ 0 w 156"/>
                  <a:gd name="T81" fmla="*/ 1 h 187"/>
                  <a:gd name="T82" fmla="*/ 0 w 156"/>
                  <a:gd name="T83" fmla="*/ 1 h 187"/>
                  <a:gd name="T84" fmla="*/ 0 w 156"/>
                  <a:gd name="T85" fmla="*/ 1 h 187"/>
                  <a:gd name="T86" fmla="*/ 0 w 156"/>
                  <a:gd name="T87" fmla="*/ 1 h 187"/>
                  <a:gd name="T88" fmla="*/ 0 w 156"/>
                  <a:gd name="T89" fmla="*/ 1 h 187"/>
                  <a:gd name="T90" fmla="*/ 0 w 156"/>
                  <a:gd name="T91" fmla="*/ 1 h 187"/>
                  <a:gd name="T92" fmla="*/ 0 w 156"/>
                  <a:gd name="T93" fmla="*/ 1 h 187"/>
                  <a:gd name="T94" fmla="*/ 0 w 156"/>
                  <a:gd name="T95" fmla="*/ 1 h 187"/>
                  <a:gd name="T96" fmla="*/ 0 w 156"/>
                  <a:gd name="T97" fmla="*/ 1 h 18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56" h="187">
                    <a:moveTo>
                      <a:pt x="80" y="178"/>
                    </a:moveTo>
                    <a:lnTo>
                      <a:pt x="76" y="171"/>
                    </a:lnTo>
                    <a:lnTo>
                      <a:pt x="76" y="164"/>
                    </a:lnTo>
                    <a:lnTo>
                      <a:pt x="77" y="158"/>
                    </a:lnTo>
                    <a:lnTo>
                      <a:pt x="73" y="154"/>
                    </a:lnTo>
                    <a:lnTo>
                      <a:pt x="68" y="152"/>
                    </a:lnTo>
                    <a:lnTo>
                      <a:pt x="64" y="150"/>
                    </a:lnTo>
                    <a:lnTo>
                      <a:pt x="58" y="152"/>
                    </a:lnTo>
                    <a:lnTo>
                      <a:pt x="53" y="156"/>
                    </a:lnTo>
                    <a:lnTo>
                      <a:pt x="50" y="164"/>
                    </a:lnTo>
                    <a:lnTo>
                      <a:pt x="52" y="172"/>
                    </a:lnTo>
                    <a:lnTo>
                      <a:pt x="54" y="179"/>
                    </a:lnTo>
                    <a:lnTo>
                      <a:pt x="49" y="186"/>
                    </a:lnTo>
                    <a:lnTo>
                      <a:pt x="41" y="187"/>
                    </a:lnTo>
                    <a:lnTo>
                      <a:pt x="34" y="187"/>
                    </a:lnTo>
                    <a:lnTo>
                      <a:pt x="29" y="186"/>
                    </a:lnTo>
                    <a:lnTo>
                      <a:pt x="24" y="184"/>
                    </a:lnTo>
                    <a:lnTo>
                      <a:pt x="20" y="181"/>
                    </a:lnTo>
                    <a:lnTo>
                      <a:pt x="15" y="177"/>
                    </a:lnTo>
                    <a:lnTo>
                      <a:pt x="12" y="172"/>
                    </a:lnTo>
                    <a:lnTo>
                      <a:pt x="7" y="168"/>
                    </a:lnTo>
                    <a:lnTo>
                      <a:pt x="3" y="158"/>
                    </a:lnTo>
                    <a:lnTo>
                      <a:pt x="0" y="141"/>
                    </a:lnTo>
                    <a:lnTo>
                      <a:pt x="0" y="124"/>
                    </a:lnTo>
                    <a:lnTo>
                      <a:pt x="3" y="107"/>
                    </a:lnTo>
                    <a:lnTo>
                      <a:pt x="8" y="89"/>
                    </a:lnTo>
                    <a:lnTo>
                      <a:pt x="15" y="73"/>
                    </a:lnTo>
                    <a:lnTo>
                      <a:pt x="24" y="57"/>
                    </a:lnTo>
                    <a:lnTo>
                      <a:pt x="35" y="42"/>
                    </a:lnTo>
                    <a:lnTo>
                      <a:pt x="47" y="28"/>
                    </a:lnTo>
                    <a:lnTo>
                      <a:pt x="57" y="21"/>
                    </a:lnTo>
                    <a:lnTo>
                      <a:pt x="68" y="14"/>
                    </a:lnTo>
                    <a:lnTo>
                      <a:pt x="80" y="9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114" y="0"/>
                    </a:lnTo>
                    <a:lnTo>
                      <a:pt x="125" y="1"/>
                    </a:lnTo>
                    <a:lnTo>
                      <a:pt x="134" y="4"/>
                    </a:lnTo>
                    <a:lnTo>
                      <a:pt x="144" y="12"/>
                    </a:lnTo>
                    <a:lnTo>
                      <a:pt x="151" y="23"/>
                    </a:lnTo>
                    <a:lnTo>
                      <a:pt x="155" y="33"/>
                    </a:lnTo>
                    <a:lnTo>
                      <a:pt x="156" y="41"/>
                    </a:lnTo>
                    <a:lnTo>
                      <a:pt x="153" y="48"/>
                    </a:lnTo>
                    <a:lnTo>
                      <a:pt x="150" y="52"/>
                    </a:lnTo>
                    <a:lnTo>
                      <a:pt x="144" y="57"/>
                    </a:lnTo>
                    <a:lnTo>
                      <a:pt x="137" y="61"/>
                    </a:lnTo>
                    <a:lnTo>
                      <a:pt x="132" y="59"/>
                    </a:lnTo>
                    <a:lnTo>
                      <a:pt x="127" y="56"/>
                    </a:lnTo>
                    <a:lnTo>
                      <a:pt x="123" y="52"/>
                    </a:lnTo>
                    <a:lnTo>
                      <a:pt x="119" y="50"/>
                    </a:lnTo>
                    <a:lnTo>
                      <a:pt x="119" y="46"/>
                    </a:lnTo>
                    <a:lnTo>
                      <a:pt x="122" y="42"/>
                    </a:lnTo>
                    <a:lnTo>
                      <a:pt x="126" y="40"/>
                    </a:lnTo>
                    <a:lnTo>
                      <a:pt x="130" y="40"/>
                    </a:lnTo>
                    <a:lnTo>
                      <a:pt x="137" y="51"/>
                    </a:lnTo>
                    <a:lnTo>
                      <a:pt x="144" y="48"/>
                    </a:lnTo>
                    <a:lnTo>
                      <a:pt x="148" y="44"/>
                    </a:lnTo>
                    <a:lnTo>
                      <a:pt x="148" y="39"/>
                    </a:lnTo>
                    <a:lnTo>
                      <a:pt x="147" y="32"/>
                    </a:lnTo>
                    <a:lnTo>
                      <a:pt x="145" y="28"/>
                    </a:lnTo>
                    <a:lnTo>
                      <a:pt x="143" y="25"/>
                    </a:lnTo>
                    <a:lnTo>
                      <a:pt x="141" y="21"/>
                    </a:lnTo>
                    <a:lnTo>
                      <a:pt x="140" y="20"/>
                    </a:lnTo>
                    <a:lnTo>
                      <a:pt x="136" y="17"/>
                    </a:lnTo>
                    <a:lnTo>
                      <a:pt x="133" y="14"/>
                    </a:lnTo>
                    <a:lnTo>
                      <a:pt x="128" y="12"/>
                    </a:lnTo>
                    <a:lnTo>
                      <a:pt x="123" y="11"/>
                    </a:lnTo>
                    <a:lnTo>
                      <a:pt x="119" y="11"/>
                    </a:lnTo>
                    <a:lnTo>
                      <a:pt x="113" y="11"/>
                    </a:lnTo>
                    <a:lnTo>
                      <a:pt x="109" y="12"/>
                    </a:lnTo>
                    <a:lnTo>
                      <a:pt x="103" y="13"/>
                    </a:lnTo>
                    <a:lnTo>
                      <a:pt x="92" y="18"/>
                    </a:lnTo>
                    <a:lnTo>
                      <a:pt x="85" y="26"/>
                    </a:lnTo>
                    <a:lnTo>
                      <a:pt x="82" y="36"/>
                    </a:lnTo>
                    <a:lnTo>
                      <a:pt x="81" y="47"/>
                    </a:lnTo>
                    <a:lnTo>
                      <a:pt x="83" y="58"/>
                    </a:lnTo>
                    <a:lnTo>
                      <a:pt x="87" y="70"/>
                    </a:lnTo>
                    <a:lnTo>
                      <a:pt x="92" y="80"/>
                    </a:lnTo>
                    <a:lnTo>
                      <a:pt x="99" y="90"/>
                    </a:lnTo>
                    <a:lnTo>
                      <a:pt x="106" y="101"/>
                    </a:lnTo>
                    <a:lnTo>
                      <a:pt x="114" y="110"/>
                    </a:lnTo>
                    <a:lnTo>
                      <a:pt x="121" y="119"/>
                    </a:lnTo>
                    <a:lnTo>
                      <a:pt x="129" y="127"/>
                    </a:lnTo>
                    <a:lnTo>
                      <a:pt x="135" y="134"/>
                    </a:lnTo>
                    <a:lnTo>
                      <a:pt x="137" y="142"/>
                    </a:lnTo>
                    <a:lnTo>
                      <a:pt x="137" y="150"/>
                    </a:lnTo>
                    <a:lnTo>
                      <a:pt x="136" y="157"/>
                    </a:lnTo>
                    <a:lnTo>
                      <a:pt x="133" y="163"/>
                    </a:lnTo>
                    <a:lnTo>
                      <a:pt x="129" y="169"/>
                    </a:lnTo>
                    <a:lnTo>
                      <a:pt x="125" y="175"/>
                    </a:lnTo>
                    <a:lnTo>
                      <a:pt x="120" y="179"/>
                    </a:lnTo>
                    <a:lnTo>
                      <a:pt x="115" y="181"/>
                    </a:lnTo>
                    <a:lnTo>
                      <a:pt x="110" y="184"/>
                    </a:lnTo>
                    <a:lnTo>
                      <a:pt x="105" y="185"/>
                    </a:lnTo>
                    <a:lnTo>
                      <a:pt x="99" y="184"/>
                    </a:lnTo>
                    <a:lnTo>
                      <a:pt x="95" y="184"/>
                    </a:lnTo>
                    <a:lnTo>
                      <a:pt x="89" y="181"/>
                    </a:lnTo>
                    <a:lnTo>
                      <a:pt x="84" y="180"/>
                    </a:lnTo>
                    <a:lnTo>
                      <a:pt x="80" y="178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25" name="未知"/>
              <p:cNvSpPr>
                <a:spLocks/>
              </p:cNvSpPr>
              <p:nvPr/>
            </p:nvSpPr>
            <p:spPr bwMode="auto">
              <a:xfrm>
                <a:off x="96" y="35"/>
                <a:ext cx="9" cy="36"/>
              </a:xfrm>
              <a:custGeom>
                <a:avLst/>
                <a:gdLst>
                  <a:gd name="T0" fmla="*/ 0 w 20"/>
                  <a:gd name="T1" fmla="*/ 1 h 71"/>
                  <a:gd name="T2" fmla="*/ 0 w 20"/>
                  <a:gd name="T3" fmla="*/ 1 h 71"/>
                  <a:gd name="T4" fmla="*/ 0 w 20"/>
                  <a:gd name="T5" fmla="*/ 1 h 71"/>
                  <a:gd name="T6" fmla="*/ 0 w 20"/>
                  <a:gd name="T7" fmla="*/ 1 h 71"/>
                  <a:gd name="T8" fmla="*/ 0 w 20"/>
                  <a:gd name="T9" fmla="*/ 1 h 71"/>
                  <a:gd name="T10" fmla="*/ 0 w 20"/>
                  <a:gd name="T11" fmla="*/ 1 h 71"/>
                  <a:gd name="T12" fmla="*/ 0 w 20"/>
                  <a:gd name="T13" fmla="*/ 1 h 71"/>
                  <a:gd name="T14" fmla="*/ 0 w 20"/>
                  <a:gd name="T15" fmla="*/ 1 h 71"/>
                  <a:gd name="T16" fmla="*/ 0 w 20"/>
                  <a:gd name="T17" fmla="*/ 0 h 71"/>
                  <a:gd name="T18" fmla="*/ 0 w 20"/>
                  <a:gd name="T19" fmla="*/ 1 h 71"/>
                  <a:gd name="T20" fmla="*/ 0 w 20"/>
                  <a:gd name="T21" fmla="*/ 1 h 71"/>
                  <a:gd name="T22" fmla="*/ 0 w 20"/>
                  <a:gd name="T23" fmla="*/ 1 h 71"/>
                  <a:gd name="T24" fmla="*/ 0 w 20"/>
                  <a:gd name="T25" fmla="*/ 1 h 71"/>
                  <a:gd name="T26" fmla="*/ 0 w 20"/>
                  <a:gd name="T27" fmla="*/ 1 h 7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0" h="71">
                    <a:moveTo>
                      <a:pt x="15" y="71"/>
                    </a:moveTo>
                    <a:lnTo>
                      <a:pt x="8" y="62"/>
                    </a:lnTo>
                    <a:lnTo>
                      <a:pt x="5" y="50"/>
                    </a:lnTo>
                    <a:lnTo>
                      <a:pt x="2" y="39"/>
                    </a:lnTo>
                    <a:lnTo>
                      <a:pt x="0" y="27"/>
                    </a:lnTo>
                    <a:lnTo>
                      <a:pt x="0" y="20"/>
                    </a:lnTo>
                    <a:lnTo>
                      <a:pt x="1" y="14"/>
                    </a:lnTo>
                    <a:lnTo>
                      <a:pt x="2" y="7"/>
                    </a:lnTo>
                    <a:lnTo>
                      <a:pt x="5" y="0"/>
                    </a:lnTo>
                    <a:lnTo>
                      <a:pt x="6" y="14"/>
                    </a:lnTo>
                    <a:lnTo>
                      <a:pt x="8" y="32"/>
                    </a:lnTo>
                    <a:lnTo>
                      <a:pt x="13" y="52"/>
                    </a:lnTo>
                    <a:lnTo>
                      <a:pt x="20" y="69"/>
                    </a:lnTo>
                    <a:lnTo>
                      <a:pt x="15" y="7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26" name="未知"/>
              <p:cNvSpPr>
                <a:spLocks/>
              </p:cNvSpPr>
              <p:nvPr/>
            </p:nvSpPr>
            <p:spPr bwMode="auto">
              <a:xfrm>
                <a:off x="69" y="90"/>
                <a:ext cx="120" cy="136"/>
              </a:xfrm>
              <a:custGeom>
                <a:avLst/>
                <a:gdLst>
                  <a:gd name="T0" fmla="*/ 1 w 240"/>
                  <a:gd name="T1" fmla="*/ 1 h 272"/>
                  <a:gd name="T2" fmla="*/ 1 w 240"/>
                  <a:gd name="T3" fmla="*/ 1 h 272"/>
                  <a:gd name="T4" fmla="*/ 1 w 240"/>
                  <a:gd name="T5" fmla="*/ 1 h 272"/>
                  <a:gd name="T6" fmla="*/ 1 w 240"/>
                  <a:gd name="T7" fmla="*/ 1 h 272"/>
                  <a:gd name="T8" fmla="*/ 1 w 240"/>
                  <a:gd name="T9" fmla="*/ 1 h 272"/>
                  <a:gd name="T10" fmla="*/ 1 w 240"/>
                  <a:gd name="T11" fmla="*/ 1 h 272"/>
                  <a:gd name="T12" fmla="*/ 1 w 240"/>
                  <a:gd name="T13" fmla="*/ 1 h 272"/>
                  <a:gd name="T14" fmla="*/ 1 w 240"/>
                  <a:gd name="T15" fmla="*/ 1 h 272"/>
                  <a:gd name="T16" fmla="*/ 1 w 240"/>
                  <a:gd name="T17" fmla="*/ 1 h 272"/>
                  <a:gd name="T18" fmla="*/ 1 w 240"/>
                  <a:gd name="T19" fmla="*/ 1 h 272"/>
                  <a:gd name="T20" fmla="*/ 1 w 240"/>
                  <a:gd name="T21" fmla="*/ 1 h 272"/>
                  <a:gd name="T22" fmla="*/ 1 w 240"/>
                  <a:gd name="T23" fmla="*/ 1 h 272"/>
                  <a:gd name="T24" fmla="*/ 1 w 240"/>
                  <a:gd name="T25" fmla="*/ 1 h 272"/>
                  <a:gd name="T26" fmla="*/ 1 w 240"/>
                  <a:gd name="T27" fmla="*/ 1 h 272"/>
                  <a:gd name="T28" fmla="*/ 1 w 240"/>
                  <a:gd name="T29" fmla="*/ 1 h 272"/>
                  <a:gd name="T30" fmla="*/ 1 w 240"/>
                  <a:gd name="T31" fmla="*/ 1 h 272"/>
                  <a:gd name="T32" fmla="*/ 1 w 240"/>
                  <a:gd name="T33" fmla="*/ 1 h 272"/>
                  <a:gd name="T34" fmla="*/ 1 w 240"/>
                  <a:gd name="T35" fmla="*/ 1 h 272"/>
                  <a:gd name="T36" fmla="*/ 1 w 240"/>
                  <a:gd name="T37" fmla="*/ 1 h 272"/>
                  <a:gd name="T38" fmla="*/ 1 w 240"/>
                  <a:gd name="T39" fmla="*/ 1 h 272"/>
                  <a:gd name="T40" fmla="*/ 1 w 240"/>
                  <a:gd name="T41" fmla="*/ 1 h 272"/>
                  <a:gd name="T42" fmla="*/ 1 w 240"/>
                  <a:gd name="T43" fmla="*/ 1 h 272"/>
                  <a:gd name="T44" fmla="*/ 1 w 240"/>
                  <a:gd name="T45" fmla="*/ 1 h 272"/>
                  <a:gd name="T46" fmla="*/ 1 w 240"/>
                  <a:gd name="T47" fmla="*/ 1 h 272"/>
                  <a:gd name="T48" fmla="*/ 1 w 240"/>
                  <a:gd name="T49" fmla="*/ 1 h 272"/>
                  <a:gd name="T50" fmla="*/ 1 w 240"/>
                  <a:gd name="T51" fmla="*/ 1 h 272"/>
                  <a:gd name="T52" fmla="*/ 1 w 240"/>
                  <a:gd name="T53" fmla="*/ 1 h 272"/>
                  <a:gd name="T54" fmla="*/ 1 w 240"/>
                  <a:gd name="T55" fmla="*/ 1 h 272"/>
                  <a:gd name="T56" fmla="*/ 1 w 240"/>
                  <a:gd name="T57" fmla="*/ 2 h 272"/>
                  <a:gd name="T58" fmla="*/ 1 w 240"/>
                  <a:gd name="T59" fmla="*/ 2 h 272"/>
                  <a:gd name="T60" fmla="*/ 1 w 240"/>
                  <a:gd name="T61" fmla="*/ 1 h 272"/>
                  <a:gd name="T62" fmla="*/ 1 w 240"/>
                  <a:gd name="T63" fmla="*/ 1 h 272"/>
                  <a:gd name="T64" fmla="*/ 1 w 240"/>
                  <a:gd name="T65" fmla="*/ 1 h 272"/>
                  <a:gd name="T66" fmla="*/ 1 w 240"/>
                  <a:gd name="T67" fmla="*/ 1 h 272"/>
                  <a:gd name="T68" fmla="*/ 1 w 240"/>
                  <a:gd name="T69" fmla="*/ 1 h 272"/>
                  <a:gd name="T70" fmla="*/ 1 w 240"/>
                  <a:gd name="T71" fmla="*/ 1 h 272"/>
                  <a:gd name="T72" fmla="*/ 1 w 240"/>
                  <a:gd name="T73" fmla="*/ 1 h 272"/>
                  <a:gd name="T74" fmla="*/ 1 w 240"/>
                  <a:gd name="T75" fmla="*/ 1 h 272"/>
                  <a:gd name="T76" fmla="*/ 1 w 240"/>
                  <a:gd name="T77" fmla="*/ 1 h 272"/>
                  <a:gd name="T78" fmla="*/ 1 w 240"/>
                  <a:gd name="T79" fmla="*/ 1 h 272"/>
                  <a:gd name="T80" fmla="*/ 1 w 240"/>
                  <a:gd name="T81" fmla="*/ 1 h 272"/>
                  <a:gd name="T82" fmla="*/ 1 w 240"/>
                  <a:gd name="T83" fmla="*/ 1 h 272"/>
                  <a:gd name="T84" fmla="*/ 1 w 240"/>
                  <a:gd name="T85" fmla="*/ 1 h 272"/>
                  <a:gd name="T86" fmla="*/ 1 w 240"/>
                  <a:gd name="T87" fmla="*/ 1 h 272"/>
                  <a:gd name="T88" fmla="*/ 1 w 240"/>
                  <a:gd name="T89" fmla="*/ 1 h 272"/>
                  <a:gd name="T90" fmla="*/ 1 w 240"/>
                  <a:gd name="T91" fmla="*/ 1 h 272"/>
                  <a:gd name="T92" fmla="*/ 1 w 240"/>
                  <a:gd name="T93" fmla="*/ 1 h 272"/>
                  <a:gd name="T94" fmla="*/ 1 w 240"/>
                  <a:gd name="T95" fmla="*/ 1 h 272"/>
                  <a:gd name="T96" fmla="*/ 1 w 240"/>
                  <a:gd name="T97" fmla="*/ 1 h 272"/>
                  <a:gd name="T98" fmla="*/ 1 w 240"/>
                  <a:gd name="T99" fmla="*/ 1 h 272"/>
                  <a:gd name="T100" fmla="*/ 1 w 240"/>
                  <a:gd name="T101" fmla="*/ 1 h 272"/>
                  <a:gd name="T102" fmla="*/ 1 w 240"/>
                  <a:gd name="T103" fmla="*/ 1 h 272"/>
                  <a:gd name="T104" fmla="*/ 1 w 240"/>
                  <a:gd name="T105" fmla="*/ 1 h 272"/>
                  <a:gd name="T106" fmla="*/ 1 w 240"/>
                  <a:gd name="T107" fmla="*/ 1 h 272"/>
                  <a:gd name="T108" fmla="*/ 1 w 240"/>
                  <a:gd name="T109" fmla="*/ 1 h 272"/>
                  <a:gd name="T110" fmla="*/ 1 w 240"/>
                  <a:gd name="T111" fmla="*/ 1 h 27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40" h="272">
                    <a:moveTo>
                      <a:pt x="203" y="21"/>
                    </a:moveTo>
                    <a:lnTo>
                      <a:pt x="206" y="24"/>
                    </a:lnTo>
                    <a:lnTo>
                      <a:pt x="207" y="29"/>
                    </a:lnTo>
                    <a:lnTo>
                      <a:pt x="207" y="34"/>
                    </a:lnTo>
                    <a:lnTo>
                      <a:pt x="206" y="35"/>
                    </a:lnTo>
                    <a:lnTo>
                      <a:pt x="204" y="32"/>
                    </a:lnTo>
                    <a:lnTo>
                      <a:pt x="202" y="29"/>
                    </a:lnTo>
                    <a:lnTo>
                      <a:pt x="200" y="24"/>
                    </a:lnTo>
                    <a:lnTo>
                      <a:pt x="203" y="21"/>
                    </a:lnTo>
                    <a:lnTo>
                      <a:pt x="194" y="16"/>
                    </a:lnTo>
                    <a:lnTo>
                      <a:pt x="194" y="20"/>
                    </a:lnTo>
                    <a:lnTo>
                      <a:pt x="195" y="22"/>
                    </a:lnTo>
                    <a:lnTo>
                      <a:pt x="195" y="25"/>
                    </a:lnTo>
                    <a:lnTo>
                      <a:pt x="195" y="29"/>
                    </a:lnTo>
                    <a:lnTo>
                      <a:pt x="197" y="34"/>
                    </a:lnTo>
                    <a:lnTo>
                      <a:pt x="200" y="39"/>
                    </a:lnTo>
                    <a:lnTo>
                      <a:pt x="204" y="42"/>
                    </a:lnTo>
                    <a:lnTo>
                      <a:pt x="210" y="40"/>
                    </a:lnTo>
                    <a:lnTo>
                      <a:pt x="213" y="36"/>
                    </a:lnTo>
                    <a:lnTo>
                      <a:pt x="215" y="30"/>
                    </a:lnTo>
                    <a:lnTo>
                      <a:pt x="214" y="25"/>
                    </a:lnTo>
                    <a:lnTo>
                      <a:pt x="213" y="21"/>
                    </a:lnTo>
                    <a:lnTo>
                      <a:pt x="234" y="22"/>
                    </a:lnTo>
                    <a:lnTo>
                      <a:pt x="237" y="20"/>
                    </a:lnTo>
                    <a:lnTo>
                      <a:pt x="240" y="16"/>
                    </a:lnTo>
                    <a:lnTo>
                      <a:pt x="240" y="12"/>
                    </a:lnTo>
                    <a:lnTo>
                      <a:pt x="236" y="6"/>
                    </a:lnTo>
                    <a:lnTo>
                      <a:pt x="234" y="6"/>
                    </a:lnTo>
                    <a:lnTo>
                      <a:pt x="233" y="7"/>
                    </a:lnTo>
                    <a:lnTo>
                      <a:pt x="232" y="8"/>
                    </a:lnTo>
                    <a:lnTo>
                      <a:pt x="230" y="11"/>
                    </a:lnTo>
                    <a:lnTo>
                      <a:pt x="229" y="13"/>
                    </a:lnTo>
                    <a:lnTo>
                      <a:pt x="227" y="15"/>
                    </a:lnTo>
                    <a:lnTo>
                      <a:pt x="227" y="16"/>
                    </a:lnTo>
                    <a:lnTo>
                      <a:pt x="221" y="15"/>
                    </a:lnTo>
                    <a:lnTo>
                      <a:pt x="218" y="14"/>
                    </a:lnTo>
                    <a:lnTo>
                      <a:pt x="213" y="13"/>
                    </a:lnTo>
                    <a:lnTo>
                      <a:pt x="207" y="14"/>
                    </a:lnTo>
                    <a:lnTo>
                      <a:pt x="199" y="11"/>
                    </a:lnTo>
                    <a:lnTo>
                      <a:pt x="190" y="9"/>
                    </a:lnTo>
                    <a:lnTo>
                      <a:pt x="180" y="11"/>
                    </a:lnTo>
                    <a:lnTo>
                      <a:pt x="171" y="13"/>
                    </a:lnTo>
                    <a:lnTo>
                      <a:pt x="160" y="16"/>
                    </a:lnTo>
                    <a:lnTo>
                      <a:pt x="151" y="21"/>
                    </a:lnTo>
                    <a:lnTo>
                      <a:pt x="141" y="25"/>
                    </a:lnTo>
                    <a:lnTo>
                      <a:pt x="132" y="30"/>
                    </a:lnTo>
                    <a:lnTo>
                      <a:pt x="128" y="40"/>
                    </a:lnTo>
                    <a:lnTo>
                      <a:pt x="127" y="51"/>
                    </a:lnTo>
                    <a:lnTo>
                      <a:pt x="128" y="61"/>
                    </a:lnTo>
                    <a:lnTo>
                      <a:pt x="135" y="72"/>
                    </a:lnTo>
                    <a:lnTo>
                      <a:pt x="134" y="77"/>
                    </a:lnTo>
                    <a:lnTo>
                      <a:pt x="132" y="82"/>
                    </a:lnTo>
                    <a:lnTo>
                      <a:pt x="129" y="85"/>
                    </a:lnTo>
                    <a:lnTo>
                      <a:pt x="123" y="88"/>
                    </a:lnTo>
                    <a:lnTo>
                      <a:pt x="121" y="84"/>
                    </a:lnTo>
                    <a:lnTo>
                      <a:pt x="118" y="77"/>
                    </a:lnTo>
                    <a:lnTo>
                      <a:pt x="113" y="69"/>
                    </a:lnTo>
                    <a:lnTo>
                      <a:pt x="109" y="60"/>
                    </a:lnTo>
                    <a:lnTo>
                      <a:pt x="111" y="50"/>
                    </a:lnTo>
                    <a:lnTo>
                      <a:pt x="112" y="42"/>
                    </a:lnTo>
                    <a:lnTo>
                      <a:pt x="112" y="37"/>
                    </a:lnTo>
                    <a:lnTo>
                      <a:pt x="108" y="34"/>
                    </a:lnTo>
                    <a:lnTo>
                      <a:pt x="100" y="42"/>
                    </a:lnTo>
                    <a:lnTo>
                      <a:pt x="91" y="32"/>
                    </a:lnTo>
                    <a:lnTo>
                      <a:pt x="86" y="22"/>
                    </a:lnTo>
                    <a:lnTo>
                      <a:pt x="83" y="12"/>
                    </a:lnTo>
                    <a:lnTo>
                      <a:pt x="80" y="0"/>
                    </a:lnTo>
                    <a:lnTo>
                      <a:pt x="80" y="13"/>
                    </a:lnTo>
                    <a:lnTo>
                      <a:pt x="84" y="25"/>
                    </a:lnTo>
                    <a:lnTo>
                      <a:pt x="90" y="38"/>
                    </a:lnTo>
                    <a:lnTo>
                      <a:pt x="98" y="52"/>
                    </a:lnTo>
                    <a:lnTo>
                      <a:pt x="105" y="66"/>
                    </a:lnTo>
                    <a:lnTo>
                      <a:pt x="109" y="80"/>
                    </a:lnTo>
                    <a:lnTo>
                      <a:pt x="113" y="93"/>
                    </a:lnTo>
                    <a:lnTo>
                      <a:pt x="112" y="108"/>
                    </a:lnTo>
                    <a:lnTo>
                      <a:pt x="105" y="107"/>
                    </a:lnTo>
                    <a:lnTo>
                      <a:pt x="99" y="101"/>
                    </a:lnTo>
                    <a:lnTo>
                      <a:pt x="94" y="96"/>
                    </a:lnTo>
                    <a:lnTo>
                      <a:pt x="92" y="93"/>
                    </a:lnTo>
                    <a:lnTo>
                      <a:pt x="84" y="84"/>
                    </a:lnTo>
                    <a:lnTo>
                      <a:pt x="75" y="81"/>
                    </a:lnTo>
                    <a:lnTo>
                      <a:pt x="62" y="80"/>
                    </a:lnTo>
                    <a:lnTo>
                      <a:pt x="51" y="80"/>
                    </a:lnTo>
                    <a:lnTo>
                      <a:pt x="38" y="80"/>
                    </a:lnTo>
                    <a:lnTo>
                      <a:pt x="27" y="76"/>
                    </a:lnTo>
                    <a:lnTo>
                      <a:pt x="17" y="68"/>
                    </a:lnTo>
                    <a:lnTo>
                      <a:pt x="12" y="54"/>
                    </a:lnTo>
                    <a:lnTo>
                      <a:pt x="14" y="47"/>
                    </a:lnTo>
                    <a:lnTo>
                      <a:pt x="17" y="42"/>
                    </a:lnTo>
                    <a:lnTo>
                      <a:pt x="22" y="36"/>
                    </a:lnTo>
                    <a:lnTo>
                      <a:pt x="28" y="32"/>
                    </a:lnTo>
                    <a:lnTo>
                      <a:pt x="36" y="34"/>
                    </a:lnTo>
                    <a:lnTo>
                      <a:pt x="43" y="36"/>
                    </a:lnTo>
                    <a:lnTo>
                      <a:pt x="46" y="42"/>
                    </a:lnTo>
                    <a:lnTo>
                      <a:pt x="47" y="49"/>
                    </a:lnTo>
                    <a:lnTo>
                      <a:pt x="53" y="46"/>
                    </a:lnTo>
                    <a:lnTo>
                      <a:pt x="50" y="38"/>
                    </a:lnTo>
                    <a:lnTo>
                      <a:pt x="45" y="31"/>
                    </a:lnTo>
                    <a:lnTo>
                      <a:pt x="38" y="27"/>
                    </a:lnTo>
                    <a:lnTo>
                      <a:pt x="30" y="25"/>
                    </a:lnTo>
                    <a:lnTo>
                      <a:pt x="18" y="31"/>
                    </a:lnTo>
                    <a:lnTo>
                      <a:pt x="12" y="38"/>
                    </a:lnTo>
                    <a:lnTo>
                      <a:pt x="7" y="46"/>
                    </a:lnTo>
                    <a:lnTo>
                      <a:pt x="6" y="57"/>
                    </a:lnTo>
                    <a:lnTo>
                      <a:pt x="10" y="66"/>
                    </a:lnTo>
                    <a:lnTo>
                      <a:pt x="16" y="73"/>
                    </a:lnTo>
                    <a:lnTo>
                      <a:pt x="22" y="78"/>
                    </a:lnTo>
                    <a:lnTo>
                      <a:pt x="29" y="83"/>
                    </a:lnTo>
                    <a:lnTo>
                      <a:pt x="21" y="97"/>
                    </a:lnTo>
                    <a:lnTo>
                      <a:pt x="12" y="108"/>
                    </a:lnTo>
                    <a:lnTo>
                      <a:pt x="3" y="122"/>
                    </a:lnTo>
                    <a:lnTo>
                      <a:pt x="0" y="138"/>
                    </a:lnTo>
                    <a:lnTo>
                      <a:pt x="5" y="142"/>
                    </a:lnTo>
                    <a:lnTo>
                      <a:pt x="9" y="131"/>
                    </a:lnTo>
                    <a:lnTo>
                      <a:pt x="13" y="121"/>
                    </a:lnTo>
                    <a:lnTo>
                      <a:pt x="17" y="111"/>
                    </a:lnTo>
                    <a:lnTo>
                      <a:pt x="25" y="100"/>
                    </a:lnTo>
                    <a:lnTo>
                      <a:pt x="29" y="97"/>
                    </a:lnTo>
                    <a:lnTo>
                      <a:pt x="33" y="93"/>
                    </a:lnTo>
                    <a:lnTo>
                      <a:pt x="38" y="90"/>
                    </a:lnTo>
                    <a:lnTo>
                      <a:pt x="43" y="89"/>
                    </a:lnTo>
                    <a:lnTo>
                      <a:pt x="48" y="88"/>
                    </a:lnTo>
                    <a:lnTo>
                      <a:pt x="53" y="87"/>
                    </a:lnTo>
                    <a:lnTo>
                      <a:pt x="59" y="87"/>
                    </a:lnTo>
                    <a:lnTo>
                      <a:pt x="63" y="88"/>
                    </a:lnTo>
                    <a:lnTo>
                      <a:pt x="54" y="96"/>
                    </a:lnTo>
                    <a:lnTo>
                      <a:pt x="51" y="104"/>
                    </a:lnTo>
                    <a:lnTo>
                      <a:pt x="50" y="112"/>
                    </a:lnTo>
                    <a:lnTo>
                      <a:pt x="51" y="118"/>
                    </a:lnTo>
                    <a:lnTo>
                      <a:pt x="53" y="123"/>
                    </a:lnTo>
                    <a:lnTo>
                      <a:pt x="58" y="127"/>
                    </a:lnTo>
                    <a:lnTo>
                      <a:pt x="62" y="129"/>
                    </a:lnTo>
                    <a:lnTo>
                      <a:pt x="68" y="130"/>
                    </a:lnTo>
                    <a:lnTo>
                      <a:pt x="71" y="130"/>
                    </a:lnTo>
                    <a:lnTo>
                      <a:pt x="75" y="128"/>
                    </a:lnTo>
                    <a:lnTo>
                      <a:pt x="77" y="126"/>
                    </a:lnTo>
                    <a:lnTo>
                      <a:pt x="78" y="122"/>
                    </a:lnTo>
                    <a:lnTo>
                      <a:pt x="78" y="118"/>
                    </a:lnTo>
                    <a:lnTo>
                      <a:pt x="77" y="114"/>
                    </a:lnTo>
                    <a:lnTo>
                      <a:pt x="74" y="111"/>
                    </a:lnTo>
                    <a:lnTo>
                      <a:pt x="70" y="110"/>
                    </a:lnTo>
                    <a:lnTo>
                      <a:pt x="67" y="113"/>
                    </a:lnTo>
                    <a:lnTo>
                      <a:pt x="69" y="116"/>
                    </a:lnTo>
                    <a:lnTo>
                      <a:pt x="71" y="121"/>
                    </a:lnTo>
                    <a:lnTo>
                      <a:pt x="71" y="125"/>
                    </a:lnTo>
                    <a:lnTo>
                      <a:pt x="67" y="128"/>
                    </a:lnTo>
                    <a:lnTo>
                      <a:pt x="62" y="126"/>
                    </a:lnTo>
                    <a:lnTo>
                      <a:pt x="58" y="123"/>
                    </a:lnTo>
                    <a:lnTo>
                      <a:pt x="55" y="120"/>
                    </a:lnTo>
                    <a:lnTo>
                      <a:pt x="54" y="114"/>
                    </a:lnTo>
                    <a:lnTo>
                      <a:pt x="54" y="110"/>
                    </a:lnTo>
                    <a:lnTo>
                      <a:pt x="58" y="104"/>
                    </a:lnTo>
                    <a:lnTo>
                      <a:pt x="62" y="99"/>
                    </a:lnTo>
                    <a:lnTo>
                      <a:pt x="70" y="97"/>
                    </a:lnTo>
                    <a:lnTo>
                      <a:pt x="80" y="99"/>
                    </a:lnTo>
                    <a:lnTo>
                      <a:pt x="88" y="103"/>
                    </a:lnTo>
                    <a:lnTo>
                      <a:pt x="94" y="107"/>
                    </a:lnTo>
                    <a:lnTo>
                      <a:pt x="100" y="115"/>
                    </a:lnTo>
                    <a:lnTo>
                      <a:pt x="103" y="128"/>
                    </a:lnTo>
                    <a:lnTo>
                      <a:pt x="100" y="139"/>
                    </a:lnTo>
                    <a:lnTo>
                      <a:pt x="97" y="151"/>
                    </a:lnTo>
                    <a:lnTo>
                      <a:pt x="92" y="161"/>
                    </a:lnTo>
                    <a:lnTo>
                      <a:pt x="93" y="176"/>
                    </a:lnTo>
                    <a:lnTo>
                      <a:pt x="90" y="189"/>
                    </a:lnTo>
                    <a:lnTo>
                      <a:pt x="84" y="201"/>
                    </a:lnTo>
                    <a:lnTo>
                      <a:pt x="77" y="214"/>
                    </a:lnTo>
                    <a:lnTo>
                      <a:pt x="70" y="221"/>
                    </a:lnTo>
                    <a:lnTo>
                      <a:pt x="62" y="228"/>
                    </a:lnTo>
                    <a:lnTo>
                      <a:pt x="53" y="234"/>
                    </a:lnTo>
                    <a:lnTo>
                      <a:pt x="45" y="241"/>
                    </a:lnTo>
                    <a:lnTo>
                      <a:pt x="37" y="247"/>
                    </a:lnTo>
                    <a:lnTo>
                      <a:pt x="31" y="255"/>
                    </a:lnTo>
                    <a:lnTo>
                      <a:pt x="27" y="263"/>
                    </a:lnTo>
                    <a:lnTo>
                      <a:pt x="24" y="272"/>
                    </a:lnTo>
                    <a:lnTo>
                      <a:pt x="30" y="272"/>
                    </a:lnTo>
                    <a:lnTo>
                      <a:pt x="35" y="268"/>
                    </a:lnTo>
                    <a:lnTo>
                      <a:pt x="40" y="264"/>
                    </a:lnTo>
                    <a:lnTo>
                      <a:pt x="46" y="262"/>
                    </a:lnTo>
                    <a:lnTo>
                      <a:pt x="59" y="263"/>
                    </a:lnTo>
                    <a:lnTo>
                      <a:pt x="68" y="260"/>
                    </a:lnTo>
                    <a:lnTo>
                      <a:pt x="76" y="255"/>
                    </a:lnTo>
                    <a:lnTo>
                      <a:pt x="82" y="247"/>
                    </a:lnTo>
                    <a:lnTo>
                      <a:pt x="86" y="237"/>
                    </a:lnTo>
                    <a:lnTo>
                      <a:pt x="91" y="228"/>
                    </a:lnTo>
                    <a:lnTo>
                      <a:pt x="96" y="219"/>
                    </a:lnTo>
                    <a:lnTo>
                      <a:pt x="103" y="212"/>
                    </a:lnTo>
                    <a:lnTo>
                      <a:pt x="112" y="214"/>
                    </a:lnTo>
                    <a:lnTo>
                      <a:pt x="118" y="213"/>
                    </a:lnTo>
                    <a:lnTo>
                      <a:pt x="121" y="210"/>
                    </a:lnTo>
                    <a:lnTo>
                      <a:pt x="124" y="205"/>
                    </a:lnTo>
                    <a:lnTo>
                      <a:pt x="126" y="199"/>
                    </a:lnTo>
                    <a:lnTo>
                      <a:pt x="129" y="192"/>
                    </a:lnTo>
                    <a:lnTo>
                      <a:pt x="132" y="187"/>
                    </a:lnTo>
                    <a:lnTo>
                      <a:pt x="138" y="183"/>
                    </a:lnTo>
                    <a:lnTo>
                      <a:pt x="152" y="184"/>
                    </a:lnTo>
                    <a:lnTo>
                      <a:pt x="158" y="187"/>
                    </a:lnTo>
                    <a:lnTo>
                      <a:pt x="157" y="190"/>
                    </a:lnTo>
                    <a:lnTo>
                      <a:pt x="151" y="194"/>
                    </a:lnTo>
                    <a:lnTo>
                      <a:pt x="144" y="199"/>
                    </a:lnTo>
                    <a:lnTo>
                      <a:pt x="137" y="205"/>
                    </a:lnTo>
                    <a:lnTo>
                      <a:pt x="132" y="212"/>
                    </a:lnTo>
                    <a:lnTo>
                      <a:pt x="134" y="219"/>
                    </a:lnTo>
                    <a:lnTo>
                      <a:pt x="136" y="225"/>
                    </a:lnTo>
                    <a:lnTo>
                      <a:pt x="139" y="228"/>
                    </a:lnTo>
                    <a:lnTo>
                      <a:pt x="143" y="232"/>
                    </a:lnTo>
                    <a:lnTo>
                      <a:pt x="149" y="233"/>
                    </a:lnTo>
                    <a:lnTo>
                      <a:pt x="159" y="229"/>
                    </a:lnTo>
                    <a:lnTo>
                      <a:pt x="164" y="220"/>
                    </a:lnTo>
                    <a:lnTo>
                      <a:pt x="167" y="210"/>
                    </a:lnTo>
                    <a:lnTo>
                      <a:pt x="168" y="202"/>
                    </a:lnTo>
                    <a:lnTo>
                      <a:pt x="159" y="199"/>
                    </a:lnTo>
                    <a:lnTo>
                      <a:pt x="159" y="206"/>
                    </a:lnTo>
                    <a:lnTo>
                      <a:pt x="159" y="212"/>
                    </a:lnTo>
                    <a:lnTo>
                      <a:pt x="158" y="218"/>
                    </a:lnTo>
                    <a:lnTo>
                      <a:pt x="153" y="224"/>
                    </a:lnTo>
                    <a:lnTo>
                      <a:pt x="150" y="226"/>
                    </a:lnTo>
                    <a:lnTo>
                      <a:pt x="146" y="224"/>
                    </a:lnTo>
                    <a:lnTo>
                      <a:pt x="144" y="221"/>
                    </a:lnTo>
                    <a:lnTo>
                      <a:pt x="142" y="220"/>
                    </a:lnTo>
                    <a:lnTo>
                      <a:pt x="143" y="213"/>
                    </a:lnTo>
                    <a:lnTo>
                      <a:pt x="146" y="207"/>
                    </a:lnTo>
                    <a:lnTo>
                      <a:pt x="152" y="203"/>
                    </a:lnTo>
                    <a:lnTo>
                      <a:pt x="159" y="199"/>
                    </a:lnTo>
                    <a:lnTo>
                      <a:pt x="168" y="202"/>
                    </a:lnTo>
                    <a:lnTo>
                      <a:pt x="177" y="206"/>
                    </a:lnTo>
                    <a:lnTo>
                      <a:pt x="181" y="212"/>
                    </a:lnTo>
                    <a:lnTo>
                      <a:pt x="180" y="218"/>
                    </a:lnTo>
                    <a:lnTo>
                      <a:pt x="177" y="224"/>
                    </a:lnTo>
                    <a:lnTo>
                      <a:pt x="173" y="230"/>
                    </a:lnTo>
                    <a:lnTo>
                      <a:pt x="169" y="236"/>
                    </a:lnTo>
                    <a:lnTo>
                      <a:pt x="169" y="243"/>
                    </a:lnTo>
                    <a:lnTo>
                      <a:pt x="173" y="250"/>
                    </a:lnTo>
                    <a:lnTo>
                      <a:pt x="177" y="252"/>
                    </a:lnTo>
                    <a:lnTo>
                      <a:pt x="182" y="256"/>
                    </a:lnTo>
                    <a:lnTo>
                      <a:pt x="189" y="257"/>
                    </a:lnTo>
                    <a:lnTo>
                      <a:pt x="195" y="252"/>
                    </a:lnTo>
                    <a:lnTo>
                      <a:pt x="194" y="248"/>
                    </a:lnTo>
                    <a:lnTo>
                      <a:pt x="197" y="244"/>
                    </a:lnTo>
                    <a:lnTo>
                      <a:pt x="200" y="242"/>
                    </a:lnTo>
                    <a:lnTo>
                      <a:pt x="200" y="237"/>
                    </a:lnTo>
                    <a:lnTo>
                      <a:pt x="194" y="239"/>
                    </a:lnTo>
                    <a:lnTo>
                      <a:pt x="190" y="244"/>
                    </a:lnTo>
                    <a:lnTo>
                      <a:pt x="185" y="249"/>
                    </a:lnTo>
                    <a:lnTo>
                      <a:pt x="179" y="248"/>
                    </a:lnTo>
                    <a:lnTo>
                      <a:pt x="179" y="235"/>
                    </a:lnTo>
                    <a:lnTo>
                      <a:pt x="184" y="222"/>
                    </a:lnTo>
                    <a:lnTo>
                      <a:pt x="187" y="211"/>
                    </a:lnTo>
                    <a:lnTo>
                      <a:pt x="180" y="197"/>
                    </a:lnTo>
                    <a:lnTo>
                      <a:pt x="169" y="195"/>
                    </a:lnTo>
                    <a:lnTo>
                      <a:pt x="165" y="188"/>
                    </a:lnTo>
                    <a:lnTo>
                      <a:pt x="159" y="181"/>
                    </a:lnTo>
                    <a:lnTo>
                      <a:pt x="146" y="174"/>
                    </a:lnTo>
                    <a:lnTo>
                      <a:pt x="135" y="179"/>
                    </a:lnTo>
                    <a:lnTo>
                      <a:pt x="127" y="186"/>
                    </a:lnTo>
                    <a:lnTo>
                      <a:pt x="121" y="194"/>
                    </a:lnTo>
                    <a:lnTo>
                      <a:pt x="116" y="204"/>
                    </a:lnTo>
                    <a:lnTo>
                      <a:pt x="108" y="199"/>
                    </a:lnTo>
                    <a:lnTo>
                      <a:pt x="108" y="192"/>
                    </a:lnTo>
                    <a:lnTo>
                      <a:pt x="112" y="184"/>
                    </a:lnTo>
                    <a:lnTo>
                      <a:pt x="114" y="176"/>
                    </a:lnTo>
                    <a:lnTo>
                      <a:pt x="123" y="172"/>
                    </a:lnTo>
                    <a:lnTo>
                      <a:pt x="130" y="166"/>
                    </a:lnTo>
                    <a:lnTo>
                      <a:pt x="135" y="158"/>
                    </a:lnTo>
                    <a:lnTo>
                      <a:pt x="139" y="150"/>
                    </a:lnTo>
                    <a:lnTo>
                      <a:pt x="143" y="142"/>
                    </a:lnTo>
                    <a:lnTo>
                      <a:pt x="147" y="134"/>
                    </a:lnTo>
                    <a:lnTo>
                      <a:pt x="154" y="127"/>
                    </a:lnTo>
                    <a:lnTo>
                      <a:pt x="162" y="122"/>
                    </a:lnTo>
                    <a:lnTo>
                      <a:pt x="173" y="120"/>
                    </a:lnTo>
                    <a:lnTo>
                      <a:pt x="184" y="119"/>
                    </a:lnTo>
                    <a:lnTo>
                      <a:pt x="191" y="119"/>
                    </a:lnTo>
                    <a:lnTo>
                      <a:pt x="195" y="119"/>
                    </a:lnTo>
                    <a:lnTo>
                      <a:pt x="194" y="116"/>
                    </a:lnTo>
                    <a:lnTo>
                      <a:pt x="187" y="114"/>
                    </a:lnTo>
                    <a:lnTo>
                      <a:pt x="180" y="113"/>
                    </a:lnTo>
                    <a:lnTo>
                      <a:pt x="173" y="114"/>
                    </a:lnTo>
                    <a:lnTo>
                      <a:pt x="166" y="116"/>
                    </a:lnTo>
                    <a:lnTo>
                      <a:pt x="159" y="119"/>
                    </a:lnTo>
                    <a:lnTo>
                      <a:pt x="152" y="123"/>
                    </a:lnTo>
                    <a:lnTo>
                      <a:pt x="145" y="127"/>
                    </a:lnTo>
                    <a:lnTo>
                      <a:pt x="139" y="131"/>
                    </a:lnTo>
                    <a:lnTo>
                      <a:pt x="132" y="139"/>
                    </a:lnTo>
                    <a:lnTo>
                      <a:pt x="129" y="150"/>
                    </a:lnTo>
                    <a:lnTo>
                      <a:pt x="124" y="157"/>
                    </a:lnTo>
                    <a:lnTo>
                      <a:pt x="115" y="158"/>
                    </a:lnTo>
                    <a:lnTo>
                      <a:pt x="118" y="141"/>
                    </a:lnTo>
                    <a:lnTo>
                      <a:pt x="119" y="122"/>
                    </a:lnTo>
                    <a:lnTo>
                      <a:pt x="126" y="105"/>
                    </a:lnTo>
                    <a:lnTo>
                      <a:pt x="142" y="93"/>
                    </a:lnTo>
                    <a:lnTo>
                      <a:pt x="143" y="89"/>
                    </a:lnTo>
                    <a:lnTo>
                      <a:pt x="145" y="78"/>
                    </a:lnTo>
                    <a:lnTo>
                      <a:pt x="145" y="68"/>
                    </a:lnTo>
                    <a:lnTo>
                      <a:pt x="141" y="63"/>
                    </a:lnTo>
                    <a:lnTo>
                      <a:pt x="136" y="58"/>
                    </a:lnTo>
                    <a:lnTo>
                      <a:pt x="135" y="51"/>
                    </a:lnTo>
                    <a:lnTo>
                      <a:pt x="135" y="44"/>
                    </a:lnTo>
                    <a:lnTo>
                      <a:pt x="137" y="36"/>
                    </a:lnTo>
                    <a:lnTo>
                      <a:pt x="142" y="31"/>
                    </a:lnTo>
                    <a:lnTo>
                      <a:pt x="146" y="27"/>
                    </a:lnTo>
                    <a:lnTo>
                      <a:pt x="151" y="24"/>
                    </a:lnTo>
                    <a:lnTo>
                      <a:pt x="157" y="27"/>
                    </a:lnTo>
                    <a:lnTo>
                      <a:pt x="164" y="29"/>
                    </a:lnTo>
                    <a:lnTo>
                      <a:pt x="168" y="27"/>
                    </a:lnTo>
                    <a:lnTo>
                      <a:pt x="173" y="28"/>
                    </a:lnTo>
                    <a:lnTo>
                      <a:pt x="177" y="30"/>
                    </a:lnTo>
                    <a:lnTo>
                      <a:pt x="181" y="34"/>
                    </a:lnTo>
                    <a:lnTo>
                      <a:pt x="183" y="40"/>
                    </a:lnTo>
                    <a:lnTo>
                      <a:pt x="180" y="47"/>
                    </a:lnTo>
                    <a:lnTo>
                      <a:pt x="173" y="51"/>
                    </a:lnTo>
                    <a:lnTo>
                      <a:pt x="166" y="52"/>
                    </a:lnTo>
                    <a:lnTo>
                      <a:pt x="162" y="46"/>
                    </a:lnTo>
                    <a:lnTo>
                      <a:pt x="162" y="40"/>
                    </a:lnTo>
                    <a:lnTo>
                      <a:pt x="162" y="35"/>
                    </a:lnTo>
                    <a:lnTo>
                      <a:pt x="164" y="29"/>
                    </a:lnTo>
                    <a:lnTo>
                      <a:pt x="157" y="27"/>
                    </a:lnTo>
                    <a:lnTo>
                      <a:pt x="156" y="31"/>
                    </a:lnTo>
                    <a:lnTo>
                      <a:pt x="156" y="37"/>
                    </a:lnTo>
                    <a:lnTo>
                      <a:pt x="157" y="44"/>
                    </a:lnTo>
                    <a:lnTo>
                      <a:pt x="157" y="50"/>
                    </a:lnTo>
                    <a:lnTo>
                      <a:pt x="160" y="53"/>
                    </a:lnTo>
                    <a:lnTo>
                      <a:pt x="165" y="57"/>
                    </a:lnTo>
                    <a:lnTo>
                      <a:pt x="171" y="58"/>
                    </a:lnTo>
                    <a:lnTo>
                      <a:pt x="176" y="58"/>
                    </a:lnTo>
                    <a:lnTo>
                      <a:pt x="182" y="54"/>
                    </a:lnTo>
                    <a:lnTo>
                      <a:pt x="187" y="50"/>
                    </a:lnTo>
                    <a:lnTo>
                      <a:pt x="190" y="44"/>
                    </a:lnTo>
                    <a:lnTo>
                      <a:pt x="190" y="38"/>
                    </a:lnTo>
                    <a:lnTo>
                      <a:pt x="188" y="32"/>
                    </a:lnTo>
                    <a:lnTo>
                      <a:pt x="184" y="27"/>
                    </a:lnTo>
                    <a:lnTo>
                      <a:pt x="180" y="22"/>
                    </a:lnTo>
                    <a:lnTo>
                      <a:pt x="175" y="19"/>
                    </a:lnTo>
                    <a:lnTo>
                      <a:pt x="180" y="16"/>
                    </a:lnTo>
                    <a:lnTo>
                      <a:pt x="184" y="15"/>
                    </a:lnTo>
                    <a:lnTo>
                      <a:pt x="189" y="15"/>
                    </a:lnTo>
                    <a:lnTo>
                      <a:pt x="194" y="16"/>
                    </a:lnTo>
                    <a:lnTo>
                      <a:pt x="203" y="2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27" name="未知"/>
              <p:cNvSpPr>
                <a:spLocks/>
              </p:cNvSpPr>
              <p:nvPr/>
            </p:nvSpPr>
            <p:spPr bwMode="auto">
              <a:xfrm>
                <a:off x="348" y="64"/>
                <a:ext cx="108" cy="66"/>
              </a:xfrm>
              <a:custGeom>
                <a:avLst/>
                <a:gdLst>
                  <a:gd name="T0" fmla="*/ 1 w 215"/>
                  <a:gd name="T1" fmla="*/ 0 h 134"/>
                  <a:gd name="T2" fmla="*/ 1 w 215"/>
                  <a:gd name="T3" fmla="*/ 0 h 134"/>
                  <a:gd name="T4" fmla="*/ 1 w 215"/>
                  <a:gd name="T5" fmla="*/ 0 h 134"/>
                  <a:gd name="T6" fmla="*/ 1 w 215"/>
                  <a:gd name="T7" fmla="*/ 0 h 134"/>
                  <a:gd name="T8" fmla="*/ 1 w 215"/>
                  <a:gd name="T9" fmla="*/ 0 h 134"/>
                  <a:gd name="T10" fmla="*/ 1 w 215"/>
                  <a:gd name="T11" fmla="*/ 0 h 134"/>
                  <a:gd name="T12" fmla="*/ 1 w 215"/>
                  <a:gd name="T13" fmla="*/ 0 h 134"/>
                  <a:gd name="T14" fmla="*/ 1 w 215"/>
                  <a:gd name="T15" fmla="*/ 0 h 134"/>
                  <a:gd name="T16" fmla="*/ 1 w 215"/>
                  <a:gd name="T17" fmla="*/ 0 h 134"/>
                  <a:gd name="T18" fmla="*/ 1 w 215"/>
                  <a:gd name="T19" fmla="*/ 0 h 134"/>
                  <a:gd name="T20" fmla="*/ 1 w 215"/>
                  <a:gd name="T21" fmla="*/ 0 h 134"/>
                  <a:gd name="T22" fmla="*/ 1 w 215"/>
                  <a:gd name="T23" fmla="*/ 0 h 134"/>
                  <a:gd name="T24" fmla="*/ 1 w 215"/>
                  <a:gd name="T25" fmla="*/ 0 h 134"/>
                  <a:gd name="T26" fmla="*/ 1 w 215"/>
                  <a:gd name="T27" fmla="*/ 0 h 134"/>
                  <a:gd name="T28" fmla="*/ 1 w 215"/>
                  <a:gd name="T29" fmla="*/ 0 h 134"/>
                  <a:gd name="T30" fmla="*/ 1 w 215"/>
                  <a:gd name="T31" fmla="*/ 0 h 134"/>
                  <a:gd name="T32" fmla="*/ 1 w 215"/>
                  <a:gd name="T33" fmla="*/ 0 h 134"/>
                  <a:gd name="T34" fmla="*/ 1 w 215"/>
                  <a:gd name="T35" fmla="*/ 0 h 134"/>
                  <a:gd name="T36" fmla="*/ 1 w 215"/>
                  <a:gd name="T37" fmla="*/ 0 h 134"/>
                  <a:gd name="T38" fmla="*/ 1 w 215"/>
                  <a:gd name="T39" fmla="*/ 0 h 134"/>
                  <a:gd name="T40" fmla="*/ 1 w 215"/>
                  <a:gd name="T41" fmla="*/ 0 h 134"/>
                  <a:gd name="T42" fmla="*/ 1 w 215"/>
                  <a:gd name="T43" fmla="*/ 0 h 134"/>
                  <a:gd name="T44" fmla="*/ 1 w 215"/>
                  <a:gd name="T45" fmla="*/ 0 h 134"/>
                  <a:gd name="T46" fmla="*/ 1 w 215"/>
                  <a:gd name="T47" fmla="*/ 0 h 134"/>
                  <a:gd name="T48" fmla="*/ 1 w 215"/>
                  <a:gd name="T49" fmla="*/ 0 h 134"/>
                  <a:gd name="T50" fmla="*/ 1 w 215"/>
                  <a:gd name="T51" fmla="*/ 0 h 134"/>
                  <a:gd name="T52" fmla="*/ 1 w 215"/>
                  <a:gd name="T53" fmla="*/ 0 h 134"/>
                  <a:gd name="T54" fmla="*/ 1 w 215"/>
                  <a:gd name="T55" fmla="*/ 0 h 134"/>
                  <a:gd name="T56" fmla="*/ 1 w 215"/>
                  <a:gd name="T57" fmla="*/ 0 h 134"/>
                  <a:gd name="T58" fmla="*/ 1 w 215"/>
                  <a:gd name="T59" fmla="*/ 0 h 134"/>
                  <a:gd name="T60" fmla="*/ 1 w 215"/>
                  <a:gd name="T61" fmla="*/ 0 h 134"/>
                  <a:gd name="T62" fmla="*/ 1 w 215"/>
                  <a:gd name="T63" fmla="*/ 0 h 134"/>
                  <a:gd name="T64" fmla="*/ 0 w 215"/>
                  <a:gd name="T65" fmla="*/ 0 h 134"/>
                  <a:gd name="T66" fmla="*/ 1 w 215"/>
                  <a:gd name="T67" fmla="*/ 0 h 134"/>
                  <a:gd name="T68" fmla="*/ 1 w 215"/>
                  <a:gd name="T69" fmla="*/ 0 h 134"/>
                  <a:gd name="T70" fmla="*/ 1 w 215"/>
                  <a:gd name="T71" fmla="*/ 0 h 134"/>
                  <a:gd name="T72" fmla="*/ 1 w 215"/>
                  <a:gd name="T73" fmla="*/ 0 h 134"/>
                  <a:gd name="T74" fmla="*/ 1 w 215"/>
                  <a:gd name="T75" fmla="*/ 0 h 134"/>
                  <a:gd name="T76" fmla="*/ 1 w 215"/>
                  <a:gd name="T77" fmla="*/ 0 h 134"/>
                  <a:gd name="T78" fmla="*/ 1 w 215"/>
                  <a:gd name="T79" fmla="*/ 0 h 134"/>
                  <a:gd name="T80" fmla="*/ 1 w 215"/>
                  <a:gd name="T81" fmla="*/ 0 h 134"/>
                  <a:gd name="T82" fmla="*/ 1 w 215"/>
                  <a:gd name="T83" fmla="*/ 0 h 134"/>
                  <a:gd name="T84" fmla="*/ 1 w 215"/>
                  <a:gd name="T85" fmla="*/ 0 h 134"/>
                  <a:gd name="T86" fmla="*/ 1 w 215"/>
                  <a:gd name="T87" fmla="*/ 0 h 134"/>
                  <a:gd name="T88" fmla="*/ 1 w 215"/>
                  <a:gd name="T89" fmla="*/ 0 h 13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15" h="134">
                    <a:moveTo>
                      <a:pt x="189" y="134"/>
                    </a:moveTo>
                    <a:lnTo>
                      <a:pt x="178" y="133"/>
                    </a:lnTo>
                    <a:lnTo>
                      <a:pt x="173" y="129"/>
                    </a:lnTo>
                    <a:lnTo>
                      <a:pt x="168" y="125"/>
                    </a:lnTo>
                    <a:lnTo>
                      <a:pt x="162" y="119"/>
                    </a:lnTo>
                    <a:lnTo>
                      <a:pt x="161" y="111"/>
                    </a:lnTo>
                    <a:lnTo>
                      <a:pt x="162" y="104"/>
                    </a:lnTo>
                    <a:lnTo>
                      <a:pt x="164" y="98"/>
                    </a:lnTo>
                    <a:lnTo>
                      <a:pt x="169" y="92"/>
                    </a:lnTo>
                    <a:lnTo>
                      <a:pt x="175" y="91"/>
                    </a:lnTo>
                    <a:lnTo>
                      <a:pt x="179" y="89"/>
                    </a:lnTo>
                    <a:lnTo>
                      <a:pt x="184" y="90"/>
                    </a:lnTo>
                    <a:lnTo>
                      <a:pt x="186" y="93"/>
                    </a:lnTo>
                    <a:lnTo>
                      <a:pt x="189" y="99"/>
                    </a:lnTo>
                    <a:lnTo>
                      <a:pt x="189" y="105"/>
                    </a:lnTo>
                    <a:lnTo>
                      <a:pt x="186" y="110"/>
                    </a:lnTo>
                    <a:lnTo>
                      <a:pt x="183" y="113"/>
                    </a:lnTo>
                    <a:lnTo>
                      <a:pt x="169" y="111"/>
                    </a:lnTo>
                    <a:lnTo>
                      <a:pt x="170" y="115"/>
                    </a:lnTo>
                    <a:lnTo>
                      <a:pt x="173" y="119"/>
                    </a:lnTo>
                    <a:lnTo>
                      <a:pt x="175" y="122"/>
                    </a:lnTo>
                    <a:lnTo>
                      <a:pt x="179" y="125"/>
                    </a:lnTo>
                    <a:lnTo>
                      <a:pt x="185" y="126"/>
                    </a:lnTo>
                    <a:lnTo>
                      <a:pt x="191" y="122"/>
                    </a:lnTo>
                    <a:lnTo>
                      <a:pt x="196" y="118"/>
                    </a:lnTo>
                    <a:lnTo>
                      <a:pt x="200" y="113"/>
                    </a:lnTo>
                    <a:lnTo>
                      <a:pt x="204" y="103"/>
                    </a:lnTo>
                    <a:lnTo>
                      <a:pt x="202" y="93"/>
                    </a:lnTo>
                    <a:lnTo>
                      <a:pt x="198" y="84"/>
                    </a:lnTo>
                    <a:lnTo>
                      <a:pt x="193" y="75"/>
                    </a:lnTo>
                    <a:lnTo>
                      <a:pt x="191" y="70"/>
                    </a:lnTo>
                    <a:lnTo>
                      <a:pt x="188" y="68"/>
                    </a:lnTo>
                    <a:lnTo>
                      <a:pt x="183" y="66"/>
                    </a:lnTo>
                    <a:lnTo>
                      <a:pt x="178" y="64"/>
                    </a:lnTo>
                    <a:lnTo>
                      <a:pt x="174" y="64"/>
                    </a:lnTo>
                    <a:lnTo>
                      <a:pt x="168" y="64"/>
                    </a:lnTo>
                    <a:lnTo>
                      <a:pt x="162" y="64"/>
                    </a:lnTo>
                    <a:lnTo>
                      <a:pt x="158" y="64"/>
                    </a:lnTo>
                    <a:lnTo>
                      <a:pt x="145" y="72"/>
                    </a:lnTo>
                    <a:lnTo>
                      <a:pt x="136" y="81"/>
                    </a:lnTo>
                    <a:lnTo>
                      <a:pt x="126" y="91"/>
                    </a:lnTo>
                    <a:lnTo>
                      <a:pt x="117" y="102"/>
                    </a:lnTo>
                    <a:lnTo>
                      <a:pt x="107" y="111"/>
                    </a:lnTo>
                    <a:lnTo>
                      <a:pt x="97" y="118"/>
                    </a:lnTo>
                    <a:lnTo>
                      <a:pt x="83" y="120"/>
                    </a:lnTo>
                    <a:lnTo>
                      <a:pt x="65" y="118"/>
                    </a:lnTo>
                    <a:lnTo>
                      <a:pt x="58" y="113"/>
                    </a:lnTo>
                    <a:lnTo>
                      <a:pt x="55" y="106"/>
                    </a:lnTo>
                    <a:lnTo>
                      <a:pt x="50" y="99"/>
                    </a:lnTo>
                    <a:lnTo>
                      <a:pt x="47" y="92"/>
                    </a:lnTo>
                    <a:lnTo>
                      <a:pt x="50" y="84"/>
                    </a:lnTo>
                    <a:lnTo>
                      <a:pt x="56" y="77"/>
                    </a:lnTo>
                    <a:lnTo>
                      <a:pt x="61" y="70"/>
                    </a:lnTo>
                    <a:lnTo>
                      <a:pt x="60" y="62"/>
                    </a:lnTo>
                    <a:lnTo>
                      <a:pt x="56" y="59"/>
                    </a:lnTo>
                    <a:lnTo>
                      <a:pt x="52" y="57"/>
                    </a:lnTo>
                    <a:lnTo>
                      <a:pt x="47" y="55"/>
                    </a:lnTo>
                    <a:lnTo>
                      <a:pt x="42" y="55"/>
                    </a:lnTo>
                    <a:lnTo>
                      <a:pt x="37" y="64"/>
                    </a:lnTo>
                    <a:lnTo>
                      <a:pt x="31" y="70"/>
                    </a:lnTo>
                    <a:lnTo>
                      <a:pt x="23" y="75"/>
                    </a:lnTo>
                    <a:lnTo>
                      <a:pt x="11" y="73"/>
                    </a:lnTo>
                    <a:lnTo>
                      <a:pt x="6" y="69"/>
                    </a:lnTo>
                    <a:lnTo>
                      <a:pt x="1" y="61"/>
                    </a:lnTo>
                    <a:lnTo>
                      <a:pt x="0" y="53"/>
                    </a:lnTo>
                    <a:lnTo>
                      <a:pt x="0" y="45"/>
                    </a:lnTo>
                    <a:lnTo>
                      <a:pt x="4" y="32"/>
                    </a:lnTo>
                    <a:lnTo>
                      <a:pt x="11" y="23"/>
                    </a:lnTo>
                    <a:lnTo>
                      <a:pt x="19" y="15"/>
                    </a:lnTo>
                    <a:lnTo>
                      <a:pt x="29" y="11"/>
                    </a:lnTo>
                    <a:lnTo>
                      <a:pt x="38" y="6"/>
                    </a:lnTo>
                    <a:lnTo>
                      <a:pt x="49" y="4"/>
                    </a:lnTo>
                    <a:lnTo>
                      <a:pt x="61" y="1"/>
                    </a:lnTo>
                    <a:lnTo>
                      <a:pt x="73" y="0"/>
                    </a:lnTo>
                    <a:lnTo>
                      <a:pt x="88" y="1"/>
                    </a:lnTo>
                    <a:lnTo>
                      <a:pt x="106" y="4"/>
                    </a:lnTo>
                    <a:lnTo>
                      <a:pt x="123" y="9"/>
                    </a:lnTo>
                    <a:lnTo>
                      <a:pt x="141" y="15"/>
                    </a:lnTo>
                    <a:lnTo>
                      <a:pt x="159" y="24"/>
                    </a:lnTo>
                    <a:lnTo>
                      <a:pt x="175" y="35"/>
                    </a:lnTo>
                    <a:lnTo>
                      <a:pt x="189" y="46"/>
                    </a:lnTo>
                    <a:lnTo>
                      <a:pt x="200" y="59"/>
                    </a:lnTo>
                    <a:lnTo>
                      <a:pt x="205" y="67"/>
                    </a:lnTo>
                    <a:lnTo>
                      <a:pt x="211" y="77"/>
                    </a:lnTo>
                    <a:lnTo>
                      <a:pt x="215" y="89"/>
                    </a:lnTo>
                    <a:lnTo>
                      <a:pt x="215" y="102"/>
                    </a:lnTo>
                    <a:lnTo>
                      <a:pt x="213" y="112"/>
                    </a:lnTo>
                    <a:lnTo>
                      <a:pt x="207" y="121"/>
                    </a:lnTo>
                    <a:lnTo>
                      <a:pt x="199" y="129"/>
                    </a:lnTo>
                    <a:lnTo>
                      <a:pt x="189" y="134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28" name="未知"/>
              <p:cNvSpPr>
                <a:spLocks/>
              </p:cNvSpPr>
              <p:nvPr/>
            </p:nvSpPr>
            <p:spPr bwMode="auto">
              <a:xfrm>
                <a:off x="384" y="81"/>
                <a:ext cx="45" cy="11"/>
              </a:xfrm>
              <a:custGeom>
                <a:avLst/>
                <a:gdLst>
                  <a:gd name="T0" fmla="*/ 1 w 90"/>
                  <a:gd name="T1" fmla="*/ 1 h 22"/>
                  <a:gd name="T2" fmla="*/ 0 w 90"/>
                  <a:gd name="T3" fmla="*/ 1 h 22"/>
                  <a:gd name="T4" fmla="*/ 0 w 90"/>
                  <a:gd name="T5" fmla="*/ 1 h 22"/>
                  <a:gd name="T6" fmla="*/ 1 w 90"/>
                  <a:gd name="T7" fmla="*/ 1 h 22"/>
                  <a:gd name="T8" fmla="*/ 1 w 90"/>
                  <a:gd name="T9" fmla="*/ 1 h 22"/>
                  <a:gd name="T10" fmla="*/ 1 w 90"/>
                  <a:gd name="T11" fmla="*/ 1 h 22"/>
                  <a:gd name="T12" fmla="*/ 1 w 90"/>
                  <a:gd name="T13" fmla="*/ 1 h 22"/>
                  <a:gd name="T14" fmla="*/ 1 w 90"/>
                  <a:gd name="T15" fmla="*/ 0 h 22"/>
                  <a:gd name="T16" fmla="*/ 1 w 90"/>
                  <a:gd name="T17" fmla="*/ 0 h 22"/>
                  <a:gd name="T18" fmla="*/ 1 w 90"/>
                  <a:gd name="T19" fmla="*/ 0 h 22"/>
                  <a:gd name="T20" fmla="*/ 1 w 90"/>
                  <a:gd name="T21" fmla="*/ 0 h 22"/>
                  <a:gd name="T22" fmla="*/ 1 w 90"/>
                  <a:gd name="T23" fmla="*/ 1 h 22"/>
                  <a:gd name="T24" fmla="*/ 1 w 90"/>
                  <a:gd name="T25" fmla="*/ 1 h 22"/>
                  <a:gd name="T26" fmla="*/ 1 w 90"/>
                  <a:gd name="T27" fmla="*/ 1 h 22"/>
                  <a:gd name="T28" fmla="*/ 1 w 90"/>
                  <a:gd name="T29" fmla="*/ 1 h 22"/>
                  <a:gd name="T30" fmla="*/ 1 w 90"/>
                  <a:gd name="T31" fmla="*/ 1 h 22"/>
                  <a:gd name="T32" fmla="*/ 1 w 90"/>
                  <a:gd name="T33" fmla="*/ 1 h 22"/>
                  <a:gd name="T34" fmla="*/ 1 w 90"/>
                  <a:gd name="T35" fmla="*/ 1 h 22"/>
                  <a:gd name="T36" fmla="*/ 1 w 90"/>
                  <a:gd name="T37" fmla="*/ 1 h 22"/>
                  <a:gd name="T38" fmla="*/ 1 w 90"/>
                  <a:gd name="T39" fmla="*/ 1 h 22"/>
                  <a:gd name="T40" fmla="*/ 1 w 90"/>
                  <a:gd name="T41" fmla="*/ 1 h 22"/>
                  <a:gd name="T42" fmla="*/ 1 w 90"/>
                  <a:gd name="T43" fmla="*/ 1 h 22"/>
                  <a:gd name="T44" fmla="*/ 1 w 90"/>
                  <a:gd name="T45" fmla="*/ 1 h 22"/>
                  <a:gd name="T46" fmla="*/ 1 w 90"/>
                  <a:gd name="T47" fmla="*/ 1 h 22"/>
                  <a:gd name="T48" fmla="*/ 1 w 90"/>
                  <a:gd name="T49" fmla="*/ 1 h 22"/>
                  <a:gd name="T50" fmla="*/ 1 w 90"/>
                  <a:gd name="T51" fmla="*/ 1 h 22"/>
                  <a:gd name="T52" fmla="*/ 1 w 90"/>
                  <a:gd name="T53" fmla="*/ 1 h 2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0" h="22">
                    <a:moveTo>
                      <a:pt x="4" y="22"/>
                    </a:moveTo>
                    <a:lnTo>
                      <a:pt x="0" y="22"/>
                    </a:lnTo>
                    <a:lnTo>
                      <a:pt x="0" y="14"/>
                    </a:lnTo>
                    <a:lnTo>
                      <a:pt x="6" y="8"/>
                    </a:lnTo>
                    <a:lnTo>
                      <a:pt x="15" y="6"/>
                    </a:lnTo>
                    <a:lnTo>
                      <a:pt x="22" y="1"/>
                    </a:lnTo>
                    <a:lnTo>
                      <a:pt x="27" y="1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43" y="0"/>
                    </a:lnTo>
                    <a:lnTo>
                      <a:pt x="50" y="0"/>
                    </a:lnTo>
                    <a:lnTo>
                      <a:pt x="55" y="1"/>
                    </a:lnTo>
                    <a:lnTo>
                      <a:pt x="62" y="2"/>
                    </a:lnTo>
                    <a:lnTo>
                      <a:pt x="69" y="3"/>
                    </a:lnTo>
                    <a:lnTo>
                      <a:pt x="74" y="3"/>
                    </a:lnTo>
                    <a:lnTo>
                      <a:pt x="79" y="4"/>
                    </a:lnTo>
                    <a:lnTo>
                      <a:pt x="83" y="6"/>
                    </a:lnTo>
                    <a:lnTo>
                      <a:pt x="87" y="7"/>
                    </a:lnTo>
                    <a:lnTo>
                      <a:pt x="90" y="9"/>
                    </a:lnTo>
                    <a:lnTo>
                      <a:pt x="79" y="8"/>
                    </a:lnTo>
                    <a:lnTo>
                      <a:pt x="67" y="7"/>
                    </a:lnTo>
                    <a:lnTo>
                      <a:pt x="55" y="7"/>
                    </a:lnTo>
                    <a:lnTo>
                      <a:pt x="43" y="7"/>
                    </a:lnTo>
                    <a:lnTo>
                      <a:pt x="31" y="8"/>
                    </a:lnTo>
                    <a:lnTo>
                      <a:pt x="21" y="11"/>
                    </a:lnTo>
                    <a:lnTo>
                      <a:pt x="12" y="16"/>
                    </a:lnTo>
                    <a:lnTo>
                      <a:pt x="4" y="22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29" name="未知"/>
              <p:cNvSpPr>
                <a:spLocks/>
              </p:cNvSpPr>
              <p:nvPr/>
            </p:nvSpPr>
            <p:spPr bwMode="auto">
              <a:xfrm>
                <a:off x="384" y="196"/>
                <a:ext cx="2" cy="8"/>
              </a:xfrm>
              <a:custGeom>
                <a:avLst/>
                <a:gdLst>
                  <a:gd name="T0" fmla="*/ 0 w 6"/>
                  <a:gd name="T1" fmla="*/ 1 h 15"/>
                  <a:gd name="T2" fmla="*/ 0 w 6"/>
                  <a:gd name="T3" fmla="*/ 1 h 15"/>
                  <a:gd name="T4" fmla="*/ 0 w 6"/>
                  <a:gd name="T5" fmla="*/ 1 h 15"/>
                  <a:gd name="T6" fmla="*/ 0 w 6"/>
                  <a:gd name="T7" fmla="*/ 1 h 15"/>
                  <a:gd name="T8" fmla="*/ 0 w 6"/>
                  <a:gd name="T9" fmla="*/ 0 h 15"/>
                  <a:gd name="T10" fmla="*/ 0 w 6"/>
                  <a:gd name="T11" fmla="*/ 0 h 15"/>
                  <a:gd name="T12" fmla="*/ 0 w 6"/>
                  <a:gd name="T13" fmla="*/ 1 h 15"/>
                  <a:gd name="T14" fmla="*/ 0 w 6"/>
                  <a:gd name="T15" fmla="*/ 1 h 15"/>
                  <a:gd name="T16" fmla="*/ 0 w 6"/>
                  <a:gd name="T17" fmla="*/ 1 h 15"/>
                  <a:gd name="T18" fmla="*/ 0 w 6"/>
                  <a:gd name="T19" fmla="*/ 1 h 15"/>
                  <a:gd name="T20" fmla="*/ 0 w 6"/>
                  <a:gd name="T21" fmla="*/ 1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15">
                    <a:moveTo>
                      <a:pt x="3" y="15"/>
                    </a:moveTo>
                    <a:lnTo>
                      <a:pt x="1" y="13"/>
                    </a:lnTo>
                    <a:lnTo>
                      <a:pt x="1" y="8"/>
                    </a:lnTo>
                    <a:lnTo>
                      <a:pt x="1" y="4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6" y="4"/>
                    </a:lnTo>
                    <a:lnTo>
                      <a:pt x="6" y="8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3" y="15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30" name="未知"/>
              <p:cNvSpPr>
                <a:spLocks/>
              </p:cNvSpPr>
              <p:nvPr/>
            </p:nvSpPr>
            <p:spPr bwMode="auto">
              <a:xfrm>
                <a:off x="294" y="174"/>
                <a:ext cx="72" cy="93"/>
              </a:xfrm>
              <a:custGeom>
                <a:avLst/>
                <a:gdLst>
                  <a:gd name="T0" fmla="*/ 0 w 145"/>
                  <a:gd name="T1" fmla="*/ 0 h 187"/>
                  <a:gd name="T2" fmla="*/ 0 w 145"/>
                  <a:gd name="T3" fmla="*/ 0 h 187"/>
                  <a:gd name="T4" fmla="*/ 0 w 145"/>
                  <a:gd name="T5" fmla="*/ 0 h 187"/>
                  <a:gd name="T6" fmla="*/ 0 w 145"/>
                  <a:gd name="T7" fmla="*/ 0 h 187"/>
                  <a:gd name="T8" fmla="*/ 0 w 145"/>
                  <a:gd name="T9" fmla="*/ 0 h 187"/>
                  <a:gd name="T10" fmla="*/ 0 w 145"/>
                  <a:gd name="T11" fmla="*/ 0 h 187"/>
                  <a:gd name="T12" fmla="*/ 0 w 145"/>
                  <a:gd name="T13" fmla="*/ 0 h 187"/>
                  <a:gd name="T14" fmla="*/ 0 w 145"/>
                  <a:gd name="T15" fmla="*/ 0 h 187"/>
                  <a:gd name="T16" fmla="*/ 0 w 145"/>
                  <a:gd name="T17" fmla="*/ 0 h 187"/>
                  <a:gd name="T18" fmla="*/ 0 w 145"/>
                  <a:gd name="T19" fmla="*/ 0 h 187"/>
                  <a:gd name="T20" fmla="*/ 0 w 145"/>
                  <a:gd name="T21" fmla="*/ 0 h 187"/>
                  <a:gd name="T22" fmla="*/ 0 w 145"/>
                  <a:gd name="T23" fmla="*/ 0 h 187"/>
                  <a:gd name="T24" fmla="*/ 0 w 145"/>
                  <a:gd name="T25" fmla="*/ 0 h 187"/>
                  <a:gd name="T26" fmla="*/ 0 w 145"/>
                  <a:gd name="T27" fmla="*/ 0 h 187"/>
                  <a:gd name="T28" fmla="*/ 0 w 145"/>
                  <a:gd name="T29" fmla="*/ 0 h 187"/>
                  <a:gd name="T30" fmla="*/ 0 w 145"/>
                  <a:gd name="T31" fmla="*/ 0 h 187"/>
                  <a:gd name="T32" fmla="*/ 0 w 145"/>
                  <a:gd name="T33" fmla="*/ 0 h 187"/>
                  <a:gd name="T34" fmla="*/ 0 w 145"/>
                  <a:gd name="T35" fmla="*/ 0 h 187"/>
                  <a:gd name="T36" fmla="*/ 0 w 145"/>
                  <a:gd name="T37" fmla="*/ 0 h 187"/>
                  <a:gd name="T38" fmla="*/ 0 w 145"/>
                  <a:gd name="T39" fmla="*/ 0 h 187"/>
                  <a:gd name="T40" fmla="*/ 0 w 145"/>
                  <a:gd name="T41" fmla="*/ 0 h 187"/>
                  <a:gd name="T42" fmla="*/ 0 w 145"/>
                  <a:gd name="T43" fmla="*/ 0 h 187"/>
                  <a:gd name="T44" fmla="*/ 0 w 145"/>
                  <a:gd name="T45" fmla="*/ 0 h 187"/>
                  <a:gd name="T46" fmla="*/ 0 w 145"/>
                  <a:gd name="T47" fmla="*/ 0 h 187"/>
                  <a:gd name="T48" fmla="*/ 0 w 145"/>
                  <a:gd name="T49" fmla="*/ 0 h 187"/>
                  <a:gd name="T50" fmla="*/ 0 w 145"/>
                  <a:gd name="T51" fmla="*/ 0 h 187"/>
                  <a:gd name="T52" fmla="*/ 0 w 145"/>
                  <a:gd name="T53" fmla="*/ 0 h 187"/>
                  <a:gd name="T54" fmla="*/ 0 w 145"/>
                  <a:gd name="T55" fmla="*/ 0 h 187"/>
                  <a:gd name="T56" fmla="*/ 0 w 145"/>
                  <a:gd name="T57" fmla="*/ 0 h 187"/>
                  <a:gd name="T58" fmla="*/ 0 w 145"/>
                  <a:gd name="T59" fmla="*/ 0 h 187"/>
                  <a:gd name="T60" fmla="*/ 0 w 145"/>
                  <a:gd name="T61" fmla="*/ 0 h 187"/>
                  <a:gd name="T62" fmla="*/ 0 w 145"/>
                  <a:gd name="T63" fmla="*/ 0 h 187"/>
                  <a:gd name="T64" fmla="*/ 0 w 145"/>
                  <a:gd name="T65" fmla="*/ 0 h 187"/>
                  <a:gd name="T66" fmla="*/ 0 w 145"/>
                  <a:gd name="T67" fmla="*/ 0 h 187"/>
                  <a:gd name="T68" fmla="*/ 0 w 145"/>
                  <a:gd name="T69" fmla="*/ 0 h 187"/>
                  <a:gd name="T70" fmla="*/ 0 w 145"/>
                  <a:gd name="T71" fmla="*/ 0 h 187"/>
                  <a:gd name="T72" fmla="*/ 0 w 145"/>
                  <a:gd name="T73" fmla="*/ 0 h 187"/>
                  <a:gd name="T74" fmla="*/ 0 w 145"/>
                  <a:gd name="T75" fmla="*/ 0 h 187"/>
                  <a:gd name="T76" fmla="*/ 0 w 145"/>
                  <a:gd name="T77" fmla="*/ 0 h 187"/>
                  <a:gd name="T78" fmla="*/ 0 w 145"/>
                  <a:gd name="T79" fmla="*/ 0 h 187"/>
                  <a:gd name="T80" fmla="*/ 0 w 145"/>
                  <a:gd name="T81" fmla="*/ 0 h 187"/>
                  <a:gd name="T82" fmla="*/ 0 w 145"/>
                  <a:gd name="T83" fmla="*/ 0 h 187"/>
                  <a:gd name="T84" fmla="*/ 0 w 145"/>
                  <a:gd name="T85" fmla="*/ 0 h 187"/>
                  <a:gd name="T86" fmla="*/ 0 w 145"/>
                  <a:gd name="T87" fmla="*/ 0 h 187"/>
                  <a:gd name="T88" fmla="*/ 0 w 145"/>
                  <a:gd name="T89" fmla="*/ 0 h 187"/>
                  <a:gd name="T90" fmla="*/ 0 w 145"/>
                  <a:gd name="T91" fmla="*/ 0 h 187"/>
                  <a:gd name="T92" fmla="*/ 0 w 145"/>
                  <a:gd name="T93" fmla="*/ 0 h 187"/>
                  <a:gd name="T94" fmla="*/ 0 w 145"/>
                  <a:gd name="T95" fmla="*/ 0 h 18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45" h="187">
                    <a:moveTo>
                      <a:pt x="86" y="180"/>
                    </a:moveTo>
                    <a:lnTo>
                      <a:pt x="75" y="183"/>
                    </a:lnTo>
                    <a:lnTo>
                      <a:pt x="66" y="186"/>
                    </a:lnTo>
                    <a:lnTo>
                      <a:pt x="58" y="187"/>
                    </a:lnTo>
                    <a:lnTo>
                      <a:pt x="56" y="187"/>
                    </a:lnTo>
                    <a:lnTo>
                      <a:pt x="45" y="186"/>
                    </a:lnTo>
                    <a:lnTo>
                      <a:pt x="35" y="181"/>
                    </a:lnTo>
                    <a:lnTo>
                      <a:pt x="28" y="174"/>
                    </a:lnTo>
                    <a:lnTo>
                      <a:pt x="23" y="166"/>
                    </a:lnTo>
                    <a:lnTo>
                      <a:pt x="20" y="156"/>
                    </a:lnTo>
                    <a:lnTo>
                      <a:pt x="20" y="148"/>
                    </a:lnTo>
                    <a:lnTo>
                      <a:pt x="23" y="141"/>
                    </a:lnTo>
                    <a:lnTo>
                      <a:pt x="29" y="136"/>
                    </a:lnTo>
                    <a:lnTo>
                      <a:pt x="35" y="135"/>
                    </a:lnTo>
                    <a:lnTo>
                      <a:pt x="42" y="135"/>
                    </a:lnTo>
                    <a:lnTo>
                      <a:pt x="45" y="137"/>
                    </a:lnTo>
                    <a:lnTo>
                      <a:pt x="48" y="138"/>
                    </a:lnTo>
                    <a:lnTo>
                      <a:pt x="49" y="144"/>
                    </a:lnTo>
                    <a:lnTo>
                      <a:pt x="46" y="150"/>
                    </a:lnTo>
                    <a:lnTo>
                      <a:pt x="43" y="153"/>
                    </a:lnTo>
                    <a:lnTo>
                      <a:pt x="38" y="156"/>
                    </a:lnTo>
                    <a:lnTo>
                      <a:pt x="30" y="156"/>
                    </a:lnTo>
                    <a:lnTo>
                      <a:pt x="29" y="163"/>
                    </a:lnTo>
                    <a:lnTo>
                      <a:pt x="33" y="168"/>
                    </a:lnTo>
                    <a:lnTo>
                      <a:pt x="37" y="173"/>
                    </a:lnTo>
                    <a:lnTo>
                      <a:pt x="44" y="176"/>
                    </a:lnTo>
                    <a:lnTo>
                      <a:pt x="51" y="177"/>
                    </a:lnTo>
                    <a:lnTo>
                      <a:pt x="58" y="179"/>
                    </a:lnTo>
                    <a:lnTo>
                      <a:pt x="61" y="179"/>
                    </a:lnTo>
                    <a:lnTo>
                      <a:pt x="64" y="179"/>
                    </a:lnTo>
                    <a:lnTo>
                      <a:pt x="71" y="175"/>
                    </a:lnTo>
                    <a:lnTo>
                      <a:pt x="79" y="171"/>
                    </a:lnTo>
                    <a:lnTo>
                      <a:pt x="86" y="165"/>
                    </a:lnTo>
                    <a:lnTo>
                      <a:pt x="91" y="157"/>
                    </a:lnTo>
                    <a:lnTo>
                      <a:pt x="94" y="149"/>
                    </a:lnTo>
                    <a:lnTo>
                      <a:pt x="96" y="142"/>
                    </a:lnTo>
                    <a:lnTo>
                      <a:pt x="98" y="134"/>
                    </a:lnTo>
                    <a:lnTo>
                      <a:pt x="96" y="126"/>
                    </a:lnTo>
                    <a:lnTo>
                      <a:pt x="91" y="118"/>
                    </a:lnTo>
                    <a:lnTo>
                      <a:pt x="86" y="111"/>
                    </a:lnTo>
                    <a:lnTo>
                      <a:pt x="79" y="107"/>
                    </a:lnTo>
                    <a:lnTo>
                      <a:pt x="71" y="105"/>
                    </a:lnTo>
                    <a:lnTo>
                      <a:pt x="61" y="103"/>
                    </a:lnTo>
                    <a:lnTo>
                      <a:pt x="51" y="101"/>
                    </a:lnTo>
                    <a:lnTo>
                      <a:pt x="41" y="100"/>
                    </a:lnTo>
                    <a:lnTo>
                      <a:pt x="30" y="98"/>
                    </a:lnTo>
                    <a:lnTo>
                      <a:pt x="28" y="98"/>
                    </a:lnTo>
                    <a:lnTo>
                      <a:pt x="22" y="97"/>
                    </a:lnTo>
                    <a:lnTo>
                      <a:pt x="18" y="93"/>
                    </a:lnTo>
                    <a:lnTo>
                      <a:pt x="12" y="89"/>
                    </a:lnTo>
                    <a:lnTo>
                      <a:pt x="5" y="84"/>
                    </a:lnTo>
                    <a:lnTo>
                      <a:pt x="1" y="74"/>
                    </a:lnTo>
                    <a:lnTo>
                      <a:pt x="0" y="63"/>
                    </a:lnTo>
                    <a:lnTo>
                      <a:pt x="0" y="53"/>
                    </a:lnTo>
                    <a:lnTo>
                      <a:pt x="5" y="42"/>
                    </a:lnTo>
                    <a:lnTo>
                      <a:pt x="11" y="39"/>
                    </a:lnTo>
                    <a:lnTo>
                      <a:pt x="15" y="36"/>
                    </a:lnTo>
                    <a:lnTo>
                      <a:pt x="21" y="34"/>
                    </a:lnTo>
                    <a:lnTo>
                      <a:pt x="26" y="31"/>
                    </a:lnTo>
                    <a:lnTo>
                      <a:pt x="24" y="32"/>
                    </a:lnTo>
                    <a:lnTo>
                      <a:pt x="33" y="32"/>
                    </a:lnTo>
                    <a:lnTo>
                      <a:pt x="42" y="34"/>
                    </a:lnTo>
                    <a:lnTo>
                      <a:pt x="50" y="37"/>
                    </a:lnTo>
                    <a:lnTo>
                      <a:pt x="57" y="42"/>
                    </a:lnTo>
                    <a:lnTo>
                      <a:pt x="59" y="47"/>
                    </a:lnTo>
                    <a:lnTo>
                      <a:pt x="64" y="53"/>
                    </a:lnTo>
                    <a:lnTo>
                      <a:pt x="68" y="57"/>
                    </a:lnTo>
                    <a:lnTo>
                      <a:pt x="74" y="58"/>
                    </a:lnTo>
                    <a:lnTo>
                      <a:pt x="80" y="58"/>
                    </a:lnTo>
                    <a:lnTo>
                      <a:pt x="83" y="53"/>
                    </a:lnTo>
                    <a:lnTo>
                      <a:pt x="87" y="49"/>
                    </a:lnTo>
                    <a:lnTo>
                      <a:pt x="90" y="44"/>
                    </a:lnTo>
                    <a:lnTo>
                      <a:pt x="87" y="35"/>
                    </a:lnTo>
                    <a:lnTo>
                      <a:pt x="79" y="28"/>
                    </a:lnTo>
                    <a:lnTo>
                      <a:pt x="72" y="22"/>
                    </a:lnTo>
                    <a:lnTo>
                      <a:pt x="74" y="11"/>
                    </a:lnTo>
                    <a:lnTo>
                      <a:pt x="80" y="6"/>
                    </a:lnTo>
                    <a:lnTo>
                      <a:pt x="86" y="4"/>
                    </a:lnTo>
                    <a:lnTo>
                      <a:pt x="90" y="2"/>
                    </a:lnTo>
                    <a:lnTo>
                      <a:pt x="96" y="0"/>
                    </a:lnTo>
                    <a:lnTo>
                      <a:pt x="104" y="2"/>
                    </a:lnTo>
                    <a:lnTo>
                      <a:pt x="112" y="7"/>
                    </a:lnTo>
                    <a:lnTo>
                      <a:pt x="119" y="12"/>
                    </a:lnTo>
                    <a:lnTo>
                      <a:pt x="125" y="19"/>
                    </a:lnTo>
                    <a:lnTo>
                      <a:pt x="130" y="25"/>
                    </a:lnTo>
                    <a:lnTo>
                      <a:pt x="135" y="34"/>
                    </a:lnTo>
                    <a:lnTo>
                      <a:pt x="140" y="42"/>
                    </a:lnTo>
                    <a:lnTo>
                      <a:pt x="143" y="50"/>
                    </a:lnTo>
                    <a:lnTo>
                      <a:pt x="145" y="69"/>
                    </a:lnTo>
                    <a:lnTo>
                      <a:pt x="144" y="89"/>
                    </a:lnTo>
                    <a:lnTo>
                      <a:pt x="140" y="108"/>
                    </a:lnTo>
                    <a:lnTo>
                      <a:pt x="134" y="127"/>
                    </a:lnTo>
                    <a:lnTo>
                      <a:pt x="125" y="143"/>
                    </a:lnTo>
                    <a:lnTo>
                      <a:pt x="113" y="158"/>
                    </a:lnTo>
                    <a:lnTo>
                      <a:pt x="101" y="171"/>
                    </a:lnTo>
                    <a:lnTo>
                      <a:pt x="86" y="180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31" name="未知"/>
              <p:cNvSpPr>
                <a:spLocks/>
              </p:cNvSpPr>
              <p:nvPr/>
            </p:nvSpPr>
            <p:spPr bwMode="auto">
              <a:xfrm>
                <a:off x="338" y="201"/>
                <a:ext cx="14" cy="40"/>
              </a:xfrm>
              <a:custGeom>
                <a:avLst/>
                <a:gdLst>
                  <a:gd name="T0" fmla="*/ 0 w 29"/>
                  <a:gd name="T1" fmla="*/ 0 h 81"/>
                  <a:gd name="T2" fmla="*/ 0 w 29"/>
                  <a:gd name="T3" fmla="*/ 0 h 81"/>
                  <a:gd name="T4" fmla="*/ 0 w 29"/>
                  <a:gd name="T5" fmla="*/ 0 h 81"/>
                  <a:gd name="T6" fmla="*/ 0 w 29"/>
                  <a:gd name="T7" fmla="*/ 0 h 81"/>
                  <a:gd name="T8" fmla="*/ 0 w 29"/>
                  <a:gd name="T9" fmla="*/ 0 h 81"/>
                  <a:gd name="T10" fmla="*/ 0 w 29"/>
                  <a:gd name="T11" fmla="*/ 0 h 81"/>
                  <a:gd name="T12" fmla="*/ 0 w 29"/>
                  <a:gd name="T13" fmla="*/ 0 h 81"/>
                  <a:gd name="T14" fmla="*/ 0 w 29"/>
                  <a:gd name="T15" fmla="*/ 0 h 81"/>
                  <a:gd name="T16" fmla="*/ 0 w 29"/>
                  <a:gd name="T17" fmla="*/ 0 h 81"/>
                  <a:gd name="T18" fmla="*/ 0 w 29"/>
                  <a:gd name="T19" fmla="*/ 0 h 81"/>
                  <a:gd name="T20" fmla="*/ 0 w 29"/>
                  <a:gd name="T21" fmla="*/ 0 h 8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9" h="81">
                    <a:moveTo>
                      <a:pt x="24" y="81"/>
                    </a:moveTo>
                    <a:lnTo>
                      <a:pt x="24" y="60"/>
                    </a:lnTo>
                    <a:lnTo>
                      <a:pt x="20" y="39"/>
                    </a:lnTo>
                    <a:lnTo>
                      <a:pt x="12" y="21"/>
                    </a:lnTo>
                    <a:lnTo>
                      <a:pt x="0" y="6"/>
                    </a:lnTo>
                    <a:lnTo>
                      <a:pt x="5" y="0"/>
                    </a:lnTo>
                    <a:lnTo>
                      <a:pt x="16" y="8"/>
                    </a:lnTo>
                    <a:lnTo>
                      <a:pt x="23" y="22"/>
                    </a:lnTo>
                    <a:lnTo>
                      <a:pt x="27" y="38"/>
                    </a:lnTo>
                    <a:lnTo>
                      <a:pt x="29" y="54"/>
                    </a:lnTo>
                    <a:lnTo>
                      <a:pt x="24" y="8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32" name="未知"/>
              <p:cNvSpPr>
                <a:spLocks/>
              </p:cNvSpPr>
              <p:nvPr/>
            </p:nvSpPr>
            <p:spPr bwMode="auto">
              <a:xfrm>
                <a:off x="216" y="45"/>
                <a:ext cx="83" cy="99"/>
              </a:xfrm>
              <a:custGeom>
                <a:avLst/>
                <a:gdLst>
                  <a:gd name="T0" fmla="*/ 0 w 167"/>
                  <a:gd name="T1" fmla="*/ 0 h 199"/>
                  <a:gd name="T2" fmla="*/ 0 w 167"/>
                  <a:gd name="T3" fmla="*/ 0 h 199"/>
                  <a:gd name="T4" fmla="*/ 0 w 167"/>
                  <a:gd name="T5" fmla="*/ 0 h 199"/>
                  <a:gd name="T6" fmla="*/ 0 w 167"/>
                  <a:gd name="T7" fmla="*/ 0 h 199"/>
                  <a:gd name="T8" fmla="*/ 0 w 167"/>
                  <a:gd name="T9" fmla="*/ 0 h 199"/>
                  <a:gd name="T10" fmla="*/ 0 w 167"/>
                  <a:gd name="T11" fmla="*/ 0 h 199"/>
                  <a:gd name="T12" fmla="*/ 0 w 167"/>
                  <a:gd name="T13" fmla="*/ 0 h 199"/>
                  <a:gd name="T14" fmla="*/ 0 w 167"/>
                  <a:gd name="T15" fmla="*/ 0 h 199"/>
                  <a:gd name="T16" fmla="*/ 0 w 167"/>
                  <a:gd name="T17" fmla="*/ 0 h 199"/>
                  <a:gd name="T18" fmla="*/ 0 w 167"/>
                  <a:gd name="T19" fmla="*/ 0 h 199"/>
                  <a:gd name="T20" fmla="*/ 0 w 167"/>
                  <a:gd name="T21" fmla="*/ 0 h 199"/>
                  <a:gd name="T22" fmla="*/ 0 w 167"/>
                  <a:gd name="T23" fmla="*/ 0 h 199"/>
                  <a:gd name="T24" fmla="*/ 0 w 167"/>
                  <a:gd name="T25" fmla="*/ 0 h 199"/>
                  <a:gd name="T26" fmla="*/ 0 w 167"/>
                  <a:gd name="T27" fmla="*/ 0 h 199"/>
                  <a:gd name="T28" fmla="*/ 0 w 167"/>
                  <a:gd name="T29" fmla="*/ 0 h 199"/>
                  <a:gd name="T30" fmla="*/ 0 w 167"/>
                  <a:gd name="T31" fmla="*/ 0 h 199"/>
                  <a:gd name="T32" fmla="*/ 0 w 167"/>
                  <a:gd name="T33" fmla="*/ 0 h 199"/>
                  <a:gd name="T34" fmla="*/ 0 w 167"/>
                  <a:gd name="T35" fmla="*/ 0 h 199"/>
                  <a:gd name="T36" fmla="*/ 0 w 167"/>
                  <a:gd name="T37" fmla="*/ 0 h 199"/>
                  <a:gd name="T38" fmla="*/ 0 w 167"/>
                  <a:gd name="T39" fmla="*/ 0 h 199"/>
                  <a:gd name="T40" fmla="*/ 0 w 167"/>
                  <a:gd name="T41" fmla="*/ 0 h 199"/>
                  <a:gd name="T42" fmla="*/ 0 w 167"/>
                  <a:gd name="T43" fmla="*/ 0 h 199"/>
                  <a:gd name="T44" fmla="*/ 0 w 167"/>
                  <a:gd name="T45" fmla="*/ 0 h 199"/>
                  <a:gd name="T46" fmla="*/ 0 w 167"/>
                  <a:gd name="T47" fmla="*/ 0 h 199"/>
                  <a:gd name="T48" fmla="*/ 0 w 167"/>
                  <a:gd name="T49" fmla="*/ 0 h 199"/>
                  <a:gd name="T50" fmla="*/ 0 w 167"/>
                  <a:gd name="T51" fmla="*/ 0 h 199"/>
                  <a:gd name="T52" fmla="*/ 0 w 167"/>
                  <a:gd name="T53" fmla="*/ 0 h 199"/>
                  <a:gd name="T54" fmla="*/ 0 w 167"/>
                  <a:gd name="T55" fmla="*/ 0 h 199"/>
                  <a:gd name="T56" fmla="*/ 0 w 167"/>
                  <a:gd name="T57" fmla="*/ 0 h 199"/>
                  <a:gd name="T58" fmla="*/ 0 w 167"/>
                  <a:gd name="T59" fmla="*/ 0 h 199"/>
                  <a:gd name="T60" fmla="*/ 0 w 167"/>
                  <a:gd name="T61" fmla="*/ 0 h 199"/>
                  <a:gd name="T62" fmla="*/ 0 w 167"/>
                  <a:gd name="T63" fmla="*/ 0 h 199"/>
                  <a:gd name="T64" fmla="*/ 0 w 167"/>
                  <a:gd name="T65" fmla="*/ 0 h 199"/>
                  <a:gd name="T66" fmla="*/ 0 w 167"/>
                  <a:gd name="T67" fmla="*/ 0 h 199"/>
                  <a:gd name="T68" fmla="*/ 0 w 167"/>
                  <a:gd name="T69" fmla="*/ 0 h 199"/>
                  <a:gd name="T70" fmla="*/ 0 w 167"/>
                  <a:gd name="T71" fmla="*/ 0 h 199"/>
                  <a:gd name="T72" fmla="*/ 0 w 167"/>
                  <a:gd name="T73" fmla="*/ 0 h 199"/>
                  <a:gd name="T74" fmla="*/ 0 w 167"/>
                  <a:gd name="T75" fmla="*/ 0 h 199"/>
                  <a:gd name="T76" fmla="*/ 0 w 167"/>
                  <a:gd name="T77" fmla="*/ 0 h 199"/>
                  <a:gd name="T78" fmla="*/ 0 w 167"/>
                  <a:gd name="T79" fmla="*/ 0 h 199"/>
                  <a:gd name="T80" fmla="*/ 0 w 167"/>
                  <a:gd name="T81" fmla="*/ 0 h 199"/>
                  <a:gd name="T82" fmla="*/ 0 w 167"/>
                  <a:gd name="T83" fmla="*/ 0 h 199"/>
                  <a:gd name="T84" fmla="*/ 0 w 167"/>
                  <a:gd name="T85" fmla="*/ 0 h 199"/>
                  <a:gd name="T86" fmla="*/ 0 w 167"/>
                  <a:gd name="T87" fmla="*/ 0 h 199"/>
                  <a:gd name="T88" fmla="*/ 0 w 167"/>
                  <a:gd name="T89" fmla="*/ 0 h 19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67" h="199">
                    <a:moveTo>
                      <a:pt x="144" y="143"/>
                    </a:moveTo>
                    <a:lnTo>
                      <a:pt x="137" y="143"/>
                    </a:lnTo>
                    <a:lnTo>
                      <a:pt x="132" y="140"/>
                    </a:lnTo>
                    <a:lnTo>
                      <a:pt x="127" y="136"/>
                    </a:lnTo>
                    <a:lnTo>
                      <a:pt x="120" y="137"/>
                    </a:lnTo>
                    <a:lnTo>
                      <a:pt x="115" y="140"/>
                    </a:lnTo>
                    <a:lnTo>
                      <a:pt x="112" y="143"/>
                    </a:lnTo>
                    <a:lnTo>
                      <a:pt x="110" y="148"/>
                    </a:lnTo>
                    <a:lnTo>
                      <a:pt x="112" y="153"/>
                    </a:lnTo>
                    <a:lnTo>
                      <a:pt x="117" y="161"/>
                    </a:lnTo>
                    <a:lnTo>
                      <a:pt x="125" y="164"/>
                    </a:lnTo>
                    <a:lnTo>
                      <a:pt x="132" y="166"/>
                    </a:lnTo>
                    <a:lnTo>
                      <a:pt x="135" y="174"/>
                    </a:lnTo>
                    <a:lnTo>
                      <a:pt x="131" y="182"/>
                    </a:lnTo>
                    <a:lnTo>
                      <a:pt x="128" y="188"/>
                    </a:lnTo>
                    <a:lnTo>
                      <a:pt x="124" y="191"/>
                    </a:lnTo>
                    <a:lnTo>
                      <a:pt x="120" y="195"/>
                    </a:lnTo>
                    <a:lnTo>
                      <a:pt x="115" y="196"/>
                    </a:lnTo>
                    <a:lnTo>
                      <a:pt x="109" y="198"/>
                    </a:lnTo>
                    <a:lnTo>
                      <a:pt x="103" y="198"/>
                    </a:lnTo>
                    <a:lnTo>
                      <a:pt x="97" y="199"/>
                    </a:lnTo>
                    <a:lnTo>
                      <a:pt x="86" y="198"/>
                    </a:lnTo>
                    <a:lnTo>
                      <a:pt x="70" y="191"/>
                    </a:lnTo>
                    <a:lnTo>
                      <a:pt x="56" y="182"/>
                    </a:lnTo>
                    <a:lnTo>
                      <a:pt x="44" y="171"/>
                    </a:lnTo>
                    <a:lnTo>
                      <a:pt x="32" y="157"/>
                    </a:lnTo>
                    <a:lnTo>
                      <a:pt x="22" y="142"/>
                    </a:lnTo>
                    <a:lnTo>
                      <a:pt x="12" y="126"/>
                    </a:lnTo>
                    <a:lnTo>
                      <a:pt x="6" y="110"/>
                    </a:lnTo>
                    <a:lnTo>
                      <a:pt x="1" y="91"/>
                    </a:lnTo>
                    <a:lnTo>
                      <a:pt x="0" y="67"/>
                    </a:lnTo>
                    <a:lnTo>
                      <a:pt x="3" y="42"/>
                    </a:lnTo>
                    <a:lnTo>
                      <a:pt x="11" y="20"/>
                    </a:lnTo>
                    <a:lnTo>
                      <a:pt x="26" y="5"/>
                    </a:lnTo>
                    <a:lnTo>
                      <a:pt x="32" y="2"/>
                    </a:lnTo>
                    <a:lnTo>
                      <a:pt x="38" y="1"/>
                    </a:lnTo>
                    <a:lnTo>
                      <a:pt x="45" y="0"/>
                    </a:lnTo>
                    <a:lnTo>
                      <a:pt x="50" y="0"/>
                    </a:lnTo>
                    <a:lnTo>
                      <a:pt x="56" y="1"/>
                    </a:lnTo>
                    <a:lnTo>
                      <a:pt x="62" y="2"/>
                    </a:lnTo>
                    <a:lnTo>
                      <a:pt x="65" y="5"/>
                    </a:lnTo>
                    <a:lnTo>
                      <a:pt x="69" y="7"/>
                    </a:lnTo>
                    <a:lnTo>
                      <a:pt x="72" y="13"/>
                    </a:lnTo>
                    <a:lnTo>
                      <a:pt x="76" y="17"/>
                    </a:lnTo>
                    <a:lnTo>
                      <a:pt x="77" y="24"/>
                    </a:lnTo>
                    <a:lnTo>
                      <a:pt x="76" y="31"/>
                    </a:lnTo>
                    <a:lnTo>
                      <a:pt x="71" y="36"/>
                    </a:lnTo>
                    <a:lnTo>
                      <a:pt x="67" y="38"/>
                    </a:lnTo>
                    <a:lnTo>
                      <a:pt x="61" y="39"/>
                    </a:lnTo>
                    <a:lnTo>
                      <a:pt x="56" y="43"/>
                    </a:lnTo>
                    <a:lnTo>
                      <a:pt x="54" y="40"/>
                    </a:lnTo>
                    <a:lnTo>
                      <a:pt x="53" y="35"/>
                    </a:lnTo>
                    <a:lnTo>
                      <a:pt x="53" y="30"/>
                    </a:lnTo>
                    <a:lnTo>
                      <a:pt x="55" y="28"/>
                    </a:lnTo>
                    <a:lnTo>
                      <a:pt x="68" y="28"/>
                    </a:lnTo>
                    <a:lnTo>
                      <a:pt x="69" y="20"/>
                    </a:lnTo>
                    <a:lnTo>
                      <a:pt x="68" y="15"/>
                    </a:lnTo>
                    <a:lnTo>
                      <a:pt x="63" y="12"/>
                    </a:lnTo>
                    <a:lnTo>
                      <a:pt x="56" y="9"/>
                    </a:lnTo>
                    <a:lnTo>
                      <a:pt x="53" y="9"/>
                    </a:lnTo>
                    <a:lnTo>
                      <a:pt x="48" y="8"/>
                    </a:lnTo>
                    <a:lnTo>
                      <a:pt x="45" y="8"/>
                    </a:lnTo>
                    <a:lnTo>
                      <a:pt x="42" y="8"/>
                    </a:lnTo>
                    <a:lnTo>
                      <a:pt x="33" y="12"/>
                    </a:lnTo>
                    <a:lnTo>
                      <a:pt x="26" y="17"/>
                    </a:lnTo>
                    <a:lnTo>
                      <a:pt x="22" y="27"/>
                    </a:lnTo>
                    <a:lnTo>
                      <a:pt x="18" y="37"/>
                    </a:lnTo>
                    <a:lnTo>
                      <a:pt x="17" y="47"/>
                    </a:lnTo>
                    <a:lnTo>
                      <a:pt x="21" y="58"/>
                    </a:lnTo>
                    <a:lnTo>
                      <a:pt x="26" y="66"/>
                    </a:lnTo>
                    <a:lnTo>
                      <a:pt x="33" y="73"/>
                    </a:lnTo>
                    <a:lnTo>
                      <a:pt x="45" y="77"/>
                    </a:lnTo>
                    <a:lnTo>
                      <a:pt x="56" y="80"/>
                    </a:lnTo>
                    <a:lnTo>
                      <a:pt x="69" y="81"/>
                    </a:lnTo>
                    <a:lnTo>
                      <a:pt x="80" y="81"/>
                    </a:lnTo>
                    <a:lnTo>
                      <a:pt x="93" y="80"/>
                    </a:lnTo>
                    <a:lnTo>
                      <a:pt x="105" y="78"/>
                    </a:lnTo>
                    <a:lnTo>
                      <a:pt x="116" y="77"/>
                    </a:lnTo>
                    <a:lnTo>
                      <a:pt x="128" y="75"/>
                    </a:lnTo>
                    <a:lnTo>
                      <a:pt x="137" y="74"/>
                    </a:lnTo>
                    <a:lnTo>
                      <a:pt x="145" y="76"/>
                    </a:lnTo>
                    <a:lnTo>
                      <a:pt x="152" y="80"/>
                    </a:lnTo>
                    <a:lnTo>
                      <a:pt x="158" y="85"/>
                    </a:lnTo>
                    <a:lnTo>
                      <a:pt x="161" y="91"/>
                    </a:lnTo>
                    <a:lnTo>
                      <a:pt x="163" y="97"/>
                    </a:lnTo>
                    <a:lnTo>
                      <a:pt x="165" y="104"/>
                    </a:lnTo>
                    <a:lnTo>
                      <a:pt x="167" y="111"/>
                    </a:lnTo>
                    <a:lnTo>
                      <a:pt x="166" y="122"/>
                    </a:lnTo>
                    <a:lnTo>
                      <a:pt x="160" y="130"/>
                    </a:lnTo>
                    <a:lnTo>
                      <a:pt x="152" y="137"/>
                    </a:lnTo>
                    <a:lnTo>
                      <a:pt x="144" y="143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33" name="未知"/>
              <p:cNvSpPr>
                <a:spLocks/>
              </p:cNvSpPr>
              <p:nvPr/>
            </p:nvSpPr>
            <p:spPr bwMode="auto">
              <a:xfrm>
                <a:off x="234" y="100"/>
                <a:ext cx="34" cy="16"/>
              </a:xfrm>
              <a:custGeom>
                <a:avLst/>
                <a:gdLst>
                  <a:gd name="T0" fmla="*/ 1 w 66"/>
                  <a:gd name="T1" fmla="*/ 1 h 31"/>
                  <a:gd name="T2" fmla="*/ 1 w 66"/>
                  <a:gd name="T3" fmla="*/ 1 h 31"/>
                  <a:gd name="T4" fmla="*/ 1 w 66"/>
                  <a:gd name="T5" fmla="*/ 1 h 31"/>
                  <a:gd name="T6" fmla="*/ 1 w 66"/>
                  <a:gd name="T7" fmla="*/ 1 h 31"/>
                  <a:gd name="T8" fmla="*/ 1 w 66"/>
                  <a:gd name="T9" fmla="*/ 1 h 31"/>
                  <a:gd name="T10" fmla="*/ 1 w 66"/>
                  <a:gd name="T11" fmla="*/ 1 h 31"/>
                  <a:gd name="T12" fmla="*/ 1 w 66"/>
                  <a:gd name="T13" fmla="*/ 1 h 31"/>
                  <a:gd name="T14" fmla="*/ 1 w 66"/>
                  <a:gd name="T15" fmla="*/ 1 h 31"/>
                  <a:gd name="T16" fmla="*/ 1 w 66"/>
                  <a:gd name="T17" fmla="*/ 1 h 31"/>
                  <a:gd name="T18" fmla="*/ 1 w 66"/>
                  <a:gd name="T19" fmla="*/ 1 h 31"/>
                  <a:gd name="T20" fmla="*/ 1 w 66"/>
                  <a:gd name="T21" fmla="*/ 1 h 31"/>
                  <a:gd name="T22" fmla="*/ 1 w 66"/>
                  <a:gd name="T23" fmla="*/ 1 h 31"/>
                  <a:gd name="T24" fmla="*/ 0 w 66"/>
                  <a:gd name="T25" fmla="*/ 0 h 31"/>
                  <a:gd name="T26" fmla="*/ 1 w 66"/>
                  <a:gd name="T27" fmla="*/ 1 h 31"/>
                  <a:gd name="T28" fmla="*/ 1 w 66"/>
                  <a:gd name="T29" fmla="*/ 1 h 31"/>
                  <a:gd name="T30" fmla="*/ 1 w 66"/>
                  <a:gd name="T31" fmla="*/ 1 h 31"/>
                  <a:gd name="T32" fmla="*/ 1 w 66"/>
                  <a:gd name="T33" fmla="*/ 1 h 31"/>
                  <a:gd name="T34" fmla="*/ 1 w 66"/>
                  <a:gd name="T35" fmla="*/ 1 h 31"/>
                  <a:gd name="T36" fmla="*/ 1 w 66"/>
                  <a:gd name="T37" fmla="*/ 1 h 31"/>
                  <a:gd name="T38" fmla="*/ 1 w 66"/>
                  <a:gd name="T39" fmla="*/ 1 h 31"/>
                  <a:gd name="T40" fmla="*/ 1 w 66"/>
                  <a:gd name="T41" fmla="*/ 1 h 31"/>
                  <a:gd name="T42" fmla="*/ 1 w 66"/>
                  <a:gd name="T43" fmla="*/ 1 h 3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6" h="31">
                    <a:moveTo>
                      <a:pt x="65" y="30"/>
                    </a:moveTo>
                    <a:lnTo>
                      <a:pt x="60" y="31"/>
                    </a:lnTo>
                    <a:lnTo>
                      <a:pt x="53" y="31"/>
                    </a:lnTo>
                    <a:lnTo>
                      <a:pt x="47" y="30"/>
                    </a:lnTo>
                    <a:lnTo>
                      <a:pt x="41" y="28"/>
                    </a:lnTo>
                    <a:lnTo>
                      <a:pt x="37" y="25"/>
                    </a:lnTo>
                    <a:lnTo>
                      <a:pt x="31" y="23"/>
                    </a:lnTo>
                    <a:lnTo>
                      <a:pt x="26" y="21"/>
                    </a:lnTo>
                    <a:lnTo>
                      <a:pt x="20" y="19"/>
                    </a:lnTo>
                    <a:lnTo>
                      <a:pt x="15" y="15"/>
                    </a:lnTo>
                    <a:lnTo>
                      <a:pt x="9" y="10"/>
                    </a:lnTo>
                    <a:lnTo>
                      <a:pt x="4" y="6"/>
                    </a:lnTo>
                    <a:lnTo>
                      <a:pt x="0" y="0"/>
                    </a:lnTo>
                    <a:lnTo>
                      <a:pt x="5" y="3"/>
                    </a:lnTo>
                    <a:lnTo>
                      <a:pt x="12" y="7"/>
                    </a:lnTo>
                    <a:lnTo>
                      <a:pt x="20" y="10"/>
                    </a:lnTo>
                    <a:lnTo>
                      <a:pt x="28" y="14"/>
                    </a:lnTo>
                    <a:lnTo>
                      <a:pt x="38" y="17"/>
                    </a:lnTo>
                    <a:lnTo>
                      <a:pt x="48" y="21"/>
                    </a:lnTo>
                    <a:lnTo>
                      <a:pt x="57" y="23"/>
                    </a:lnTo>
                    <a:lnTo>
                      <a:pt x="66" y="24"/>
                    </a:lnTo>
                    <a:lnTo>
                      <a:pt x="65" y="30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34" name="未知"/>
              <p:cNvSpPr>
                <a:spLocks/>
              </p:cNvSpPr>
              <p:nvPr/>
            </p:nvSpPr>
            <p:spPr bwMode="auto">
              <a:xfrm>
                <a:off x="224" y="86"/>
                <a:ext cx="6" cy="11"/>
              </a:xfrm>
              <a:custGeom>
                <a:avLst/>
                <a:gdLst>
                  <a:gd name="T0" fmla="*/ 0 w 13"/>
                  <a:gd name="T1" fmla="*/ 1 h 22"/>
                  <a:gd name="T2" fmla="*/ 0 w 13"/>
                  <a:gd name="T3" fmla="*/ 1 h 22"/>
                  <a:gd name="T4" fmla="*/ 0 w 13"/>
                  <a:gd name="T5" fmla="*/ 1 h 22"/>
                  <a:gd name="T6" fmla="*/ 0 w 13"/>
                  <a:gd name="T7" fmla="*/ 1 h 22"/>
                  <a:gd name="T8" fmla="*/ 0 w 13"/>
                  <a:gd name="T9" fmla="*/ 0 h 22"/>
                  <a:gd name="T10" fmla="*/ 0 w 13"/>
                  <a:gd name="T11" fmla="*/ 1 h 22"/>
                  <a:gd name="T12" fmla="*/ 0 w 13"/>
                  <a:gd name="T13" fmla="*/ 1 h 22"/>
                  <a:gd name="T14" fmla="*/ 0 w 13"/>
                  <a:gd name="T15" fmla="*/ 1 h 22"/>
                  <a:gd name="T16" fmla="*/ 0 w 13"/>
                  <a:gd name="T17" fmla="*/ 1 h 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22">
                    <a:moveTo>
                      <a:pt x="13" y="22"/>
                    </a:moveTo>
                    <a:lnTo>
                      <a:pt x="10" y="16"/>
                    </a:lnTo>
                    <a:lnTo>
                      <a:pt x="7" y="10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0" y="9"/>
                    </a:lnTo>
                    <a:lnTo>
                      <a:pt x="13" y="16"/>
                    </a:lnTo>
                    <a:lnTo>
                      <a:pt x="13" y="22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35" name="未知"/>
              <p:cNvSpPr>
                <a:spLocks/>
              </p:cNvSpPr>
              <p:nvPr/>
            </p:nvSpPr>
            <p:spPr bwMode="auto">
              <a:xfrm>
                <a:off x="283" y="56"/>
                <a:ext cx="141" cy="161"/>
              </a:xfrm>
              <a:custGeom>
                <a:avLst/>
                <a:gdLst>
                  <a:gd name="T0" fmla="*/ 1 w 281"/>
                  <a:gd name="T1" fmla="*/ 1 h 322"/>
                  <a:gd name="T2" fmla="*/ 1 w 281"/>
                  <a:gd name="T3" fmla="*/ 1 h 322"/>
                  <a:gd name="T4" fmla="*/ 1 w 281"/>
                  <a:gd name="T5" fmla="*/ 1 h 322"/>
                  <a:gd name="T6" fmla="*/ 1 w 281"/>
                  <a:gd name="T7" fmla="*/ 1 h 322"/>
                  <a:gd name="T8" fmla="*/ 1 w 281"/>
                  <a:gd name="T9" fmla="*/ 1 h 322"/>
                  <a:gd name="T10" fmla="*/ 1 w 281"/>
                  <a:gd name="T11" fmla="*/ 1 h 322"/>
                  <a:gd name="T12" fmla="*/ 1 w 281"/>
                  <a:gd name="T13" fmla="*/ 1 h 322"/>
                  <a:gd name="T14" fmla="*/ 1 w 281"/>
                  <a:gd name="T15" fmla="*/ 1 h 322"/>
                  <a:gd name="T16" fmla="*/ 1 w 281"/>
                  <a:gd name="T17" fmla="*/ 1 h 322"/>
                  <a:gd name="T18" fmla="*/ 1 w 281"/>
                  <a:gd name="T19" fmla="*/ 1 h 322"/>
                  <a:gd name="T20" fmla="*/ 1 w 281"/>
                  <a:gd name="T21" fmla="*/ 1 h 322"/>
                  <a:gd name="T22" fmla="*/ 1 w 281"/>
                  <a:gd name="T23" fmla="*/ 1 h 322"/>
                  <a:gd name="T24" fmla="*/ 1 w 281"/>
                  <a:gd name="T25" fmla="*/ 1 h 322"/>
                  <a:gd name="T26" fmla="*/ 1 w 281"/>
                  <a:gd name="T27" fmla="*/ 1 h 322"/>
                  <a:gd name="T28" fmla="*/ 1 w 281"/>
                  <a:gd name="T29" fmla="*/ 1 h 322"/>
                  <a:gd name="T30" fmla="*/ 1 w 281"/>
                  <a:gd name="T31" fmla="*/ 1 h 322"/>
                  <a:gd name="T32" fmla="*/ 1 w 281"/>
                  <a:gd name="T33" fmla="*/ 1 h 322"/>
                  <a:gd name="T34" fmla="*/ 1 w 281"/>
                  <a:gd name="T35" fmla="*/ 1 h 322"/>
                  <a:gd name="T36" fmla="*/ 1 w 281"/>
                  <a:gd name="T37" fmla="*/ 1 h 322"/>
                  <a:gd name="T38" fmla="*/ 1 w 281"/>
                  <a:gd name="T39" fmla="*/ 2 h 322"/>
                  <a:gd name="T40" fmla="*/ 1 w 281"/>
                  <a:gd name="T41" fmla="*/ 1 h 322"/>
                  <a:gd name="T42" fmla="*/ 1 w 281"/>
                  <a:gd name="T43" fmla="*/ 1 h 322"/>
                  <a:gd name="T44" fmla="*/ 1 w 281"/>
                  <a:gd name="T45" fmla="*/ 1 h 322"/>
                  <a:gd name="T46" fmla="*/ 1 w 281"/>
                  <a:gd name="T47" fmla="*/ 1 h 322"/>
                  <a:gd name="T48" fmla="*/ 1 w 281"/>
                  <a:gd name="T49" fmla="*/ 1 h 322"/>
                  <a:gd name="T50" fmla="*/ 1 w 281"/>
                  <a:gd name="T51" fmla="*/ 1 h 322"/>
                  <a:gd name="T52" fmla="*/ 1 w 281"/>
                  <a:gd name="T53" fmla="*/ 1 h 322"/>
                  <a:gd name="T54" fmla="*/ 1 w 281"/>
                  <a:gd name="T55" fmla="*/ 1 h 322"/>
                  <a:gd name="T56" fmla="*/ 1 w 281"/>
                  <a:gd name="T57" fmla="*/ 1 h 322"/>
                  <a:gd name="T58" fmla="*/ 1 w 281"/>
                  <a:gd name="T59" fmla="*/ 2 h 322"/>
                  <a:gd name="T60" fmla="*/ 1 w 281"/>
                  <a:gd name="T61" fmla="*/ 2 h 322"/>
                  <a:gd name="T62" fmla="*/ 1 w 281"/>
                  <a:gd name="T63" fmla="*/ 1 h 322"/>
                  <a:gd name="T64" fmla="*/ 1 w 281"/>
                  <a:gd name="T65" fmla="*/ 1 h 322"/>
                  <a:gd name="T66" fmla="*/ 1 w 281"/>
                  <a:gd name="T67" fmla="*/ 1 h 322"/>
                  <a:gd name="T68" fmla="*/ 1 w 281"/>
                  <a:gd name="T69" fmla="*/ 1 h 322"/>
                  <a:gd name="T70" fmla="*/ 1 w 281"/>
                  <a:gd name="T71" fmla="*/ 1 h 322"/>
                  <a:gd name="T72" fmla="*/ 1 w 281"/>
                  <a:gd name="T73" fmla="*/ 1 h 322"/>
                  <a:gd name="T74" fmla="*/ 2 w 281"/>
                  <a:gd name="T75" fmla="*/ 1 h 322"/>
                  <a:gd name="T76" fmla="*/ 2 w 281"/>
                  <a:gd name="T77" fmla="*/ 1 h 322"/>
                  <a:gd name="T78" fmla="*/ 2 w 281"/>
                  <a:gd name="T79" fmla="*/ 1 h 322"/>
                  <a:gd name="T80" fmla="*/ 1 w 281"/>
                  <a:gd name="T81" fmla="*/ 1 h 322"/>
                  <a:gd name="T82" fmla="*/ 1 w 281"/>
                  <a:gd name="T83" fmla="*/ 1 h 322"/>
                  <a:gd name="T84" fmla="*/ 1 w 281"/>
                  <a:gd name="T85" fmla="*/ 1 h 322"/>
                  <a:gd name="T86" fmla="*/ 1 w 281"/>
                  <a:gd name="T87" fmla="*/ 1 h 322"/>
                  <a:gd name="T88" fmla="*/ 1 w 281"/>
                  <a:gd name="T89" fmla="*/ 1 h 322"/>
                  <a:gd name="T90" fmla="*/ 1 w 281"/>
                  <a:gd name="T91" fmla="*/ 1 h 322"/>
                  <a:gd name="T92" fmla="*/ 1 w 281"/>
                  <a:gd name="T93" fmla="*/ 1 h 322"/>
                  <a:gd name="T94" fmla="*/ 1 w 281"/>
                  <a:gd name="T95" fmla="*/ 1 h 322"/>
                  <a:gd name="T96" fmla="*/ 1 w 281"/>
                  <a:gd name="T97" fmla="*/ 1 h 322"/>
                  <a:gd name="T98" fmla="*/ 1 w 281"/>
                  <a:gd name="T99" fmla="*/ 1 h 322"/>
                  <a:gd name="T100" fmla="*/ 1 w 281"/>
                  <a:gd name="T101" fmla="*/ 1 h 322"/>
                  <a:gd name="T102" fmla="*/ 1 w 281"/>
                  <a:gd name="T103" fmla="*/ 1 h 322"/>
                  <a:gd name="T104" fmla="*/ 1 w 281"/>
                  <a:gd name="T105" fmla="*/ 1 h 322"/>
                  <a:gd name="T106" fmla="*/ 1 w 281"/>
                  <a:gd name="T107" fmla="*/ 1 h 322"/>
                  <a:gd name="T108" fmla="*/ 1 w 281"/>
                  <a:gd name="T109" fmla="*/ 1 h 322"/>
                  <a:gd name="T110" fmla="*/ 1 w 281"/>
                  <a:gd name="T111" fmla="*/ 1 h 32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81" h="322">
                    <a:moveTo>
                      <a:pt x="89" y="36"/>
                    </a:moveTo>
                    <a:lnTo>
                      <a:pt x="93" y="35"/>
                    </a:lnTo>
                    <a:lnTo>
                      <a:pt x="97" y="36"/>
                    </a:lnTo>
                    <a:lnTo>
                      <a:pt x="102" y="38"/>
                    </a:lnTo>
                    <a:lnTo>
                      <a:pt x="102" y="41"/>
                    </a:lnTo>
                    <a:lnTo>
                      <a:pt x="99" y="42"/>
                    </a:lnTo>
                    <a:lnTo>
                      <a:pt x="95" y="42"/>
                    </a:lnTo>
                    <a:lnTo>
                      <a:pt x="91" y="39"/>
                    </a:lnTo>
                    <a:lnTo>
                      <a:pt x="89" y="36"/>
                    </a:lnTo>
                    <a:lnTo>
                      <a:pt x="80" y="42"/>
                    </a:lnTo>
                    <a:lnTo>
                      <a:pt x="84" y="43"/>
                    </a:lnTo>
                    <a:lnTo>
                      <a:pt x="86" y="44"/>
                    </a:lnTo>
                    <a:lnTo>
                      <a:pt x="88" y="46"/>
                    </a:lnTo>
                    <a:lnTo>
                      <a:pt x="91" y="47"/>
                    </a:lnTo>
                    <a:lnTo>
                      <a:pt x="96" y="47"/>
                    </a:lnTo>
                    <a:lnTo>
                      <a:pt x="102" y="47"/>
                    </a:lnTo>
                    <a:lnTo>
                      <a:pt x="107" y="46"/>
                    </a:lnTo>
                    <a:lnTo>
                      <a:pt x="109" y="41"/>
                    </a:lnTo>
                    <a:lnTo>
                      <a:pt x="107" y="35"/>
                    </a:lnTo>
                    <a:lnTo>
                      <a:pt x="103" y="31"/>
                    </a:lnTo>
                    <a:lnTo>
                      <a:pt x="100" y="29"/>
                    </a:lnTo>
                    <a:lnTo>
                      <a:pt x="95" y="27"/>
                    </a:lnTo>
                    <a:lnTo>
                      <a:pt x="107" y="11"/>
                    </a:lnTo>
                    <a:lnTo>
                      <a:pt x="106" y="7"/>
                    </a:lnTo>
                    <a:lnTo>
                      <a:pt x="104" y="3"/>
                    </a:lnTo>
                    <a:lnTo>
                      <a:pt x="101" y="0"/>
                    </a:lnTo>
                    <a:lnTo>
                      <a:pt x="94" y="0"/>
                    </a:lnTo>
                    <a:lnTo>
                      <a:pt x="94" y="1"/>
                    </a:lnTo>
                    <a:lnTo>
                      <a:pt x="93" y="4"/>
                    </a:lnTo>
                    <a:lnTo>
                      <a:pt x="93" y="5"/>
                    </a:lnTo>
                    <a:lnTo>
                      <a:pt x="94" y="7"/>
                    </a:lnTo>
                    <a:lnTo>
                      <a:pt x="96" y="9"/>
                    </a:lnTo>
                    <a:lnTo>
                      <a:pt x="97" y="12"/>
                    </a:lnTo>
                    <a:lnTo>
                      <a:pt x="99" y="13"/>
                    </a:lnTo>
                    <a:lnTo>
                      <a:pt x="94" y="16"/>
                    </a:lnTo>
                    <a:lnTo>
                      <a:pt x="91" y="20"/>
                    </a:lnTo>
                    <a:lnTo>
                      <a:pt x="87" y="24"/>
                    </a:lnTo>
                    <a:lnTo>
                      <a:pt x="86" y="29"/>
                    </a:lnTo>
                    <a:lnTo>
                      <a:pt x="72" y="42"/>
                    </a:lnTo>
                    <a:lnTo>
                      <a:pt x="65" y="60"/>
                    </a:lnTo>
                    <a:lnTo>
                      <a:pt x="62" y="81"/>
                    </a:lnTo>
                    <a:lnTo>
                      <a:pt x="59" y="100"/>
                    </a:lnTo>
                    <a:lnTo>
                      <a:pt x="62" y="105"/>
                    </a:lnTo>
                    <a:lnTo>
                      <a:pt x="65" y="110"/>
                    </a:lnTo>
                    <a:lnTo>
                      <a:pt x="69" y="113"/>
                    </a:lnTo>
                    <a:lnTo>
                      <a:pt x="73" y="117"/>
                    </a:lnTo>
                    <a:lnTo>
                      <a:pt x="78" y="119"/>
                    </a:lnTo>
                    <a:lnTo>
                      <a:pt x="84" y="121"/>
                    </a:lnTo>
                    <a:lnTo>
                      <a:pt x="89" y="121"/>
                    </a:lnTo>
                    <a:lnTo>
                      <a:pt x="95" y="120"/>
                    </a:lnTo>
                    <a:lnTo>
                      <a:pt x="100" y="123"/>
                    </a:lnTo>
                    <a:lnTo>
                      <a:pt x="103" y="128"/>
                    </a:lnTo>
                    <a:lnTo>
                      <a:pt x="104" y="134"/>
                    </a:lnTo>
                    <a:lnTo>
                      <a:pt x="103" y="138"/>
                    </a:lnTo>
                    <a:lnTo>
                      <a:pt x="99" y="138"/>
                    </a:lnTo>
                    <a:lnTo>
                      <a:pt x="92" y="138"/>
                    </a:lnTo>
                    <a:lnTo>
                      <a:pt x="83" y="137"/>
                    </a:lnTo>
                    <a:lnTo>
                      <a:pt x="72" y="136"/>
                    </a:lnTo>
                    <a:lnTo>
                      <a:pt x="63" y="129"/>
                    </a:lnTo>
                    <a:lnTo>
                      <a:pt x="57" y="125"/>
                    </a:lnTo>
                    <a:lnTo>
                      <a:pt x="54" y="122"/>
                    </a:lnTo>
                    <a:lnTo>
                      <a:pt x="49" y="123"/>
                    </a:lnTo>
                    <a:lnTo>
                      <a:pt x="51" y="133"/>
                    </a:lnTo>
                    <a:lnTo>
                      <a:pt x="44" y="135"/>
                    </a:lnTo>
                    <a:lnTo>
                      <a:pt x="39" y="136"/>
                    </a:lnTo>
                    <a:lnTo>
                      <a:pt x="34" y="136"/>
                    </a:lnTo>
                    <a:lnTo>
                      <a:pt x="28" y="135"/>
                    </a:lnTo>
                    <a:lnTo>
                      <a:pt x="24" y="134"/>
                    </a:lnTo>
                    <a:lnTo>
                      <a:pt x="18" y="131"/>
                    </a:lnTo>
                    <a:lnTo>
                      <a:pt x="12" y="130"/>
                    </a:lnTo>
                    <a:lnTo>
                      <a:pt x="6" y="129"/>
                    </a:lnTo>
                    <a:lnTo>
                      <a:pt x="17" y="135"/>
                    </a:lnTo>
                    <a:lnTo>
                      <a:pt x="30" y="138"/>
                    </a:lnTo>
                    <a:lnTo>
                      <a:pt x="43" y="141"/>
                    </a:lnTo>
                    <a:lnTo>
                      <a:pt x="59" y="141"/>
                    </a:lnTo>
                    <a:lnTo>
                      <a:pt x="74" y="143"/>
                    </a:lnTo>
                    <a:lnTo>
                      <a:pt x="89" y="145"/>
                    </a:lnTo>
                    <a:lnTo>
                      <a:pt x="103" y="151"/>
                    </a:lnTo>
                    <a:lnTo>
                      <a:pt x="115" y="160"/>
                    </a:lnTo>
                    <a:lnTo>
                      <a:pt x="109" y="165"/>
                    </a:lnTo>
                    <a:lnTo>
                      <a:pt x="101" y="167"/>
                    </a:lnTo>
                    <a:lnTo>
                      <a:pt x="94" y="168"/>
                    </a:lnTo>
                    <a:lnTo>
                      <a:pt x="91" y="168"/>
                    </a:lnTo>
                    <a:lnTo>
                      <a:pt x="79" y="169"/>
                    </a:lnTo>
                    <a:lnTo>
                      <a:pt x="71" y="176"/>
                    </a:lnTo>
                    <a:lnTo>
                      <a:pt x="64" y="186"/>
                    </a:lnTo>
                    <a:lnTo>
                      <a:pt x="57" y="196"/>
                    </a:lnTo>
                    <a:lnTo>
                      <a:pt x="50" y="206"/>
                    </a:lnTo>
                    <a:lnTo>
                      <a:pt x="41" y="214"/>
                    </a:lnTo>
                    <a:lnTo>
                      <a:pt x="30" y="218"/>
                    </a:lnTo>
                    <a:lnTo>
                      <a:pt x="15" y="216"/>
                    </a:lnTo>
                    <a:lnTo>
                      <a:pt x="10" y="210"/>
                    </a:lnTo>
                    <a:lnTo>
                      <a:pt x="6" y="204"/>
                    </a:lnTo>
                    <a:lnTo>
                      <a:pt x="5" y="197"/>
                    </a:lnTo>
                    <a:lnTo>
                      <a:pt x="5" y="189"/>
                    </a:lnTo>
                    <a:lnTo>
                      <a:pt x="10" y="182"/>
                    </a:lnTo>
                    <a:lnTo>
                      <a:pt x="16" y="179"/>
                    </a:lnTo>
                    <a:lnTo>
                      <a:pt x="23" y="180"/>
                    </a:lnTo>
                    <a:lnTo>
                      <a:pt x="30" y="183"/>
                    </a:lnTo>
                    <a:lnTo>
                      <a:pt x="30" y="176"/>
                    </a:lnTo>
                    <a:lnTo>
                      <a:pt x="21" y="174"/>
                    </a:lnTo>
                    <a:lnTo>
                      <a:pt x="13" y="175"/>
                    </a:lnTo>
                    <a:lnTo>
                      <a:pt x="6" y="179"/>
                    </a:lnTo>
                    <a:lnTo>
                      <a:pt x="1" y="184"/>
                    </a:lnTo>
                    <a:lnTo>
                      <a:pt x="0" y="198"/>
                    </a:lnTo>
                    <a:lnTo>
                      <a:pt x="2" y="207"/>
                    </a:lnTo>
                    <a:lnTo>
                      <a:pt x="6" y="216"/>
                    </a:lnTo>
                    <a:lnTo>
                      <a:pt x="15" y="221"/>
                    </a:lnTo>
                    <a:lnTo>
                      <a:pt x="19" y="222"/>
                    </a:lnTo>
                    <a:lnTo>
                      <a:pt x="25" y="222"/>
                    </a:lnTo>
                    <a:lnTo>
                      <a:pt x="30" y="222"/>
                    </a:lnTo>
                    <a:lnTo>
                      <a:pt x="34" y="222"/>
                    </a:lnTo>
                    <a:lnTo>
                      <a:pt x="38" y="221"/>
                    </a:lnTo>
                    <a:lnTo>
                      <a:pt x="42" y="220"/>
                    </a:lnTo>
                    <a:lnTo>
                      <a:pt x="46" y="218"/>
                    </a:lnTo>
                    <a:lnTo>
                      <a:pt x="49" y="216"/>
                    </a:lnTo>
                    <a:lnTo>
                      <a:pt x="56" y="231"/>
                    </a:lnTo>
                    <a:lnTo>
                      <a:pt x="62" y="244"/>
                    </a:lnTo>
                    <a:lnTo>
                      <a:pt x="69" y="258"/>
                    </a:lnTo>
                    <a:lnTo>
                      <a:pt x="79" y="271"/>
                    </a:lnTo>
                    <a:lnTo>
                      <a:pt x="85" y="269"/>
                    </a:lnTo>
                    <a:lnTo>
                      <a:pt x="79" y="259"/>
                    </a:lnTo>
                    <a:lnTo>
                      <a:pt x="72" y="250"/>
                    </a:lnTo>
                    <a:lnTo>
                      <a:pt x="65" y="240"/>
                    </a:lnTo>
                    <a:lnTo>
                      <a:pt x="61" y="228"/>
                    </a:lnTo>
                    <a:lnTo>
                      <a:pt x="59" y="218"/>
                    </a:lnTo>
                    <a:lnTo>
                      <a:pt x="61" y="207"/>
                    </a:lnTo>
                    <a:lnTo>
                      <a:pt x="65" y="198"/>
                    </a:lnTo>
                    <a:lnTo>
                      <a:pt x="71" y="190"/>
                    </a:lnTo>
                    <a:lnTo>
                      <a:pt x="73" y="202"/>
                    </a:lnTo>
                    <a:lnTo>
                      <a:pt x="78" y="209"/>
                    </a:lnTo>
                    <a:lnTo>
                      <a:pt x="84" y="214"/>
                    </a:lnTo>
                    <a:lnTo>
                      <a:pt x="89" y="217"/>
                    </a:lnTo>
                    <a:lnTo>
                      <a:pt x="96" y="217"/>
                    </a:lnTo>
                    <a:lnTo>
                      <a:pt x="102" y="216"/>
                    </a:lnTo>
                    <a:lnTo>
                      <a:pt x="107" y="212"/>
                    </a:lnTo>
                    <a:lnTo>
                      <a:pt x="110" y="207"/>
                    </a:lnTo>
                    <a:lnTo>
                      <a:pt x="111" y="205"/>
                    </a:lnTo>
                    <a:lnTo>
                      <a:pt x="111" y="201"/>
                    </a:lnTo>
                    <a:lnTo>
                      <a:pt x="110" y="197"/>
                    </a:lnTo>
                    <a:lnTo>
                      <a:pt x="108" y="195"/>
                    </a:lnTo>
                    <a:lnTo>
                      <a:pt x="104" y="194"/>
                    </a:lnTo>
                    <a:lnTo>
                      <a:pt x="101" y="193"/>
                    </a:lnTo>
                    <a:lnTo>
                      <a:pt x="96" y="193"/>
                    </a:lnTo>
                    <a:lnTo>
                      <a:pt x="94" y="195"/>
                    </a:lnTo>
                    <a:lnTo>
                      <a:pt x="95" y="199"/>
                    </a:lnTo>
                    <a:lnTo>
                      <a:pt x="99" y="201"/>
                    </a:lnTo>
                    <a:lnTo>
                      <a:pt x="103" y="201"/>
                    </a:lnTo>
                    <a:lnTo>
                      <a:pt x="107" y="202"/>
                    </a:lnTo>
                    <a:lnTo>
                      <a:pt x="107" y="207"/>
                    </a:lnTo>
                    <a:lnTo>
                      <a:pt x="103" y="211"/>
                    </a:lnTo>
                    <a:lnTo>
                      <a:pt x="99" y="213"/>
                    </a:lnTo>
                    <a:lnTo>
                      <a:pt x="94" y="213"/>
                    </a:lnTo>
                    <a:lnTo>
                      <a:pt x="88" y="212"/>
                    </a:lnTo>
                    <a:lnTo>
                      <a:pt x="85" y="209"/>
                    </a:lnTo>
                    <a:lnTo>
                      <a:pt x="83" y="203"/>
                    </a:lnTo>
                    <a:lnTo>
                      <a:pt x="80" y="196"/>
                    </a:lnTo>
                    <a:lnTo>
                      <a:pt x="83" y="189"/>
                    </a:lnTo>
                    <a:lnTo>
                      <a:pt x="89" y="182"/>
                    </a:lnTo>
                    <a:lnTo>
                      <a:pt x="96" y="178"/>
                    </a:lnTo>
                    <a:lnTo>
                      <a:pt x="104" y="174"/>
                    </a:lnTo>
                    <a:lnTo>
                      <a:pt x="115" y="174"/>
                    </a:lnTo>
                    <a:lnTo>
                      <a:pt x="126" y="179"/>
                    </a:lnTo>
                    <a:lnTo>
                      <a:pt x="136" y="186"/>
                    </a:lnTo>
                    <a:lnTo>
                      <a:pt x="141" y="195"/>
                    </a:lnTo>
                    <a:lnTo>
                      <a:pt x="148" y="205"/>
                    </a:lnTo>
                    <a:lnTo>
                      <a:pt x="155" y="209"/>
                    </a:lnTo>
                    <a:lnTo>
                      <a:pt x="161" y="212"/>
                    </a:lnTo>
                    <a:lnTo>
                      <a:pt x="167" y="217"/>
                    </a:lnTo>
                    <a:lnTo>
                      <a:pt x="170" y="221"/>
                    </a:lnTo>
                    <a:lnTo>
                      <a:pt x="175" y="226"/>
                    </a:lnTo>
                    <a:lnTo>
                      <a:pt x="178" y="232"/>
                    </a:lnTo>
                    <a:lnTo>
                      <a:pt x="182" y="239"/>
                    </a:lnTo>
                    <a:lnTo>
                      <a:pt x="185" y="246"/>
                    </a:lnTo>
                    <a:lnTo>
                      <a:pt x="190" y="265"/>
                    </a:lnTo>
                    <a:lnTo>
                      <a:pt x="191" y="287"/>
                    </a:lnTo>
                    <a:lnTo>
                      <a:pt x="194" y="305"/>
                    </a:lnTo>
                    <a:lnTo>
                      <a:pt x="206" y="322"/>
                    </a:lnTo>
                    <a:lnTo>
                      <a:pt x="209" y="316"/>
                    </a:lnTo>
                    <a:lnTo>
                      <a:pt x="209" y="310"/>
                    </a:lnTo>
                    <a:lnTo>
                      <a:pt x="207" y="303"/>
                    </a:lnTo>
                    <a:lnTo>
                      <a:pt x="208" y="296"/>
                    </a:lnTo>
                    <a:lnTo>
                      <a:pt x="216" y="287"/>
                    </a:lnTo>
                    <a:lnTo>
                      <a:pt x="220" y="277"/>
                    </a:lnTo>
                    <a:lnTo>
                      <a:pt x="218" y="267"/>
                    </a:lnTo>
                    <a:lnTo>
                      <a:pt x="215" y="259"/>
                    </a:lnTo>
                    <a:lnTo>
                      <a:pt x="210" y="250"/>
                    </a:lnTo>
                    <a:lnTo>
                      <a:pt x="205" y="241"/>
                    </a:lnTo>
                    <a:lnTo>
                      <a:pt x="200" y="232"/>
                    </a:lnTo>
                    <a:lnTo>
                      <a:pt x="198" y="222"/>
                    </a:lnTo>
                    <a:lnTo>
                      <a:pt x="206" y="211"/>
                    </a:lnTo>
                    <a:lnTo>
                      <a:pt x="202" y="202"/>
                    </a:lnTo>
                    <a:lnTo>
                      <a:pt x="194" y="190"/>
                    </a:lnTo>
                    <a:lnTo>
                      <a:pt x="191" y="178"/>
                    </a:lnTo>
                    <a:lnTo>
                      <a:pt x="205" y="163"/>
                    </a:lnTo>
                    <a:lnTo>
                      <a:pt x="208" y="172"/>
                    </a:lnTo>
                    <a:lnTo>
                      <a:pt x="210" y="190"/>
                    </a:lnTo>
                    <a:lnTo>
                      <a:pt x="220" y="201"/>
                    </a:lnTo>
                    <a:lnTo>
                      <a:pt x="225" y="202"/>
                    </a:lnTo>
                    <a:lnTo>
                      <a:pt x="230" y="201"/>
                    </a:lnTo>
                    <a:lnTo>
                      <a:pt x="235" y="199"/>
                    </a:lnTo>
                    <a:lnTo>
                      <a:pt x="239" y="195"/>
                    </a:lnTo>
                    <a:lnTo>
                      <a:pt x="241" y="184"/>
                    </a:lnTo>
                    <a:lnTo>
                      <a:pt x="237" y="175"/>
                    </a:lnTo>
                    <a:lnTo>
                      <a:pt x="229" y="167"/>
                    </a:lnTo>
                    <a:lnTo>
                      <a:pt x="223" y="161"/>
                    </a:lnTo>
                    <a:lnTo>
                      <a:pt x="217" y="168"/>
                    </a:lnTo>
                    <a:lnTo>
                      <a:pt x="223" y="172"/>
                    </a:lnTo>
                    <a:lnTo>
                      <a:pt x="228" y="175"/>
                    </a:lnTo>
                    <a:lnTo>
                      <a:pt x="232" y="179"/>
                    </a:lnTo>
                    <a:lnTo>
                      <a:pt x="235" y="186"/>
                    </a:lnTo>
                    <a:lnTo>
                      <a:pt x="233" y="190"/>
                    </a:lnTo>
                    <a:lnTo>
                      <a:pt x="230" y="191"/>
                    </a:lnTo>
                    <a:lnTo>
                      <a:pt x="227" y="193"/>
                    </a:lnTo>
                    <a:lnTo>
                      <a:pt x="224" y="194"/>
                    </a:lnTo>
                    <a:lnTo>
                      <a:pt x="220" y="189"/>
                    </a:lnTo>
                    <a:lnTo>
                      <a:pt x="217" y="183"/>
                    </a:lnTo>
                    <a:lnTo>
                      <a:pt x="216" y="176"/>
                    </a:lnTo>
                    <a:lnTo>
                      <a:pt x="217" y="168"/>
                    </a:lnTo>
                    <a:lnTo>
                      <a:pt x="223" y="161"/>
                    </a:lnTo>
                    <a:lnTo>
                      <a:pt x="232" y="157"/>
                    </a:lnTo>
                    <a:lnTo>
                      <a:pt x="238" y="157"/>
                    </a:lnTo>
                    <a:lnTo>
                      <a:pt x="243" y="160"/>
                    </a:lnTo>
                    <a:lnTo>
                      <a:pt x="246" y="166"/>
                    </a:lnTo>
                    <a:lnTo>
                      <a:pt x="250" y="173"/>
                    </a:lnTo>
                    <a:lnTo>
                      <a:pt x="253" y="180"/>
                    </a:lnTo>
                    <a:lnTo>
                      <a:pt x="259" y="184"/>
                    </a:lnTo>
                    <a:lnTo>
                      <a:pt x="267" y="184"/>
                    </a:lnTo>
                    <a:lnTo>
                      <a:pt x="270" y="181"/>
                    </a:lnTo>
                    <a:lnTo>
                      <a:pt x="276" y="179"/>
                    </a:lnTo>
                    <a:lnTo>
                      <a:pt x="281" y="174"/>
                    </a:lnTo>
                    <a:lnTo>
                      <a:pt x="281" y="166"/>
                    </a:lnTo>
                    <a:lnTo>
                      <a:pt x="276" y="165"/>
                    </a:lnTo>
                    <a:lnTo>
                      <a:pt x="275" y="160"/>
                    </a:lnTo>
                    <a:lnTo>
                      <a:pt x="274" y="157"/>
                    </a:lnTo>
                    <a:lnTo>
                      <a:pt x="270" y="155"/>
                    </a:lnTo>
                    <a:lnTo>
                      <a:pt x="268" y="160"/>
                    </a:lnTo>
                    <a:lnTo>
                      <a:pt x="270" y="166"/>
                    </a:lnTo>
                    <a:lnTo>
                      <a:pt x="273" y="172"/>
                    </a:lnTo>
                    <a:lnTo>
                      <a:pt x="268" y="178"/>
                    </a:lnTo>
                    <a:lnTo>
                      <a:pt x="262" y="175"/>
                    </a:lnTo>
                    <a:lnTo>
                      <a:pt x="258" y="171"/>
                    </a:lnTo>
                    <a:lnTo>
                      <a:pt x="253" y="165"/>
                    </a:lnTo>
                    <a:lnTo>
                      <a:pt x="250" y="159"/>
                    </a:lnTo>
                    <a:lnTo>
                      <a:pt x="246" y="155"/>
                    </a:lnTo>
                    <a:lnTo>
                      <a:pt x="240" y="151"/>
                    </a:lnTo>
                    <a:lnTo>
                      <a:pt x="235" y="149"/>
                    </a:lnTo>
                    <a:lnTo>
                      <a:pt x="225" y="149"/>
                    </a:lnTo>
                    <a:lnTo>
                      <a:pt x="222" y="155"/>
                    </a:lnTo>
                    <a:lnTo>
                      <a:pt x="218" y="157"/>
                    </a:lnTo>
                    <a:lnTo>
                      <a:pt x="214" y="158"/>
                    </a:lnTo>
                    <a:lnTo>
                      <a:pt x="210" y="157"/>
                    </a:lnTo>
                    <a:lnTo>
                      <a:pt x="206" y="157"/>
                    </a:lnTo>
                    <a:lnTo>
                      <a:pt x="200" y="158"/>
                    </a:lnTo>
                    <a:lnTo>
                      <a:pt x="194" y="160"/>
                    </a:lnTo>
                    <a:lnTo>
                      <a:pt x="187" y="166"/>
                    </a:lnTo>
                    <a:lnTo>
                      <a:pt x="185" y="178"/>
                    </a:lnTo>
                    <a:lnTo>
                      <a:pt x="186" y="188"/>
                    </a:lnTo>
                    <a:lnTo>
                      <a:pt x="191" y="198"/>
                    </a:lnTo>
                    <a:lnTo>
                      <a:pt x="198" y="207"/>
                    </a:lnTo>
                    <a:lnTo>
                      <a:pt x="188" y="211"/>
                    </a:lnTo>
                    <a:lnTo>
                      <a:pt x="184" y="207"/>
                    </a:lnTo>
                    <a:lnTo>
                      <a:pt x="179" y="201"/>
                    </a:lnTo>
                    <a:lnTo>
                      <a:pt x="174" y="194"/>
                    </a:lnTo>
                    <a:lnTo>
                      <a:pt x="174" y="174"/>
                    </a:lnTo>
                    <a:lnTo>
                      <a:pt x="164" y="159"/>
                    </a:lnTo>
                    <a:lnTo>
                      <a:pt x="155" y="143"/>
                    </a:lnTo>
                    <a:lnTo>
                      <a:pt x="153" y="125"/>
                    </a:lnTo>
                    <a:lnTo>
                      <a:pt x="157" y="114"/>
                    </a:lnTo>
                    <a:lnTo>
                      <a:pt x="162" y="105"/>
                    </a:lnTo>
                    <a:lnTo>
                      <a:pt x="167" y="98"/>
                    </a:lnTo>
                    <a:lnTo>
                      <a:pt x="168" y="96"/>
                    </a:lnTo>
                    <a:lnTo>
                      <a:pt x="165" y="96"/>
                    </a:lnTo>
                    <a:lnTo>
                      <a:pt x="155" y="105"/>
                    </a:lnTo>
                    <a:lnTo>
                      <a:pt x="149" y="119"/>
                    </a:lnTo>
                    <a:lnTo>
                      <a:pt x="148" y="134"/>
                    </a:lnTo>
                    <a:lnTo>
                      <a:pt x="148" y="149"/>
                    </a:lnTo>
                    <a:lnTo>
                      <a:pt x="152" y="159"/>
                    </a:lnTo>
                    <a:lnTo>
                      <a:pt x="159" y="167"/>
                    </a:lnTo>
                    <a:lnTo>
                      <a:pt x="162" y="175"/>
                    </a:lnTo>
                    <a:lnTo>
                      <a:pt x="159" y="183"/>
                    </a:lnTo>
                    <a:lnTo>
                      <a:pt x="152" y="178"/>
                    </a:lnTo>
                    <a:lnTo>
                      <a:pt x="145" y="173"/>
                    </a:lnTo>
                    <a:lnTo>
                      <a:pt x="137" y="167"/>
                    </a:lnTo>
                    <a:lnTo>
                      <a:pt x="130" y="160"/>
                    </a:lnTo>
                    <a:lnTo>
                      <a:pt x="123" y="155"/>
                    </a:lnTo>
                    <a:lnTo>
                      <a:pt x="118" y="146"/>
                    </a:lnTo>
                    <a:lnTo>
                      <a:pt x="116" y="137"/>
                    </a:lnTo>
                    <a:lnTo>
                      <a:pt x="117" y="127"/>
                    </a:lnTo>
                    <a:lnTo>
                      <a:pt x="114" y="123"/>
                    </a:lnTo>
                    <a:lnTo>
                      <a:pt x="107" y="115"/>
                    </a:lnTo>
                    <a:lnTo>
                      <a:pt x="99" y="110"/>
                    </a:lnTo>
                    <a:lnTo>
                      <a:pt x="92" y="111"/>
                    </a:lnTo>
                    <a:lnTo>
                      <a:pt x="84" y="111"/>
                    </a:lnTo>
                    <a:lnTo>
                      <a:pt x="78" y="110"/>
                    </a:lnTo>
                    <a:lnTo>
                      <a:pt x="72" y="105"/>
                    </a:lnTo>
                    <a:lnTo>
                      <a:pt x="66" y="99"/>
                    </a:lnTo>
                    <a:lnTo>
                      <a:pt x="65" y="93"/>
                    </a:lnTo>
                    <a:lnTo>
                      <a:pt x="63" y="87"/>
                    </a:lnTo>
                    <a:lnTo>
                      <a:pt x="64" y="81"/>
                    </a:lnTo>
                    <a:lnTo>
                      <a:pt x="69" y="77"/>
                    </a:lnTo>
                    <a:lnTo>
                      <a:pt x="74" y="74"/>
                    </a:lnTo>
                    <a:lnTo>
                      <a:pt x="76" y="68"/>
                    </a:lnTo>
                    <a:lnTo>
                      <a:pt x="79" y="65"/>
                    </a:lnTo>
                    <a:lnTo>
                      <a:pt x="83" y="62"/>
                    </a:lnTo>
                    <a:lnTo>
                      <a:pt x="87" y="61"/>
                    </a:lnTo>
                    <a:lnTo>
                      <a:pt x="95" y="64"/>
                    </a:lnTo>
                    <a:lnTo>
                      <a:pt x="99" y="69"/>
                    </a:lnTo>
                    <a:lnTo>
                      <a:pt x="99" y="77"/>
                    </a:lnTo>
                    <a:lnTo>
                      <a:pt x="95" y="83"/>
                    </a:lnTo>
                    <a:lnTo>
                      <a:pt x="88" y="83"/>
                    </a:lnTo>
                    <a:lnTo>
                      <a:pt x="84" y="81"/>
                    </a:lnTo>
                    <a:lnTo>
                      <a:pt x="79" y="77"/>
                    </a:lnTo>
                    <a:lnTo>
                      <a:pt x="74" y="74"/>
                    </a:lnTo>
                    <a:lnTo>
                      <a:pt x="69" y="77"/>
                    </a:lnTo>
                    <a:lnTo>
                      <a:pt x="72" y="81"/>
                    </a:lnTo>
                    <a:lnTo>
                      <a:pt x="77" y="84"/>
                    </a:lnTo>
                    <a:lnTo>
                      <a:pt x="83" y="88"/>
                    </a:lnTo>
                    <a:lnTo>
                      <a:pt x="88" y="90"/>
                    </a:lnTo>
                    <a:lnTo>
                      <a:pt x="94" y="89"/>
                    </a:lnTo>
                    <a:lnTo>
                      <a:pt x="99" y="87"/>
                    </a:lnTo>
                    <a:lnTo>
                      <a:pt x="103" y="83"/>
                    </a:lnTo>
                    <a:lnTo>
                      <a:pt x="106" y="77"/>
                    </a:lnTo>
                    <a:lnTo>
                      <a:pt x="106" y="72"/>
                    </a:lnTo>
                    <a:lnTo>
                      <a:pt x="104" y="65"/>
                    </a:lnTo>
                    <a:lnTo>
                      <a:pt x="102" y="60"/>
                    </a:lnTo>
                    <a:lnTo>
                      <a:pt x="96" y="57"/>
                    </a:lnTo>
                    <a:lnTo>
                      <a:pt x="91" y="54"/>
                    </a:lnTo>
                    <a:lnTo>
                      <a:pt x="84" y="54"/>
                    </a:lnTo>
                    <a:lnTo>
                      <a:pt x="77" y="55"/>
                    </a:lnTo>
                    <a:lnTo>
                      <a:pt x="72" y="58"/>
                    </a:lnTo>
                    <a:lnTo>
                      <a:pt x="73" y="53"/>
                    </a:lnTo>
                    <a:lnTo>
                      <a:pt x="74" y="49"/>
                    </a:lnTo>
                    <a:lnTo>
                      <a:pt x="78" y="45"/>
                    </a:lnTo>
                    <a:lnTo>
                      <a:pt x="80" y="42"/>
                    </a:lnTo>
                    <a:lnTo>
                      <a:pt x="89" y="36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36" name="未知"/>
              <p:cNvSpPr>
                <a:spLocks/>
              </p:cNvSpPr>
              <p:nvPr/>
            </p:nvSpPr>
            <p:spPr bwMode="auto">
              <a:xfrm>
                <a:off x="583" y="123"/>
                <a:ext cx="65" cy="109"/>
              </a:xfrm>
              <a:custGeom>
                <a:avLst/>
                <a:gdLst>
                  <a:gd name="T0" fmla="*/ 1 w 129"/>
                  <a:gd name="T1" fmla="*/ 1 h 216"/>
                  <a:gd name="T2" fmla="*/ 1 w 129"/>
                  <a:gd name="T3" fmla="*/ 1 h 216"/>
                  <a:gd name="T4" fmla="*/ 1 w 129"/>
                  <a:gd name="T5" fmla="*/ 1 h 216"/>
                  <a:gd name="T6" fmla="*/ 1 w 129"/>
                  <a:gd name="T7" fmla="*/ 1 h 216"/>
                  <a:gd name="T8" fmla="*/ 1 w 129"/>
                  <a:gd name="T9" fmla="*/ 1 h 216"/>
                  <a:gd name="T10" fmla="*/ 1 w 129"/>
                  <a:gd name="T11" fmla="*/ 1 h 216"/>
                  <a:gd name="T12" fmla="*/ 1 w 129"/>
                  <a:gd name="T13" fmla="*/ 1 h 216"/>
                  <a:gd name="T14" fmla="*/ 1 w 129"/>
                  <a:gd name="T15" fmla="*/ 1 h 216"/>
                  <a:gd name="T16" fmla="*/ 1 w 129"/>
                  <a:gd name="T17" fmla="*/ 1 h 216"/>
                  <a:gd name="T18" fmla="*/ 1 w 129"/>
                  <a:gd name="T19" fmla="*/ 1 h 216"/>
                  <a:gd name="T20" fmla="*/ 1 w 129"/>
                  <a:gd name="T21" fmla="*/ 1 h 216"/>
                  <a:gd name="T22" fmla="*/ 1 w 129"/>
                  <a:gd name="T23" fmla="*/ 1 h 216"/>
                  <a:gd name="T24" fmla="*/ 1 w 129"/>
                  <a:gd name="T25" fmla="*/ 1 h 216"/>
                  <a:gd name="T26" fmla="*/ 1 w 129"/>
                  <a:gd name="T27" fmla="*/ 1 h 216"/>
                  <a:gd name="T28" fmla="*/ 1 w 129"/>
                  <a:gd name="T29" fmla="*/ 1 h 216"/>
                  <a:gd name="T30" fmla="*/ 1 w 129"/>
                  <a:gd name="T31" fmla="*/ 1 h 216"/>
                  <a:gd name="T32" fmla="*/ 1 w 129"/>
                  <a:gd name="T33" fmla="*/ 1 h 216"/>
                  <a:gd name="T34" fmla="*/ 1 w 129"/>
                  <a:gd name="T35" fmla="*/ 1 h 216"/>
                  <a:gd name="T36" fmla="*/ 1 w 129"/>
                  <a:gd name="T37" fmla="*/ 1 h 216"/>
                  <a:gd name="T38" fmla="*/ 1 w 129"/>
                  <a:gd name="T39" fmla="*/ 1 h 216"/>
                  <a:gd name="T40" fmla="*/ 0 w 129"/>
                  <a:gd name="T41" fmla="*/ 1 h 216"/>
                  <a:gd name="T42" fmla="*/ 1 w 129"/>
                  <a:gd name="T43" fmla="*/ 1 h 216"/>
                  <a:gd name="T44" fmla="*/ 1 w 129"/>
                  <a:gd name="T45" fmla="*/ 1 h 216"/>
                  <a:gd name="T46" fmla="*/ 1 w 129"/>
                  <a:gd name="T47" fmla="*/ 1 h 216"/>
                  <a:gd name="T48" fmla="*/ 1 w 129"/>
                  <a:gd name="T49" fmla="*/ 1 h 216"/>
                  <a:gd name="T50" fmla="*/ 1 w 129"/>
                  <a:gd name="T51" fmla="*/ 1 h 216"/>
                  <a:gd name="T52" fmla="*/ 1 w 129"/>
                  <a:gd name="T53" fmla="*/ 1 h 216"/>
                  <a:gd name="T54" fmla="*/ 1 w 129"/>
                  <a:gd name="T55" fmla="*/ 1 h 216"/>
                  <a:gd name="T56" fmla="*/ 1 w 129"/>
                  <a:gd name="T57" fmla="*/ 1 h 216"/>
                  <a:gd name="T58" fmla="*/ 1 w 129"/>
                  <a:gd name="T59" fmla="*/ 1 h 216"/>
                  <a:gd name="T60" fmla="*/ 1 w 129"/>
                  <a:gd name="T61" fmla="*/ 1 h 216"/>
                  <a:gd name="T62" fmla="*/ 1 w 129"/>
                  <a:gd name="T63" fmla="*/ 0 h 216"/>
                  <a:gd name="T64" fmla="*/ 1 w 129"/>
                  <a:gd name="T65" fmla="*/ 1 h 216"/>
                  <a:gd name="T66" fmla="*/ 1 w 129"/>
                  <a:gd name="T67" fmla="*/ 1 h 216"/>
                  <a:gd name="T68" fmla="*/ 1 w 129"/>
                  <a:gd name="T69" fmla="*/ 1 h 216"/>
                  <a:gd name="T70" fmla="*/ 1 w 129"/>
                  <a:gd name="T71" fmla="*/ 1 h 216"/>
                  <a:gd name="T72" fmla="*/ 1 w 129"/>
                  <a:gd name="T73" fmla="*/ 1 h 216"/>
                  <a:gd name="T74" fmla="*/ 1 w 129"/>
                  <a:gd name="T75" fmla="*/ 1 h 216"/>
                  <a:gd name="T76" fmla="*/ 1 w 129"/>
                  <a:gd name="T77" fmla="*/ 1 h 216"/>
                  <a:gd name="T78" fmla="*/ 1 w 129"/>
                  <a:gd name="T79" fmla="*/ 1 h 216"/>
                  <a:gd name="T80" fmla="*/ 1 w 129"/>
                  <a:gd name="T81" fmla="*/ 1 h 216"/>
                  <a:gd name="T82" fmla="*/ 1 w 129"/>
                  <a:gd name="T83" fmla="*/ 1 h 216"/>
                  <a:gd name="T84" fmla="*/ 1 w 129"/>
                  <a:gd name="T85" fmla="*/ 1 h 216"/>
                  <a:gd name="T86" fmla="*/ 1 w 129"/>
                  <a:gd name="T87" fmla="*/ 1 h 216"/>
                  <a:gd name="T88" fmla="*/ 1 w 129"/>
                  <a:gd name="T89" fmla="*/ 1 h 21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29" h="216">
                    <a:moveTo>
                      <a:pt x="53" y="208"/>
                    </a:moveTo>
                    <a:lnTo>
                      <a:pt x="47" y="199"/>
                    </a:lnTo>
                    <a:lnTo>
                      <a:pt x="47" y="192"/>
                    </a:lnTo>
                    <a:lnTo>
                      <a:pt x="48" y="185"/>
                    </a:lnTo>
                    <a:lnTo>
                      <a:pt x="50" y="177"/>
                    </a:lnTo>
                    <a:lnTo>
                      <a:pt x="56" y="173"/>
                    </a:lnTo>
                    <a:lnTo>
                      <a:pt x="62" y="170"/>
                    </a:lnTo>
                    <a:lnTo>
                      <a:pt x="69" y="169"/>
                    </a:lnTo>
                    <a:lnTo>
                      <a:pt x="77" y="169"/>
                    </a:lnTo>
                    <a:lnTo>
                      <a:pt x="82" y="174"/>
                    </a:lnTo>
                    <a:lnTo>
                      <a:pt x="85" y="177"/>
                    </a:lnTo>
                    <a:lnTo>
                      <a:pt x="86" y="181"/>
                    </a:lnTo>
                    <a:lnTo>
                      <a:pt x="85" y="185"/>
                    </a:lnTo>
                    <a:lnTo>
                      <a:pt x="82" y="190"/>
                    </a:lnTo>
                    <a:lnTo>
                      <a:pt x="76" y="192"/>
                    </a:lnTo>
                    <a:lnTo>
                      <a:pt x="71" y="193"/>
                    </a:lnTo>
                    <a:lnTo>
                      <a:pt x="67" y="192"/>
                    </a:lnTo>
                    <a:lnTo>
                      <a:pt x="62" y="180"/>
                    </a:lnTo>
                    <a:lnTo>
                      <a:pt x="59" y="183"/>
                    </a:lnTo>
                    <a:lnTo>
                      <a:pt x="56" y="187"/>
                    </a:lnTo>
                    <a:lnTo>
                      <a:pt x="55" y="191"/>
                    </a:lnTo>
                    <a:lnTo>
                      <a:pt x="55" y="196"/>
                    </a:lnTo>
                    <a:lnTo>
                      <a:pt x="57" y="201"/>
                    </a:lnTo>
                    <a:lnTo>
                      <a:pt x="63" y="205"/>
                    </a:lnTo>
                    <a:lnTo>
                      <a:pt x="69" y="206"/>
                    </a:lnTo>
                    <a:lnTo>
                      <a:pt x="76" y="207"/>
                    </a:lnTo>
                    <a:lnTo>
                      <a:pt x="86" y="205"/>
                    </a:lnTo>
                    <a:lnTo>
                      <a:pt x="94" y="198"/>
                    </a:lnTo>
                    <a:lnTo>
                      <a:pt x="99" y="190"/>
                    </a:lnTo>
                    <a:lnTo>
                      <a:pt x="103" y="182"/>
                    </a:lnTo>
                    <a:lnTo>
                      <a:pt x="107" y="173"/>
                    </a:lnTo>
                    <a:lnTo>
                      <a:pt x="105" y="162"/>
                    </a:lnTo>
                    <a:lnTo>
                      <a:pt x="101" y="153"/>
                    </a:lnTo>
                    <a:lnTo>
                      <a:pt x="95" y="145"/>
                    </a:lnTo>
                    <a:lnTo>
                      <a:pt x="83" y="138"/>
                    </a:lnTo>
                    <a:lnTo>
                      <a:pt x="69" y="135"/>
                    </a:lnTo>
                    <a:lnTo>
                      <a:pt x="54" y="132"/>
                    </a:lnTo>
                    <a:lnTo>
                      <a:pt x="41" y="130"/>
                    </a:lnTo>
                    <a:lnTo>
                      <a:pt x="27" y="127"/>
                    </a:lnTo>
                    <a:lnTo>
                      <a:pt x="16" y="121"/>
                    </a:lnTo>
                    <a:lnTo>
                      <a:pt x="7" y="111"/>
                    </a:lnTo>
                    <a:lnTo>
                      <a:pt x="0" y="96"/>
                    </a:lnTo>
                    <a:lnTo>
                      <a:pt x="0" y="87"/>
                    </a:lnTo>
                    <a:lnTo>
                      <a:pt x="3" y="81"/>
                    </a:lnTo>
                    <a:lnTo>
                      <a:pt x="7" y="74"/>
                    </a:lnTo>
                    <a:lnTo>
                      <a:pt x="11" y="67"/>
                    </a:lnTo>
                    <a:lnTo>
                      <a:pt x="21" y="64"/>
                    </a:lnTo>
                    <a:lnTo>
                      <a:pt x="29" y="66"/>
                    </a:lnTo>
                    <a:lnTo>
                      <a:pt x="37" y="67"/>
                    </a:lnTo>
                    <a:lnTo>
                      <a:pt x="44" y="61"/>
                    </a:lnTo>
                    <a:lnTo>
                      <a:pt x="45" y="56"/>
                    </a:lnTo>
                    <a:lnTo>
                      <a:pt x="44" y="52"/>
                    </a:lnTo>
                    <a:lnTo>
                      <a:pt x="42" y="46"/>
                    </a:lnTo>
                    <a:lnTo>
                      <a:pt x="40" y="43"/>
                    </a:lnTo>
                    <a:lnTo>
                      <a:pt x="31" y="41"/>
                    </a:lnTo>
                    <a:lnTo>
                      <a:pt x="21" y="40"/>
                    </a:lnTo>
                    <a:lnTo>
                      <a:pt x="12" y="37"/>
                    </a:lnTo>
                    <a:lnTo>
                      <a:pt x="9" y="25"/>
                    </a:lnTo>
                    <a:lnTo>
                      <a:pt x="9" y="18"/>
                    </a:lnTo>
                    <a:lnTo>
                      <a:pt x="12" y="11"/>
                    </a:lnTo>
                    <a:lnTo>
                      <a:pt x="19" y="6"/>
                    </a:lnTo>
                    <a:lnTo>
                      <a:pt x="26" y="2"/>
                    </a:lnTo>
                    <a:lnTo>
                      <a:pt x="40" y="0"/>
                    </a:lnTo>
                    <a:lnTo>
                      <a:pt x="52" y="0"/>
                    </a:lnTo>
                    <a:lnTo>
                      <a:pt x="62" y="2"/>
                    </a:lnTo>
                    <a:lnTo>
                      <a:pt x="71" y="7"/>
                    </a:lnTo>
                    <a:lnTo>
                      <a:pt x="79" y="13"/>
                    </a:lnTo>
                    <a:lnTo>
                      <a:pt x="87" y="21"/>
                    </a:lnTo>
                    <a:lnTo>
                      <a:pt x="95" y="30"/>
                    </a:lnTo>
                    <a:lnTo>
                      <a:pt x="103" y="40"/>
                    </a:lnTo>
                    <a:lnTo>
                      <a:pt x="110" y="53"/>
                    </a:lnTo>
                    <a:lnTo>
                      <a:pt x="117" y="69"/>
                    </a:lnTo>
                    <a:lnTo>
                      <a:pt x="123" y="86"/>
                    </a:lnTo>
                    <a:lnTo>
                      <a:pt x="126" y="106"/>
                    </a:lnTo>
                    <a:lnTo>
                      <a:pt x="129" y="124"/>
                    </a:lnTo>
                    <a:lnTo>
                      <a:pt x="129" y="144"/>
                    </a:lnTo>
                    <a:lnTo>
                      <a:pt x="126" y="162"/>
                    </a:lnTo>
                    <a:lnTo>
                      <a:pt x="121" y="178"/>
                    </a:lnTo>
                    <a:lnTo>
                      <a:pt x="117" y="187"/>
                    </a:lnTo>
                    <a:lnTo>
                      <a:pt x="112" y="197"/>
                    </a:lnTo>
                    <a:lnTo>
                      <a:pt x="105" y="206"/>
                    </a:lnTo>
                    <a:lnTo>
                      <a:pt x="94" y="213"/>
                    </a:lnTo>
                    <a:lnTo>
                      <a:pt x="88" y="215"/>
                    </a:lnTo>
                    <a:lnTo>
                      <a:pt x="84" y="216"/>
                    </a:lnTo>
                    <a:lnTo>
                      <a:pt x="78" y="216"/>
                    </a:lnTo>
                    <a:lnTo>
                      <a:pt x="72" y="216"/>
                    </a:lnTo>
                    <a:lnTo>
                      <a:pt x="67" y="215"/>
                    </a:lnTo>
                    <a:lnTo>
                      <a:pt x="62" y="214"/>
                    </a:lnTo>
                    <a:lnTo>
                      <a:pt x="57" y="212"/>
                    </a:lnTo>
                    <a:lnTo>
                      <a:pt x="53" y="208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37" name="未知"/>
              <p:cNvSpPr>
                <a:spLocks/>
              </p:cNvSpPr>
              <p:nvPr/>
            </p:nvSpPr>
            <p:spPr bwMode="auto">
              <a:xfrm>
                <a:off x="610" y="156"/>
                <a:ext cx="29" cy="36"/>
              </a:xfrm>
              <a:custGeom>
                <a:avLst/>
                <a:gdLst>
                  <a:gd name="T0" fmla="*/ 1 w 58"/>
                  <a:gd name="T1" fmla="*/ 0 h 73"/>
                  <a:gd name="T2" fmla="*/ 0 w 58"/>
                  <a:gd name="T3" fmla="*/ 0 h 73"/>
                  <a:gd name="T4" fmla="*/ 1 w 58"/>
                  <a:gd name="T5" fmla="*/ 0 h 73"/>
                  <a:gd name="T6" fmla="*/ 1 w 58"/>
                  <a:gd name="T7" fmla="*/ 0 h 73"/>
                  <a:gd name="T8" fmla="*/ 1 w 58"/>
                  <a:gd name="T9" fmla="*/ 0 h 73"/>
                  <a:gd name="T10" fmla="*/ 1 w 58"/>
                  <a:gd name="T11" fmla="*/ 0 h 73"/>
                  <a:gd name="T12" fmla="*/ 1 w 58"/>
                  <a:gd name="T13" fmla="*/ 0 h 73"/>
                  <a:gd name="T14" fmla="*/ 1 w 58"/>
                  <a:gd name="T15" fmla="*/ 0 h 73"/>
                  <a:gd name="T16" fmla="*/ 1 w 58"/>
                  <a:gd name="T17" fmla="*/ 0 h 73"/>
                  <a:gd name="T18" fmla="*/ 1 w 58"/>
                  <a:gd name="T19" fmla="*/ 0 h 73"/>
                  <a:gd name="T20" fmla="*/ 1 w 58"/>
                  <a:gd name="T21" fmla="*/ 0 h 73"/>
                  <a:gd name="T22" fmla="*/ 1 w 58"/>
                  <a:gd name="T23" fmla="*/ 0 h 73"/>
                  <a:gd name="T24" fmla="*/ 1 w 58"/>
                  <a:gd name="T25" fmla="*/ 0 h 73"/>
                  <a:gd name="T26" fmla="*/ 1 w 58"/>
                  <a:gd name="T27" fmla="*/ 0 h 73"/>
                  <a:gd name="T28" fmla="*/ 1 w 58"/>
                  <a:gd name="T29" fmla="*/ 0 h 73"/>
                  <a:gd name="T30" fmla="*/ 1 w 58"/>
                  <a:gd name="T31" fmla="*/ 0 h 73"/>
                  <a:gd name="T32" fmla="*/ 1 w 58"/>
                  <a:gd name="T33" fmla="*/ 0 h 73"/>
                  <a:gd name="T34" fmla="*/ 1 w 58"/>
                  <a:gd name="T35" fmla="*/ 0 h 73"/>
                  <a:gd name="T36" fmla="*/ 1 w 58"/>
                  <a:gd name="T37" fmla="*/ 0 h 73"/>
                  <a:gd name="T38" fmla="*/ 1 w 58"/>
                  <a:gd name="T39" fmla="*/ 0 h 73"/>
                  <a:gd name="T40" fmla="*/ 1 w 58"/>
                  <a:gd name="T41" fmla="*/ 0 h 73"/>
                  <a:gd name="T42" fmla="*/ 1 w 58"/>
                  <a:gd name="T43" fmla="*/ 0 h 73"/>
                  <a:gd name="T44" fmla="*/ 1 w 58"/>
                  <a:gd name="T45" fmla="*/ 0 h 7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8" h="73">
                    <a:moveTo>
                      <a:pt x="1" y="7"/>
                    </a:moveTo>
                    <a:lnTo>
                      <a:pt x="0" y="4"/>
                    </a:lnTo>
                    <a:lnTo>
                      <a:pt x="7" y="0"/>
                    </a:lnTo>
                    <a:lnTo>
                      <a:pt x="15" y="3"/>
                    </a:lnTo>
                    <a:lnTo>
                      <a:pt x="22" y="8"/>
                    </a:lnTo>
                    <a:lnTo>
                      <a:pt x="29" y="12"/>
                    </a:lnTo>
                    <a:lnTo>
                      <a:pt x="34" y="20"/>
                    </a:lnTo>
                    <a:lnTo>
                      <a:pt x="41" y="29"/>
                    </a:lnTo>
                    <a:lnTo>
                      <a:pt x="47" y="41"/>
                    </a:lnTo>
                    <a:lnTo>
                      <a:pt x="53" y="53"/>
                    </a:lnTo>
                    <a:lnTo>
                      <a:pt x="54" y="57"/>
                    </a:lnTo>
                    <a:lnTo>
                      <a:pt x="55" y="61"/>
                    </a:lnTo>
                    <a:lnTo>
                      <a:pt x="56" y="66"/>
                    </a:lnTo>
                    <a:lnTo>
                      <a:pt x="58" y="70"/>
                    </a:lnTo>
                    <a:lnTo>
                      <a:pt x="58" y="73"/>
                    </a:lnTo>
                    <a:lnTo>
                      <a:pt x="53" y="63"/>
                    </a:lnTo>
                    <a:lnTo>
                      <a:pt x="47" y="52"/>
                    </a:lnTo>
                    <a:lnTo>
                      <a:pt x="41" y="42"/>
                    </a:lnTo>
                    <a:lnTo>
                      <a:pt x="34" y="33"/>
                    </a:lnTo>
                    <a:lnTo>
                      <a:pt x="28" y="23"/>
                    </a:lnTo>
                    <a:lnTo>
                      <a:pt x="19" y="15"/>
                    </a:lnTo>
                    <a:lnTo>
                      <a:pt x="10" y="11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38" name="未知"/>
              <p:cNvSpPr>
                <a:spLocks/>
              </p:cNvSpPr>
              <p:nvPr/>
            </p:nvSpPr>
            <p:spPr bwMode="auto">
              <a:xfrm>
                <a:off x="517" y="213"/>
                <a:ext cx="6" cy="5"/>
              </a:xfrm>
              <a:custGeom>
                <a:avLst/>
                <a:gdLst>
                  <a:gd name="T0" fmla="*/ 0 w 14"/>
                  <a:gd name="T1" fmla="*/ 0 h 11"/>
                  <a:gd name="T2" fmla="*/ 0 w 14"/>
                  <a:gd name="T3" fmla="*/ 0 h 11"/>
                  <a:gd name="T4" fmla="*/ 0 w 14"/>
                  <a:gd name="T5" fmla="*/ 0 h 11"/>
                  <a:gd name="T6" fmla="*/ 0 w 14"/>
                  <a:gd name="T7" fmla="*/ 0 h 11"/>
                  <a:gd name="T8" fmla="*/ 0 w 14"/>
                  <a:gd name="T9" fmla="*/ 0 h 11"/>
                  <a:gd name="T10" fmla="*/ 0 w 14"/>
                  <a:gd name="T11" fmla="*/ 0 h 11"/>
                  <a:gd name="T12" fmla="*/ 0 w 14"/>
                  <a:gd name="T13" fmla="*/ 0 h 11"/>
                  <a:gd name="T14" fmla="*/ 0 w 14"/>
                  <a:gd name="T15" fmla="*/ 0 h 11"/>
                  <a:gd name="T16" fmla="*/ 0 w 14"/>
                  <a:gd name="T17" fmla="*/ 0 h 11"/>
                  <a:gd name="T18" fmla="*/ 0 w 14"/>
                  <a:gd name="T19" fmla="*/ 0 h 11"/>
                  <a:gd name="T20" fmla="*/ 0 w 14"/>
                  <a:gd name="T21" fmla="*/ 0 h 11"/>
                  <a:gd name="T22" fmla="*/ 0 w 14"/>
                  <a:gd name="T23" fmla="*/ 0 h 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" h="11">
                    <a:moveTo>
                      <a:pt x="0" y="11"/>
                    </a:moveTo>
                    <a:lnTo>
                      <a:pt x="1" y="7"/>
                    </a:lnTo>
                    <a:lnTo>
                      <a:pt x="5" y="5"/>
                    </a:lnTo>
                    <a:lnTo>
                      <a:pt x="9" y="4"/>
                    </a:lnTo>
                    <a:lnTo>
                      <a:pt x="12" y="0"/>
                    </a:lnTo>
                    <a:lnTo>
                      <a:pt x="14" y="4"/>
                    </a:lnTo>
                    <a:lnTo>
                      <a:pt x="12" y="7"/>
                    </a:lnTo>
                    <a:lnTo>
                      <a:pt x="8" y="10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39" name="未知"/>
              <p:cNvSpPr>
                <a:spLocks/>
              </p:cNvSpPr>
              <p:nvPr/>
            </p:nvSpPr>
            <p:spPr bwMode="auto">
              <a:xfrm>
                <a:off x="426" y="138"/>
                <a:ext cx="94" cy="77"/>
              </a:xfrm>
              <a:custGeom>
                <a:avLst/>
                <a:gdLst>
                  <a:gd name="T0" fmla="*/ 1 w 188"/>
                  <a:gd name="T1" fmla="*/ 1 h 154"/>
                  <a:gd name="T2" fmla="*/ 1 w 188"/>
                  <a:gd name="T3" fmla="*/ 1 h 154"/>
                  <a:gd name="T4" fmla="*/ 1 w 188"/>
                  <a:gd name="T5" fmla="*/ 1 h 154"/>
                  <a:gd name="T6" fmla="*/ 1 w 188"/>
                  <a:gd name="T7" fmla="*/ 1 h 154"/>
                  <a:gd name="T8" fmla="*/ 1 w 188"/>
                  <a:gd name="T9" fmla="*/ 1 h 154"/>
                  <a:gd name="T10" fmla="*/ 1 w 188"/>
                  <a:gd name="T11" fmla="*/ 1 h 154"/>
                  <a:gd name="T12" fmla="*/ 1 w 188"/>
                  <a:gd name="T13" fmla="*/ 1 h 154"/>
                  <a:gd name="T14" fmla="*/ 1 w 188"/>
                  <a:gd name="T15" fmla="*/ 1 h 154"/>
                  <a:gd name="T16" fmla="*/ 1 w 188"/>
                  <a:gd name="T17" fmla="*/ 1 h 154"/>
                  <a:gd name="T18" fmla="*/ 1 w 188"/>
                  <a:gd name="T19" fmla="*/ 1 h 154"/>
                  <a:gd name="T20" fmla="*/ 1 w 188"/>
                  <a:gd name="T21" fmla="*/ 1 h 154"/>
                  <a:gd name="T22" fmla="*/ 1 w 188"/>
                  <a:gd name="T23" fmla="*/ 1 h 154"/>
                  <a:gd name="T24" fmla="*/ 1 w 188"/>
                  <a:gd name="T25" fmla="*/ 1 h 154"/>
                  <a:gd name="T26" fmla="*/ 1 w 188"/>
                  <a:gd name="T27" fmla="*/ 1 h 154"/>
                  <a:gd name="T28" fmla="*/ 1 w 188"/>
                  <a:gd name="T29" fmla="*/ 1 h 154"/>
                  <a:gd name="T30" fmla="*/ 1 w 188"/>
                  <a:gd name="T31" fmla="*/ 1 h 154"/>
                  <a:gd name="T32" fmla="*/ 1 w 188"/>
                  <a:gd name="T33" fmla="*/ 1 h 154"/>
                  <a:gd name="T34" fmla="*/ 1 w 188"/>
                  <a:gd name="T35" fmla="*/ 1 h 154"/>
                  <a:gd name="T36" fmla="*/ 1 w 188"/>
                  <a:gd name="T37" fmla="*/ 1 h 154"/>
                  <a:gd name="T38" fmla="*/ 1 w 188"/>
                  <a:gd name="T39" fmla="*/ 1 h 154"/>
                  <a:gd name="T40" fmla="*/ 1 w 188"/>
                  <a:gd name="T41" fmla="*/ 1 h 154"/>
                  <a:gd name="T42" fmla="*/ 1 w 188"/>
                  <a:gd name="T43" fmla="*/ 1 h 154"/>
                  <a:gd name="T44" fmla="*/ 1 w 188"/>
                  <a:gd name="T45" fmla="*/ 1 h 154"/>
                  <a:gd name="T46" fmla="*/ 1 w 188"/>
                  <a:gd name="T47" fmla="*/ 1 h 154"/>
                  <a:gd name="T48" fmla="*/ 1 w 188"/>
                  <a:gd name="T49" fmla="*/ 1 h 154"/>
                  <a:gd name="T50" fmla="*/ 1 w 188"/>
                  <a:gd name="T51" fmla="*/ 1 h 154"/>
                  <a:gd name="T52" fmla="*/ 1 w 188"/>
                  <a:gd name="T53" fmla="*/ 1 h 154"/>
                  <a:gd name="T54" fmla="*/ 1 w 188"/>
                  <a:gd name="T55" fmla="*/ 1 h 154"/>
                  <a:gd name="T56" fmla="*/ 1 w 188"/>
                  <a:gd name="T57" fmla="*/ 1 h 154"/>
                  <a:gd name="T58" fmla="*/ 1 w 188"/>
                  <a:gd name="T59" fmla="*/ 1 h 154"/>
                  <a:gd name="T60" fmla="*/ 1 w 188"/>
                  <a:gd name="T61" fmla="*/ 1 h 154"/>
                  <a:gd name="T62" fmla="*/ 1 w 188"/>
                  <a:gd name="T63" fmla="*/ 1 h 154"/>
                  <a:gd name="T64" fmla="*/ 1 w 188"/>
                  <a:gd name="T65" fmla="*/ 1 h 154"/>
                  <a:gd name="T66" fmla="*/ 1 w 188"/>
                  <a:gd name="T67" fmla="*/ 1 h 154"/>
                  <a:gd name="T68" fmla="*/ 1 w 188"/>
                  <a:gd name="T69" fmla="*/ 1 h 154"/>
                  <a:gd name="T70" fmla="*/ 1 w 188"/>
                  <a:gd name="T71" fmla="*/ 1 h 154"/>
                  <a:gd name="T72" fmla="*/ 1 w 188"/>
                  <a:gd name="T73" fmla="*/ 1 h 154"/>
                  <a:gd name="T74" fmla="*/ 1 w 188"/>
                  <a:gd name="T75" fmla="*/ 1 h 154"/>
                  <a:gd name="T76" fmla="*/ 1 w 188"/>
                  <a:gd name="T77" fmla="*/ 1 h 154"/>
                  <a:gd name="T78" fmla="*/ 1 w 188"/>
                  <a:gd name="T79" fmla="*/ 1 h 154"/>
                  <a:gd name="T80" fmla="*/ 1 w 188"/>
                  <a:gd name="T81" fmla="*/ 1 h 154"/>
                  <a:gd name="T82" fmla="*/ 1 w 188"/>
                  <a:gd name="T83" fmla="*/ 1 h 154"/>
                  <a:gd name="T84" fmla="*/ 1 w 188"/>
                  <a:gd name="T85" fmla="*/ 1 h 154"/>
                  <a:gd name="T86" fmla="*/ 1 w 188"/>
                  <a:gd name="T87" fmla="*/ 1 h 154"/>
                  <a:gd name="T88" fmla="*/ 1 w 188"/>
                  <a:gd name="T89" fmla="*/ 1 h 154"/>
                  <a:gd name="T90" fmla="*/ 1 w 188"/>
                  <a:gd name="T91" fmla="*/ 1 h 15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88" h="154">
                    <a:moveTo>
                      <a:pt x="28" y="141"/>
                    </a:moveTo>
                    <a:lnTo>
                      <a:pt x="19" y="134"/>
                    </a:lnTo>
                    <a:lnTo>
                      <a:pt x="12" y="128"/>
                    </a:lnTo>
                    <a:lnTo>
                      <a:pt x="7" y="122"/>
                    </a:lnTo>
                    <a:lnTo>
                      <a:pt x="6" y="120"/>
                    </a:lnTo>
                    <a:lnTo>
                      <a:pt x="1" y="110"/>
                    </a:lnTo>
                    <a:lnTo>
                      <a:pt x="0" y="99"/>
                    </a:lnTo>
                    <a:lnTo>
                      <a:pt x="3" y="88"/>
                    </a:lnTo>
                    <a:lnTo>
                      <a:pt x="7" y="80"/>
                    </a:lnTo>
                    <a:lnTo>
                      <a:pt x="13" y="72"/>
                    </a:lnTo>
                    <a:lnTo>
                      <a:pt x="21" y="69"/>
                    </a:lnTo>
                    <a:lnTo>
                      <a:pt x="29" y="68"/>
                    </a:lnTo>
                    <a:lnTo>
                      <a:pt x="35" y="70"/>
                    </a:lnTo>
                    <a:lnTo>
                      <a:pt x="39" y="75"/>
                    </a:lnTo>
                    <a:lnTo>
                      <a:pt x="42" y="80"/>
                    </a:lnTo>
                    <a:lnTo>
                      <a:pt x="43" y="85"/>
                    </a:lnTo>
                    <a:lnTo>
                      <a:pt x="43" y="87"/>
                    </a:lnTo>
                    <a:lnTo>
                      <a:pt x="38" y="91"/>
                    </a:lnTo>
                    <a:lnTo>
                      <a:pt x="33" y="92"/>
                    </a:lnTo>
                    <a:lnTo>
                      <a:pt x="28" y="91"/>
                    </a:lnTo>
                    <a:lnTo>
                      <a:pt x="23" y="88"/>
                    </a:lnTo>
                    <a:lnTo>
                      <a:pt x="20" y="82"/>
                    </a:lnTo>
                    <a:lnTo>
                      <a:pt x="13" y="84"/>
                    </a:lnTo>
                    <a:lnTo>
                      <a:pt x="9" y="90"/>
                    </a:lnTo>
                    <a:lnTo>
                      <a:pt x="8" y="98"/>
                    </a:lnTo>
                    <a:lnTo>
                      <a:pt x="9" y="105"/>
                    </a:lnTo>
                    <a:lnTo>
                      <a:pt x="12" y="111"/>
                    </a:lnTo>
                    <a:lnTo>
                      <a:pt x="15" y="116"/>
                    </a:lnTo>
                    <a:lnTo>
                      <a:pt x="16" y="121"/>
                    </a:lnTo>
                    <a:lnTo>
                      <a:pt x="18" y="122"/>
                    </a:lnTo>
                    <a:lnTo>
                      <a:pt x="24" y="126"/>
                    </a:lnTo>
                    <a:lnTo>
                      <a:pt x="33" y="130"/>
                    </a:lnTo>
                    <a:lnTo>
                      <a:pt x="42" y="133"/>
                    </a:lnTo>
                    <a:lnTo>
                      <a:pt x="51" y="133"/>
                    </a:lnTo>
                    <a:lnTo>
                      <a:pt x="58" y="131"/>
                    </a:lnTo>
                    <a:lnTo>
                      <a:pt x="66" y="130"/>
                    </a:lnTo>
                    <a:lnTo>
                      <a:pt x="74" y="128"/>
                    </a:lnTo>
                    <a:lnTo>
                      <a:pt x="80" y="122"/>
                    </a:lnTo>
                    <a:lnTo>
                      <a:pt x="86" y="105"/>
                    </a:lnTo>
                    <a:lnTo>
                      <a:pt x="83" y="87"/>
                    </a:lnTo>
                    <a:lnTo>
                      <a:pt x="75" y="70"/>
                    </a:lnTo>
                    <a:lnTo>
                      <a:pt x="67" y="50"/>
                    </a:lnTo>
                    <a:lnTo>
                      <a:pt x="67" y="48"/>
                    </a:lnTo>
                    <a:lnTo>
                      <a:pt x="65" y="43"/>
                    </a:lnTo>
                    <a:lnTo>
                      <a:pt x="65" y="38"/>
                    </a:lnTo>
                    <a:lnTo>
                      <a:pt x="66" y="30"/>
                    </a:lnTo>
                    <a:lnTo>
                      <a:pt x="66" y="22"/>
                    </a:lnTo>
                    <a:lnTo>
                      <a:pt x="69" y="17"/>
                    </a:lnTo>
                    <a:lnTo>
                      <a:pt x="73" y="14"/>
                    </a:lnTo>
                    <a:lnTo>
                      <a:pt x="76" y="10"/>
                    </a:lnTo>
                    <a:lnTo>
                      <a:pt x="81" y="7"/>
                    </a:lnTo>
                    <a:lnTo>
                      <a:pt x="86" y="4"/>
                    </a:lnTo>
                    <a:lnTo>
                      <a:pt x="91" y="2"/>
                    </a:lnTo>
                    <a:lnTo>
                      <a:pt x="97" y="1"/>
                    </a:lnTo>
                    <a:lnTo>
                      <a:pt x="103" y="0"/>
                    </a:lnTo>
                    <a:lnTo>
                      <a:pt x="107" y="3"/>
                    </a:lnTo>
                    <a:lnTo>
                      <a:pt x="113" y="5"/>
                    </a:lnTo>
                    <a:lnTo>
                      <a:pt x="118" y="8"/>
                    </a:lnTo>
                    <a:lnTo>
                      <a:pt x="122" y="11"/>
                    </a:lnTo>
                    <a:lnTo>
                      <a:pt x="120" y="10"/>
                    </a:lnTo>
                    <a:lnTo>
                      <a:pt x="125" y="17"/>
                    </a:lnTo>
                    <a:lnTo>
                      <a:pt x="128" y="25"/>
                    </a:lnTo>
                    <a:lnTo>
                      <a:pt x="129" y="35"/>
                    </a:lnTo>
                    <a:lnTo>
                      <a:pt x="129" y="43"/>
                    </a:lnTo>
                    <a:lnTo>
                      <a:pt x="126" y="49"/>
                    </a:lnTo>
                    <a:lnTo>
                      <a:pt x="125" y="55"/>
                    </a:lnTo>
                    <a:lnTo>
                      <a:pt x="125" y="61"/>
                    </a:lnTo>
                    <a:lnTo>
                      <a:pt x="126" y="67"/>
                    </a:lnTo>
                    <a:lnTo>
                      <a:pt x="129" y="71"/>
                    </a:lnTo>
                    <a:lnTo>
                      <a:pt x="134" y="72"/>
                    </a:lnTo>
                    <a:lnTo>
                      <a:pt x="140" y="72"/>
                    </a:lnTo>
                    <a:lnTo>
                      <a:pt x="145" y="72"/>
                    </a:lnTo>
                    <a:lnTo>
                      <a:pt x="152" y="64"/>
                    </a:lnTo>
                    <a:lnTo>
                      <a:pt x="152" y="54"/>
                    </a:lnTo>
                    <a:lnTo>
                      <a:pt x="155" y="45"/>
                    </a:lnTo>
                    <a:lnTo>
                      <a:pt x="165" y="41"/>
                    </a:lnTo>
                    <a:lnTo>
                      <a:pt x="171" y="43"/>
                    </a:lnTo>
                    <a:lnTo>
                      <a:pt x="177" y="47"/>
                    </a:lnTo>
                    <a:lnTo>
                      <a:pt x="181" y="52"/>
                    </a:lnTo>
                    <a:lnTo>
                      <a:pt x="186" y="55"/>
                    </a:lnTo>
                    <a:lnTo>
                      <a:pt x="188" y="71"/>
                    </a:lnTo>
                    <a:lnTo>
                      <a:pt x="186" y="88"/>
                    </a:lnTo>
                    <a:lnTo>
                      <a:pt x="179" y="106"/>
                    </a:lnTo>
                    <a:lnTo>
                      <a:pt x="170" y="121"/>
                    </a:lnTo>
                    <a:lnTo>
                      <a:pt x="153" y="132"/>
                    </a:lnTo>
                    <a:lnTo>
                      <a:pt x="136" y="141"/>
                    </a:lnTo>
                    <a:lnTo>
                      <a:pt x="118" y="148"/>
                    </a:lnTo>
                    <a:lnTo>
                      <a:pt x="99" y="153"/>
                    </a:lnTo>
                    <a:lnTo>
                      <a:pt x="80" y="154"/>
                    </a:lnTo>
                    <a:lnTo>
                      <a:pt x="61" y="153"/>
                    </a:lnTo>
                    <a:lnTo>
                      <a:pt x="44" y="148"/>
                    </a:lnTo>
                    <a:lnTo>
                      <a:pt x="28" y="14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40" name="未知"/>
              <p:cNvSpPr>
                <a:spLocks/>
              </p:cNvSpPr>
              <p:nvPr/>
            </p:nvSpPr>
            <p:spPr bwMode="auto">
              <a:xfrm>
                <a:off x="466" y="178"/>
                <a:ext cx="30" cy="30"/>
              </a:xfrm>
              <a:custGeom>
                <a:avLst/>
                <a:gdLst>
                  <a:gd name="T0" fmla="*/ 0 w 59"/>
                  <a:gd name="T1" fmla="*/ 1 h 60"/>
                  <a:gd name="T2" fmla="*/ 1 w 59"/>
                  <a:gd name="T3" fmla="*/ 1 h 60"/>
                  <a:gd name="T4" fmla="*/ 1 w 59"/>
                  <a:gd name="T5" fmla="*/ 1 h 60"/>
                  <a:gd name="T6" fmla="*/ 1 w 59"/>
                  <a:gd name="T7" fmla="*/ 1 h 60"/>
                  <a:gd name="T8" fmla="*/ 1 w 59"/>
                  <a:gd name="T9" fmla="*/ 1 h 60"/>
                  <a:gd name="T10" fmla="*/ 1 w 59"/>
                  <a:gd name="T11" fmla="*/ 1 h 60"/>
                  <a:gd name="T12" fmla="*/ 1 w 59"/>
                  <a:gd name="T13" fmla="*/ 1 h 60"/>
                  <a:gd name="T14" fmla="*/ 1 w 59"/>
                  <a:gd name="T15" fmla="*/ 1 h 60"/>
                  <a:gd name="T16" fmla="*/ 1 w 59"/>
                  <a:gd name="T17" fmla="*/ 0 h 60"/>
                  <a:gd name="T18" fmla="*/ 1 w 59"/>
                  <a:gd name="T19" fmla="*/ 1 h 60"/>
                  <a:gd name="T20" fmla="*/ 1 w 59"/>
                  <a:gd name="T21" fmla="*/ 1 h 60"/>
                  <a:gd name="T22" fmla="*/ 1 w 59"/>
                  <a:gd name="T23" fmla="*/ 1 h 60"/>
                  <a:gd name="T24" fmla="*/ 1 w 59"/>
                  <a:gd name="T25" fmla="*/ 1 h 60"/>
                  <a:gd name="T26" fmla="*/ 1 w 59"/>
                  <a:gd name="T27" fmla="*/ 1 h 60"/>
                  <a:gd name="T28" fmla="*/ 1 w 59"/>
                  <a:gd name="T29" fmla="*/ 1 h 60"/>
                  <a:gd name="T30" fmla="*/ 1 w 59"/>
                  <a:gd name="T31" fmla="*/ 1 h 60"/>
                  <a:gd name="T32" fmla="*/ 1 w 59"/>
                  <a:gd name="T33" fmla="*/ 1 h 60"/>
                  <a:gd name="T34" fmla="*/ 1 w 59"/>
                  <a:gd name="T35" fmla="*/ 1 h 60"/>
                  <a:gd name="T36" fmla="*/ 0 w 59"/>
                  <a:gd name="T37" fmla="*/ 1 h 6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9" h="60">
                    <a:moveTo>
                      <a:pt x="0" y="60"/>
                    </a:moveTo>
                    <a:lnTo>
                      <a:pt x="9" y="56"/>
                    </a:lnTo>
                    <a:lnTo>
                      <a:pt x="18" y="49"/>
                    </a:lnTo>
                    <a:lnTo>
                      <a:pt x="25" y="42"/>
                    </a:lnTo>
                    <a:lnTo>
                      <a:pt x="32" y="35"/>
                    </a:lnTo>
                    <a:lnTo>
                      <a:pt x="38" y="27"/>
                    </a:lnTo>
                    <a:lnTo>
                      <a:pt x="43" y="18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58" y="2"/>
                    </a:lnTo>
                    <a:lnTo>
                      <a:pt x="59" y="8"/>
                    </a:lnTo>
                    <a:lnTo>
                      <a:pt x="58" y="15"/>
                    </a:lnTo>
                    <a:lnTo>
                      <a:pt x="54" y="21"/>
                    </a:lnTo>
                    <a:lnTo>
                      <a:pt x="49" y="28"/>
                    </a:lnTo>
                    <a:lnTo>
                      <a:pt x="44" y="34"/>
                    </a:lnTo>
                    <a:lnTo>
                      <a:pt x="38" y="40"/>
                    </a:lnTo>
                    <a:lnTo>
                      <a:pt x="31" y="45"/>
                    </a:lnTo>
                    <a:lnTo>
                      <a:pt x="25" y="5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41" name="未知"/>
              <p:cNvSpPr>
                <a:spLocks/>
              </p:cNvSpPr>
              <p:nvPr/>
            </p:nvSpPr>
            <p:spPr bwMode="auto">
              <a:xfrm>
                <a:off x="499" y="0"/>
                <a:ext cx="77" cy="94"/>
              </a:xfrm>
              <a:custGeom>
                <a:avLst/>
                <a:gdLst>
                  <a:gd name="T0" fmla="*/ 0 w 156"/>
                  <a:gd name="T1" fmla="*/ 1 h 187"/>
                  <a:gd name="T2" fmla="*/ 0 w 156"/>
                  <a:gd name="T3" fmla="*/ 1 h 187"/>
                  <a:gd name="T4" fmla="*/ 0 w 156"/>
                  <a:gd name="T5" fmla="*/ 1 h 187"/>
                  <a:gd name="T6" fmla="*/ 0 w 156"/>
                  <a:gd name="T7" fmla="*/ 1 h 187"/>
                  <a:gd name="T8" fmla="*/ 0 w 156"/>
                  <a:gd name="T9" fmla="*/ 1 h 187"/>
                  <a:gd name="T10" fmla="*/ 0 w 156"/>
                  <a:gd name="T11" fmla="*/ 1 h 187"/>
                  <a:gd name="T12" fmla="*/ 0 w 156"/>
                  <a:gd name="T13" fmla="*/ 1 h 187"/>
                  <a:gd name="T14" fmla="*/ 0 w 156"/>
                  <a:gd name="T15" fmla="*/ 1 h 187"/>
                  <a:gd name="T16" fmla="*/ 0 w 156"/>
                  <a:gd name="T17" fmla="*/ 1 h 187"/>
                  <a:gd name="T18" fmla="*/ 0 w 156"/>
                  <a:gd name="T19" fmla="*/ 1 h 187"/>
                  <a:gd name="T20" fmla="*/ 0 w 156"/>
                  <a:gd name="T21" fmla="*/ 1 h 187"/>
                  <a:gd name="T22" fmla="*/ 0 w 156"/>
                  <a:gd name="T23" fmla="*/ 1 h 187"/>
                  <a:gd name="T24" fmla="*/ 0 w 156"/>
                  <a:gd name="T25" fmla="*/ 1 h 187"/>
                  <a:gd name="T26" fmla="*/ 0 w 156"/>
                  <a:gd name="T27" fmla="*/ 1 h 187"/>
                  <a:gd name="T28" fmla="*/ 0 w 156"/>
                  <a:gd name="T29" fmla="*/ 1 h 187"/>
                  <a:gd name="T30" fmla="*/ 0 w 156"/>
                  <a:gd name="T31" fmla="*/ 1 h 187"/>
                  <a:gd name="T32" fmla="*/ 0 w 156"/>
                  <a:gd name="T33" fmla="*/ 1 h 187"/>
                  <a:gd name="T34" fmla="*/ 0 w 156"/>
                  <a:gd name="T35" fmla="*/ 0 h 187"/>
                  <a:gd name="T36" fmla="*/ 0 w 156"/>
                  <a:gd name="T37" fmla="*/ 1 h 187"/>
                  <a:gd name="T38" fmla="*/ 0 w 156"/>
                  <a:gd name="T39" fmla="*/ 1 h 187"/>
                  <a:gd name="T40" fmla="*/ 0 w 156"/>
                  <a:gd name="T41" fmla="*/ 1 h 187"/>
                  <a:gd name="T42" fmla="*/ 0 w 156"/>
                  <a:gd name="T43" fmla="*/ 1 h 187"/>
                  <a:gd name="T44" fmla="*/ 0 w 156"/>
                  <a:gd name="T45" fmla="*/ 1 h 187"/>
                  <a:gd name="T46" fmla="*/ 0 w 156"/>
                  <a:gd name="T47" fmla="*/ 1 h 187"/>
                  <a:gd name="T48" fmla="*/ 0 w 156"/>
                  <a:gd name="T49" fmla="*/ 1 h 187"/>
                  <a:gd name="T50" fmla="*/ 0 w 156"/>
                  <a:gd name="T51" fmla="*/ 1 h 187"/>
                  <a:gd name="T52" fmla="*/ 0 w 156"/>
                  <a:gd name="T53" fmla="*/ 1 h 187"/>
                  <a:gd name="T54" fmla="*/ 0 w 156"/>
                  <a:gd name="T55" fmla="*/ 1 h 187"/>
                  <a:gd name="T56" fmla="*/ 0 w 156"/>
                  <a:gd name="T57" fmla="*/ 1 h 187"/>
                  <a:gd name="T58" fmla="*/ 0 w 156"/>
                  <a:gd name="T59" fmla="*/ 1 h 187"/>
                  <a:gd name="T60" fmla="*/ 0 w 156"/>
                  <a:gd name="T61" fmla="*/ 1 h 187"/>
                  <a:gd name="T62" fmla="*/ 0 w 156"/>
                  <a:gd name="T63" fmla="*/ 1 h 187"/>
                  <a:gd name="T64" fmla="*/ 0 w 156"/>
                  <a:gd name="T65" fmla="*/ 1 h 187"/>
                  <a:gd name="T66" fmla="*/ 0 w 156"/>
                  <a:gd name="T67" fmla="*/ 1 h 187"/>
                  <a:gd name="T68" fmla="*/ 0 w 156"/>
                  <a:gd name="T69" fmla="*/ 1 h 187"/>
                  <a:gd name="T70" fmla="*/ 0 w 156"/>
                  <a:gd name="T71" fmla="*/ 1 h 187"/>
                  <a:gd name="T72" fmla="*/ 0 w 156"/>
                  <a:gd name="T73" fmla="*/ 1 h 187"/>
                  <a:gd name="T74" fmla="*/ 0 w 156"/>
                  <a:gd name="T75" fmla="*/ 1 h 187"/>
                  <a:gd name="T76" fmla="*/ 0 w 156"/>
                  <a:gd name="T77" fmla="*/ 1 h 187"/>
                  <a:gd name="T78" fmla="*/ 0 w 156"/>
                  <a:gd name="T79" fmla="*/ 1 h 187"/>
                  <a:gd name="T80" fmla="*/ 0 w 156"/>
                  <a:gd name="T81" fmla="*/ 1 h 187"/>
                  <a:gd name="T82" fmla="*/ 0 w 156"/>
                  <a:gd name="T83" fmla="*/ 1 h 187"/>
                  <a:gd name="T84" fmla="*/ 0 w 156"/>
                  <a:gd name="T85" fmla="*/ 1 h 187"/>
                  <a:gd name="T86" fmla="*/ 0 w 156"/>
                  <a:gd name="T87" fmla="*/ 1 h 187"/>
                  <a:gd name="T88" fmla="*/ 0 w 156"/>
                  <a:gd name="T89" fmla="*/ 1 h 187"/>
                  <a:gd name="T90" fmla="*/ 0 w 156"/>
                  <a:gd name="T91" fmla="*/ 1 h 187"/>
                  <a:gd name="T92" fmla="*/ 0 w 156"/>
                  <a:gd name="T93" fmla="*/ 1 h 187"/>
                  <a:gd name="T94" fmla="*/ 0 w 156"/>
                  <a:gd name="T95" fmla="*/ 1 h 187"/>
                  <a:gd name="T96" fmla="*/ 0 w 156"/>
                  <a:gd name="T97" fmla="*/ 1 h 18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56" h="187">
                    <a:moveTo>
                      <a:pt x="81" y="178"/>
                    </a:moveTo>
                    <a:lnTo>
                      <a:pt x="78" y="171"/>
                    </a:lnTo>
                    <a:lnTo>
                      <a:pt x="78" y="164"/>
                    </a:lnTo>
                    <a:lnTo>
                      <a:pt x="79" y="158"/>
                    </a:lnTo>
                    <a:lnTo>
                      <a:pt x="74" y="154"/>
                    </a:lnTo>
                    <a:lnTo>
                      <a:pt x="68" y="152"/>
                    </a:lnTo>
                    <a:lnTo>
                      <a:pt x="64" y="150"/>
                    </a:lnTo>
                    <a:lnTo>
                      <a:pt x="59" y="152"/>
                    </a:lnTo>
                    <a:lnTo>
                      <a:pt x="55" y="156"/>
                    </a:lnTo>
                    <a:lnTo>
                      <a:pt x="51" y="164"/>
                    </a:lnTo>
                    <a:lnTo>
                      <a:pt x="53" y="172"/>
                    </a:lnTo>
                    <a:lnTo>
                      <a:pt x="56" y="179"/>
                    </a:lnTo>
                    <a:lnTo>
                      <a:pt x="50" y="186"/>
                    </a:lnTo>
                    <a:lnTo>
                      <a:pt x="42" y="187"/>
                    </a:lnTo>
                    <a:lnTo>
                      <a:pt x="35" y="187"/>
                    </a:lnTo>
                    <a:lnTo>
                      <a:pt x="29" y="186"/>
                    </a:lnTo>
                    <a:lnTo>
                      <a:pt x="25" y="184"/>
                    </a:lnTo>
                    <a:lnTo>
                      <a:pt x="20" y="181"/>
                    </a:lnTo>
                    <a:lnTo>
                      <a:pt x="17" y="177"/>
                    </a:lnTo>
                    <a:lnTo>
                      <a:pt x="12" y="172"/>
                    </a:lnTo>
                    <a:lnTo>
                      <a:pt x="7" y="168"/>
                    </a:lnTo>
                    <a:lnTo>
                      <a:pt x="3" y="158"/>
                    </a:lnTo>
                    <a:lnTo>
                      <a:pt x="0" y="141"/>
                    </a:lnTo>
                    <a:lnTo>
                      <a:pt x="0" y="124"/>
                    </a:lnTo>
                    <a:lnTo>
                      <a:pt x="4" y="107"/>
                    </a:lnTo>
                    <a:lnTo>
                      <a:pt x="8" y="89"/>
                    </a:lnTo>
                    <a:lnTo>
                      <a:pt x="17" y="73"/>
                    </a:lnTo>
                    <a:lnTo>
                      <a:pt x="26" y="57"/>
                    </a:lnTo>
                    <a:lnTo>
                      <a:pt x="36" y="42"/>
                    </a:lnTo>
                    <a:lnTo>
                      <a:pt x="49" y="28"/>
                    </a:lnTo>
                    <a:lnTo>
                      <a:pt x="58" y="21"/>
                    </a:lnTo>
                    <a:lnTo>
                      <a:pt x="70" y="14"/>
                    </a:lnTo>
                    <a:lnTo>
                      <a:pt x="80" y="9"/>
                    </a:lnTo>
                    <a:lnTo>
                      <a:pt x="93" y="4"/>
                    </a:lnTo>
                    <a:lnTo>
                      <a:pt x="104" y="2"/>
                    </a:lnTo>
                    <a:lnTo>
                      <a:pt x="114" y="0"/>
                    </a:lnTo>
                    <a:lnTo>
                      <a:pt x="126" y="1"/>
                    </a:lnTo>
                    <a:lnTo>
                      <a:pt x="135" y="4"/>
                    </a:lnTo>
                    <a:lnTo>
                      <a:pt x="146" y="12"/>
                    </a:lnTo>
                    <a:lnTo>
                      <a:pt x="152" y="23"/>
                    </a:lnTo>
                    <a:lnTo>
                      <a:pt x="156" y="33"/>
                    </a:lnTo>
                    <a:lnTo>
                      <a:pt x="156" y="41"/>
                    </a:lnTo>
                    <a:lnTo>
                      <a:pt x="154" y="48"/>
                    </a:lnTo>
                    <a:lnTo>
                      <a:pt x="151" y="52"/>
                    </a:lnTo>
                    <a:lnTo>
                      <a:pt x="146" y="57"/>
                    </a:lnTo>
                    <a:lnTo>
                      <a:pt x="139" y="61"/>
                    </a:lnTo>
                    <a:lnTo>
                      <a:pt x="133" y="59"/>
                    </a:lnTo>
                    <a:lnTo>
                      <a:pt x="128" y="56"/>
                    </a:lnTo>
                    <a:lnTo>
                      <a:pt x="125" y="52"/>
                    </a:lnTo>
                    <a:lnTo>
                      <a:pt x="120" y="50"/>
                    </a:lnTo>
                    <a:lnTo>
                      <a:pt x="120" y="46"/>
                    </a:lnTo>
                    <a:lnTo>
                      <a:pt x="123" y="42"/>
                    </a:lnTo>
                    <a:lnTo>
                      <a:pt x="127" y="40"/>
                    </a:lnTo>
                    <a:lnTo>
                      <a:pt x="131" y="40"/>
                    </a:lnTo>
                    <a:lnTo>
                      <a:pt x="139" y="51"/>
                    </a:lnTo>
                    <a:lnTo>
                      <a:pt x="146" y="48"/>
                    </a:lnTo>
                    <a:lnTo>
                      <a:pt x="148" y="44"/>
                    </a:lnTo>
                    <a:lnTo>
                      <a:pt x="149" y="39"/>
                    </a:lnTo>
                    <a:lnTo>
                      <a:pt x="147" y="32"/>
                    </a:lnTo>
                    <a:lnTo>
                      <a:pt x="146" y="28"/>
                    </a:lnTo>
                    <a:lnTo>
                      <a:pt x="144" y="25"/>
                    </a:lnTo>
                    <a:lnTo>
                      <a:pt x="142" y="21"/>
                    </a:lnTo>
                    <a:lnTo>
                      <a:pt x="141" y="20"/>
                    </a:lnTo>
                    <a:lnTo>
                      <a:pt x="138" y="17"/>
                    </a:lnTo>
                    <a:lnTo>
                      <a:pt x="134" y="14"/>
                    </a:lnTo>
                    <a:lnTo>
                      <a:pt x="129" y="12"/>
                    </a:lnTo>
                    <a:lnTo>
                      <a:pt x="125" y="11"/>
                    </a:lnTo>
                    <a:lnTo>
                      <a:pt x="120" y="11"/>
                    </a:lnTo>
                    <a:lnTo>
                      <a:pt x="114" y="11"/>
                    </a:lnTo>
                    <a:lnTo>
                      <a:pt x="110" y="12"/>
                    </a:lnTo>
                    <a:lnTo>
                      <a:pt x="104" y="13"/>
                    </a:lnTo>
                    <a:lnTo>
                      <a:pt x="94" y="18"/>
                    </a:lnTo>
                    <a:lnTo>
                      <a:pt x="87" y="26"/>
                    </a:lnTo>
                    <a:lnTo>
                      <a:pt x="83" y="36"/>
                    </a:lnTo>
                    <a:lnTo>
                      <a:pt x="82" y="47"/>
                    </a:lnTo>
                    <a:lnTo>
                      <a:pt x="85" y="58"/>
                    </a:lnTo>
                    <a:lnTo>
                      <a:pt x="88" y="70"/>
                    </a:lnTo>
                    <a:lnTo>
                      <a:pt x="94" y="80"/>
                    </a:lnTo>
                    <a:lnTo>
                      <a:pt x="101" y="90"/>
                    </a:lnTo>
                    <a:lnTo>
                      <a:pt x="108" y="101"/>
                    </a:lnTo>
                    <a:lnTo>
                      <a:pt x="116" y="110"/>
                    </a:lnTo>
                    <a:lnTo>
                      <a:pt x="123" y="119"/>
                    </a:lnTo>
                    <a:lnTo>
                      <a:pt x="131" y="127"/>
                    </a:lnTo>
                    <a:lnTo>
                      <a:pt x="136" y="134"/>
                    </a:lnTo>
                    <a:lnTo>
                      <a:pt x="139" y="142"/>
                    </a:lnTo>
                    <a:lnTo>
                      <a:pt x="139" y="150"/>
                    </a:lnTo>
                    <a:lnTo>
                      <a:pt x="138" y="157"/>
                    </a:lnTo>
                    <a:lnTo>
                      <a:pt x="134" y="163"/>
                    </a:lnTo>
                    <a:lnTo>
                      <a:pt x="131" y="169"/>
                    </a:lnTo>
                    <a:lnTo>
                      <a:pt x="126" y="175"/>
                    </a:lnTo>
                    <a:lnTo>
                      <a:pt x="121" y="179"/>
                    </a:lnTo>
                    <a:lnTo>
                      <a:pt x="116" y="181"/>
                    </a:lnTo>
                    <a:lnTo>
                      <a:pt x="111" y="184"/>
                    </a:lnTo>
                    <a:lnTo>
                      <a:pt x="105" y="185"/>
                    </a:lnTo>
                    <a:lnTo>
                      <a:pt x="99" y="184"/>
                    </a:lnTo>
                    <a:lnTo>
                      <a:pt x="95" y="184"/>
                    </a:lnTo>
                    <a:lnTo>
                      <a:pt x="90" y="181"/>
                    </a:lnTo>
                    <a:lnTo>
                      <a:pt x="86" y="180"/>
                    </a:lnTo>
                    <a:lnTo>
                      <a:pt x="81" y="178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42" name="未知"/>
              <p:cNvSpPr>
                <a:spLocks/>
              </p:cNvSpPr>
              <p:nvPr/>
            </p:nvSpPr>
            <p:spPr bwMode="auto">
              <a:xfrm>
                <a:off x="521" y="35"/>
                <a:ext cx="10" cy="36"/>
              </a:xfrm>
              <a:custGeom>
                <a:avLst/>
                <a:gdLst>
                  <a:gd name="T0" fmla="*/ 1 w 20"/>
                  <a:gd name="T1" fmla="*/ 1 h 71"/>
                  <a:gd name="T2" fmla="*/ 1 w 20"/>
                  <a:gd name="T3" fmla="*/ 1 h 71"/>
                  <a:gd name="T4" fmla="*/ 1 w 20"/>
                  <a:gd name="T5" fmla="*/ 1 h 71"/>
                  <a:gd name="T6" fmla="*/ 1 w 20"/>
                  <a:gd name="T7" fmla="*/ 1 h 71"/>
                  <a:gd name="T8" fmla="*/ 0 w 20"/>
                  <a:gd name="T9" fmla="*/ 1 h 71"/>
                  <a:gd name="T10" fmla="*/ 0 w 20"/>
                  <a:gd name="T11" fmla="*/ 1 h 71"/>
                  <a:gd name="T12" fmla="*/ 1 w 20"/>
                  <a:gd name="T13" fmla="*/ 1 h 71"/>
                  <a:gd name="T14" fmla="*/ 1 w 20"/>
                  <a:gd name="T15" fmla="*/ 1 h 71"/>
                  <a:gd name="T16" fmla="*/ 1 w 20"/>
                  <a:gd name="T17" fmla="*/ 0 h 71"/>
                  <a:gd name="T18" fmla="*/ 1 w 20"/>
                  <a:gd name="T19" fmla="*/ 1 h 71"/>
                  <a:gd name="T20" fmla="*/ 1 w 20"/>
                  <a:gd name="T21" fmla="*/ 1 h 71"/>
                  <a:gd name="T22" fmla="*/ 1 w 20"/>
                  <a:gd name="T23" fmla="*/ 1 h 71"/>
                  <a:gd name="T24" fmla="*/ 1 w 20"/>
                  <a:gd name="T25" fmla="*/ 1 h 71"/>
                  <a:gd name="T26" fmla="*/ 1 w 20"/>
                  <a:gd name="T27" fmla="*/ 1 h 7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0" h="71">
                    <a:moveTo>
                      <a:pt x="15" y="71"/>
                    </a:moveTo>
                    <a:lnTo>
                      <a:pt x="8" y="62"/>
                    </a:lnTo>
                    <a:lnTo>
                      <a:pt x="5" y="50"/>
                    </a:lnTo>
                    <a:lnTo>
                      <a:pt x="3" y="39"/>
                    </a:lnTo>
                    <a:lnTo>
                      <a:pt x="0" y="27"/>
                    </a:lnTo>
                    <a:lnTo>
                      <a:pt x="0" y="20"/>
                    </a:lnTo>
                    <a:lnTo>
                      <a:pt x="2" y="14"/>
                    </a:lnTo>
                    <a:lnTo>
                      <a:pt x="3" y="7"/>
                    </a:lnTo>
                    <a:lnTo>
                      <a:pt x="5" y="0"/>
                    </a:lnTo>
                    <a:lnTo>
                      <a:pt x="6" y="14"/>
                    </a:lnTo>
                    <a:lnTo>
                      <a:pt x="8" y="32"/>
                    </a:lnTo>
                    <a:lnTo>
                      <a:pt x="13" y="52"/>
                    </a:lnTo>
                    <a:lnTo>
                      <a:pt x="20" y="69"/>
                    </a:lnTo>
                    <a:lnTo>
                      <a:pt x="15" y="7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43" name="未知"/>
              <p:cNvSpPr>
                <a:spLocks/>
              </p:cNvSpPr>
              <p:nvPr/>
            </p:nvSpPr>
            <p:spPr bwMode="auto">
              <a:xfrm>
                <a:off x="525" y="19"/>
                <a:ext cx="5" cy="11"/>
              </a:xfrm>
              <a:custGeom>
                <a:avLst/>
                <a:gdLst>
                  <a:gd name="T0" fmla="*/ 0 w 11"/>
                  <a:gd name="T1" fmla="*/ 1 h 21"/>
                  <a:gd name="T2" fmla="*/ 0 w 11"/>
                  <a:gd name="T3" fmla="*/ 1 h 21"/>
                  <a:gd name="T4" fmla="*/ 0 w 11"/>
                  <a:gd name="T5" fmla="*/ 1 h 21"/>
                  <a:gd name="T6" fmla="*/ 0 w 11"/>
                  <a:gd name="T7" fmla="*/ 1 h 21"/>
                  <a:gd name="T8" fmla="*/ 0 w 11"/>
                  <a:gd name="T9" fmla="*/ 0 h 21"/>
                  <a:gd name="T10" fmla="*/ 0 w 11"/>
                  <a:gd name="T11" fmla="*/ 1 h 21"/>
                  <a:gd name="T12" fmla="*/ 0 w 11"/>
                  <a:gd name="T13" fmla="*/ 1 h 21"/>
                  <a:gd name="T14" fmla="*/ 0 w 11"/>
                  <a:gd name="T15" fmla="*/ 1 h 21"/>
                  <a:gd name="T16" fmla="*/ 0 w 11"/>
                  <a:gd name="T17" fmla="*/ 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21">
                    <a:moveTo>
                      <a:pt x="0" y="21"/>
                    </a:moveTo>
                    <a:lnTo>
                      <a:pt x="4" y="17"/>
                    </a:lnTo>
                    <a:lnTo>
                      <a:pt x="6" y="10"/>
                    </a:lnTo>
                    <a:lnTo>
                      <a:pt x="8" y="4"/>
                    </a:lnTo>
                    <a:lnTo>
                      <a:pt x="11" y="0"/>
                    </a:lnTo>
                    <a:lnTo>
                      <a:pt x="11" y="5"/>
                    </a:lnTo>
                    <a:lnTo>
                      <a:pt x="8" y="12"/>
                    </a:lnTo>
                    <a:lnTo>
                      <a:pt x="5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44" name="未知"/>
              <p:cNvSpPr>
                <a:spLocks/>
              </p:cNvSpPr>
              <p:nvPr/>
            </p:nvSpPr>
            <p:spPr bwMode="auto">
              <a:xfrm>
                <a:off x="494" y="90"/>
                <a:ext cx="120" cy="136"/>
              </a:xfrm>
              <a:custGeom>
                <a:avLst/>
                <a:gdLst>
                  <a:gd name="T0" fmla="*/ 1 w 240"/>
                  <a:gd name="T1" fmla="*/ 1 h 272"/>
                  <a:gd name="T2" fmla="*/ 1 w 240"/>
                  <a:gd name="T3" fmla="*/ 1 h 272"/>
                  <a:gd name="T4" fmla="*/ 1 w 240"/>
                  <a:gd name="T5" fmla="*/ 1 h 272"/>
                  <a:gd name="T6" fmla="*/ 1 w 240"/>
                  <a:gd name="T7" fmla="*/ 1 h 272"/>
                  <a:gd name="T8" fmla="*/ 1 w 240"/>
                  <a:gd name="T9" fmla="*/ 1 h 272"/>
                  <a:gd name="T10" fmla="*/ 1 w 240"/>
                  <a:gd name="T11" fmla="*/ 1 h 272"/>
                  <a:gd name="T12" fmla="*/ 1 w 240"/>
                  <a:gd name="T13" fmla="*/ 1 h 272"/>
                  <a:gd name="T14" fmla="*/ 1 w 240"/>
                  <a:gd name="T15" fmla="*/ 1 h 272"/>
                  <a:gd name="T16" fmla="*/ 1 w 240"/>
                  <a:gd name="T17" fmla="*/ 1 h 272"/>
                  <a:gd name="T18" fmla="*/ 1 w 240"/>
                  <a:gd name="T19" fmla="*/ 1 h 272"/>
                  <a:gd name="T20" fmla="*/ 1 w 240"/>
                  <a:gd name="T21" fmla="*/ 1 h 272"/>
                  <a:gd name="T22" fmla="*/ 1 w 240"/>
                  <a:gd name="T23" fmla="*/ 1 h 272"/>
                  <a:gd name="T24" fmla="*/ 1 w 240"/>
                  <a:gd name="T25" fmla="*/ 1 h 272"/>
                  <a:gd name="T26" fmla="*/ 1 w 240"/>
                  <a:gd name="T27" fmla="*/ 1 h 272"/>
                  <a:gd name="T28" fmla="*/ 1 w 240"/>
                  <a:gd name="T29" fmla="*/ 1 h 272"/>
                  <a:gd name="T30" fmla="*/ 1 w 240"/>
                  <a:gd name="T31" fmla="*/ 1 h 272"/>
                  <a:gd name="T32" fmla="*/ 1 w 240"/>
                  <a:gd name="T33" fmla="*/ 1 h 272"/>
                  <a:gd name="T34" fmla="*/ 1 w 240"/>
                  <a:gd name="T35" fmla="*/ 1 h 272"/>
                  <a:gd name="T36" fmla="*/ 1 w 240"/>
                  <a:gd name="T37" fmla="*/ 1 h 272"/>
                  <a:gd name="T38" fmla="*/ 1 w 240"/>
                  <a:gd name="T39" fmla="*/ 1 h 272"/>
                  <a:gd name="T40" fmla="*/ 1 w 240"/>
                  <a:gd name="T41" fmla="*/ 1 h 272"/>
                  <a:gd name="T42" fmla="*/ 1 w 240"/>
                  <a:gd name="T43" fmla="*/ 1 h 272"/>
                  <a:gd name="T44" fmla="*/ 1 w 240"/>
                  <a:gd name="T45" fmla="*/ 1 h 272"/>
                  <a:gd name="T46" fmla="*/ 1 w 240"/>
                  <a:gd name="T47" fmla="*/ 1 h 272"/>
                  <a:gd name="T48" fmla="*/ 1 w 240"/>
                  <a:gd name="T49" fmla="*/ 1 h 272"/>
                  <a:gd name="T50" fmla="*/ 1 w 240"/>
                  <a:gd name="T51" fmla="*/ 1 h 272"/>
                  <a:gd name="T52" fmla="*/ 1 w 240"/>
                  <a:gd name="T53" fmla="*/ 1 h 272"/>
                  <a:gd name="T54" fmla="*/ 1 w 240"/>
                  <a:gd name="T55" fmla="*/ 1 h 272"/>
                  <a:gd name="T56" fmla="*/ 1 w 240"/>
                  <a:gd name="T57" fmla="*/ 2 h 272"/>
                  <a:gd name="T58" fmla="*/ 1 w 240"/>
                  <a:gd name="T59" fmla="*/ 2 h 272"/>
                  <a:gd name="T60" fmla="*/ 1 w 240"/>
                  <a:gd name="T61" fmla="*/ 1 h 272"/>
                  <a:gd name="T62" fmla="*/ 1 w 240"/>
                  <a:gd name="T63" fmla="*/ 1 h 272"/>
                  <a:gd name="T64" fmla="*/ 1 w 240"/>
                  <a:gd name="T65" fmla="*/ 1 h 272"/>
                  <a:gd name="T66" fmla="*/ 1 w 240"/>
                  <a:gd name="T67" fmla="*/ 1 h 272"/>
                  <a:gd name="T68" fmla="*/ 1 w 240"/>
                  <a:gd name="T69" fmla="*/ 1 h 272"/>
                  <a:gd name="T70" fmla="*/ 1 w 240"/>
                  <a:gd name="T71" fmla="*/ 1 h 272"/>
                  <a:gd name="T72" fmla="*/ 1 w 240"/>
                  <a:gd name="T73" fmla="*/ 1 h 272"/>
                  <a:gd name="T74" fmla="*/ 1 w 240"/>
                  <a:gd name="T75" fmla="*/ 1 h 272"/>
                  <a:gd name="T76" fmla="*/ 1 w 240"/>
                  <a:gd name="T77" fmla="*/ 1 h 272"/>
                  <a:gd name="T78" fmla="*/ 1 w 240"/>
                  <a:gd name="T79" fmla="*/ 1 h 272"/>
                  <a:gd name="T80" fmla="*/ 1 w 240"/>
                  <a:gd name="T81" fmla="*/ 1 h 272"/>
                  <a:gd name="T82" fmla="*/ 1 w 240"/>
                  <a:gd name="T83" fmla="*/ 1 h 272"/>
                  <a:gd name="T84" fmla="*/ 1 w 240"/>
                  <a:gd name="T85" fmla="*/ 1 h 272"/>
                  <a:gd name="T86" fmla="*/ 1 w 240"/>
                  <a:gd name="T87" fmla="*/ 1 h 272"/>
                  <a:gd name="T88" fmla="*/ 1 w 240"/>
                  <a:gd name="T89" fmla="*/ 1 h 272"/>
                  <a:gd name="T90" fmla="*/ 1 w 240"/>
                  <a:gd name="T91" fmla="*/ 1 h 272"/>
                  <a:gd name="T92" fmla="*/ 1 w 240"/>
                  <a:gd name="T93" fmla="*/ 1 h 272"/>
                  <a:gd name="T94" fmla="*/ 1 w 240"/>
                  <a:gd name="T95" fmla="*/ 1 h 272"/>
                  <a:gd name="T96" fmla="*/ 1 w 240"/>
                  <a:gd name="T97" fmla="*/ 1 h 272"/>
                  <a:gd name="T98" fmla="*/ 1 w 240"/>
                  <a:gd name="T99" fmla="*/ 1 h 272"/>
                  <a:gd name="T100" fmla="*/ 1 w 240"/>
                  <a:gd name="T101" fmla="*/ 1 h 272"/>
                  <a:gd name="T102" fmla="*/ 1 w 240"/>
                  <a:gd name="T103" fmla="*/ 1 h 272"/>
                  <a:gd name="T104" fmla="*/ 1 w 240"/>
                  <a:gd name="T105" fmla="*/ 1 h 272"/>
                  <a:gd name="T106" fmla="*/ 1 w 240"/>
                  <a:gd name="T107" fmla="*/ 1 h 272"/>
                  <a:gd name="T108" fmla="*/ 1 w 240"/>
                  <a:gd name="T109" fmla="*/ 1 h 272"/>
                  <a:gd name="T110" fmla="*/ 1 w 240"/>
                  <a:gd name="T111" fmla="*/ 1 h 27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40" h="272">
                    <a:moveTo>
                      <a:pt x="204" y="21"/>
                    </a:moveTo>
                    <a:lnTo>
                      <a:pt x="206" y="24"/>
                    </a:lnTo>
                    <a:lnTo>
                      <a:pt x="209" y="29"/>
                    </a:lnTo>
                    <a:lnTo>
                      <a:pt x="209" y="34"/>
                    </a:lnTo>
                    <a:lnTo>
                      <a:pt x="208" y="35"/>
                    </a:lnTo>
                    <a:lnTo>
                      <a:pt x="205" y="32"/>
                    </a:lnTo>
                    <a:lnTo>
                      <a:pt x="203" y="29"/>
                    </a:lnTo>
                    <a:lnTo>
                      <a:pt x="202" y="24"/>
                    </a:lnTo>
                    <a:lnTo>
                      <a:pt x="204" y="21"/>
                    </a:lnTo>
                    <a:lnTo>
                      <a:pt x="195" y="16"/>
                    </a:lnTo>
                    <a:lnTo>
                      <a:pt x="195" y="20"/>
                    </a:lnTo>
                    <a:lnTo>
                      <a:pt x="196" y="22"/>
                    </a:lnTo>
                    <a:lnTo>
                      <a:pt x="196" y="25"/>
                    </a:lnTo>
                    <a:lnTo>
                      <a:pt x="196" y="29"/>
                    </a:lnTo>
                    <a:lnTo>
                      <a:pt x="198" y="34"/>
                    </a:lnTo>
                    <a:lnTo>
                      <a:pt x="202" y="39"/>
                    </a:lnTo>
                    <a:lnTo>
                      <a:pt x="205" y="42"/>
                    </a:lnTo>
                    <a:lnTo>
                      <a:pt x="211" y="40"/>
                    </a:lnTo>
                    <a:lnTo>
                      <a:pt x="214" y="36"/>
                    </a:lnTo>
                    <a:lnTo>
                      <a:pt x="216" y="30"/>
                    </a:lnTo>
                    <a:lnTo>
                      <a:pt x="216" y="25"/>
                    </a:lnTo>
                    <a:lnTo>
                      <a:pt x="214" y="21"/>
                    </a:lnTo>
                    <a:lnTo>
                      <a:pt x="235" y="22"/>
                    </a:lnTo>
                    <a:lnTo>
                      <a:pt x="238" y="20"/>
                    </a:lnTo>
                    <a:lnTo>
                      <a:pt x="240" y="16"/>
                    </a:lnTo>
                    <a:lnTo>
                      <a:pt x="240" y="12"/>
                    </a:lnTo>
                    <a:lnTo>
                      <a:pt x="236" y="6"/>
                    </a:lnTo>
                    <a:lnTo>
                      <a:pt x="235" y="6"/>
                    </a:lnTo>
                    <a:lnTo>
                      <a:pt x="234" y="7"/>
                    </a:lnTo>
                    <a:lnTo>
                      <a:pt x="233" y="8"/>
                    </a:lnTo>
                    <a:lnTo>
                      <a:pt x="232" y="11"/>
                    </a:lnTo>
                    <a:lnTo>
                      <a:pt x="231" y="13"/>
                    </a:lnTo>
                    <a:lnTo>
                      <a:pt x="228" y="15"/>
                    </a:lnTo>
                    <a:lnTo>
                      <a:pt x="228" y="16"/>
                    </a:lnTo>
                    <a:lnTo>
                      <a:pt x="223" y="15"/>
                    </a:lnTo>
                    <a:lnTo>
                      <a:pt x="218" y="14"/>
                    </a:lnTo>
                    <a:lnTo>
                      <a:pt x="213" y="13"/>
                    </a:lnTo>
                    <a:lnTo>
                      <a:pt x="209" y="14"/>
                    </a:lnTo>
                    <a:lnTo>
                      <a:pt x="201" y="11"/>
                    </a:lnTo>
                    <a:lnTo>
                      <a:pt x="191" y="9"/>
                    </a:lnTo>
                    <a:lnTo>
                      <a:pt x="181" y="11"/>
                    </a:lnTo>
                    <a:lnTo>
                      <a:pt x="172" y="13"/>
                    </a:lnTo>
                    <a:lnTo>
                      <a:pt x="161" y="16"/>
                    </a:lnTo>
                    <a:lnTo>
                      <a:pt x="152" y="21"/>
                    </a:lnTo>
                    <a:lnTo>
                      <a:pt x="142" y="25"/>
                    </a:lnTo>
                    <a:lnTo>
                      <a:pt x="134" y="30"/>
                    </a:lnTo>
                    <a:lnTo>
                      <a:pt x="129" y="40"/>
                    </a:lnTo>
                    <a:lnTo>
                      <a:pt x="127" y="51"/>
                    </a:lnTo>
                    <a:lnTo>
                      <a:pt x="129" y="61"/>
                    </a:lnTo>
                    <a:lnTo>
                      <a:pt x="136" y="72"/>
                    </a:lnTo>
                    <a:lnTo>
                      <a:pt x="135" y="77"/>
                    </a:lnTo>
                    <a:lnTo>
                      <a:pt x="133" y="82"/>
                    </a:lnTo>
                    <a:lnTo>
                      <a:pt x="129" y="85"/>
                    </a:lnTo>
                    <a:lnTo>
                      <a:pt x="125" y="88"/>
                    </a:lnTo>
                    <a:lnTo>
                      <a:pt x="122" y="84"/>
                    </a:lnTo>
                    <a:lnTo>
                      <a:pt x="119" y="77"/>
                    </a:lnTo>
                    <a:lnTo>
                      <a:pt x="114" y="69"/>
                    </a:lnTo>
                    <a:lnTo>
                      <a:pt x="111" y="60"/>
                    </a:lnTo>
                    <a:lnTo>
                      <a:pt x="112" y="50"/>
                    </a:lnTo>
                    <a:lnTo>
                      <a:pt x="113" y="42"/>
                    </a:lnTo>
                    <a:lnTo>
                      <a:pt x="113" y="37"/>
                    </a:lnTo>
                    <a:lnTo>
                      <a:pt x="110" y="34"/>
                    </a:lnTo>
                    <a:lnTo>
                      <a:pt x="102" y="42"/>
                    </a:lnTo>
                    <a:lnTo>
                      <a:pt x="92" y="32"/>
                    </a:lnTo>
                    <a:lnTo>
                      <a:pt x="88" y="22"/>
                    </a:lnTo>
                    <a:lnTo>
                      <a:pt x="84" y="12"/>
                    </a:lnTo>
                    <a:lnTo>
                      <a:pt x="81" y="0"/>
                    </a:lnTo>
                    <a:lnTo>
                      <a:pt x="81" y="13"/>
                    </a:lnTo>
                    <a:lnTo>
                      <a:pt x="84" y="25"/>
                    </a:lnTo>
                    <a:lnTo>
                      <a:pt x="91" y="38"/>
                    </a:lnTo>
                    <a:lnTo>
                      <a:pt x="98" y="52"/>
                    </a:lnTo>
                    <a:lnTo>
                      <a:pt x="105" y="66"/>
                    </a:lnTo>
                    <a:lnTo>
                      <a:pt x="111" y="80"/>
                    </a:lnTo>
                    <a:lnTo>
                      <a:pt x="113" y="93"/>
                    </a:lnTo>
                    <a:lnTo>
                      <a:pt x="112" y="108"/>
                    </a:lnTo>
                    <a:lnTo>
                      <a:pt x="106" y="107"/>
                    </a:lnTo>
                    <a:lnTo>
                      <a:pt x="99" y="101"/>
                    </a:lnTo>
                    <a:lnTo>
                      <a:pt x="96" y="96"/>
                    </a:lnTo>
                    <a:lnTo>
                      <a:pt x="94" y="93"/>
                    </a:lnTo>
                    <a:lnTo>
                      <a:pt x="85" y="84"/>
                    </a:lnTo>
                    <a:lnTo>
                      <a:pt x="76" y="81"/>
                    </a:lnTo>
                    <a:lnTo>
                      <a:pt x="64" y="80"/>
                    </a:lnTo>
                    <a:lnTo>
                      <a:pt x="52" y="80"/>
                    </a:lnTo>
                    <a:lnTo>
                      <a:pt x="39" y="80"/>
                    </a:lnTo>
                    <a:lnTo>
                      <a:pt x="28" y="76"/>
                    </a:lnTo>
                    <a:lnTo>
                      <a:pt x="19" y="68"/>
                    </a:lnTo>
                    <a:lnTo>
                      <a:pt x="13" y="54"/>
                    </a:lnTo>
                    <a:lnTo>
                      <a:pt x="15" y="47"/>
                    </a:lnTo>
                    <a:lnTo>
                      <a:pt x="17" y="42"/>
                    </a:lnTo>
                    <a:lnTo>
                      <a:pt x="22" y="36"/>
                    </a:lnTo>
                    <a:lnTo>
                      <a:pt x="29" y="32"/>
                    </a:lnTo>
                    <a:lnTo>
                      <a:pt x="37" y="34"/>
                    </a:lnTo>
                    <a:lnTo>
                      <a:pt x="44" y="36"/>
                    </a:lnTo>
                    <a:lnTo>
                      <a:pt x="47" y="42"/>
                    </a:lnTo>
                    <a:lnTo>
                      <a:pt x="47" y="49"/>
                    </a:lnTo>
                    <a:lnTo>
                      <a:pt x="53" y="46"/>
                    </a:lnTo>
                    <a:lnTo>
                      <a:pt x="50" y="38"/>
                    </a:lnTo>
                    <a:lnTo>
                      <a:pt x="45" y="31"/>
                    </a:lnTo>
                    <a:lnTo>
                      <a:pt x="38" y="27"/>
                    </a:lnTo>
                    <a:lnTo>
                      <a:pt x="31" y="25"/>
                    </a:lnTo>
                    <a:lnTo>
                      <a:pt x="20" y="31"/>
                    </a:lnTo>
                    <a:lnTo>
                      <a:pt x="13" y="38"/>
                    </a:lnTo>
                    <a:lnTo>
                      <a:pt x="8" y="46"/>
                    </a:lnTo>
                    <a:lnTo>
                      <a:pt x="7" y="57"/>
                    </a:lnTo>
                    <a:lnTo>
                      <a:pt x="12" y="66"/>
                    </a:lnTo>
                    <a:lnTo>
                      <a:pt x="17" y="73"/>
                    </a:lnTo>
                    <a:lnTo>
                      <a:pt x="23" y="78"/>
                    </a:lnTo>
                    <a:lnTo>
                      <a:pt x="30" y="83"/>
                    </a:lnTo>
                    <a:lnTo>
                      <a:pt x="21" y="97"/>
                    </a:lnTo>
                    <a:lnTo>
                      <a:pt x="12" y="108"/>
                    </a:lnTo>
                    <a:lnTo>
                      <a:pt x="5" y="122"/>
                    </a:lnTo>
                    <a:lnTo>
                      <a:pt x="0" y="138"/>
                    </a:lnTo>
                    <a:lnTo>
                      <a:pt x="5" y="142"/>
                    </a:lnTo>
                    <a:lnTo>
                      <a:pt x="9" y="131"/>
                    </a:lnTo>
                    <a:lnTo>
                      <a:pt x="14" y="121"/>
                    </a:lnTo>
                    <a:lnTo>
                      <a:pt x="19" y="111"/>
                    </a:lnTo>
                    <a:lnTo>
                      <a:pt x="27" y="100"/>
                    </a:lnTo>
                    <a:lnTo>
                      <a:pt x="30" y="97"/>
                    </a:lnTo>
                    <a:lnTo>
                      <a:pt x="35" y="93"/>
                    </a:lnTo>
                    <a:lnTo>
                      <a:pt x="39" y="90"/>
                    </a:lnTo>
                    <a:lnTo>
                      <a:pt x="44" y="89"/>
                    </a:lnTo>
                    <a:lnTo>
                      <a:pt x="49" y="88"/>
                    </a:lnTo>
                    <a:lnTo>
                      <a:pt x="54" y="87"/>
                    </a:lnTo>
                    <a:lnTo>
                      <a:pt x="59" y="87"/>
                    </a:lnTo>
                    <a:lnTo>
                      <a:pt x="64" y="88"/>
                    </a:lnTo>
                    <a:lnTo>
                      <a:pt x="56" y="96"/>
                    </a:lnTo>
                    <a:lnTo>
                      <a:pt x="51" y="104"/>
                    </a:lnTo>
                    <a:lnTo>
                      <a:pt x="50" y="112"/>
                    </a:lnTo>
                    <a:lnTo>
                      <a:pt x="51" y="118"/>
                    </a:lnTo>
                    <a:lnTo>
                      <a:pt x="54" y="123"/>
                    </a:lnTo>
                    <a:lnTo>
                      <a:pt x="59" y="127"/>
                    </a:lnTo>
                    <a:lnTo>
                      <a:pt x="64" y="129"/>
                    </a:lnTo>
                    <a:lnTo>
                      <a:pt x="69" y="130"/>
                    </a:lnTo>
                    <a:lnTo>
                      <a:pt x="73" y="130"/>
                    </a:lnTo>
                    <a:lnTo>
                      <a:pt x="76" y="128"/>
                    </a:lnTo>
                    <a:lnTo>
                      <a:pt x="79" y="126"/>
                    </a:lnTo>
                    <a:lnTo>
                      <a:pt x="80" y="122"/>
                    </a:lnTo>
                    <a:lnTo>
                      <a:pt x="80" y="118"/>
                    </a:lnTo>
                    <a:lnTo>
                      <a:pt x="79" y="114"/>
                    </a:lnTo>
                    <a:lnTo>
                      <a:pt x="75" y="111"/>
                    </a:lnTo>
                    <a:lnTo>
                      <a:pt x="72" y="110"/>
                    </a:lnTo>
                    <a:lnTo>
                      <a:pt x="68" y="113"/>
                    </a:lnTo>
                    <a:lnTo>
                      <a:pt x="70" y="116"/>
                    </a:lnTo>
                    <a:lnTo>
                      <a:pt x="73" y="121"/>
                    </a:lnTo>
                    <a:lnTo>
                      <a:pt x="73" y="125"/>
                    </a:lnTo>
                    <a:lnTo>
                      <a:pt x="68" y="128"/>
                    </a:lnTo>
                    <a:lnTo>
                      <a:pt x="64" y="126"/>
                    </a:lnTo>
                    <a:lnTo>
                      <a:pt x="59" y="123"/>
                    </a:lnTo>
                    <a:lnTo>
                      <a:pt x="56" y="120"/>
                    </a:lnTo>
                    <a:lnTo>
                      <a:pt x="54" y="114"/>
                    </a:lnTo>
                    <a:lnTo>
                      <a:pt x="56" y="110"/>
                    </a:lnTo>
                    <a:lnTo>
                      <a:pt x="59" y="104"/>
                    </a:lnTo>
                    <a:lnTo>
                      <a:pt x="64" y="99"/>
                    </a:lnTo>
                    <a:lnTo>
                      <a:pt x="72" y="97"/>
                    </a:lnTo>
                    <a:lnTo>
                      <a:pt x="81" y="99"/>
                    </a:lnTo>
                    <a:lnTo>
                      <a:pt x="88" y="103"/>
                    </a:lnTo>
                    <a:lnTo>
                      <a:pt x="95" y="107"/>
                    </a:lnTo>
                    <a:lnTo>
                      <a:pt x="100" y="115"/>
                    </a:lnTo>
                    <a:lnTo>
                      <a:pt x="104" y="128"/>
                    </a:lnTo>
                    <a:lnTo>
                      <a:pt x="102" y="139"/>
                    </a:lnTo>
                    <a:lnTo>
                      <a:pt x="97" y="151"/>
                    </a:lnTo>
                    <a:lnTo>
                      <a:pt x="92" y="161"/>
                    </a:lnTo>
                    <a:lnTo>
                      <a:pt x="94" y="176"/>
                    </a:lnTo>
                    <a:lnTo>
                      <a:pt x="91" y="189"/>
                    </a:lnTo>
                    <a:lnTo>
                      <a:pt x="85" y="201"/>
                    </a:lnTo>
                    <a:lnTo>
                      <a:pt x="79" y="214"/>
                    </a:lnTo>
                    <a:lnTo>
                      <a:pt x="72" y="221"/>
                    </a:lnTo>
                    <a:lnTo>
                      <a:pt x="64" y="228"/>
                    </a:lnTo>
                    <a:lnTo>
                      <a:pt x="54" y="234"/>
                    </a:lnTo>
                    <a:lnTo>
                      <a:pt x="46" y="241"/>
                    </a:lnTo>
                    <a:lnTo>
                      <a:pt x="38" y="247"/>
                    </a:lnTo>
                    <a:lnTo>
                      <a:pt x="32" y="255"/>
                    </a:lnTo>
                    <a:lnTo>
                      <a:pt x="28" y="263"/>
                    </a:lnTo>
                    <a:lnTo>
                      <a:pt x="26" y="272"/>
                    </a:lnTo>
                    <a:lnTo>
                      <a:pt x="31" y="272"/>
                    </a:lnTo>
                    <a:lnTo>
                      <a:pt x="36" y="268"/>
                    </a:lnTo>
                    <a:lnTo>
                      <a:pt x="42" y="264"/>
                    </a:lnTo>
                    <a:lnTo>
                      <a:pt x="47" y="262"/>
                    </a:lnTo>
                    <a:lnTo>
                      <a:pt x="60" y="263"/>
                    </a:lnTo>
                    <a:lnTo>
                      <a:pt x="69" y="260"/>
                    </a:lnTo>
                    <a:lnTo>
                      <a:pt x="76" y="255"/>
                    </a:lnTo>
                    <a:lnTo>
                      <a:pt x="82" y="247"/>
                    </a:lnTo>
                    <a:lnTo>
                      <a:pt x="87" y="237"/>
                    </a:lnTo>
                    <a:lnTo>
                      <a:pt x="92" y="228"/>
                    </a:lnTo>
                    <a:lnTo>
                      <a:pt x="97" y="219"/>
                    </a:lnTo>
                    <a:lnTo>
                      <a:pt x="104" y="212"/>
                    </a:lnTo>
                    <a:lnTo>
                      <a:pt x="112" y="214"/>
                    </a:lnTo>
                    <a:lnTo>
                      <a:pt x="118" y="213"/>
                    </a:lnTo>
                    <a:lnTo>
                      <a:pt x="121" y="210"/>
                    </a:lnTo>
                    <a:lnTo>
                      <a:pt x="125" y="205"/>
                    </a:lnTo>
                    <a:lnTo>
                      <a:pt x="127" y="199"/>
                    </a:lnTo>
                    <a:lnTo>
                      <a:pt x="129" y="192"/>
                    </a:lnTo>
                    <a:lnTo>
                      <a:pt x="133" y="187"/>
                    </a:lnTo>
                    <a:lnTo>
                      <a:pt x="138" y="183"/>
                    </a:lnTo>
                    <a:lnTo>
                      <a:pt x="153" y="184"/>
                    </a:lnTo>
                    <a:lnTo>
                      <a:pt x="159" y="187"/>
                    </a:lnTo>
                    <a:lnTo>
                      <a:pt x="158" y="190"/>
                    </a:lnTo>
                    <a:lnTo>
                      <a:pt x="152" y="194"/>
                    </a:lnTo>
                    <a:lnTo>
                      <a:pt x="145" y="199"/>
                    </a:lnTo>
                    <a:lnTo>
                      <a:pt x="138" y="205"/>
                    </a:lnTo>
                    <a:lnTo>
                      <a:pt x="134" y="212"/>
                    </a:lnTo>
                    <a:lnTo>
                      <a:pt x="135" y="219"/>
                    </a:lnTo>
                    <a:lnTo>
                      <a:pt x="137" y="225"/>
                    </a:lnTo>
                    <a:lnTo>
                      <a:pt x="140" y="228"/>
                    </a:lnTo>
                    <a:lnTo>
                      <a:pt x="143" y="232"/>
                    </a:lnTo>
                    <a:lnTo>
                      <a:pt x="150" y="233"/>
                    </a:lnTo>
                    <a:lnTo>
                      <a:pt x="160" y="229"/>
                    </a:lnTo>
                    <a:lnTo>
                      <a:pt x="165" y="220"/>
                    </a:lnTo>
                    <a:lnTo>
                      <a:pt x="168" y="210"/>
                    </a:lnTo>
                    <a:lnTo>
                      <a:pt x="170" y="202"/>
                    </a:lnTo>
                    <a:lnTo>
                      <a:pt x="160" y="199"/>
                    </a:lnTo>
                    <a:lnTo>
                      <a:pt x="160" y="206"/>
                    </a:lnTo>
                    <a:lnTo>
                      <a:pt x="160" y="212"/>
                    </a:lnTo>
                    <a:lnTo>
                      <a:pt x="159" y="218"/>
                    </a:lnTo>
                    <a:lnTo>
                      <a:pt x="155" y="224"/>
                    </a:lnTo>
                    <a:lnTo>
                      <a:pt x="151" y="226"/>
                    </a:lnTo>
                    <a:lnTo>
                      <a:pt x="148" y="224"/>
                    </a:lnTo>
                    <a:lnTo>
                      <a:pt x="145" y="221"/>
                    </a:lnTo>
                    <a:lnTo>
                      <a:pt x="143" y="220"/>
                    </a:lnTo>
                    <a:lnTo>
                      <a:pt x="143" y="213"/>
                    </a:lnTo>
                    <a:lnTo>
                      <a:pt x="148" y="207"/>
                    </a:lnTo>
                    <a:lnTo>
                      <a:pt x="153" y="203"/>
                    </a:lnTo>
                    <a:lnTo>
                      <a:pt x="160" y="199"/>
                    </a:lnTo>
                    <a:lnTo>
                      <a:pt x="170" y="202"/>
                    </a:lnTo>
                    <a:lnTo>
                      <a:pt x="179" y="206"/>
                    </a:lnTo>
                    <a:lnTo>
                      <a:pt x="182" y="212"/>
                    </a:lnTo>
                    <a:lnTo>
                      <a:pt x="181" y="218"/>
                    </a:lnTo>
                    <a:lnTo>
                      <a:pt x="179" y="224"/>
                    </a:lnTo>
                    <a:lnTo>
                      <a:pt x="174" y="230"/>
                    </a:lnTo>
                    <a:lnTo>
                      <a:pt x="171" y="236"/>
                    </a:lnTo>
                    <a:lnTo>
                      <a:pt x="170" y="243"/>
                    </a:lnTo>
                    <a:lnTo>
                      <a:pt x="173" y="250"/>
                    </a:lnTo>
                    <a:lnTo>
                      <a:pt x="178" y="252"/>
                    </a:lnTo>
                    <a:lnTo>
                      <a:pt x="183" y="256"/>
                    </a:lnTo>
                    <a:lnTo>
                      <a:pt x="190" y="257"/>
                    </a:lnTo>
                    <a:lnTo>
                      <a:pt x="196" y="252"/>
                    </a:lnTo>
                    <a:lnTo>
                      <a:pt x="195" y="248"/>
                    </a:lnTo>
                    <a:lnTo>
                      <a:pt x="197" y="244"/>
                    </a:lnTo>
                    <a:lnTo>
                      <a:pt x="201" y="242"/>
                    </a:lnTo>
                    <a:lnTo>
                      <a:pt x="201" y="237"/>
                    </a:lnTo>
                    <a:lnTo>
                      <a:pt x="194" y="239"/>
                    </a:lnTo>
                    <a:lnTo>
                      <a:pt x="190" y="244"/>
                    </a:lnTo>
                    <a:lnTo>
                      <a:pt x="187" y="249"/>
                    </a:lnTo>
                    <a:lnTo>
                      <a:pt x="180" y="248"/>
                    </a:lnTo>
                    <a:lnTo>
                      <a:pt x="180" y="235"/>
                    </a:lnTo>
                    <a:lnTo>
                      <a:pt x="185" y="222"/>
                    </a:lnTo>
                    <a:lnTo>
                      <a:pt x="187" y="211"/>
                    </a:lnTo>
                    <a:lnTo>
                      <a:pt x="181" y="197"/>
                    </a:lnTo>
                    <a:lnTo>
                      <a:pt x="174" y="196"/>
                    </a:lnTo>
                    <a:lnTo>
                      <a:pt x="171" y="195"/>
                    </a:lnTo>
                    <a:lnTo>
                      <a:pt x="168" y="191"/>
                    </a:lnTo>
                    <a:lnTo>
                      <a:pt x="166" y="188"/>
                    </a:lnTo>
                    <a:lnTo>
                      <a:pt x="164" y="184"/>
                    </a:lnTo>
                    <a:lnTo>
                      <a:pt x="160" y="181"/>
                    </a:lnTo>
                    <a:lnTo>
                      <a:pt x="155" y="178"/>
                    </a:lnTo>
                    <a:lnTo>
                      <a:pt x="147" y="174"/>
                    </a:lnTo>
                    <a:lnTo>
                      <a:pt x="135" y="179"/>
                    </a:lnTo>
                    <a:lnTo>
                      <a:pt x="127" y="186"/>
                    </a:lnTo>
                    <a:lnTo>
                      <a:pt x="121" y="194"/>
                    </a:lnTo>
                    <a:lnTo>
                      <a:pt x="118" y="204"/>
                    </a:lnTo>
                    <a:lnTo>
                      <a:pt x="110" y="199"/>
                    </a:lnTo>
                    <a:lnTo>
                      <a:pt x="110" y="192"/>
                    </a:lnTo>
                    <a:lnTo>
                      <a:pt x="113" y="184"/>
                    </a:lnTo>
                    <a:lnTo>
                      <a:pt x="115" y="176"/>
                    </a:lnTo>
                    <a:lnTo>
                      <a:pt x="125" y="172"/>
                    </a:lnTo>
                    <a:lnTo>
                      <a:pt x="132" y="166"/>
                    </a:lnTo>
                    <a:lnTo>
                      <a:pt x="136" y="158"/>
                    </a:lnTo>
                    <a:lnTo>
                      <a:pt x="141" y="150"/>
                    </a:lnTo>
                    <a:lnTo>
                      <a:pt x="144" y="142"/>
                    </a:lnTo>
                    <a:lnTo>
                      <a:pt x="149" y="134"/>
                    </a:lnTo>
                    <a:lnTo>
                      <a:pt x="155" y="127"/>
                    </a:lnTo>
                    <a:lnTo>
                      <a:pt x="163" y="122"/>
                    </a:lnTo>
                    <a:lnTo>
                      <a:pt x="173" y="120"/>
                    </a:lnTo>
                    <a:lnTo>
                      <a:pt x="185" y="119"/>
                    </a:lnTo>
                    <a:lnTo>
                      <a:pt x="191" y="119"/>
                    </a:lnTo>
                    <a:lnTo>
                      <a:pt x="195" y="119"/>
                    </a:lnTo>
                    <a:lnTo>
                      <a:pt x="195" y="116"/>
                    </a:lnTo>
                    <a:lnTo>
                      <a:pt x="188" y="114"/>
                    </a:lnTo>
                    <a:lnTo>
                      <a:pt x="181" y="113"/>
                    </a:lnTo>
                    <a:lnTo>
                      <a:pt x="173" y="114"/>
                    </a:lnTo>
                    <a:lnTo>
                      <a:pt x="166" y="116"/>
                    </a:lnTo>
                    <a:lnTo>
                      <a:pt x="159" y="119"/>
                    </a:lnTo>
                    <a:lnTo>
                      <a:pt x="152" y="123"/>
                    </a:lnTo>
                    <a:lnTo>
                      <a:pt x="145" y="127"/>
                    </a:lnTo>
                    <a:lnTo>
                      <a:pt x="140" y="131"/>
                    </a:lnTo>
                    <a:lnTo>
                      <a:pt x="134" y="139"/>
                    </a:lnTo>
                    <a:lnTo>
                      <a:pt x="130" y="150"/>
                    </a:lnTo>
                    <a:lnTo>
                      <a:pt x="126" y="157"/>
                    </a:lnTo>
                    <a:lnTo>
                      <a:pt x="117" y="158"/>
                    </a:lnTo>
                    <a:lnTo>
                      <a:pt x="119" y="141"/>
                    </a:lnTo>
                    <a:lnTo>
                      <a:pt x="120" y="122"/>
                    </a:lnTo>
                    <a:lnTo>
                      <a:pt x="127" y="105"/>
                    </a:lnTo>
                    <a:lnTo>
                      <a:pt x="142" y="93"/>
                    </a:lnTo>
                    <a:lnTo>
                      <a:pt x="143" y="89"/>
                    </a:lnTo>
                    <a:lnTo>
                      <a:pt x="145" y="78"/>
                    </a:lnTo>
                    <a:lnTo>
                      <a:pt x="147" y="68"/>
                    </a:lnTo>
                    <a:lnTo>
                      <a:pt x="142" y="63"/>
                    </a:lnTo>
                    <a:lnTo>
                      <a:pt x="137" y="58"/>
                    </a:lnTo>
                    <a:lnTo>
                      <a:pt x="135" y="51"/>
                    </a:lnTo>
                    <a:lnTo>
                      <a:pt x="135" y="44"/>
                    </a:lnTo>
                    <a:lnTo>
                      <a:pt x="137" y="36"/>
                    </a:lnTo>
                    <a:lnTo>
                      <a:pt x="142" y="31"/>
                    </a:lnTo>
                    <a:lnTo>
                      <a:pt x="147" y="27"/>
                    </a:lnTo>
                    <a:lnTo>
                      <a:pt x="152" y="24"/>
                    </a:lnTo>
                    <a:lnTo>
                      <a:pt x="158" y="27"/>
                    </a:lnTo>
                    <a:lnTo>
                      <a:pt x="165" y="29"/>
                    </a:lnTo>
                    <a:lnTo>
                      <a:pt x="170" y="27"/>
                    </a:lnTo>
                    <a:lnTo>
                      <a:pt x="174" y="28"/>
                    </a:lnTo>
                    <a:lnTo>
                      <a:pt x="178" y="30"/>
                    </a:lnTo>
                    <a:lnTo>
                      <a:pt x="181" y="34"/>
                    </a:lnTo>
                    <a:lnTo>
                      <a:pt x="183" y="40"/>
                    </a:lnTo>
                    <a:lnTo>
                      <a:pt x="181" y="47"/>
                    </a:lnTo>
                    <a:lnTo>
                      <a:pt x="174" y="51"/>
                    </a:lnTo>
                    <a:lnTo>
                      <a:pt x="167" y="52"/>
                    </a:lnTo>
                    <a:lnTo>
                      <a:pt x="164" y="46"/>
                    </a:lnTo>
                    <a:lnTo>
                      <a:pt x="163" y="40"/>
                    </a:lnTo>
                    <a:lnTo>
                      <a:pt x="164" y="35"/>
                    </a:lnTo>
                    <a:lnTo>
                      <a:pt x="165" y="29"/>
                    </a:lnTo>
                    <a:lnTo>
                      <a:pt x="158" y="27"/>
                    </a:lnTo>
                    <a:lnTo>
                      <a:pt x="157" y="31"/>
                    </a:lnTo>
                    <a:lnTo>
                      <a:pt x="156" y="37"/>
                    </a:lnTo>
                    <a:lnTo>
                      <a:pt x="157" y="44"/>
                    </a:lnTo>
                    <a:lnTo>
                      <a:pt x="157" y="50"/>
                    </a:lnTo>
                    <a:lnTo>
                      <a:pt x="161" y="53"/>
                    </a:lnTo>
                    <a:lnTo>
                      <a:pt x="166" y="57"/>
                    </a:lnTo>
                    <a:lnTo>
                      <a:pt x="172" y="58"/>
                    </a:lnTo>
                    <a:lnTo>
                      <a:pt x="178" y="58"/>
                    </a:lnTo>
                    <a:lnTo>
                      <a:pt x="183" y="54"/>
                    </a:lnTo>
                    <a:lnTo>
                      <a:pt x="188" y="50"/>
                    </a:lnTo>
                    <a:lnTo>
                      <a:pt x="190" y="44"/>
                    </a:lnTo>
                    <a:lnTo>
                      <a:pt x="190" y="38"/>
                    </a:lnTo>
                    <a:lnTo>
                      <a:pt x="189" y="32"/>
                    </a:lnTo>
                    <a:lnTo>
                      <a:pt x="186" y="27"/>
                    </a:lnTo>
                    <a:lnTo>
                      <a:pt x="181" y="22"/>
                    </a:lnTo>
                    <a:lnTo>
                      <a:pt x="176" y="19"/>
                    </a:lnTo>
                    <a:lnTo>
                      <a:pt x="181" y="16"/>
                    </a:lnTo>
                    <a:lnTo>
                      <a:pt x="186" y="15"/>
                    </a:lnTo>
                    <a:lnTo>
                      <a:pt x="190" y="15"/>
                    </a:lnTo>
                    <a:lnTo>
                      <a:pt x="195" y="16"/>
                    </a:lnTo>
                    <a:lnTo>
                      <a:pt x="204" y="2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45" name="未知"/>
              <p:cNvSpPr>
                <a:spLocks/>
              </p:cNvSpPr>
              <p:nvPr/>
            </p:nvSpPr>
            <p:spPr bwMode="auto">
              <a:xfrm>
                <a:off x="773" y="64"/>
                <a:ext cx="108" cy="66"/>
              </a:xfrm>
              <a:custGeom>
                <a:avLst/>
                <a:gdLst>
                  <a:gd name="T0" fmla="*/ 1 w 216"/>
                  <a:gd name="T1" fmla="*/ 0 h 134"/>
                  <a:gd name="T2" fmla="*/ 1 w 216"/>
                  <a:gd name="T3" fmla="*/ 0 h 134"/>
                  <a:gd name="T4" fmla="*/ 1 w 216"/>
                  <a:gd name="T5" fmla="*/ 0 h 134"/>
                  <a:gd name="T6" fmla="*/ 1 w 216"/>
                  <a:gd name="T7" fmla="*/ 0 h 134"/>
                  <a:gd name="T8" fmla="*/ 1 w 216"/>
                  <a:gd name="T9" fmla="*/ 0 h 134"/>
                  <a:gd name="T10" fmla="*/ 1 w 216"/>
                  <a:gd name="T11" fmla="*/ 0 h 134"/>
                  <a:gd name="T12" fmla="*/ 1 w 216"/>
                  <a:gd name="T13" fmla="*/ 0 h 134"/>
                  <a:gd name="T14" fmla="*/ 1 w 216"/>
                  <a:gd name="T15" fmla="*/ 0 h 134"/>
                  <a:gd name="T16" fmla="*/ 1 w 216"/>
                  <a:gd name="T17" fmla="*/ 0 h 134"/>
                  <a:gd name="T18" fmla="*/ 1 w 216"/>
                  <a:gd name="T19" fmla="*/ 0 h 134"/>
                  <a:gd name="T20" fmla="*/ 1 w 216"/>
                  <a:gd name="T21" fmla="*/ 0 h 134"/>
                  <a:gd name="T22" fmla="*/ 1 w 216"/>
                  <a:gd name="T23" fmla="*/ 0 h 134"/>
                  <a:gd name="T24" fmla="*/ 1 w 216"/>
                  <a:gd name="T25" fmla="*/ 0 h 134"/>
                  <a:gd name="T26" fmla="*/ 1 w 216"/>
                  <a:gd name="T27" fmla="*/ 0 h 134"/>
                  <a:gd name="T28" fmla="*/ 1 w 216"/>
                  <a:gd name="T29" fmla="*/ 0 h 134"/>
                  <a:gd name="T30" fmla="*/ 1 w 216"/>
                  <a:gd name="T31" fmla="*/ 0 h 134"/>
                  <a:gd name="T32" fmla="*/ 1 w 216"/>
                  <a:gd name="T33" fmla="*/ 0 h 134"/>
                  <a:gd name="T34" fmla="*/ 1 w 216"/>
                  <a:gd name="T35" fmla="*/ 0 h 134"/>
                  <a:gd name="T36" fmla="*/ 1 w 216"/>
                  <a:gd name="T37" fmla="*/ 0 h 134"/>
                  <a:gd name="T38" fmla="*/ 1 w 216"/>
                  <a:gd name="T39" fmla="*/ 0 h 134"/>
                  <a:gd name="T40" fmla="*/ 1 w 216"/>
                  <a:gd name="T41" fmla="*/ 0 h 134"/>
                  <a:gd name="T42" fmla="*/ 1 w 216"/>
                  <a:gd name="T43" fmla="*/ 0 h 134"/>
                  <a:gd name="T44" fmla="*/ 1 w 216"/>
                  <a:gd name="T45" fmla="*/ 0 h 134"/>
                  <a:gd name="T46" fmla="*/ 1 w 216"/>
                  <a:gd name="T47" fmla="*/ 0 h 134"/>
                  <a:gd name="T48" fmla="*/ 1 w 216"/>
                  <a:gd name="T49" fmla="*/ 0 h 134"/>
                  <a:gd name="T50" fmla="*/ 1 w 216"/>
                  <a:gd name="T51" fmla="*/ 0 h 134"/>
                  <a:gd name="T52" fmla="*/ 1 w 216"/>
                  <a:gd name="T53" fmla="*/ 0 h 134"/>
                  <a:gd name="T54" fmla="*/ 1 w 216"/>
                  <a:gd name="T55" fmla="*/ 0 h 134"/>
                  <a:gd name="T56" fmla="*/ 1 w 216"/>
                  <a:gd name="T57" fmla="*/ 0 h 134"/>
                  <a:gd name="T58" fmla="*/ 1 w 216"/>
                  <a:gd name="T59" fmla="*/ 0 h 134"/>
                  <a:gd name="T60" fmla="*/ 1 w 216"/>
                  <a:gd name="T61" fmla="*/ 0 h 134"/>
                  <a:gd name="T62" fmla="*/ 1 w 216"/>
                  <a:gd name="T63" fmla="*/ 0 h 134"/>
                  <a:gd name="T64" fmla="*/ 1 w 216"/>
                  <a:gd name="T65" fmla="*/ 0 h 134"/>
                  <a:gd name="T66" fmla="*/ 1 w 216"/>
                  <a:gd name="T67" fmla="*/ 0 h 134"/>
                  <a:gd name="T68" fmla="*/ 1 w 216"/>
                  <a:gd name="T69" fmla="*/ 0 h 134"/>
                  <a:gd name="T70" fmla="*/ 1 w 216"/>
                  <a:gd name="T71" fmla="*/ 0 h 134"/>
                  <a:gd name="T72" fmla="*/ 1 w 216"/>
                  <a:gd name="T73" fmla="*/ 0 h 134"/>
                  <a:gd name="T74" fmla="*/ 1 w 216"/>
                  <a:gd name="T75" fmla="*/ 0 h 134"/>
                  <a:gd name="T76" fmla="*/ 1 w 216"/>
                  <a:gd name="T77" fmla="*/ 0 h 134"/>
                  <a:gd name="T78" fmla="*/ 1 w 216"/>
                  <a:gd name="T79" fmla="*/ 0 h 134"/>
                  <a:gd name="T80" fmla="*/ 1 w 216"/>
                  <a:gd name="T81" fmla="*/ 0 h 134"/>
                  <a:gd name="T82" fmla="*/ 1 w 216"/>
                  <a:gd name="T83" fmla="*/ 0 h 134"/>
                  <a:gd name="T84" fmla="*/ 1 w 216"/>
                  <a:gd name="T85" fmla="*/ 0 h 134"/>
                  <a:gd name="T86" fmla="*/ 1 w 216"/>
                  <a:gd name="T87" fmla="*/ 0 h 134"/>
                  <a:gd name="T88" fmla="*/ 1 w 216"/>
                  <a:gd name="T89" fmla="*/ 0 h 13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16" h="134">
                    <a:moveTo>
                      <a:pt x="190" y="134"/>
                    </a:moveTo>
                    <a:lnTo>
                      <a:pt x="179" y="133"/>
                    </a:lnTo>
                    <a:lnTo>
                      <a:pt x="174" y="129"/>
                    </a:lnTo>
                    <a:lnTo>
                      <a:pt x="168" y="125"/>
                    </a:lnTo>
                    <a:lnTo>
                      <a:pt x="162" y="119"/>
                    </a:lnTo>
                    <a:lnTo>
                      <a:pt x="161" y="111"/>
                    </a:lnTo>
                    <a:lnTo>
                      <a:pt x="162" y="104"/>
                    </a:lnTo>
                    <a:lnTo>
                      <a:pt x="166" y="98"/>
                    </a:lnTo>
                    <a:lnTo>
                      <a:pt x="169" y="92"/>
                    </a:lnTo>
                    <a:lnTo>
                      <a:pt x="175" y="91"/>
                    </a:lnTo>
                    <a:lnTo>
                      <a:pt x="181" y="89"/>
                    </a:lnTo>
                    <a:lnTo>
                      <a:pt x="184" y="90"/>
                    </a:lnTo>
                    <a:lnTo>
                      <a:pt x="188" y="93"/>
                    </a:lnTo>
                    <a:lnTo>
                      <a:pt x="190" y="99"/>
                    </a:lnTo>
                    <a:lnTo>
                      <a:pt x="189" y="105"/>
                    </a:lnTo>
                    <a:lnTo>
                      <a:pt x="186" y="110"/>
                    </a:lnTo>
                    <a:lnTo>
                      <a:pt x="183" y="113"/>
                    </a:lnTo>
                    <a:lnTo>
                      <a:pt x="170" y="111"/>
                    </a:lnTo>
                    <a:lnTo>
                      <a:pt x="170" y="115"/>
                    </a:lnTo>
                    <a:lnTo>
                      <a:pt x="173" y="119"/>
                    </a:lnTo>
                    <a:lnTo>
                      <a:pt x="176" y="122"/>
                    </a:lnTo>
                    <a:lnTo>
                      <a:pt x="181" y="125"/>
                    </a:lnTo>
                    <a:lnTo>
                      <a:pt x="186" y="126"/>
                    </a:lnTo>
                    <a:lnTo>
                      <a:pt x="192" y="122"/>
                    </a:lnTo>
                    <a:lnTo>
                      <a:pt x="197" y="118"/>
                    </a:lnTo>
                    <a:lnTo>
                      <a:pt x="201" y="113"/>
                    </a:lnTo>
                    <a:lnTo>
                      <a:pt x="205" y="103"/>
                    </a:lnTo>
                    <a:lnTo>
                      <a:pt x="204" y="93"/>
                    </a:lnTo>
                    <a:lnTo>
                      <a:pt x="199" y="84"/>
                    </a:lnTo>
                    <a:lnTo>
                      <a:pt x="194" y="75"/>
                    </a:lnTo>
                    <a:lnTo>
                      <a:pt x="192" y="70"/>
                    </a:lnTo>
                    <a:lnTo>
                      <a:pt x="189" y="68"/>
                    </a:lnTo>
                    <a:lnTo>
                      <a:pt x="184" y="66"/>
                    </a:lnTo>
                    <a:lnTo>
                      <a:pt x="179" y="64"/>
                    </a:lnTo>
                    <a:lnTo>
                      <a:pt x="174" y="64"/>
                    </a:lnTo>
                    <a:lnTo>
                      <a:pt x="169" y="64"/>
                    </a:lnTo>
                    <a:lnTo>
                      <a:pt x="163" y="64"/>
                    </a:lnTo>
                    <a:lnTo>
                      <a:pt x="159" y="64"/>
                    </a:lnTo>
                    <a:lnTo>
                      <a:pt x="146" y="72"/>
                    </a:lnTo>
                    <a:lnTo>
                      <a:pt x="136" y="81"/>
                    </a:lnTo>
                    <a:lnTo>
                      <a:pt x="127" y="91"/>
                    </a:lnTo>
                    <a:lnTo>
                      <a:pt x="118" y="102"/>
                    </a:lnTo>
                    <a:lnTo>
                      <a:pt x="108" y="111"/>
                    </a:lnTo>
                    <a:lnTo>
                      <a:pt x="97" y="118"/>
                    </a:lnTo>
                    <a:lnTo>
                      <a:pt x="84" y="120"/>
                    </a:lnTo>
                    <a:lnTo>
                      <a:pt x="67" y="118"/>
                    </a:lnTo>
                    <a:lnTo>
                      <a:pt x="60" y="113"/>
                    </a:lnTo>
                    <a:lnTo>
                      <a:pt x="55" y="106"/>
                    </a:lnTo>
                    <a:lnTo>
                      <a:pt x="52" y="99"/>
                    </a:lnTo>
                    <a:lnTo>
                      <a:pt x="48" y="92"/>
                    </a:lnTo>
                    <a:lnTo>
                      <a:pt x="50" y="84"/>
                    </a:lnTo>
                    <a:lnTo>
                      <a:pt x="56" y="77"/>
                    </a:lnTo>
                    <a:lnTo>
                      <a:pt x="61" y="70"/>
                    </a:lnTo>
                    <a:lnTo>
                      <a:pt x="60" y="62"/>
                    </a:lnTo>
                    <a:lnTo>
                      <a:pt x="57" y="59"/>
                    </a:lnTo>
                    <a:lnTo>
                      <a:pt x="53" y="57"/>
                    </a:lnTo>
                    <a:lnTo>
                      <a:pt x="47" y="55"/>
                    </a:lnTo>
                    <a:lnTo>
                      <a:pt x="42" y="55"/>
                    </a:lnTo>
                    <a:lnTo>
                      <a:pt x="37" y="64"/>
                    </a:lnTo>
                    <a:lnTo>
                      <a:pt x="31" y="70"/>
                    </a:lnTo>
                    <a:lnTo>
                      <a:pt x="23" y="75"/>
                    </a:lnTo>
                    <a:lnTo>
                      <a:pt x="12" y="73"/>
                    </a:lnTo>
                    <a:lnTo>
                      <a:pt x="6" y="69"/>
                    </a:lnTo>
                    <a:lnTo>
                      <a:pt x="2" y="61"/>
                    </a:lnTo>
                    <a:lnTo>
                      <a:pt x="0" y="53"/>
                    </a:lnTo>
                    <a:lnTo>
                      <a:pt x="1" y="45"/>
                    </a:lnTo>
                    <a:lnTo>
                      <a:pt x="6" y="32"/>
                    </a:lnTo>
                    <a:lnTo>
                      <a:pt x="12" y="23"/>
                    </a:lnTo>
                    <a:lnTo>
                      <a:pt x="19" y="15"/>
                    </a:lnTo>
                    <a:lnTo>
                      <a:pt x="29" y="11"/>
                    </a:lnTo>
                    <a:lnTo>
                      <a:pt x="39" y="6"/>
                    </a:lnTo>
                    <a:lnTo>
                      <a:pt x="49" y="4"/>
                    </a:lnTo>
                    <a:lnTo>
                      <a:pt x="62" y="1"/>
                    </a:lnTo>
                    <a:lnTo>
                      <a:pt x="75" y="0"/>
                    </a:lnTo>
                    <a:lnTo>
                      <a:pt x="90" y="1"/>
                    </a:lnTo>
                    <a:lnTo>
                      <a:pt x="107" y="4"/>
                    </a:lnTo>
                    <a:lnTo>
                      <a:pt x="124" y="9"/>
                    </a:lnTo>
                    <a:lnTo>
                      <a:pt x="143" y="15"/>
                    </a:lnTo>
                    <a:lnTo>
                      <a:pt x="160" y="24"/>
                    </a:lnTo>
                    <a:lnTo>
                      <a:pt x="176" y="35"/>
                    </a:lnTo>
                    <a:lnTo>
                      <a:pt x="190" y="46"/>
                    </a:lnTo>
                    <a:lnTo>
                      <a:pt x="200" y="59"/>
                    </a:lnTo>
                    <a:lnTo>
                      <a:pt x="206" y="67"/>
                    </a:lnTo>
                    <a:lnTo>
                      <a:pt x="212" y="77"/>
                    </a:lnTo>
                    <a:lnTo>
                      <a:pt x="215" y="89"/>
                    </a:lnTo>
                    <a:lnTo>
                      <a:pt x="216" y="102"/>
                    </a:lnTo>
                    <a:lnTo>
                      <a:pt x="213" y="112"/>
                    </a:lnTo>
                    <a:lnTo>
                      <a:pt x="207" y="121"/>
                    </a:lnTo>
                    <a:lnTo>
                      <a:pt x="199" y="129"/>
                    </a:lnTo>
                    <a:lnTo>
                      <a:pt x="190" y="134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46" name="未知"/>
              <p:cNvSpPr>
                <a:spLocks/>
              </p:cNvSpPr>
              <p:nvPr/>
            </p:nvSpPr>
            <p:spPr bwMode="auto">
              <a:xfrm>
                <a:off x="809" y="81"/>
                <a:ext cx="45" cy="11"/>
              </a:xfrm>
              <a:custGeom>
                <a:avLst/>
                <a:gdLst>
                  <a:gd name="T0" fmla="*/ 1 w 90"/>
                  <a:gd name="T1" fmla="*/ 1 h 22"/>
                  <a:gd name="T2" fmla="*/ 0 w 90"/>
                  <a:gd name="T3" fmla="*/ 1 h 22"/>
                  <a:gd name="T4" fmla="*/ 1 w 90"/>
                  <a:gd name="T5" fmla="*/ 1 h 22"/>
                  <a:gd name="T6" fmla="*/ 1 w 90"/>
                  <a:gd name="T7" fmla="*/ 1 h 22"/>
                  <a:gd name="T8" fmla="*/ 1 w 90"/>
                  <a:gd name="T9" fmla="*/ 1 h 22"/>
                  <a:gd name="T10" fmla="*/ 1 w 90"/>
                  <a:gd name="T11" fmla="*/ 1 h 22"/>
                  <a:gd name="T12" fmla="*/ 1 w 90"/>
                  <a:gd name="T13" fmla="*/ 1 h 22"/>
                  <a:gd name="T14" fmla="*/ 1 w 90"/>
                  <a:gd name="T15" fmla="*/ 0 h 22"/>
                  <a:gd name="T16" fmla="*/ 1 w 90"/>
                  <a:gd name="T17" fmla="*/ 0 h 22"/>
                  <a:gd name="T18" fmla="*/ 1 w 90"/>
                  <a:gd name="T19" fmla="*/ 0 h 22"/>
                  <a:gd name="T20" fmla="*/ 1 w 90"/>
                  <a:gd name="T21" fmla="*/ 0 h 22"/>
                  <a:gd name="T22" fmla="*/ 1 w 90"/>
                  <a:gd name="T23" fmla="*/ 1 h 22"/>
                  <a:gd name="T24" fmla="*/ 1 w 90"/>
                  <a:gd name="T25" fmla="*/ 1 h 22"/>
                  <a:gd name="T26" fmla="*/ 1 w 90"/>
                  <a:gd name="T27" fmla="*/ 1 h 22"/>
                  <a:gd name="T28" fmla="*/ 1 w 90"/>
                  <a:gd name="T29" fmla="*/ 1 h 22"/>
                  <a:gd name="T30" fmla="*/ 1 w 90"/>
                  <a:gd name="T31" fmla="*/ 1 h 22"/>
                  <a:gd name="T32" fmla="*/ 1 w 90"/>
                  <a:gd name="T33" fmla="*/ 1 h 22"/>
                  <a:gd name="T34" fmla="*/ 1 w 90"/>
                  <a:gd name="T35" fmla="*/ 1 h 22"/>
                  <a:gd name="T36" fmla="*/ 1 w 90"/>
                  <a:gd name="T37" fmla="*/ 1 h 22"/>
                  <a:gd name="T38" fmla="*/ 1 w 90"/>
                  <a:gd name="T39" fmla="*/ 1 h 22"/>
                  <a:gd name="T40" fmla="*/ 1 w 90"/>
                  <a:gd name="T41" fmla="*/ 1 h 22"/>
                  <a:gd name="T42" fmla="*/ 1 w 90"/>
                  <a:gd name="T43" fmla="*/ 1 h 22"/>
                  <a:gd name="T44" fmla="*/ 1 w 90"/>
                  <a:gd name="T45" fmla="*/ 1 h 22"/>
                  <a:gd name="T46" fmla="*/ 1 w 90"/>
                  <a:gd name="T47" fmla="*/ 1 h 22"/>
                  <a:gd name="T48" fmla="*/ 1 w 90"/>
                  <a:gd name="T49" fmla="*/ 1 h 22"/>
                  <a:gd name="T50" fmla="*/ 1 w 90"/>
                  <a:gd name="T51" fmla="*/ 1 h 22"/>
                  <a:gd name="T52" fmla="*/ 1 w 90"/>
                  <a:gd name="T53" fmla="*/ 1 h 2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0" h="22">
                    <a:moveTo>
                      <a:pt x="4" y="22"/>
                    </a:moveTo>
                    <a:lnTo>
                      <a:pt x="0" y="22"/>
                    </a:lnTo>
                    <a:lnTo>
                      <a:pt x="1" y="14"/>
                    </a:lnTo>
                    <a:lnTo>
                      <a:pt x="7" y="8"/>
                    </a:lnTo>
                    <a:lnTo>
                      <a:pt x="16" y="6"/>
                    </a:lnTo>
                    <a:lnTo>
                      <a:pt x="23" y="1"/>
                    </a:lnTo>
                    <a:lnTo>
                      <a:pt x="28" y="1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7" y="1"/>
                    </a:lnTo>
                    <a:lnTo>
                      <a:pt x="64" y="2"/>
                    </a:lnTo>
                    <a:lnTo>
                      <a:pt x="70" y="3"/>
                    </a:lnTo>
                    <a:lnTo>
                      <a:pt x="75" y="3"/>
                    </a:lnTo>
                    <a:lnTo>
                      <a:pt x="80" y="4"/>
                    </a:lnTo>
                    <a:lnTo>
                      <a:pt x="84" y="6"/>
                    </a:lnTo>
                    <a:lnTo>
                      <a:pt x="88" y="7"/>
                    </a:lnTo>
                    <a:lnTo>
                      <a:pt x="90" y="9"/>
                    </a:lnTo>
                    <a:lnTo>
                      <a:pt x="79" y="8"/>
                    </a:lnTo>
                    <a:lnTo>
                      <a:pt x="67" y="7"/>
                    </a:lnTo>
                    <a:lnTo>
                      <a:pt x="56" y="7"/>
                    </a:lnTo>
                    <a:lnTo>
                      <a:pt x="43" y="7"/>
                    </a:lnTo>
                    <a:lnTo>
                      <a:pt x="31" y="8"/>
                    </a:lnTo>
                    <a:lnTo>
                      <a:pt x="21" y="11"/>
                    </a:lnTo>
                    <a:lnTo>
                      <a:pt x="12" y="16"/>
                    </a:lnTo>
                    <a:lnTo>
                      <a:pt x="4" y="22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47" name="未知"/>
              <p:cNvSpPr>
                <a:spLocks/>
              </p:cNvSpPr>
              <p:nvPr/>
            </p:nvSpPr>
            <p:spPr bwMode="auto">
              <a:xfrm>
                <a:off x="809" y="196"/>
                <a:ext cx="2" cy="8"/>
              </a:xfrm>
              <a:custGeom>
                <a:avLst/>
                <a:gdLst>
                  <a:gd name="T0" fmla="*/ 0 w 6"/>
                  <a:gd name="T1" fmla="*/ 1 h 15"/>
                  <a:gd name="T2" fmla="*/ 0 w 6"/>
                  <a:gd name="T3" fmla="*/ 1 h 15"/>
                  <a:gd name="T4" fmla="*/ 0 w 6"/>
                  <a:gd name="T5" fmla="*/ 1 h 15"/>
                  <a:gd name="T6" fmla="*/ 0 w 6"/>
                  <a:gd name="T7" fmla="*/ 1 h 15"/>
                  <a:gd name="T8" fmla="*/ 0 w 6"/>
                  <a:gd name="T9" fmla="*/ 0 h 15"/>
                  <a:gd name="T10" fmla="*/ 0 w 6"/>
                  <a:gd name="T11" fmla="*/ 0 h 15"/>
                  <a:gd name="T12" fmla="*/ 0 w 6"/>
                  <a:gd name="T13" fmla="*/ 1 h 15"/>
                  <a:gd name="T14" fmla="*/ 0 w 6"/>
                  <a:gd name="T15" fmla="*/ 1 h 15"/>
                  <a:gd name="T16" fmla="*/ 0 w 6"/>
                  <a:gd name="T17" fmla="*/ 1 h 15"/>
                  <a:gd name="T18" fmla="*/ 0 w 6"/>
                  <a:gd name="T19" fmla="*/ 1 h 15"/>
                  <a:gd name="T20" fmla="*/ 0 w 6"/>
                  <a:gd name="T21" fmla="*/ 1 h 15"/>
                  <a:gd name="T22" fmla="*/ 0 w 6"/>
                  <a:gd name="T23" fmla="*/ 1 h 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" h="15">
                    <a:moveTo>
                      <a:pt x="3" y="15"/>
                    </a:moveTo>
                    <a:lnTo>
                      <a:pt x="1" y="13"/>
                    </a:lnTo>
                    <a:lnTo>
                      <a:pt x="1" y="8"/>
                    </a:lnTo>
                    <a:lnTo>
                      <a:pt x="1" y="4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6" y="4"/>
                    </a:lnTo>
                    <a:lnTo>
                      <a:pt x="6" y="8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4" y="14"/>
                    </a:lnTo>
                    <a:lnTo>
                      <a:pt x="3" y="15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48" name="未知"/>
              <p:cNvSpPr>
                <a:spLocks/>
              </p:cNvSpPr>
              <p:nvPr/>
            </p:nvSpPr>
            <p:spPr bwMode="auto">
              <a:xfrm>
                <a:off x="719" y="174"/>
                <a:ext cx="72" cy="93"/>
              </a:xfrm>
              <a:custGeom>
                <a:avLst/>
                <a:gdLst>
                  <a:gd name="T0" fmla="*/ 0 w 146"/>
                  <a:gd name="T1" fmla="*/ 0 h 187"/>
                  <a:gd name="T2" fmla="*/ 0 w 146"/>
                  <a:gd name="T3" fmla="*/ 0 h 187"/>
                  <a:gd name="T4" fmla="*/ 0 w 146"/>
                  <a:gd name="T5" fmla="*/ 0 h 187"/>
                  <a:gd name="T6" fmla="*/ 0 w 146"/>
                  <a:gd name="T7" fmla="*/ 0 h 187"/>
                  <a:gd name="T8" fmla="*/ 0 w 146"/>
                  <a:gd name="T9" fmla="*/ 0 h 187"/>
                  <a:gd name="T10" fmla="*/ 0 w 146"/>
                  <a:gd name="T11" fmla="*/ 0 h 187"/>
                  <a:gd name="T12" fmla="*/ 0 w 146"/>
                  <a:gd name="T13" fmla="*/ 0 h 187"/>
                  <a:gd name="T14" fmla="*/ 0 w 146"/>
                  <a:gd name="T15" fmla="*/ 0 h 187"/>
                  <a:gd name="T16" fmla="*/ 0 w 146"/>
                  <a:gd name="T17" fmla="*/ 0 h 187"/>
                  <a:gd name="T18" fmla="*/ 0 w 146"/>
                  <a:gd name="T19" fmla="*/ 0 h 187"/>
                  <a:gd name="T20" fmla="*/ 0 w 146"/>
                  <a:gd name="T21" fmla="*/ 0 h 187"/>
                  <a:gd name="T22" fmla="*/ 0 w 146"/>
                  <a:gd name="T23" fmla="*/ 0 h 187"/>
                  <a:gd name="T24" fmla="*/ 0 w 146"/>
                  <a:gd name="T25" fmla="*/ 0 h 187"/>
                  <a:gd name="T26" fmla="*/ 0 w 146"/>
                  <a:gd name="T27" fmla="*/ 0 h 187"/>
                  <a:gd name="T28" fmla="*/ 0 w 146"/>
                  <a:gd name="T29" fmla="*/ 0 h 187"/>
                  <a:gd name="T30" fmla="*/ 0 w 146"/>
                  <a:gd name="T31" fmla="*/ 0 h 187"/>
                  <a:gd name="T32" fmla="*/ 0 w 146"/>
                  <a:gd name="T33" fmla="*/ 0 h 187"/>
                  <a:gd name="T34" fmla="*/ 0 w 146"/>
                  <a:gd name="T35" fmla="*/ 0 h 187"/>
                  <a:gd name="T36" fmla="*/ 0 w 146"/>
                  <a:gd name="T37" fmla="*/ 0 h 187"/>
                  <a:gd name="T38" fmla="*/ 0 w 146"/>
                  <a:gd name="T39" fmla="*/ 0 h 187"/>
                  <a:gd name="T40" fmla="*/ 0 w 146"/>
                  <a:gd name="T41" fmla="*/ 0 h 187"/>
                  <a:gd name="T42" fmla="*/ 0 w 146"/>
                  <a:gd name="T43" fmla="*/ 0 h 187"/>
                  <a:gd name="T44" fmla="*/ 0 w 146"/>
                  <a:gd name="T45" fmla="*/ 0 h 187"/>
                  <a:gd name="T46" fmla="*/ 0 w 146"/>
                  <a:gd name="T47" fmla="*/ 0 h 187"/>
                  <a:gd name="T48" fmla="*/ 0 w 146"/>
                  <a:gd name="T49" fmla="*/ 0 h 187"/>
                  <a:gd name="T50" fmla="*/ 0 w 146"/>
                  <a:gd name="T51" fmla="*/ 0 h 187"/>
                  <a:gd name="T52" fmla="*/ 0 w 146"/>
                  <a:gd name="T53" fmla="*/ 0 h 187"/>
                  <a:gd name="T54" fmla="*/ 0 w 146"/>
                  <a:gd name="T55" fmla="*/ 0 h 187"/>
                  <a:gd name="T56" fmla="*/ 0 w 146"/>
                  <a:gd name="T57" fmla="*/ 0 h 187"/>
                  <a:gd name="T58" fmla="*/ 0 w 146"/>
                  <a:gd name="T59" fmla="*/ 0 h 187"/>
                  <a:gd name="T60" fmla="*/ 0 w 146"/>
                  <a:gd name="T61" fmla="*/ 0 h 187"/>
                  <a:gd name="T62" fmla="*/ 0 w 146"/>
                  <a:gd name="T63" fmla="*/ 0 h 187"/>
                  <a:gd name="T64" fmla="*/ 0 w 146"/>
                  <a:gd name="T65" fmla="*/ 0 h 187"/>
                  <a:gd name="T66" fmla="*/ 0 w 146"/>
                  <a:gd name="T67" fmla="*/ 0 h 187"/>
                  <a:gd name="T68" fmla="*/ 0 w 146"/>
                  <a:gd name="T69" fmla="*/ 0 h 187"/>
                  <a:gd name="T70" fmla="*/ 0 w 146"/>
                  <a:gd name="T71" fmla="*/ 0 h 187"/>
                  <a:gd name="T72" fmla="*/ 0 w 146"/>
                  <a:gd name="T73" fmla="*/ 0 h 187"/>
                  <a:gd name="T74" fmla="*/ 0 w 146"/>
                  <a:gd name="T75" fmla="*/ 0 h 187"/>
                  <a:gd name="T76" fmla="*/ 0 w 146"/>
                  <a:gd name="T77" fmla="*/ 0 h 187"/>
                  <a:gd name="T78" fmla="*/ 0 w 146"/>
                  <a:gd name="T79" fmla="*/ 0 h 187"/>
                  <a:gd name="T80" fmla="*/ 0 w 146"/>
                  <a:gd name="T81" fmla="*/ 0 h 187"/>
                  <a:gd name="T82" fmla="*/ 0 w 146"/>
                  <a:gd name="T83" fmla="*/ 0 h 187"/>
                  <a:gd name="T84" fmla="*/ 0 w 146"/>
                  <a:gd name="T85" fmla="*/ 0 h 187"/>
                  <a:gd name="T86" fmla="*/ 0 w 146"/>
                  <a:gd name="T87" fmla="*/ 0 h 187"/>
                  <a:gd name="T88" fmla="*/ 0 w 146"/>
                  <a:gd name="T89" fmla="*/ 0 h 187"/>
                  <a:gd name="T90" fmla="*/ 0 w 146"/>
                  <a:gd name="T91" fmla="*/ 0 h 187"/>
                  <a:gd name="T92" fmla="*/ 0 w 146"/>
                  <a:gd name="T93" fmla="*/ 0 h 187"/>
                  <a:gd name="T94" fmla="*/ 0 w 146"/>
                  <a:gd name="T95" fmla="*/ 0 h 18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46" h="187">
                    <a:moveTo>
                      <a:pt x="86" y="180"/>
                    </a:moveTo>
                    <a:lnTo>
                      <a:pt x="75" y="183"/>
                    </a:lnTo>
                    <a:lnTo>
                      <a:pt x="66" y="186"/>
                    </a:lnTo>
                    <a:lnTo>
                      <a:pt x="58" y="187"/>
                    </a:lnTo>
                    <a:lnTo>
                      <a:pt x="56" y="187"/>
                    </a:lnTo>
                    <a:lnTo>
                      <a:pt x="45" y="186"/>
                    </a:lnTo>
                    <a:lnTo>
                      <a:pt x="35" y="181"/>
                    </a:lnTo>
                    <a:lnTo>
                      <a:pt x="28" y="174"/>
                    </a:lnTo>
                    <a:lnTo>
                      <a:pt x="24" y="166"/>
                    </a:lnTo>
                    <a:lnTo>
                      <a:pt x="20" y="156"/>
                    </a:lnTo>
                    <a:lnTo>
                      <a:pt x="20" y="148"/>
                    </a:lnTo>
                    <a:lnTo>
                      <a:pt x="24" y="141"/>
                    </a:lnTo>
                    <a:lnTo>
                      <a:pt x="29" y="136"/>
                    </a:lnTo>
                    <a:lnTo>
                      <a:pt x="35" y="135"/>
                    </a:lnTo>
                    <a:lnTo>
                      <a:pt x="42" y="135"/>
                    </a:lnTo>
                    <a:lnTo>
                      <a:pt x="45" y="137"/>
                    </a:lnTo>
                    <a:lnTo>
                      <a:pt x="48" y="138"/>
                    </a:lnTo>
                    <a:lnTo>
                      <a:pt x="48" y="144"/>
                    </a:lnTo>
                    <a:lnTo>
                      <a:pt x="47" y="150"/>
                    </a:lnTo>
                    <a:lnTo>
                      <a:pt x="43" y="153"/>
                    </a:lnTo>
                    <a:lnTo>
                      <a:pt x="39" y="156"/>
                    </a:lnTo>
                    <a:lnTo>
                      <a:pt x="30" y="156"/>
                    </a:lnTo>
                    <a:lnTo>
                      <a:pt x="29" y="163"/>
                    </a:lnTo>
                    <a:lnTo>
                      <a:pt x="33" y="168"/>
                    </a:lnTo>
                    <a:lnTo>
                      <a:pt x="37" y="173"/>
                    </a:lnTo>
                    <a:lnTo>
                      <a:pt x="44" y="176"/>
                    </a:lnTo>
                    <a:lnTo>
                      <a:pt x="51" y="177"/>
                    </a:lnTo>
                    <a:lnTo>
                      <a:pt x="58" y="179"/>
                    </a:lnTo>
                    <a:lnTo>
                      <a:pt x="62" y="179"/>
                    </a:lnTo>
                    <a:lnTo>
                      <a:pt x="64" y="179"/>
                    </a:lnTo>
                    <a:lnTo>
                      <a:pt x="71" y="175"/>
                    </a:lnTo>
                    <a:lnTo>
                      <a:pt x="79" y="171"/>
                    </a:lnTo>
                    <a:lnTo>
                      <a:pt x="86" y="165"/>
                    </a:lnTo>
                    <a:lnTo>
                      <a:pt x="91" y="157"/>
                    </a:lnTo>
                    <a:lnTo>
                      <a:pt x="93" y="149"/>
                    </a:lnTo>
                    <a:lnTo>
                      <a:pt x="96" y="142"/>
                    </a:lnTo>
                    <a:lnTo>
                      <a:pt x="97" y="134"/>
                    </a:lnTo>
                    <a:lnTo>
                      <a:pt x="96" y="126"/>
                    </a:lnTo>
                    <a:lnTo>
                      <a:pt x="91" y="118"/>
                    </a:lnTo>
                    <a:lnTo>
                      <a:pt x="85" y="111"/>
                    </a:lnTo>
                    <a:lnTo>
                      <a:pt x="78" y="107"/>
                    </a:lnTo>
                    <a:lnTo>
                      <a:pt x="70" y="105"/>
                    </a:lnTo>
                    <a:lnTo>
                      <a:pt x="60" y="103"/>
                    </a:lnTo>
                    <a:lnTo>
                      <a:pt x="51" y="101"/>
                    </a:lnTo>
                    <a:lnTo>
                      <a:pt x="41" y="100"/>
                    </a:lnTo>
                    <a:lnTo>
                      <a:pt x="29" y="98"/>
                    </a:lnTo>
                    <a:lnTo>
                      <a:pt x="28" y="98"/>
                    </a:lnTo>
                    <a:lnTo>
                      <a:pt x="22" y="97"/>
                    </a:lnTo>
                    <a:lnTo>
                      <a:pt x="18" y="93"/>
                    </a:lnTo>
                    <a:lnTo>
                      <a:pt x="12" y="89"/>
                    </a:lnTo>
                    <a:lnTo>
                      <a:pt x="5" y="84"/>
                    </a:lnTo>
                    <a:lnTo>
                      <a:pt x="2" y="74"/>
                    </a:lnTo>
                    <a:lnTo>
                      <a:pt x="0" y="63"/>
                    </a:lnTo>
                    <a:lnTo>
                      <a:pt x="0" y="53"/>
                    </a:lnTo>
                    <a:lnTo>
                      <a:pt x="5" y="42"/>
                    </a:lnTo>
                    <a:lnTo>
                      <a:pt x="11" y="39"/>
                    </a:lnTo>
                    <a:lnTo>
                      <a:pt x="15" y="36"/>
                    </a:lnTo>
                    <a:lnTo>
                      <a:pt x="20" y="34"/>
                    </a:lnTo>
                    <a:lnTo>
                      <a:pt x="25" y="31"/>
                    </a:lnTo>
                    <a:lnTo>
                      <a:pt x="24" y="32"/>
                    </a:lnTo>
                    <a:lnTo>
                      <a:pt x="32" y="32"/>
                    </a:lnTo>
                    <a:lnTo>
                      <a:pt x="41" y="34"/>
                    </a:lnTo>
                    <a:lnTo>
                      <a:pt x="50" y="37"/>
                    </a:lnTo>
                    <a:lnTo>
                      <a:pt x="57" y="42"/>
                    </a:lnTo>
                    <a:lnTo>
                      <a:pt x="59" y="47"/>
                    </a:lnTo>
                    <a:lnTo>
                      <a:pt x="63" y="53"/>
                    </a:lnTo>
                    <a:lnTo>
                      <a:pt x="68" y="57"/>
                    </a:lnTo>
                    <a:lnTo>
                      <a:pt x="74" y="58"/>
                    </a:lnTo>
                    <a:lnTo>
                      <a:pt x="80" y="58"/>
                    </a:lnTo>
                    <a:lnTo>
                      <a:pt x="83" y="53"/>
                    </a:lnTo>
                    <a:lnTo>
                      <a:pt x="87" y="49"/>
                    </a:lnTo>
                    <a:lnTo>
                      <a:pt x="90" y="44"/>
                    </a:lnTo>
                    <a:lnTo>
                      <a:pt x="87" y="35"/>
                    </a:lnTo>
                    <a:lnTo>
                      <a:pt x="79" y="28"/>
                    </a:lnTo>
                    <a:lnTo>
                      <a:pt x="72" y="22"/>
                    </a:lnTo>
                    <a:lnTo>
                      <a:pt x="74" y="11"/>
                    </a:lnTo>
                    <a:lnTo>
                      <a:pt x="79" y="6"/>
                    </a:lnTo>
                    <a:lnTo>
                      <a:pt x="85" y="4"/>
                    </a:lnTo>
                    <a:lnTo>
                      <a:pt x="90" y="2"/>
                    </a:lnTo>
                    <a:lnTo>
                      <a:pt x="96" y="0"/>
                    </a:lnTo>
                    <a:lnTo>
                      <a:pt x="104" y="2"/>
                    </a:lnTo>
                    <a:lnTo>
                      <a:pt x="111" y="7"/>
                    </a:lnTo>
                    <a:lnTo>
                      <a:pt x="118" y="12"/>
                    </a:lnTo>
                    <a:lnTo>
                      <a:pt x="125" y="19"/>
                    </a:lnTo>
                    <a:lnTo>
                      <a:pt x="131" y="25"/>
                    </a:lnTo>
                    <a:lnTo>
                      <a:pt x="135" y="34"/>
                    </a:lnTo>
                    <a:lnTo>
                      <a:pt x="140" y="42"/>
                    </a:lnTo>
                    <a:lnTo>
                      <a:pt x="143" y="50"/>
                    </a:lnTo>
                    <a:lnTo>
                      <a:pt x="146" y="69"/>
                    </a:lnTo>
                    <a:lnTo>
                      <a:pt x="144" y="89"/>
                    </a:lnTo>
                    <a:lnTo>
                      <a:pt x="140" y="108"/>
                    </a:lnTo>
                    <a:lnTo>
                      <a:pt x="134" y="127"/>
                    </a:lnTo>
                    <a:lnTo>
                      <a:pt x="125" y="143"/>
                    </a:lnTo>
                    <a:lnTo>
                      <a:pt x="113" y="158"/>
                    </a:lnTo>
                    <a:lnTo>
                      <a:pt x="101" y="171"/>
                    </a:lnTo>
                    <a:lnTo>
                      <a:pt x="86" y="180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49" name="未知"/>
              <p:cNvSpPr>
                <a:spLocks/>
              </p:cNvSpPr>
              <p:nvPr/>
            </p:nvSpPr>
            <p:spPr bwMode="auto">
              <a:xfrm>
                <a:off x="763" y="201"/>
                <a:ext cx="14" cy="40"/>
              </a:xfrm>
              <a:custGeom>
                <a:avLst/>
                <a:gdLst>
                  <a:gd name="T0" fmla="*/ 0 w 29"/>
                  <a:gd name="T1" fmla="*/ 0 h 81"/>
                  <a:gd name="T2" fmla="*/ 0 w 29"/>
                  <a:gd name="T3" fmla="*/ 0 h 81"/>
                  <a:gd name="T4" fmla="*/ 0 w 29"/>
                  <a:gd name="T5" fmla="*/ 0 h 81"/>
                  <a:gd name="T6" fmla="*/ 0 w 29"/>
                  <a:gd name="T7" fmla="*/ 0 h 81"/>
                  <a:gd name="T8" fmla="*/ 0 w 29"/>
                  <a:gd name="T9" fmla="*/ 0 h 81"/>
                  <a:gd name="T10" fmla="*/ 0 w 29"/>
                  <a:gd name="T11" fmla="*/ 0 h 81"/>
                  <a:gd name="T12" fmla="*/ 0 w 29"/>
                  <a:gd name="T13" fmla="*/ 0 h 81"/>
                  <a:gd name="T14" fmla="*/ 0 w 29"/>
                  <a:gd name="T15" fmla="*/ 0 h 81"/>
                  <a:gd name="T16" fmla="*/ 0 w 29"/>
                  <a:gd name="T17" fmla="*/ 0 h 81"/>
                  <a:gd name="T18" fmla="*/ 0 w 29"/>
                  <a:gd name="T19" fmla="*/ 0 h 81"/>
                  <a:gd name="T20" fmla="*/ 0 w 29"/>
                  <a:gd name="T21" fmla="*/ 0 h 8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9" h="81">
                    <a:moveTo>
                      <a:pt x="24" y="81"/>
                    </a:moveTo>
                    <a:lnTo>
                      <a:pt x="24" y="60"/>
                    </a:lnTo>
                    <a:lnTo>
                      <a:pt x="20" y="39"/>
                    </a:lnTo>
                    <a:lnTo>
                      <a:pt x="12" y="21"/>
                    </a:lnTo>
                    <a:lnTo>
                      <a:pt x="0" y="6"/>
                    </a:lnTo>
                    <a:lnTo>
                      <a:pt x="5" y="0"/>
                    </a:lnTo>
                    <a:lnTo>
                      <a:pt x="16" y="8"/>
                    </a:lnTo>
                    <a:lnTo>
                      <a:pt x="23" y="22"/>
                    </a:lnTo>
                    <a:lnTo>
                      <a:pt x="27" y="38"/>
                    </a:lnTo>
                    <a:lnTo>
                      <a:pt x="29" y="54"/>
                    </a:lnTo>
                    <a:lnTo>
                      <a:pt x="24" y="8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50" name="未知"/>
              <p:cNvSpPr>
                <a:spLocks/>
              </p:cNvSpPr>
              <p:nvPr/>
            </p:nvSpPr>
            <p:spPr bwMode="auto">
              <a:xfrm>
                <a:off x="642" y="45"/>
                <a:ext cx="83" cy="99"/>
              </a:xfrm>
              <a:custGeom>
                <a:avLst/>
                <a:gdLst>
                  <a:gd name="T0" fmla="*/ 1 w 166"/>
                  <a:gd name="T1" fmla="*/ 0 h 199"/>
                  <a:gd name="T2" fmla="*/ 1 w 166"/>
                  <a:gd name="T3" fmla="*/ 0 h 199"/>
                  <a:gd name="T4" fmla="*/ 1 w 166"/>
                  <a:gd name="T5" fmla="*/ 0 h 199"/>
                  <a:gd name="T6" fmla="*/ 1 w 166"/>
                  <a:gd name="T7" fmla="*/ 0 h 199"/>
                  <a:gd name="T8" fmla="*/ 1 w 166"/>
                  <a:gd name="T9" fmla="*/ 0 h 199"/>
                  <a:gd name="T10" fmla="*/ 1 w 166"/>
                  <a:gd name="T11" fmla="*/ 0 h 199"/>
                  <a:gd name="T12" fmla="*/ 1 w 166"/>
                  <a:gd name="T13" fmla="*/ 0 h 199"/>
                  <a:gd name="T14" fmla="*/ 1 w 166"/>
                  <a:gd name="T15" fmla="*/ 0 h 199"/>
                  <a:gd name="T16" fmla="*/ 1 w 166"/>
                  <a:gd name="T17" fmla="*/ 0 h 199"/>
                  <a:gd name="T18" fmla="*/ 1 w 166"/>
                  <a:gd name="T19" fmla="*/ 0 h 199"/>
                  <a:gd name="T20" fmla="*/ 1 w 166"/>
                  <a:gd name="T21" fmla="*/ 0 h 199"/>
                  <a:gd name="T22" fmla="*/ 1 w 166"/>
                  <a:gd name="T23" fmla="*/ 0 h 199"/>
                  <a:gd name="T24" fmla="*/ 1 w 166"/>
                  <a:gd name="T25" fmla="*/ 0 h 199"/>
                  <a:gd name="T26" fmla="*/ 1 w 166"/>
                  <a:gd name="T27" fmla="*/ 0 h 199"/>
                  <a:gd name="T28" fmla="*/ 0 w 166"/>
                  <a:gd name="T29" fmla="*/ 0 h 199"/>
                  <a:gd name="T30" fmla="*/ 1 w 166"/>
                  <a:gd name="T31" fmla="*/ 0 h 199"/>
                  <a:gd name="T32" fmla="*/ 1 w 166"/>
                  <a:gd name="T33" fmla="*/ 0 h 199"/>
                  <a:gd name="T34" fmla="*/ 1 w 166"/>
                  <a:gd name="T35" fmla="*/ 0 h 199"/>
                  <a:gd name="T36" fmla="*/ 1 w 166"/>
                  <a:gd name="T37" fmla="*/ 0 h 199"/>
                  <a:gd name="T38" fmla="*/ 1 w 166"/>
                  <a:gd name="T39" fmla="*/ 0 h 199"/>
                  <a:gd name="T40" fmla="*/ 1 w 166"/>
                  <a:gd name="T41" fmla="*/ 0 h 199"/>
                  <a:gd name="T42" fmla="*/ 1 w 166"/>
                  <a:gd name="T43" fmla="*/ 0 h 199"/>
                  <a:gd name="T44" fmla="*/ 1 w 166"/>
                  <a:gd name="T45" fmla="*/ 0 h 199"/>
                  <a:gd name="T46" fmla="*/ 1 w 166"/>
                  <a:gd name="T47" fmla="*/ 0 h 199"/>
                  <a:gd name="T48" fmla="*/ 1 w 166"/>
                  <a:gd name="T49" fmla="*/ 0 h 199"/>
                  <a:gd name="T50" fmla="*/ 1 w 166"/>
                  <a:gd name="T51" fmla="*/ 0 h 199"/>
                  <a:gd name="T52" fmla="*/ 1 w 166"/>
                  <a:gd name="T53" fmla="*/ 0 h 199"/>
                  <a:gd name="T54" fmla="*/ 1 w 166"/>
                  <a:gd name="T55" fmla="*/ 0 h 199"/>
                  <a:gd name="T56" fmla="*/ 1 w 166"/>
                  <a:gd name="T57" fmla="*/ 0 h 199"/>
                  <a:gd name="T58" fmla="*/ 1 w 166"/>
                  <a:gd name="T59" fmla="*/ 0 h 199"/>
                  <a:gd name="T60" fmla="*/ 1 w 166"/>
                  <a:gd name="T61" fmla="*/ 0 h 199"/>
                  <a:gd name="T62" fmla="*/ 1 w 166"/>
                  <a:gd name="T63" fmla="*/ 0 h 199"/>
                  <a:gd name="T64" fmla="*/ 1 w 166"/>
                  <a:gd name="T65" fmla="*/ 0 h 199"/>
                  <a:gd name="T66" fmla="*/ 1 w 166"/>
                  <a:gd name="T67" fmla="*/ 0 h 199"/>
                  <a:gd name="T68" fmla="*/ 1 w 166"/>
                  <a:gd name="T69" fmla="*/ 0 h 199"/>
                  <a:gd name="T70" fmla="*/ 1 w 166"/>
                  <a:gd name="T71" fmla="*/ 0 h 199"/>
                  <a:gd name="T72" fmla="*/ 1 w 166"/>
                  <a:gd name="T73" fmla="*/ 0 h 199"/>
                  <a:gd name="T74" fmla="*/ 1 w 166"/>
                  <a:gd name="T75" fmla="*/ 0 h 199"/>
                  <a:gd name="T76" fmla="*/ 1 w 166"/>
                  <a:gd name="T77" fmla="*/ 0 h 199"/>
                  <a:gd name="T78" fmla="*/ 1 w 166"/>
                  <a:gd name="T79" fmla="*/ 0 h 199"/>
                  <a:gd name="T80" fmla="*/ 1 w 166"/>
                  <a:gd name="T81" fmla="*/ 0 h 199"/>
                  <a:gd name="T82" fmla="*/ 1 w 166"/>
                  <a:gd name="T83" fmla="*/ 0 h 199"/>
                  <a:gd name="T84" fmla="*/ 1 w 166"/>
                  <a:gd name="T85" fmla="*/ 0 h 199"/>
                  <a:gd name="T86" fmla="*/ 1 w 166"/>
                  <a:gd name="T87" fmla="*/ 0 h 199"/>
                  <a:gd name="T88" fmla="*/ 1 w 166"/>
                  <a:gd name="T89" fmla="*/ 0 h 19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66" h="199">
                    <a:moveTo>
                      <a:pt x="143" y="143"/>
                    </a:moveTo>
                    <a:lnTo>
                      <a:pt x="136" y="143"/>
                    </a:lnTo>
                    <a:lnTo>
                      <a:pt x="130" y="140"/>
                    </a:lnTo>
                    <a:lnTo>
                      <a:pt x="126" y="136"/>
                    </a:lnTo>
                    <a:lnTo>
                      <a:pt x="119" y="137"/>
                    </a:lnTo>
                    <a:lnTo>
                      <a:pt x="114" y="140"/>
                    </a:lnTo>
                    <a:lnTo>
                      <a:pt x="111" y="143"/>
                    </a:lnTo>
                    <a:lnTo>
                      <a:pt x="110" y="148"/>
                    </a:lnTo>
                    <a:lnTo>
                      <a:pt x="111" y="153"/>
                    </a:lnTo>
                    <a:lnTo>
                      <a:pt x="115" y="161"/>
                    </a:lnTo>
                    <a:lnTo>
                      <a:pt x="123" y="164"/>
                    </a:lnTo>
                    <a:lnTo>
                      <a:pt x="131" y="166"/>
                    </a:lnTo>
                    <a:lnTo>
                      <a:pt x="134" y="174"/>
                    </a:lnTo>
                    <a:lnTo>
                      <a:pt x="130" y="182"/>
                    </a:lnTo>
                    <a:lnTo>
                      <a:pt x="127" y="188"/>
                    </a:lnTo>
                    <a:lnTo>
                      <a:pt x="123" y="191"/>
                    </a:lnTo>
                    <a:lnTo>
                      <a:pt x="119" y="195"/>
                    </a:lnTo>
                    <a:lnTo>
                      <a:pt x="114" y="196"/>
                    </a:lnTo>
                    <a:lnTo>
                      <a:pt x="108" y="198"/>
                    </a:lnTo>
                    <a:lnTo>
                      <a:pt x="103" y="198"/>
                    </a:lnTo>
                    <a:lnTo>
                      <a:pt x="96" y="199"/>
                    </a:lnTo>
                    <a:lnTo>
                      <a:pt x="85" y="198"/>
                    </a:lnTo>
                    <a:lnTo>
                      <a:pt x="70" y="191"/>
                    </a:lnTo>
                    <a:lnTo>
                      <a:pt x="55" y="182"/>
                    </a:lnTo>
                    <a:lnTo>
                      <a:pt x="43" y="171"/>
                    </a:lnTo>
                    <a:lnTo>
                      <a:pt x="31" y="157"/>
                    </a:lnTo>
                    <a:lnTo>
                      <a:pt x="21" y="142"/>
                    </a:lnTo>
                    <a:lnTo>
                      <a:pt x="13" y="126"/>
                    </a:lnTo>
                    <a:lnTo>
                      <a:pt x="6" y="110"/>
                    </a:lnTo>
                    <a:lnTo>
                      <a:pt x="0" y="91"/>
                    </a:lnTo>
                    <a:lnTo>
                      <a:pt x="0" y="67"/>
                    </a:lnTo>
                    <a:lnTo>
                      <a:pt x="4" y="42"/>
                    </a:lnTo>
                    <a:lnTo>
                      <a:pt x="12" y="20"/>
                    </a:lnTo>
                    <a:lnTo>
                      <a:pt x="27" y="5"/>
                    </a:lnTo>
                    <a:lnTo>
                      <a:pt x="32" y="2"/>
                    </a:lnTo>
                    <a:lnTo>
                      <a:pt x="38" y="1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5" y="1"/>
                    </a:lnTo>
                    <a:lnTo>
                      <a:pt x="60" y="2"/>
                    </a:lnTo>
                    <a:lnTo>
                      <a:pt x="65" y="5"/>
                    </a:lnTo>
                    <a:lnTo>
                      <a:pt x="68" y="7"/>
                    </a:lnTo>
                    <a:lnTo>
                      <a:pt x="72" y="13"/>
                    </a:lnTo>
                    <a:lnTo>
                      <a:pt x="75" y="17"/>
                    </a:lnTo>
                    <a:lnTo>
                      <a:pt x="76" y="24"/>
                    </a:lnTo>
                    <a:lnTo>
                      <a:pt x="75" y="31"/>
                    </a:lnTo>
                    <a:lnTo>
                      <a:pt x="70" y="36"/>
                    </a:lnTo>
                    <a:lnTo>
                      <a:pt x="66" y="38"/>
                    </a:lnTo>
                    <a:lnTo>
                      <a:pt x="60" y="39"/>
                    </a:lnTo>
                    <a:lnTo>
                      <a:pt x="55" y="43"/>
                    </a:lnTo>
                    <a:lnTo>
                      <a:pt x="53" y="40"/>
                    </a:lnTo>
                    <a:lnTo>
                      <a:pt x="51" y="35"/>
                    </a:lnTo>
                    <a:lnTo>
                      <a:pt x="51" y="30"/>
                    </a:lnTo>
                    <a:lnTo>
                      <a:pt x="53" y="28"/>
                    </a:lnTo>
                    <a:lnTo>
                      <a:pt x="67" y="28"/>
                    </a:lnTo>
                    <a:lnTo>
                      <a:pt x="68" y="20"/>
                    </a:lnTo>
                    <a:lnTo>
                      <a:pt x="66" y="15"/>
                    </a:lnTo>
                    <a:lnTo>
                      <a:pt x="61" y="12"/>
                    </a:lnTo>
                    <a:lnTo>
                      <a:pt x="55" y="9"/>
                    </a:lnTo>
                    <a:lnTo>
                      <a:pt x="52" y="9"/>
                    </a:lnTo>
                    <a:lnTo>
                      <a:pt x="49" y="8"/>
                    </a:lnTo>
                    <a:lnTo>
                      <a:pt x="44" y="8"/>
                    </a:lnTo>
                    <a:lnTo>
                      <a:pt x="43" y="8"/>
                    </a:lnTo>
                    <a:lnTo>
                      <a:pt x="34" y="12"/>
                    </a:lnTo>
                    <a:lnTo>
                      <a:pt x="27" y="17"/>
                    </a:lnTo>
                    <a:lnTo>
                      <a:pt x="21" y="27"/>
                    </a:lnTo>
                    <a:lnTo>
                      <a:pt x="17" y="37"/>
                    </a:lnTo>
                    <a:lnTo>
                      <a:pt x="16" y="47"/>
                    </a:lnTo>
                    <a:lnTo>
                      <a:pt x="20" y="58"/>
                    </a:lnTo>
                    <a:lnTo>
                      <a:pt x="27" y="66"/>
                    </a:lnTo>
                    <a:lnTo>
                      <a:pt x="34" y="73"/>
                    </a:lnTo>
                    <a:lnTo>
                      <a:pt x="44" y="77"/>
                    </a:lnTo>
                    <a:lnTo>
                      <a:pt x="55" y="80"/>
                    </a:lnTo>
                    <a:lnTo>
                      <a:pt x="68" y="81"/>
                    </a:lnTo>
                    <a:lnTo>
                      <a:pt x="80" y="81"/>
                    </a:lnTo>
                    <a:lnTo>
                      <a:pt x="92" y="80"/>
                    </a:lnTo>
                    <a:lnTo>
                      <a:pt x="104" y="78"/>
                    </a:lnTo>
                    <a:lnTo>
                      <a:pt x="115" y="77"/>
                    </a:lnTo>
                    <a:lnTo>
                      <a:pt x="127" y="75"/>
                    </a:lnTo>
                    <a:lnTo>
                      <a:pt x="136" y="74"/>
                    </a:lnTo>
                    <a:lnTo>
                      <a:pt x="144" y="76"/>
                    </a:lnTo>
                    <a:lnTo>
                      <a:pt x="151" y="80"/>
                    </a:lnTo>
                    <a:lnTo>
                      <a:pt x="156" y="85"/>
                    </a:lnTo>
                    <a:lnTo>
                      <a:pt x="159" y="91"/>
                    </a:lnTo>
                    <a:lnTo>
                      <a:pt x="163" y="97"/>
                    </a:lnTo>
                    <a:lnTo>
                      <a:pt x="164" y="104"/>
                    </a:lnTo>
                    <a:lnTo>
                      <a:pt x="166" y="111"/>
                    </a:lnTo>
                    <a:lnTo>
                      <a:pt x="165" y="122"/>
                    </a:lnTo>
                    <a:lnTo>
                      <a:pt x="159" y="130"/>
                    </a:lnTo>
                    <a:lnTo>
                      <a:pt x="151" y="137"/>
                    </a:lnTo>
                    <a:lnTo>
                      <a:pt x="143" y="143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51" name="未知"/>
              <p:cNvSpPr>
                <a:spLocks/>
              </p:cNvSpPr>
              <p:nvPr/>
            </p:nvSpPr>
            <p:spPr bwMode="auto">
              <a:xfrm>
                <a:off x="660" y="100"/>
                <a:ext cx="32" cy="16"/>
              </a:xfrm>
              <a:custGeom>
                <a:avLst/>
                <a:gdLst>
                  <a:gd name="T0" fmla="*/ 1 w 64"/>
                  <a:gd name="T1" fmla="*/ 1 h 31"/>
                  <a:gd name="T2" fmla="*/ 1 w 64"/>
                  <a:gd name="T3" fmla="*/ 1 h 31"/>
                  <a:gd name="T4" fmla="*/ 1 w 64"/>
                  <a:gd name="T5" fmla="*/ 1 h 31"/>
                  <a:gd name="T6" fmla="*/ 1 w 64"/>
                  <a:gd name="T7" fmla="*/ 1 h 31"/>
                  <a:gd name="T8" fmla="*/ 1 w 64"/>
                  <a:gd name="T9" fmla="*/ 1 h 31"/>
                  <a:gd name="T10" fmla="*/ 1 w 64"/>
                  <a:gd name="T11" fmla="*/ 1 h 31"/>
                  <a:gd name="T12" fmla="*/ 1 w 64"/>
                  <a:gd name="T13" fmla="*/ 1 h 31"/>
                  <a:gd name="T14" fmla="*/ 1 w 64"/>
                  <a:gd name="T15" fmla="*/ 1 h 31"/>
                  <a:gd name="T16" fmla="*/ 1 w 64"/>
                  <a:gd name="T17" fmla="*/ 1 h 31"/>
                  <a:gd name="T18" fmla="*/ 1 w 64"/>
                  <a:gd name="T19" fmla="*/ 1 h 31"/>
                  <a:gd name="T20" fmla="*/ 1 w 64"/>
                  <a:gd name="T21" fmla="*/ 1 h 31"/>
                  <a:gd name="T22" fmla="*/ 1 w 64"/>
                  <a:gd name="T23" fmla="*/ 1 h 31"/>
                  <a:gd name="T24" fmla="*/ 0 w 64"/>
                  <a:gd name="T25" fmla="*/ 0 h 31"/>
                  <a:gd name="T26" fmla="*/ 1 w 64"/>
                  <a:gd name="T27" fmla="*/ 1 h 31"/>
                  <a:gd name="T28" fmla="*/ 1 w 64"/>
                  <a:gd name="T29" fmla="*/ 1 h 31"/>
                  <a:gd name="T30" fmla="*/ 1 w 64"/>
                  <a:gd name="T31" fmla="*/ 1 h 31"/>
                  <a:gd name="T32" fmla="*/ 1 w 64"/>
                  <a:gd name="T33" fmla="*/ 1 h 31"/>
                  <a:gd name="T34" fmla="*/ 1 w 64"/>
                  <a:gd name="T35" fmla="*/ 1 h 31"/>
                  <a:gd name="T36" fmla="*/ 1 w 64"/>
                  <a:gd name="T37" fmla="*/ 1 h 31"/>
                  <a:gd name="T38" fmla="*/ 1 w 64"/>
                  <a:gd name="T39" fmla="*/ 1 h 31"/>
                  <a:gd name="T40" fmla="*/ 1 w 64"/>
                  <a:gd name="T41" fmla="*/ 1 h 31"/>
                  <a:gd name="T42" fmla="*/ 1 w 64"/>
                  <a:gd name="T43" fmla="*/ 1 h 3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4" h="31">
                    <a:moveTo>
                      <a:pt x="64" y="30"/>
                    </a:moveTo>
                    <a:lnTo>
                      <a:pt x="58" y="31"/>
                    </a:lnTo>
                    <a:lnTo>
                      <a:pt x="52" y="31"/>
                    </a:lnTo>
                    <a:lnTo>
                      <a:pt x="46" y="30"/>
                    </a:lnTo>
                    <a:lnTo>
                      <a:pt x="40" y="28"/>
                    </a:lnTo>
                    <a:lnTo>
                      <a:pt x="35" y="25"/>
                    </a:lnTo>
                    <a:lnTo>
                      <a:pt x="30" y="23"/>
                    </a:lnTo>
                    <a:lnTo>
                      <a:pt x="24" y="21"/>
                    </a:lnTo>
                    <a:lnTo>
                      <a:pt x="20" y="19"/>
                    </a:lnTo>
                    <a:lnTo>
                      <a:pt x="14" y="15"/>
                    </a:lnTo>
                    <a:lnTo>
                      <a:pt x="8" y="10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6" y="3"/>
                    </a:lnTo>
                    <a:lnTo>
                      <a:pt x="13" y="7"/>
                    </a:lnTo>
                    <a:lnTo>
                      <a:pt x="20" y="10"/>
                    </a:lnTo>
                    <a:lnTo>
                      <a:pt x="29" y="14"/>
                    </a:lnTo>
                    <a:lnTo>
                      <a:pt x="37" y="17"/>
                    </a:lnTo>
                    <a:lnTo>
                      <a:pt x="46" y="21"/>
                    </a:lnTo>
                    <a:lnTo>
                      <a:pt x="55" y="23"/>
                    </a:lnTo>
                    <a:lnTo>
                      <a:pt x="64" y="24"/>
                    </a:lnTo>
                    <a:lnTo>
                      <a:pt x="64" y="30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52" name="未知"/>
              <p:cNvSpPr>
                <a:spLocks/>
              </p:cNvSpPr>
              <p:nvPr/>
            </p:nvSpPr>
            <p:spPr bwMode="auto">
              <a:xfrm>
                <a:off x="650" y="86"/>
                <a:ext cx="6" cy="11"/>
              </a:xfrm>
              <a:custGeom>
                <a:avLst/>
                <a:gdLst>
                  <a:gd name="T0" fmla="*/ 0 w 13"/>
                  <a:gd name="T1" fmla="*/ 1 h 22"/>
                  <a:gd name="T2" fmla="*/ 0 w 13"/>
                  <a:gd name="T3" fmla="*/ 1 h 22"/>
                  <a:gd name="T4" fmla="*/ 0 w 13"/>
                  <a:gd name="T5" fmla="*/ 1 h 22"/>
                  <a:gd name="T6" fmla="*/ 0 w 13"/>
                  <a:gd name="T7" fmla="*/ 1 h 22"/>
                  <a:gd name="T8" fmla="*/ 0 w 13"/>
                  <a:gd name="T9" fmla="*/ 0 h 22"/>
                  <a:gd name="T10" fmla="*/ 0 w 13"/>
                  <a:gd name="T11" fmla="*/ 1 h 22"/>
                  <a:gd name="T12" fmla="*/ 0 w 13"/>
                  <a:gd name="T13" fmla="*/ 1 h 22"/>
                  <a:gd name="T14" fmla="*/ 0 w 13"/>
                  <a:gd name="T15" fmla="*/ 1 h 22"/>
                  <a:gd name="T16" fmla="*/ 0 w 13"/>
                  <a:gd name="T17" fmla="*/ 1 h 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22">
                    <a:moveTo>
                      <a:pt x="13" y="22"/>
                    </a:moveTo>
                    <a:lnTo>
                      <a:pt x="11" y="16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1" y="9"/>
                    </a:lnTo>
                    <a:lnTo>
                      <a:pt x="13" y="16"/>
                    </a:lnTo>
                    <a:lnTo>
                      <a:pt x="13" y="22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53" name="未知"/>
              <p:cNvSpPr>
                <a:spLocks/>
              </p:cNvSpPr>
              <p:nvPr/>
            </p:nvSpPr>
            <p:spPr bwMode="auto">
              <a:xfrm>
                <a:off x="708" y="56"/>
                <a:ext cx="141" cy="161"/>
              </a:xfrm>
              <a:custGeom>
                <a:avLst/>
                <a:gdLst>
                  <a:gd name="T0" fmla="*/ 1 w 281"/>
                  <a:gd name="T1" fmla="*/ 1 h 322"/>
                  <a:gd name="T2" fmla="*/ 1 w 281"/>
                  <a:gd name="T3" fmla="*/ 1 h 322"/>
                  <a:gd name="T4" fmla="*/ 1 w 281"/>
                  <a:gd name="T5" fmla="*/ 1 h 322"/>
                  <a:gd name="T6" fmla="*/ 1 w 281"/>
                  <a:gd name="T7" fmla="*/ 1 h 322"/>
                  <a:gd name="T8" fmla="*/ 1 w 281"/>
                  <a:gd name="T9" fmla="*/ 1 h 322"/>
                  <a:gd name="T10" fmla="*/ 1 w 281"/>
                  <a:gd name="T11" fmla="*/ 1 h 322"/>
                  <a:gd name="T12" fmla="*/ 1 w 281"/>
                  <a:gd name="T13" fmla="*/ 1 h 322"/>
                  <a:gd name="T14" fmla="*/ 1 w 281"/>
                  <a:gd name="T15" fmla="*/ 1 h 322"/>
                  <a:gd name="T16" fmla="*/ 1 w 281"/>
                  <a:gd name="T17" fmla="*/ 1 h 322"/>
                  <a:gd name="T18" fmla="*/ 1 w 281"/>
                  <a:gd name="T19" fmla="*/ 1 h 322"/>
                  <a:gd name="T20" fmla="*/ 1 w 281"/>
                  <a:gd name="T21" fmla="*/ 1 h 322"/>
                  <a:gd name="T22" fmla="*/ 1 w 281"/>
                  <a:gd name="T23" fmla="*/ 1 h 322"/>
                  <a:gd name="T24" fmla="*/ 1 w 281"/>
                  <a:gd name="T25" fmla="*/ 1 h 322"/>
                  <a:gd name="T26" fmla="*/ 1 w 281"/>
                  <a:gd name="T27" fmla="*/ 1 h 322"/>
                  <a:gd name="T28" fmla="*/ 1 w 281"/>
                  <a:gd name="T29" fmla="*/ 1 h 322"/>
                  <a:gd name="T30" fmla="*/ 1 w 281"/>
                  <a:gd name="T31" fmla="*/ 1 h 322"/>
                  <a:gd name="T32" fmla="*/ 1 w 281"/>
                  <a:gd name="T33" fmla="*/ 1 h 322"/>
                  <a:gd name="T34" fmla="*/ 1 w 281"/>
                  <a:gd name="T35" fmla="*/ 1 h 322"/>
                  <a:gd name="T36" fmla="*/ 1 w 281"/>
                  <a:gd name="T37" fmla="*/ 1 h 322"/>
                  <a:gd name="T38" fmla="*/ 1 w 281"/>
                  <a:gd name="T39" fmla="*/ 1 h 322"/>
                  <a:gd name="T40" fmla="*/ 1 w 281"/>
                  <a:gd name="T41" fmla="*/ 1 h 322"/>
                  <a:gd name="T42" fmla="*/ 1 w 281"/>
                  <a:gd name="T43" fmla="*/ 1 h 322"/>
                  <a:gd name="T44" fmla="*/ 1 w 281"/>
                  <a:gd name="T45" fmla="*/ 1 h 322"/>
                  <a:gd name="T46" fmla="*/ 1 w 281"/>
                  <a:gd name="T47" fmla="*/ 1 h 322"/>
                  <a:gd name="T48" fmla="*/ 1 w 281"/>
                  <a:gd name="T49" fmla="*/ 1 h 322"/>
                  <a:gd name="T50" fmla="*/ 1 w 281"/>
                  <a:gd name="T51" fmla="*/ 1 h 322"/>
                  <a:gd name="T52" fmla="*/ 1 w 281"/>
                  <a:gd name="T53" fmla="*/ 1 h 322"/>
                  <a:gd name="T54" fmla="*/ 1 w 281"/>
                  <a:gd name="T55" fmla="*/ 1 h 322"/>
                  <a:gd name="T56" fmla="*/ 1 w 281"/>
                  <a:gd name="T57" fmla="*/ 1 h 322"/>
                  <a:gd name="T58" fmla="*/ 1 w 281"/>
                  <a:gd name="T59" fmla="*/ 2 h 322"/>
                  <a:gd name="T60" fmla="*/ 1 w 281"/>
                  <a:gd name="T61" fmla="*/ 2 h 322"/>
                  <a:gd name="T62" fmla="*/ 1 w 281"/>
                  <a:gd name="T63" fmla="*/ 1 h 322"/>
                  <a:gd name="T64" fmla="*/ 1 w 281"/>
                  <a:gd name="T65" fmla="*/ 1 h 322"/>
                  <a:gd name="T66" fmla="*/ 1 w 281"/>
                  <a:gd name="T67" fmla="*/ 1 h 322"/>
                  <a:gd name="T68" fmla="*/ 1 w 281"/>
                  <a:gd name="T69" fmla="*/ 1 h 322"/>
                  <a:gd name="T70" fmla="*/ 1 w 281"/>
                  <a:gd name="T71" fmla="*/ 1 h 322"/>
                  <a:gd name="T72" fmla="*/ 1 w 281"/>
                  <a:gd name="T73" fmla="*/ 1 h 322"/>
                  <a:gd name="T74" fmla="*/ 2 w 281"/>
                  <a:gd name="T75" fmla="*/ 1 h 322"/>
                  <a:gd name="T76" fmla="*/ 2 w 281"/>
                  <a:gd name="T77" fmla="*/ 1 h 322"/>
                  <a:gd name="T78" fmla="*/ 2 w 281"/>
                  <a:gd name="T79" fmla="*/ 1 h 322"/>
                  <a:gd name="T80" fmla="*/ 1 w 281"/>
                  <a:gd name="T81" fmla="*/ 1 h 322"/>
                  <a:gd name="T82" fmla="*/ 1 w 281"/>
                  <a:gd name="T83" fmla="*/ 1 h 322"/>
                  <a:gd name="T84" fmla="*/ 1 w 281"/>
                  <a:gd name="T85" fmla="*/ 1 h 322"/>
                  <a:gd name="T86" fmla="*/ 1 w 281"/>
                  <a:gd name="T87" fmla="*/ 1 h 322"/>
                  <a:gd name="T88" fmla="*/ 1 w 281"/>
                  <a:gd name="T89" fmla="*/ 1 h 322"/>
                  <a:gd name="T90" fmla="*/ 1 w 281"/>
                  <a:gd name="T91" fmla="*/ 1 h 322"/>
                  <a:gd name="T92" fmla="*/ 1 w 281"/>
                  <a:gd name="T93" fmla="*/ 1 h 322"/>
                  <a:gd name="T94" fmla="*/ 1 w 281"/>
                  <a:gd name="T95" fmla="*/ 1 h 322"/>
                  <a:gd name="T96" fmla="*/ 1 w 281"/>
                  <a:gd name="T97" fmla="*/ 1 h 322"/>
                  <a:gd name="T98" fmla="*/ 1 w 281"/>
                  <a:gd name="T99" fmla="*/ 1 h 322"/>
                  <a:gd name="T100" fmla="*/ 1 w 281"/>
                  <a:gd name="T101" fmla="*/ 1 h 322"/>
                  <a:gd name="T102" fmla="*/ 1 w 281"/>
                  <a:gd name="T103" fmla="*/ 1 h 322"/>
                  <a:gd name="T104" fmla="*/ 1 w 281"/>
                  <a:gd name="T105" fmla="*/ 1 h 322"/>
                  <a:gd name="T106" fmla="*/ 1 w 281"/>
                  <a:gd name="T107" fmla="*/ 1 h 322"/>
                  <a:gd name="T108" fmla="*/ 1 w 281"/>
                  <a:gd name="T109" fmla="*/ 1 h 322"/>
                  <a:gd name="T110" fmla="*/ 1 w 281"/>
                  <a:gd name="T111" fmla="*/ 1 h 32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81" h="322">
                    <a:moveTo>
                      <a:pt x="90" y="36"/>
                    </a:moveTo>
                    <a:lnTo>
                      <a:pt x="93" y="35"/>
                    </a:lnTo>
                    <a:lnTo>
                      <a:pt x="98" y="36"/>
                    </a:lnTo>
                    <a:lnTo>
                      <a:pt x="102" y="38"/>
                    </a:lnTo>
                    <a:lnTo>
                      <a:pt x="102" y="41"/>
                    </a:lnTo>
                    <a:lnTo>
                      <a:pt x="99" y="42"/>
                    </a:lnTo>
                    <a:lnTo>
                      <a:pt x="94" y="42"/>
                    </a:lnTo>
                    <a:lnTo>
                      <a:pt x="91" y="39"/>
                    </a:lnTo>
                    <a:lnTo>
                      <a:pt x="90" y="36"/>
                    </a:lnTo>
                    <a:lnTo>
                      <a:pt x="80" y="42"/>
                    </a:lnTo>
                    <a:lnTo>
                      <a:pt x="83" y="43"/>
                    </a:lnTo>
                    <a:lnTo>
                      <a:pt x="85" y="44"/>
                    </a:lnTo>
                    <a:lnTo>
                      <a:pt x="87" y="46"/>
                    </a:lnTo>
                    <a:lnTo>
                      <a:pt x="91" y="47"/>
                    </a:lnTo>
                    <a:lnTo>
                      <a:pt x="97" y="47"/>
                    </a:lnTo>
                    <a:lnTo>
                      <a:pt x="102" y="47"/>
                    </a:lnTo>
                    <a:lnTo>
                      <a:pt x="107" y="46"/>
                    </a:lnTo>
                    <a:lnTo>
                      <a:pt x="109" y="41"/>
                    </a:lnTo>
                    <a:lnTo>
                      <a:pt x="107" y="35"/>
                    </a:lnTo>
                    <a:lnTo>
                      <a:pt x="103" y="31"/>
                    </a:lnTo>
                    <a:lnTo>
                      <a:pt x="100" y="29"/>
                    </a:lnTo>
                    <a:lnTo>
                      <a:pt x="95" y="27"/>
                    </a:lnTo>
                    <a:lnTo>
                      <a:pt x="107" y="11"/>
                    </a:lnTo>
                    <a:lnTo>
                      <a:pt x="106" y="7"/>
                    </a:lnTo>
                    <a:lnTo>
                      <a:pt x="105" y="3"/>
                    </a:lnTo>
                    <a:lnTo>
                      <a:pt x="101" y="0"/>
                    </a:lnTo>
                    <a:lnTo>
                      <a:pt x="94" y="0"/>
                    </a:lnTo>
                    <a:lnTo>
                      <a:pt x="94" y="1"/>
                    </a:lnTo>
                    <a:lnTo>
                      <a:pt x="93" y="4"/>
                    </a:lnTo>
                    <a:lnTo>
                      <a:pt x="93" y="5"/>
                    </a:lnTo>
                    <a:lnTo>
                      <a:pt x="94" y="7"/>
                    </a:lnTo>
                    <a:lnTo>
                      <a:pt x="97" y="9"/>
                    </a:lnTo>
                    <a:lnTo>
                      <a:pt x="98" y="12"/>
                    </a:lnTo>
                    <a:lnTo>
                      <a:pt x="99" y="13"/>
                    </a:lnTo>
                    <a:lnTo>
                      <a:pt x="94" y="16"/>
                    </a:lnTo>
                    <a:lnTo>
                      <a:pt x="91" y="20"/>
                    </a:lnTo>
                    <a:lnTo>
                      <a:pt x="87" y="24"/>
                    </a:lnTo>
                    <a:lnTo>
                      <a:pt x="86" y="29"/>
                    </a:lnTo>
                    <a:lnTo>
                      <a:pt x="72" y="42"/>
                    </a:lnTo>
                    <a:lnTo>
                      <a:pt x="64" y="60"/>
                    </a:lnTo>
                    <a:lnTo>
                      <a:pt x="61" y="81"/>
                    </a:lnTo>
                    <a:lnTo>
                      <a:pt x="59" y="100"/>
                    </a:lnTo>
                    <a:lnTo>
                      <a:pt x="61" y="105"/>
                    </a:lnTo>
                    <a:lnTo>
                      <a:pt x="64" y="110"/>
                    </a:lnTo>
                    <a:lnTo>
                      <a:pt x="69" y="113"/>
                    </a:lnTo>
                    <a:lnTo>
                      <a:pt x="73" y="117"/>
                    </a:lnTo>
                    <a:lnTo>
                      <a:pt x="78" y="119"/>
                    </a:lnTo>
                    <a:lnTo>
                      <a:pt x="84" y="121"/>
                    </a:lnTo>
                    <a:lnTo>
                      <a:pt x="90" y="121"/>
                    </a:lnTo>
                    <a:lnTo>
                      <a:pt x="95" y="120"/>
                    </a:lnTo>
                    <a:lnTo>
                      <a:pt x="100" y="123"/>
                    </a:lnTo>
                    <a:lnTo>
                      <a:pt x="102" y="128"/>
                    </a:lnTo>
                    <a:lnTo>
                      <a:pt x="103" y="134"/>
                    </a:lnTo>
                    <a:lnTo>
                      <a:pt x="102" y="138"/>
                    </a:lnTo>
                    <a:lnTo>
                      <a:pt x="98" y="138"/>
                    </a:lnTo>
                    <a:lnTo>
                      <a:pt x="91" y="138"/>
                    </a:lnTo>
                    <a:lnTo>
                      <a:pt x="83" y="137"/>
                    </a:lnTo>
                    <a:lnTo>
                      <a:pt x="72" y="136"/>
                    </a:lnTo>
                    <a:lnTo>
                      <a:pt x="63" y="129"/>
                    </a:lnTo>
                    <a:lnTo>
                      <a:pt x="57" y="125"/>
                    </a:lnTo>
                    <a:lnTo>
                      <a:pt x="54" y="122"/>
                    </a:lnTo>
                    <a:lnTo>
                      <a:pt x="49" y="123"/>
                    </a:lnTo>
                    <a:lnTo>
                      <a:pt x="52" y="133"/>
                    </a:lnTo>
                    <a:lnTo>
                      <a:pt x="45" y="135"/>
                    </a:lnTo>
                    <a:lnTo>
                      <a:pt x="39" y="136"/>
                    </a:lnTo>
                    <a:lnTo>
                      <a:pt x="34" y="136"/>
                    </a:lnTo>
                    <a:lnTo>
                      <a:pt x="29" y="135"/>
                    </a:lnTo>
                    <a:lnTo>
                      <a:pt x="23" y="134"/>
                    </a:lnTo>
                    <a:lnTo>
                      <a:pt x="18" y="131"/>
                    </a:lnTo>
                    <a:lnTo>
                      <a:pt x="12" y="130"/>
                    </a:lnTo>
                    <a:lnTo>
                      <a:pt x="6" y="129"/>
                    </a:lnTo>
                    <a:lnTo>
                      <a:pt x="16" y="135"/>
                    </a:lnTo>
                    <a:lnTo>
                      <a:pt x="29" y="138"/>
                    </a:lnTo>
                    <a:lnTo>
                      <a:pt x="44" y="141"/>
                    </a:lnTo>
                    <a:lnTo>
                      <a:pt x="59" y="141"/>
                    </a:lnTo>
                    <a:lnTo>
                      <a:pt x="73" y="143"/>
                    </a:lnTo>
                    <a:lnTo>
                      <a:pt x="88" y="145"/>
                    </a:lnTo>
                    <a:lnTo>
                      <a:pt x="102" y="151"/>
                    </a:lnTo>
                    <a:lnTo>
                      <a:pt x="114" y="160"/>
                    </a:lnTo>
                    <a:lnTo>
                      <a:pt x="109" y="165"/>
                    </a:lnTo>
                    <a:lnTo>
                      <a:pt x="101" y="167"/>
                    </a:lnTo>
                    <a:lnTo>
                      <a:pt x="94" y="168"/>
                    </a:lnTo>
                    <a:lnTo>
                      <a:pt x="91" y="168"/>
                    </a:lnTo>
                    <a:lnTo>
                      <a:pt x="79" y="169"/>
                    </a:lnTo>
                    <a:lnTo>
                      <a:pt x="71" y="176"/>
                    </a:lnTo>
                    <a:lnTo>
                      <a:pt x="63" y="186"/>
                    </a:lnTo>
                    <a:lnTo>
                      <a:pt x="57" y="196"/>
                    </a:lnTo>
                    <a:lnTo>
                      <a:pt x="50" y="206"/>
                    </a:lnTo>
                    <a:lnTo>
                      <a:pt x="41" y="214"/>
                    </a:lnTo>
                    <a:lnTo>
                      <a:pt x="30" y="218"/>
                    </a:lnTo>
                    <a:lnTo>
                      <a:pt x="15" y="216"/>
                    </a:lnTo>
                    <a:lnTo>
                      <a:pt x="10" y="210"/>
                    </a:lnTo>
                    <a:lnTo>
                      <a:pt x="7" y="204"/>
                    </a:lnTo>
                    <a:lnTo>
                      <a:pt x="6" y="197"/>
                    </a:lnTo>
                    <a:lnTo>
                      <a:pt x="4" y="189"/>
                    </a:lnTo>
                    <a:lnTo>
                      <a:pt x="10" y="182"/>
                    </a:lnTo>
                    <a:lnTo>
                      <a:pt x="16" y="179"/>
                    </a:lnTo>
                    <a:lnTo>
                      <a:pt x="22" y="180"/>
                    </a:lnTo>
                    <a:lnTo>
                      <a:pt x="29" y="183"/>
                    </a:lnTo>
                    <a:lnTo>
                      <a:pt x="30" y="176"/>
                    </a:lnTo>
                    <a:lnTo>
                      <a:pt x="22" y="174"/>
                    </a:lnTo>
                    <a:lnTo>
                      <a:pt x="14" y="175"/>
                    </a:lnTo>
                    <a:lnTo>
                      <a:pt x="7" y="179"/>
                    </a:lnTo>
                    <a:lnTo>
                      <a:pt x="1" y="184"/>
                    </a:lnTo>
                    <a:lnTo>
                      <a:pt x="0" y="198"/>
                    </a:lnTo>
                    <a:lnTo>
                      <a:pt x="2" y="207"/>
                    </a:lnTo>
                    <a:lnTo>
                      <a:pt x="7" y="216"/>
                    </a:lnTo>
                    <a:lnTo>
                      <a:pt x="15" y="221"/>
                    </a:lnTo>
                    <a:lnTo>
                      <a:pt x="25" y="222"/>
                    </a:lnTo>
                    <a:lnTo>
                      <a:pt x="33" y="222"/>
                    </a:lnTo>
                    <a:lnTo>
                      <a:pt x="41" y="220"/>
                    </a:lnTo>
                    <a:lnTo>
                      <a:pt x="48" y="216"/>
                    </a:lnTo>
                    <a:lnTo>
                      <a:pt x="56" y="231"/>
                    </a:lnTo>
                    <a:lnTo>
                      <a:pt x="62" y="244"/>
                    </a:lnTo>
                    <a:lnTo>
                      <a:pt x="69" y="258"/>
                    </a:lnTo>
                    <a:lnTo>
                      <a:pt x="79" y="271"/>
                    </a:lnTo>
                    <a:lnTo>
                      <a:pt x="85" y="269"/>
                    </a:lnTo>
                    <a:lnTo>
                      <a:pt x="79" y="259"/>
                    </a:lnTo>
                    <a:lnTo>
                      <a:pt x="72" y="250"/>
                    </a:lnTo>
                    <a:lnTo>
                      <a:pt x="65" y="240"/>
                    </a:lnTo>
                    <a:lnTo>
                      <a:pt x="61" y="228"/>
                    </a:lnTo>
                    <a:lnTo>
                      <a:pt x="59" y="218"/>
                    </a:lnTo>
                    <a:lnTo>
                      <a:pt x="61" y="207"/>
                    </a:lnTo>
                    <a:lnTo>
                      <a:pt x="64" y="198"/>
                    </a:lnTo>
                    <a:lnTo>
                      <a:pt x="71" y="190"/>
                    </a:lnTo>
                    <a:lnTo>
                      <a:pt x="72" y="202"/>
                    </a:lnTo>
                    <a:lnTo>
                      <a:pt x="78" y="209"/>
                    </a:lnTo>
                    <a:lnTo>
                      <a:pt x="84" y="214"/>
                    </a:lnTo>
                    <a:lnTo>
                      <a:pt x="88" y="217"/>
                    </a:lnTo>
                    <a:lnTo>
                      <a:pt x="95" y="217"/>
                    </a:lnTo>
                    <a:lnTo>
                      <a:pt x="101" y="216"/>
                    </a:lnTo>
                    <a:lnTo>
                      <a:pt x="107" y="212"/>
                    </a:lnTo>
                    <a:lnTo>
                      <a:pt x="110" y="207"/>
                    </a:lnTo>
                    <a:lnTo>
                      <a:pt x="111" y="205"/>
                    </a:lnTo>
                    <a:lnTo>
                      <a:pt x="111" y="201"/>
                    </a:lnTo>
                    <a:lnTo>
                      <a:pt x="110" y="197"/>
                    </a:lnTo>
                    <a:lnTo>
                      <a:pt x="108" y="195"/>
                    </a:lnTo>
                    <a:lnTo>
                      <a:pt x="105" y="194"/>
                    </a:lnTo>
                    <a:lnTo>
                      <a:pt x="100" y="193"/>
                    </a:lnTo>
                    <a:lnTo>
                      <a:pt x="97" y="193"/>
                    </a:lnTo>
                    <a:lnTo>
                      <a:pt x="94" y="195"/>
                    </a:lnTo>
                    <a:lnTo>
                      <a:pt x="95" y="199"/>
                    </a:lnTo>
                    <a:lnTo>
                      <a:pt x="99" y="201"/>
                    </a:lnTo>
                    <a:lnTo>
                      <a:pt x="103" y="201"/>
                    </a:lnTo>
                    <a:lnTo>
                      <a:pt x="107" y="202"/>
                    </a:lnTo>
                    <a:lnTo>
                      <a:pt x="107" y="207"/>
                    </a:lnTo>
                    <a:lnTo>
                      <a:pt x="102" y="211"/>
                    </a:lnTo>
                    <a:lnTo>
                      <a:pt x="98" y="213"/>
                    </a:lnTo>
                    <a:lnTo>
                      <a:pt x="93" y="213"/>
                    </a:lnTo>
                    <a:lnTo>
                      <a:pt x="88" y="212"/>
                    </a:lnTo>
                    <a:lnTo>
                      <a:pt x="85" y="209"/>
                    </a:lnTo>
                    <a:lnTo>
                      <a:pt x="83" y="203"/>
                    </a:lnTo>
                    <a:lnTo>
                      <a:pt x="80" y="196"/>
                    </a:lnTo>
                    <a:lnTo>
                      <a:pt x="83" y="189"/>
                    </a:lnTo>
                    <a:lnTo>
                      <a:pt x="88" y="182"/>
                    </a:lnTo>
                    <a:lnTo>
                      <a:pt x="95" y="178"/>
                    </a:lnTo>
                    <a:lnTo>
                      <a:pt x="105" y="174"/>
                    </a:lnTo>
                    <a:lnTo>
                      <a:pt x="114" y="174"/>
                    </a:lnTo>
                    <a:lnTo>
                      <a:pt x="121" y="175"/>
                    </a:lnTo>
                    <a:lnTo>
                      <a:pt x="126" y="179"/>
                    </a:lnTo>
                    <a:lnTo>
                      <a:pt x="131" y="182"/>
                    </a:lnTo>
                    <a:lnTo>
                      <a:pt x="135" y="186"/>
                    </a:lnTo>
                    <a:lnTo>
                      <a:pt x="138" y="190"/>
                    </a:lnTo>
                    <a:lnTo>
                      <a:pt x="141" y="195"/>
                    </a:lnTo>
                    <a:lnTo>
                      <a:pt x="145" y="201"/>
                    </a:lnTo>
                    <a:lnTo>
                      <a:pt x="148" y="205"/>
                    </a:lnTo>
                    <a:lnTo>
                      <a:pt x="155" y="209"/>
                    </a:lnTo>
                    <a:lnTo>
                      <a:pt x="161" y="212"/>
                    </a:lnTo>
                    <a:lnTo>
                      <a:pt x="167" y="217"/>
                    </a:lnTo>
                    <a:lnTo>
                      <a:pt x="170" y="221"/>
                    </a:lnTo>
                    <a:lnTo>
                      <a:pt x="175" y="226"/>
                    </a:lnTo>
                    <a:lnTo>
                      <a:pt x="178" y="232"/>
                    </a:lnTo>
                    <a:lnTo>
                      <a:pt x="182" y="239"/>
                    </a:lnTo>
                    <a:lnTo>
                      <a:pt x="185" y="246"/>
                    </a:lnTo>
                    <a:lnTo>
                      <a:pt x="190" y="265"/>
                    </a:lnTo>
                    <a:lnTo>
                      <a:pt x="191" y="287"/>
                    </a:lnTo>
                    <a:lnTo>
                      <a:pt x="194" y="305"/>
                    </a:lnTo>
                    <a:lnTo>
                      <a:pt x="206" y="322"/>
                    </a:lnTo>
                    <a:lnTo>
                      <a:pt x="209" y="316"/>
                    </a:lnTo>
                    <a:lnTo>
                      <a:pt x="208" y="310"/>
                    </a:lnTo>
                    <a:lnTo>
                      <a:pt x="207" y="303"/>
                    </a:lnTo>
                    <a:lnTo>
                      <a:pt x="208" y="296"/>
                    </a:lnTo>
                    <a:lnTo>
                      <a:pt x="216" y="287"/>
                    </a:lnTo>
                    <a:lnTo>
                      <a:pt x="219" y="277"/>
                    </a:lnTo>
                    <a:lnTo>
                      <a:pt x="219" y="267"/>
                    </a:lnTo>
                    <a:lnTo>
                      <a:pt x="215" y="259"/>
                    </a:lnTo>
                    <a:lnTo>
                      <a:pt x="209" y="250"/>
                    </a:lnTo>
                    <a:lnTo>
                      <a:pt x="204" y="241"/>
                    </a:lnTo>
                    <a:lnTo>
                      <a:pt x="199" y="232"/>
                    </a:lnTo>
                    <a:lnTo>
                      <a:pt x="197" y="222"/>
                    </a:lnTo>
                    <a:lnTo>
                      <a:pt x="206" y="211"/>
                    </a:lnTo>
                    <a:lnTo>
                      <a:pt x="203" y="202"/>
                    </a:lnTo>
                    <a:lnTo>
                      <a:pt x="194" y="190"/>
                    </a:lnTo>
                    <a:lnTo>
                      <a:pt x="191" y="178"/>
                    </a:lnTo>
                    <a:lnTo>
                      <a:pt x="205" y="163"/>
                    </a:lnTo>
                    <a:lnTo>
                      <a:pt x="208" y="172"/>
                    </a:lnTo>
                    <a:lnTo>
                      <a:pt x="209" y="190"/>
                    </a:lnTo>
                    <a:lnTo>
                      <a:pt x="220" y="201"/>
                    </a:lnTo>
                    <a:lnTo>
                      <a:pt x="226" y="202"/>
                    </a:lnTo>
                    <a:lnTo>
                      <a:pt x="230" y="201"/>
                    </a:lnTo>
                    <a:lnTo>
                      <a:pt x="235" y="199"/>
                    </a:lnTo>
                    <a:lnTo>
                      <a:pt x="239" y="195"/>
                    </a:lnTo>
                    <a:lnTo>
                      <a:pt x="242" y="184"/>
                    </a:lnTo>
                    <a:lnTo>
                      <a:pt x="237" y="175"/>
                    </a:lnTo>
                    <a:lnTo>
                      <a:pt x="229" y="167"/>
                    </a:lnTo>
                    <a:lnTo>
                      <a:pt x="223" y="161"/>
                    </a:lnTo>
                    <a:lnTo>
                      <a:pt x="216" y="168"/>
                    </a:lnTo>
                    <a:lnTo>
                      <a:pt x="223" y="172"/>
                    </a:lnTo>
                    <a:lnTo>
                      <a:pt x="228" y="175"/>
                    </a:lnTo>
                    <a:lnTo>
                      <a:pt x="232" y="179"/>
                    </a:lnTo>
                    <a:lnTo>
                      <a:pt x="235" y="186"/>
                    </a:lnTo>
                    <a:lnTo>
                      <a:pt x="234" y="190"/>
                    </a:lnTo>
                    <a:lnTo>
                      <a:pt x="230" y="191"/>
                    </a:lnTo>
                    <a:lnTo>
                      <a:pt x="227" y="193"/>
                    </a:lnTo>
                    <a:lnTo>
                      <a:pt x="224" y="194"/>
                    </a:lnTo>
                    <a:lnTo>
                      <a:pt x="220" y="189"/>
                    </a:lnTo>
                    <a:lnTo>
                      <a:pt x="217" y="183"/>
                    </a:lnTo>
                    <a:lnTo>
                      <a:pt x="216" y="176"/>
                    </a:lnTo>
                    <a:lnTo>
                      <a:pt x="216" y="168"/>
                    </a:lnTo>
                    <a:lnTo>
                      <a:pt x="223" y="161"/>
                    </a:lnTo>
                    <a:lnTo>
                      <a:pt x="232" y="157"/>
                    </a:lnTo>
                    <a:lnTo>
                      <a:pt x="238" y="157"/>
                    </a:lnTo>
                    <a:lnTo>
                      <a:pt x="243" y="160"/>
                    </a:lnTo>
                    <a:lnTo>
                      <a:pt x="246" y="166"/>
                    </a:lnTo>
                    <a:lnTo>
                      <a:pt x="250" y="173"/>
                    </a:lnTo>
                    <a:lnTo>
                      <a:pt x="253" y="180"/>
                    </a:lnTo>
                    <a:lnTo>
                      <a:pt x="259" y="184"/>
                    </a:lnTo>
                    <a:lnTo>
                      <a:pt x="267" y="184"/>
                    </a:lnTo>
                    <a:lnTo>
                      <a:pt x="270" y="181"/>
                    </a:lnTo>
                    <a:lnTo>
                      <a:pt x="276" y="179"/>
                    </a:lnTo>
                    <a:lnTo>
                      <a:pt x="281" y="174"/>
                    </a:lnTo>
                    <a:lnTo>
                      <a:pt x="281" y="166"/>
                    </a:lnTo>
                    <a:lnTo>
                      <a:pt x="276" y="165"/>
                    </a:lnTo>
                    <a:lnTo>
                      <a:pt x="275" y="160"/>
                    </a:lnTo>
                    <a:lnTo>
                      <a:pt x="274" y="157"/>
                    </a:lnTo>
                    <a:lnTo>
                      <a:pt x="270" y="155"/>
                    </a:lnTo>
                    <a:lnTo>
                      <a:pt x="268" y="160"/>
                    </a:lnTo>
                    <a:lnTo>
                      <a:pt x="270" y="166"/>
                    </a:lnTo>
                    <a:lnTo>
                      <a:pt x="273" y="172"/>
                    </a:lnTo>
                    <a:lnTo>
                      <a:pt x="267" y="178"/>
                    </a:lnTo>
                    <a:lnTo>
                      <a:pt x="261" y="175"/>
                    </a:lnTo>
                    <a:lnTo>
                      <a:pt x="257" y="171"/>
                    </a:lnTo>
                    <a:lnTo>
                      <a:pt x="252" y="165"/>
                    </a:lnTo>
                    <a:lnTo>
                      <a:pt x="249" y="159"/>
                    </a:lnTo>
                    <a:lnTo>
                      <a:pt x="245" y="155"/>
                    </a:lnTo>
                    <a:lnTo>
                      <a:pt x="241" y="151"/>
                    </a:lnTo>
                    <a:lnTo>
                      <a:pt x="234" y="149"/>
                    </a:lnTo>
                    <a:lnTo>
                      <a:pt x="226" y="149"/>
                    </a:lnTo>
                    <a:lnTo>
                      <a:pt x="221" y="155"/>
                    </a:lnTo>
                    <a:lnTo>
                      <a:pt x="217" y="157"/>
                    </a:lnTo>
                    <a:lnTo>
                      <a:pt x="214" y="158"/>
                    </a:lnTo>
                    <a:lnTo>
                      <a:pt x="209" y="157"/>
                    </a:lnTo>
                    <a:lnTo>
                      <a:pt x="205" y="157"/>
                    </a:lnTo>
                    <a:lnTo>
                      <a:pt x="200" y="158"/>
                    </a:lnTo>
                    <a:lnTo>
                      <a:pt x="194" y="160"/>
                    </a:lnTo>
                    <a:lnTo>
                      <a:pt x="188" y="166"/>
                    </a:lnTo>
                    <a:lnTo>
                      <a:pt x="185" y="178"/>
                    </a:lnTo>
                    <a:lnTo>
                      <a:pt x="186" y="188"/>
                    </a:lnTo>
                    <a:lnTo>
                      <a:pt x="191" y="198"/>
                    </a:lnTo>
                    <a:lnTo>
                      <a:pt x="198" y="207"/>
                    </a:lnTo>
                    <a:lnTo>
                      <a:pt x="189" y="211"/>
                    </a:lnTo>
                    <a:lnTo>
                      <a:pt x="184" y="207"/>
                    </a:lnTo>
                    <a:lnTo>
                      <a:pt x="178" y="201"/>
                    </a:lnTo>
                    <a:lnTo>
                      <a:pt x="173" y="194"/>
                    </a:lnTo>
                    <a:lnTo>
                      <a:pt x="173" y="174"/>
                    </a:lnTo>
                    <a:lnTo>
                      <a:pt x="164" y="159"/>
                    </a:lnTo>
                    <a:lnTo>
                      <a:pt x="155" y="143"/>
                    </a:lnTo>
                    <a:lnTo>
                      <a:pt x="153" y="125"/>
                    </a:lnTo>
                    <a:lnTo>
                      <a:pt x="158" y="114"/>
                    </a:lnTo>
                    <a:lnTo>
                      <a:pt x="162" y="105"/>
                    </a:lnTo>
                    <a:lnTo>
                      <a:pt x="166" y="98"/>
                    </a:lnTo>
                    <a:lnTo>
                      <a:pt x="167" y="96"/>
                    </a:lnTo>
                    <a:lnTo>
                      <a:pt x="164" y="96"/>
                    </a:lnTo>
                    <a:lnTo>
                      <a:pt x="154" y="105"/>
                    </a:lnTo>
                    <a:lnTo>
                      <a:pt x="150" y="119"/>
                    </a:lnTo>
                    <a:lnTo>
                      <a:pt x="147" y="134"/>
                    </a:lnTo>
                    <a:lnTo>
                      <a:pt x="147" y="149"/>
                    </a:lnTo>
                    <a:lnTo>
                      <a:pt x="151" y="159"/>
                    </a:lnTo>
                    <a:lnTo>
                      <a:pt x="158" y="167"/>
                    </a:lnTo>
                    <a:lnTo>
                      <a:pt x="162" y="175"/>
                    </a:lnTo>
                    <a:lnTo>
                      <a:pt x="158" y="183"/>
                    </a:lnTo>
                    <a:lnTo>
                      <a:pt x="152" y="178"/>
                    </a:lnTo>
                    <a:lnTo>
                      <a:pt x="145" y="173"/>
                    </a:lnTo>
                    <a:lnTo>
                      <a:pt x="137" y="167"/>
                    </a:lnTo>
                    <a:lnTo>
                      <a:pt x="130" y="160"/>
                    </a:lnTo>
                    <a:lnTo>
                      <a:pt x="123" y="155"/>
                    </a:lnTo>
                    <a:lnTo>
                      <a:pt x="118" y="146"/>
                    </a:lnTo>
                    <a:lnTo>
                      <a:pt x="116" y="137"/>
                    </a:lnTo>
                    <a:lnTo>
                      <a:pt x="117" y="127"/>
                    </a:lnTo>
                    <a:lnTo>
                      <a:pt x="114" y="123"/>
                    </a:lnTo>
                    <a:lnTo>
                      <a:pt x="107" y="115"/>
                    </a:lnTo>
                    <a:lnTo>
                      <a:pt x="99" y="110"/>
                    </a:lnTo>
                    <a:lnTo>
                      <a:pt x="92" y="111"/>
                    </a:lnTo>
                    <a:lnTo>
                      <a:pt x="84" y="111"/>
                    </a:lnTo>
                    <a:lnTo>
                      <a:pt x="77" y="110"/>
                    </a:lnTo>
                    <a:lnTo>
                      <a:pt x="71" y="105"/>
                    </a:lnTo>
                    <a:lnTo>
                      <a:pt x="65" y="99"/>
                    </a:lnTo>
                    <a:lnTo>
                      <a:pt x="64" y="93"/>
                    </a:lnTo>
                    <a:lnTo>
                      <a:pt x="63" y="87"/>
                    </a:lnTo>
                    <a:lnTo>
                      <a:pt x="64" y="81"/>
                    </a:lnTo>
                    <a:lnTo>
                      <a:pt x="69" y="77"/>
                    </a:lnTo>
                    <a:lnTo>
                      <a:pt x="75" y="74"/>
                    </a:lnTo>
                    <a:lnTo>
                      <a:pt x="76" y="68"/>
                    </a:lnTo>
                    <a:lnTo>
                      <a:pt x="79" y="65"/>
                    </a:lnTo>
                    <a:lnTo>
                      <a:pt x="83" y="62"/>
                    </a:lnTo>
                    <a:lnTo>
                      <a:pt x="87" y="61"/>
                    </a:lnTo>
                    <a:lnTo>
                      <a:pt x="95" y="64"/>
                    </a:lnTo>
                    <a:lnTo>
                      <a:pt x="99" y="69"/>
                    </a:lnTo>
                    <a:lnTo>
                      <a:pt x="99" y="77"/>
                    </a:lnTo>
                    <a:lnTo>
                      <a:pt x="95" y="83"/>
                    </a:lnTo>
                    <a:lnTo>
                      <a:pt x="88" y="83"/>
                    </a:lnTo>
                    <a:lnTo>
                      <a:pt x="84" y="81"/>
                    </a:lnTo>
                    <a:lnTo>
                      <a:pt x="79" y="77"/>
                    </a:lnTo>
                    <a:lnTo>
                      <a:pt x="75" y="74"/>
                    </a:lnTo>
                    <a:lnTo>
                      <a:pt x="69" y="77"/>
                    </a:lnTo>
                    <a:lnTo>
                      <a:pt x="72" y="81"/>
                    </a:lnTo>
                    <a:lnTo>
                      <a:pt x="77" y="84"/>
                    </a:lnTo>
                    <a:lnTo>
                      <a:pt x="83" y="88"/>
                    </a:lnTo>
                    <a:lnTo>
                      <a:pt x="88" y="90"/>
                    </a:lnTo>
                    <a:lnTo>
                      <a:pt x="94" y="89"/>
                    </a:lnTo>
                    <a:lnTo>
                      <a:pt x="99" y="87"/>
                    </a:lnTo>
                    <a:lnTo>
                      <a:pt x="103" y="83"/>
                    </a:lnTo>
                    <a:lnTo>
                      <a:pt x="106" y="77"/>
                    </a:lnTo>
                    <a:lnTo>
                      <a:pt x="106" y="72"/>
                    </a:lnTo>
                    <a:lnTo>
                      <a:pt x="105" y="65"/>
                    </a:lnTo>
                    <a:lnTo>
                      <a:pt x="102" y="60"/>
                    </a:lnTo>
                    <a:lnTo>
                      <a:pt x="97" y="57"/>
                    </a:lnTo>
                    <a:lnTo>
                      <a:pt x="91" y="54"/>
                    </a:lnTo>
                    <a:lnTo>
                      <a:pt x="84" y="54"/>
                    </a:lnTo>
                    <a:lnTo>
                      <a:pt x="77" y="55"/>
                    </a:lnTo>
                    <a:lnTo>
                      <a:pt x="72" y="58"/>
                    </a:lnTo>
                    <a:lnTo>
                      <a:pt x="73" y="53"/>
                    </a:lnTo>
                    <a:lnTo>
                      <a:pt x="75" y="49"/>
                    </a:lnTo>
                    <a:lnTo>
                      <a:pt x="77" y="45"/>
                    </a:lnTo>
                    <a:lnTo>
                      <a:pt x="80" y="42"/>
                    </a:lnTo>
                    <a:lnTo>
                      <a:pt x="90" y="36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54" name="未知"/>
              <p:cNvSpPr>
                <a:spLocks/>
              </p:cNvSpPr>
              <p:nvPr/>
            </p:nvSpPr>
            <p:spPr bwMode="auto">
              <a:xfrm>
                <a:off x="1008" y="123"/>
                <a:ext cx="65" cy="109"/>
              </a:xfrm>
              <a:custGeom>
                <a:avLst/>
                <a:gdLst>
                  <a:gd name="T0" fmla="*/ 1 w 129"/>
                  <a:gd name="T1" fmla="*/ 1 h 216"/>
                  <a:gd name="T2" fmla="*/ 1 w 129"/>
                  <a:gd name="T3" fmla="*/ 1 h 216"/>
                  <a:gd name="T4" fmla="*/ 1 w 129"/>
                  <a:gd name="T5" fmla="*/ 1 h 216"/>
                  <a:gd name="T6" fmla="*/ 1 w 129"/>
                  <a:gd name="T7" fmla="*/ 1 h 216"/>
                  <a:gd name="T8" fmla="*/ 1 w 129"/>
                  <a:gd name="T9" fmla="*/ 1 h 216"/>
                  <a:gd name="T10" fmla="*/ 1 w 129"/>
                  <a:gd name="T11" fmla="*/ 1 h 216"/>
                  <a:gd name="T12" fmla="*/ 1 w 129"/>
                  <a:gd name="T13" fmla="*/ 1 h 216"/>
                  <a:gd name="T14" fmla="*/ 1 w 129"/>
                  <a:gd name="T15" fmla="*/ 1 h 216"/>
                  <a:gd name="T16" fmla="*/ 1 w 129"/>
                  <a:gd name="T17" fmla="*/ 1 h 216"/>
                  <a:gd name="T18" fmla="*/ 1 w 129"/>
                  <a:gd name="T19" fmla="*/ 1 h 216"/>
                  <a:gd name="T20" fmla="*/ 1 w 129"/>
                  <a:gd name="T21" fmla="*/ 1 h 216"/>
                  <a:gd name="T22" fmla="*/ 1 w 129"/>
                  <a:gd name="T23" fmla="*/ 1 h 216"/>
                  <a:gd name="T24" fmla="*/ 1 w 129"/>
                  <a:gd name="T25" fmla="*/ 1 h 216"/>
                  <a:gd name="T26" fmla="*/ 1 w 129"/>
                  <a:gd name="T27" fmla="*/ 1 h 216"/>
                  <a:gd name="T28" fmla="*/ 1 w 129"/>
                  <a:gd name="T29" fmla="*/ 1 h 216"/>
                  <a:gd name="T30" fmla="*/ 1 w 129"/>
                  <a:gd name="T31" fmla="*/ 1 h 216"/>
                  <a:gd name="T32" fmla="*/ 1 w 129"/>
                  <a:gd name="T33" fmla="*/ 1 h 216"/>
                  <a:gd name="T34" fmla="*/ 1 w 129"/>
                  <a:gd name="T35" fmla="*/ 1 h 216"/>
                  <a:gd name="T36" fmla="*/ 1 w 129"/>
                  <a:gd name="T37" fmla="*/ 1 h 216"/>
                  <a:gd name="T38" fmla="*/ 1 w 129"/>
                  <a:gd name="T39" fmla="*/ 1 h 216"/>
                  <a:gd name="T40" fmla="*/ 0 w 129"/>
                  <a:gd name="T41" fmla="*/ 1 h 216"/>
                  <a:gd name="T42" fmla="*/ 1 w 129"/>
                  <a:gd name="T43" fmla="*/ 1 h 216"/>
                  <a:gd name="T44" fmla="*/ 1 w 129"/>
                  <a:gd name="T45" fmla="*/ 1 h 216"/>
                  <a:gd name="T46" fmla="*/ 1 w 129"/>
                  <a:gd name="T47" fmla="*/ 1 h 216"/>
                  <a:gd name="T48" fmla="*/ 1 w 129"/>
                  <a:gd name="T49" fmla="*/ 1 h 216"/>
                  <a:gd name="T50" fmla="*/ 1 w 129"/>
                  <a:gd name="T51" fmla="*/ 1 h 216"/>
                  <a:gd name="T52" fmla="*/ 1 w 129"/>
                  <a:gd name="T53" fmla="*/ 1 h 216"/>
                  <a:gd name="T54" fmla="*/ 1 w 129"/>
                  <a:gd name="T55" fmla="*/ 1 h 216"/>
                  <a:gd name="T56" fmla="*/ 1 w 129"/>
                  <a:gd name="T57" fmla="*/ 1 h 216"/>
                  <a:gd name="T58" fmla="*/ 1 w 129"/>
                  <a:gd name="T59" fmla="*/ 1 h 216"/>
                  <a:gd name="T60" fmla="*/ 1 w 129"/>
                  <a:gd name="T61" fmla="*/ 1 h 216"/>
                  <a:gd name="T62" fmla="*/ 1 w 129"/>
                  <a:gd name="T63" fmla="*/ 0 h 216"/>
                  <a:gd name="T64" fmla="*/ 1 w 129"/>
                  <a:gd name="T65" fmla="*/ 1 h 216"/>
                  <a:gd name="T66" fmla="*/ 1 w 129"/>
                  <a:gd name="T67" fmla="*/ 1 h 216"/>
                  <a:gd name="T68" fmla="*/ 1 w 129"/>
                  <a:gd name="T69" fmla="*/ 1 h 216"/>
                  <a:gd name="T70" fmla="*/ 1 w 129"/>
                  <a:gd name="T71" fmla="*/ 1 h 216"/>
                  <a:gd name="T72" fmla="*/ 1 w 129"/>
                  <a:gd name="T73" fmla="*/ 1 h 216"/>
                  <a:gd name="T74" fmla="*/ 1 w 129"/>
                  <a:gd name="T75" fmla="*/ 1 h 216"/>
                  <a:gd name="T76" fmla="*/ 1 w 129"/>
                  <a:gd name="T77" fmla="*/ 1 h 216"/>
                  <a:gd name="T78" fmla="*/ 1 w 129"/>
                  <a:gd name="T79" fmla="*/ 1 h 216"/>
                  <a:gd name="T80" fmla="*/ 1 w 129"/>
                  <a:gd name="T81" fmla="*/ 1 h 216"/>
                  <a:gd name="T82" fmla="*/ 1 w 129"/>
                  <a:gd name="T83" fmla="*/ 1 h 216"/>
                  <a:gd name="T84" fmla="*/ 1 w 129"/>
                  <a:gd name="T85" fmla="*/ 1 h 216"/>
                  <a:gd name="T86" fmla="*/ 1 w 129"/>
                  <a:gd name="T87" fmla="*/ 1 h 216"/>
                  <a:gd name="T88" fmla="*/ 1 w 129"/>
                  <a:gd name="T89" fmla="*/ 1 h 21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29" h="216">
                    <a:moveTo>
                      <a:pt x="52" y="208"/>
                    </a:moveTo>
                    <a:lnTo>
                      <a:pt x="47" y="199"/>
                    </a:lnTo>
                    <a:lnTo>
                      <a:pt x="47" y="192"/>
                    </a:lnTo>
                    <a:lnTo>
                      <a:pt x="48" y="185"/>
                    </a:lnTo>
                    <a:lnTo>
                      <a:pt x="51" y="177"/>
                    </a:lnTo>
                    <a:lnTo>
                      <a:pt x="56" y="173"/>
                    </a:lnTo>
                    <a:lnTo>
                      <a:pt x="62" y="170"/>
                    </a:lnTo>
                    <a:lnTo>
                      <a:pt x="69" y="169"/>
                    </a:lnTo>
                    <a:lnTo>
                      <a:pt x="76" y="169"/>
                    </a:lnTo>
                    <a:lnTo>
                      <a:pt x="81" y="174"/>
                    </a:lnTo>
                    <a:lnTo>
                      <a:pt x="85" y="177"/>
                    </a:lnTo>
                    <a:lnTo>
                      <a:pt x="86" y="181"/>
                    </a:lnTo>
                    <a:lnTo>
                      <a:pt x="84" y="185"/>
                    </a:lnTo>
                    <a:lnTo>
                      <a:pt x="81" y="190"/>
                    </a:lnTo>
                    <a:lnTo>
                      <a:pt x="76" y="192"/>
                    </a:lnTo>
                    <a:lnTo>
                      <a:pt x="71" y="193"/>
                    </a:lnTo>
                    <a:lnTo>
                      <a:pt x="67" y="192"/>
                    </a:lnTo>
                    <a:lnTo>
                      <a:pt x="61" y="180"/>
                    </a:lnTo>
                    <a:lnTo>
                      <a:pt x="58" y="183"/>
                    </a:lnTo>
                    <a:lnTo>
                      <a:pt x="55" y="187"/>
                    </a:lnTo>
                    <a:lnTo>
                      <a:pt x="55" y="191"/>
                    </a:lnTo>
                    <a:lnTo>
                      <a:pt x="54" y="196"/>
                    </a:lnTo>
                    <a:lnTo>
                      <a:pt x="58" y="201"/>
                    </a:lnTo>
                    <a:lnTo>
                      <a:pt x="63" y="205"/>
                    </a:lnTo>
                    <a:lnTo>
                      <a:pt x="69" y="206"/>
                    </a:lnTo>
                    <a:lnTo>
                      <a:pt x="76" y="207"/>
                    </a:lnTo>
                    <a:lnTo>
                      <a:pt x="86" y="205"/>
                    </a:lnTo>
                    <a:lnTo>
                      <a:pt x="93" y="198"/>
                    </a:lnTo>
                    <a:lnTo>
                      <a:pt x="99" y="190"/>
                    </a:lnTo>
                    <a:lnTo>
                      <a:pt x="104" y="182"/>
                    </a:lnTo>
                    <a:lnTo>
                      <a:pt x="107" y="173"/>
                    </a:lnTo>
                    <a:lnTo>
                      <a:pt x="105" y="162"/>
                    </a:lnTo>
                    <a:lnTo>
                      <a:pt x="101" y="153"/>
                    </a:lnTo>
                    <a:lnTo>
                      <a:pt x="96" y="145"/>
                    </a:lnTo>
                    <a:lnTo>
                      <a:pt x="83" y="138"/>
                    </a:lnTo>
                    <a:lnTo>
                      <a:pt x="69" y="135"/>
                    </a:lnTo>
                    <a:lnTo>
                      <a:pt x="54" y="132"/>
                    </a:lnTo>
                    <a:lnTo>
                      <a:pt x="41" y="130"/>
                    </a:lnTo>
                    <a:lnTo>
                      <a:pt x="28" y="127"/>
                    </a:lnTo>
                    <a:lnTo>
                      <a:pt x="16" y="121"/>
                    </a:lnTo>
                    <a:lnTo>
                      <a:pt x="7" y="111"/>
                    </a:lnTo>
                    <a:lnTo>
                      <a:pt x="0" y="96"/>
                    </a:lnTo>
                    <a:lnTo>
                      <a:pt x="0" y="87"/>
                    </a:lnTo>
                    <a:lnTo>
                      <a:pt x="3" y="81"/>
                    </a:lnTo>
                    <a:lnTo>
                      <a:pt x="7" y="74"/>
                    </a:lnTo>
                    <a:lnTo>
                      <a:pt x="11" y="67"/>
                    </a:lnTo>
                    <a:lnTo>
                      <a:pt x="20" y="64"/>
                    </a:lnTo>
                    <a:lnTo>
                      <a:pt x="29" y="66"/>
                    </a:lnTo>
                    <a:lnTo>
                      <a:pt x="37" y="67"/>
                    </a:lnTo>
                    <a:lnTo>
                      <a:pt x="44" y="61"/>
                    </a:lnTo>
                    <a:lnTo>
                      <a:pt x="45" y="56"/>
                    </a:lnTo>
                    <a:lnTo>
                      <a:pt x="44" y="52"/>
                    </a:lnTo>
                    <a:lnTo>
                      <a:pt x="43" y="46"/>
                    </a:lnTo>
                    <a:lnTo>
                      <a:pt x="40" y="43"/>
                    </a:lnTo>
                    <a:lnTo>
                      <a:pt x="31" y="41"/>
                    </a:lnTo>
                    <a:lnTo>
                      <a:pt x="21" y="40"/>
                    </a:lnTo>
                    <a:lnTo>
                      <a:pt x="13" y="37"/>
                    </a:lnTo>
                    <a:lnTo>
                      <a:pt x="9" y="25"/>
                    </a:lnTo>
                    <a:lnTo>
                      <a:pt x="9" y="18"/>
                    </a:lnTo>
                    <a:lnTo>
                      <a:pt x="13" y="11"/>
                    </a:lnTo>
                    <a:lnTo>
                      <a:pt x="18" y="6"/>
                    </a:lnTo>
                    <a:lnTo>
                      <a:pt x="25" y="2"/>
                    </a:lnTo>
                    <a:lnTo>
                      <a:pt x="39" y="0"/>
                    </a:lnTo>
                    <a:lnTo>
                      <a:pt x="51" y="0"/>
                    </a:lnTo>
                    <a:lnTo>
                      <a:pt x="61" y="2"/>
                    </a:lnTo>
                    <a:lnTo>
                      <a:pt x="71" y="7"/>
                    </a:lnTo>
                    <a:lnTo>
                      <a:pt x="79" y="13"/>
                    </a:lnTo>
                    <a:lnTo>
                      <a:pt x="88" y="21"/>
                    </a:lnTo>
                    <a:lnTo>
                      <a:pt x="96" y="30"/>
                    </a:lnTo>
                    <a:lnTo>
                      <a:pt x="104" y="40"/>
                    </a:lnTo>
                    <a:lnTo>
                      <a:pt x="111" y="53"/>
                    </a:lnTo>
                    <a:lnTo>
                      <a:pt x="117" y="69"/>
                    </a:lnTo>
                    <a:lnTo>
                      <a:pt x="123" y="86"/>
                    </a:lnTo>
                    <a:lnTo>
                      <a:pt x="127" y="106"/>
                    </a:lnTo>
                    <a:lnTo>
                      <a:pt x="129" y="124"/>
                    </a:lnTo>
                    <a:lnTo>
                      <a:pt x="129" y="144"/>
                    </a:lnTo>
                    <a:lnTo>
                      <a:pt x="127" y="162"/>
                    </a:lnTo>
                    <a:lnTo>
                      <a:pt x="121" y="178"/>
                    </a:lnTo>
                    <a:lnTo>
                      <a:pt x="117" y="187"/>
                    </a:lnTo>
                    <a:lnTo>
                      <a:pt x="112" y="197"/>
                    </a:lnTo>
                    <a:lnTo>
                      <a:pt x="104" y="206"/>
                    </a:lnTo>
                    <a:lnTo>
                      <a:pt x="93" y="213"/>
                    </a:lnTo>
                    <a:lnTo>
                      <a:pt x="88" y="215"/>
                    </a:lnTo>
                    <a:lnTo>
                      <a:pt x="83" y="216"/>
                    </a:lnTo>
                    <a:lnTo>
                      <a:pt x="77" y="216"/>
                    </a:lnTo>
                    <a:lnTo>
                      <a:pt x="71" y="216"/>
                    </a:lnTo>
                    <a:lnTo>
                      <a:pt x="67" y="215"/>
                    </a:lnTo>
                    <a:lnTo>
                      <a:pt x="61" y="214"/>
                    </a:lnTo>
                    <a:lnTo>
                      <a:pt x="56" y="212"/>
                    </a:lnTo>
                    <a:lnTo>
                      <a:pt x="52" y="208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55" name="未知"/>
              <p:cNvSpPr>
                <a:spLocks/>
              </p:cNvSpPr>
              <p:nvPr/>
            </p:nvSpPr>
            <p:spPr bwMode="auto">
              <a:xfrm>
                <a:off x="1035" y="156"/>
                <a:ext cx="29" cy="36"/>
              </a:xfrm>
              <a:custGeom>
                <a:avLst/>
                <a:gdLst>
                  <a:gd name="T0" fmla="*/ 0 w 59"/>
                  <a:gd name="T1" fmla="*/ 0 h 73"/>
                  <a:gd name="T2" fmla="*/ 0 w 59"/>
                  <a:gd name="T3" fmla="*/ 0 h 73"/>
                  <a:gd name="T4" fmla="*/ 0 w 59"/>
                  <a:gd name="T5" fmla="*/ 0 h 73"/>
                  <a:gd name="T6" fmla="*/ 0 w 59"/>
                  <a:gd name="T7" fmla="*/ 0 h 73"/>
                  <a:gd name="T8" fmla="*/ 0 w 59"/>
                  <a:gd name="T9" fmla="*/ 0 h 73"/>
                  <a:gd name="T10" fmla="*/ 0 w 59"/>
                  <a:gd name="T11" fmla="*/ 0 h 73"/>
                  <a:gd name="T12" fmla="*/ 0 w 59"/>
                  <a:gd name="T13" fmla="*/ 0 h 73"/>
                  <a:gd name="T14" fmla="*/ 0 w 59"/>
                  <a:gd name="T15" fmla="*/ 0 h 73"/>
                  <a:gd name="T16" fmla="*/ 0 w 59"/>
                  <a:gd name="T17" fmla="*/ 0 h 73"/>
                  <a:gd name="T18" fmla="*/ 0 w 59"/>
                  <a:gd name="T19" fmla="*/ 0 h 73"/>
                  <a:gd name="T20" fmla="*/ 0 w 59"/>
                  <a:gd name="T21" fmla="*/ 0 h 73"/>
                  <a:gd name="T22" fmla="*/ 0 w 59"/>
                  <a:gd name="T23" fmla="*/ 0 h 73"/>
                  <a:gd name="T24" fmla="*/ 0 w 59"/>
                  <a:gd name="T25" fmla="*/ 0 h 73"/>
                  <a:gd name="T26" fmla="*/ 0 w 59"/>
                  <a:gd name="T27" fmla="*/ 0 h 73"/>
                  <a:gd name="T28" fmla="*/ 0 w 59"/>
                  <a:gd name="T29" fmla="*/ 0 h 73"/>
                  <a:gd name="T30" fmla="*/ 0 w 59"/>
                  <a:gd name="T31" fmla="*/ 0 h 73"/>
                  <a:gd name="T32" fmla="*/ 0 w 59"/>
                  <a:gd name="T33" fmla="*/ 0 h 73"/>
                  <a:gd name="T34" fmla="*/ 0 w 59"/>
                  <a:gd name="T35" fmla="*/ 0 h 73"/>
                  <a:gd name="T36" fmla="*/ 0 w 59"/>
                  <a:gd name="T37" fmla="*/ 0 h 73"/>
                  <a:gd name="T38" fmla="*/ 0 w 59"/>
                  <a:gd name="T39" fmla="*/ 0 h 73"/>
                  <a:gd name="T40" fmla="*/ 0 w 59"/>
                  <a:gd name="T41" fmla="*/ 0 h 73"/>
                  <a:gd name="T42" fmla="*/ 0 w 59"/>
                  <a:gd name="T43" fmla="*/ 0 h 73"/>
                  <a:gd name="T44" fmla="*/ 0 w 59"/>
                  <a:gd name="T45" fmla="*/ 0 h 7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9" h="73">
                    <a:moveTo>
                      <a:pt x="2" y="7"/>
                    </a:moveTo>
                    <a:lnTo>
                      <a:pt x="0" y="4"/>
                    </a:lnTo>
                    <a:lnTo>
                      <a:pt x="8" y="0"/>
                    </a:lnTo>
                    <a:lnTo>
                      <a:pt x="15" y="3"/>
                    </a:lnTo>
                    <a:lnTo>
                      <a:pt x="22" y="8"/>
                    </a:lnTo>
                    <a:lnTo>
                      <a:pt x="30" y="12"/>
                    </a:lnTo>
                    <a:lnTo>
                      <a:pt x="36" y="20"/>
                    </a:lnTo>
                    <a:lnTo>
                      <a:pt x="41" y="29"/>
                    </a:lnTo>
                    <a:lnTo>
                      <a:pt x="48" y="41"/>
                    </a:lnTo>
                    <a:lnTo>
                      <a:pt x="53" y="53"/>
                    </a:lnTo>
                    <a:lnTo>
                      <a:pt x="55" y="57"/>
                    </a:lnTo>
                    <a:lnTo>
                      <a:pt x="56" y="61"/>
                    </a:lnTo>
                    <a:lnTo>
                      <a:pt x="58" y="66"/>
                    </a:lnTo>
                    <a:lnTo>
                      <a:pt x="59" y="70"/>
                    </a:lnTo>
                    <a:lnTo>
                      <a:pt x="59" y="73"/>
                    </a:lnTo>
                    <a:lnTo>
                      <a:pt x="54" y="63"/>
                    </a:lnTo>
                    <a:lnTo>
                      <a:pt x="48" y="52"/>
                    </a:lnTo>
                    <a:lnTo>
                      <a:pt x="43" y="42"/>
                    </a:lnTo>
                    <a:lnTo>
                      <a:pt x="36" y="33"/>
                    </a:lnTo>
                    <a:lnTo>
                      <a:pt x="29" y="23"/>
                    </a:lnTo>
                    <a:lnTo>
                      <a:pt x="21" y="15"/>
                    </a:lnTo>
                    <a:lnTo>
                      <a:pt x="11" y="11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56" name="未知"/>
              <p:cNvSpPr>
                <a:spLocks/>
              </p:cNvSpPr>
              <p:nvPr/>
            </p:nvSpPr>
            <p:spPr bwMode="auto">
              <a:xfrm>
                <a:off x="942" y="213"/>
                <a:ext cx="7" cy="5"/>
              </a:xfrm>
              <a:custGeom>
                <a:avLst/>
                <a:gdLst>
                  <a:gd name="T0" fmla="*/ 0 w 14"/>
                  <a:gd name="T1" fmla="*/ 0 h 11"/>
                  <a:gd name="T2" fmla="*/ 1 w 14"/>
                  <a:gd name="T3" fmla="*/ 0 h 11"/>
                  <a:gd name="T4" fmla="*/ 1 w 14"/>
                  <a:gd name="T5" fmla="*/ 0 h 11"/>
                  <a:gd name="T6" fmla="*/ 1 w 14"/>
                  <a:gd name="T7" fmla="*/ 0 h 11"/>
                  <a:gd name="T8" fmla="*/ 1 w 14"/>
                  <a:gd name="T9" fmla="*/ 0 h 11"/>
                  <a:gd name="T10" fmla="*/ 1 w 14"/>
                  <a:gd name="T11" fmla="*/ 0 h 11"/>
                  <a:gd name="T12" fmla="*/ 1 w 14"/>
                  <a:gd name="T13" fmla="*/ 0 h 11"/>
                  <a:gd name="T14" fmla="*/ 1 w 14"/>
                  <a:gd name="T15" fmla="*/ 0 h 11"/>
                  <a:gd name="T16" fmla="*/ 1 w 14"/>
                  <a:gd name="T17" fmla="*/ 0 h 11"/>
                  <a:gd name="T18" fmla="*/ 1 w 14"/>
                  <a:gd name="T19" fmla="*/ 0 h 11"/>
                  <a:gd name="T20" fmla="*/ 0 w 14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" h="11">
                    <a:moveTo>
                      <a:pt x="0" y="11"/>
                    </a:moveTo>
                    <a:lnTo>
                      <a:pt x="1" y="7"/>
                    </a:lnTo>
                    <a:lnTo>
                      <a:pt x="5" y="5"/>
                    </a:lnTo>
                    <a:lnTo>
                      <a:pt x="8" y="4"/>
                    </a:lnTo>
                    <a:lnTo>
                      <a:pt x="12" y="0"/>
                    </a:lnTo>
                    <a:lnTo>
                      <a:pt x="14" y="4"/>
                    </a:lnTo>
                    <a:lnTo>
                      <a:pt x="12" y="7"/>
                    </a:lnTo>
                    <a:lnTo>
                      <a:pt x="7" y="10"/>
                    </a:lnTo>
                    <a:lnTo>
                      <a:pt x="3" y="11"/>
                    </a:lnTo>
                    <a:lnTo>
                      <a:pt x="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57" name="未知"/>
              <p:cNvSpPr>
                <a:spLocks/>
              </p:cNvSpPr>
              <p:nvPr/>
            </p:nvSpPr>
            <p:spPr bwMode="auto">
              <a:xfrm>
                <a:off x="851" y="138"/>
                <a:ext cx="94" cy="77"/>
              </a:xfrm>
              <a:custGeom>
                <a:avLst/>
                <a:gdLst>
                  <a:gd name="T0" fmla="*/ 1 w 188"/>
                  <a:gd name="T1" fmla="*/ 1 h 154"/>
                  <a:gd name="T2" fmla="*/ 1 w 188"/>
                  <a:gd name="T3" fmla="*/ 1 h 154"/>
                  <a:gd name="T4" fmla="*/ 1 w 188"/>
                  <a:gd name="T5" fmla="*/ 1 h 154"/>
                  <a:gd name="T6" fmla="*/ 1 w 188"/>
                  <a:gd name="T7" fmla="*/ 1 h 154"/>
                  <a:gd name="T8" fmla="*/ 1 w 188"/>
                  <a:gd name="T9" fmla="*/ 1 h 154"/>
                  <a:gd name="T10" fmla="*/ 1 w 188"/>
                  <a:gd name="T11" fmla="*/ 1 h 154"/>
                  <a:gd name="T12" fmla="*/ 1 w 188"/>
                  <a:gd name="T13" fmla="*/ 1 h 154"/>
                  <a:gd name="T14" fmla="*/ 1 w 188"/>
                  <a:gd name="T15" fmla="*/ 1 h 154"/>
                  <a:gd name="T16" fmla="*/ 1 w 188"/>
                  <a:gd name="T17" fmla="*/ 1 h 154"/>
                  <a:gd name="T18" fmla="*/ 1 w 188"/>
                  <a:gd name="T19" fmla="*/ 1 h 154"/>
                  <a:gd name="T20" fmla="*/ 1 w 188"/>
                  <a:gd name="T21" fmla="*/ 1 h 154"/>
                  <a:gd name="T22" fmla="*/ 1 w 188"/>
                  <a:gd name="T23" fmla="*/ 1 h 154"/>
                  <a:gd name="T24" fmla="*/ 1 w 188"/>
                  <a:gd name="T25" fmla="*/ 1 h 154"/>
                  <a:gd name="T26" fmla="*/ 1 w 188"/>
                  <a:gd name="T27" fmla="*/ 1 h 154"/>
                  <a:gd name="T28" fmla="*/ 1 w 188"/>
                  <a:gd name="T29" fmla="*/ 1 h 154"/>
                  <a:gd name="T30" fmla="*/ 1 w 188"/>
                  <a:gd name="T31" fmla="*/ 1 h 154"/>
                  <a:gd name="T32" fmla="*/ 1 w 188"/>
                  <a:gd name="T33" fmla="*/ 1 h 154"/>
                  <a:gd name="T34" fmla="*/ 1 w 188"/>
                  <a:gd name="T35" fmla="*/ 1 h 154"/>
                  <a:gd name="T36" fmla="*/ 1 w 188"/>
                  <a:gd name="T37" fmla="*/ 1 h 154"/>
                  <a:gd name="T38" fmla="*/ 1 w 188"/>
                  <a:gd name="T39" fmla="*/ 1 h 154"/>
                  <a:gd name="T40" fmla="*/ 1 w 188"/>
                  <a:gd name="T41" fmla="*/ 1 h 154"/>
                  <a:gd name="T42" fmla="*/ 1 w 188"/>
                  <a:gd name="T43" fmla="*/ 1 h 154"/>
                  <a:gd name="T44" fmla="*/ 1 w 188"/>
                  <a:gd name="T45" fmla="*/ 1 h 154"/>
                  <a:gd name="T46" fmla="*/ 1 w 188"/>
                  <a:gd name="T47" fmla="*/ 1 h 154"/>
                  <a:gd name="T48" fmla="*/ 1 w 188"/>
                  <a:gd name="T49" fmla="*/ 1 h 154"/>
                  <a:gd name="T50" fmla="*/ 1 w 188"/>
                  <a:gd name="T51" fmla="*/ 1 h 154"/>
                  <a:gd name="T52" fmla="*/ 1 w 188"/>
                  <a:gd name="T53" fmla="*/ 1 h 154"/>
                  <a:gd name="T54" fmla="*/ 1 w 188"/>
                  <a:gd name="T55" fmla="*/ 1 h 154"/>
                  <a:gd name="T56" fmla="*/ 1 w 188"/>
                  <a:gd name="T57" fmla="*/ 1 h 154"/>
                  <a:gd name="T58" fmla="*/ 1 w 188"/>
                  <a:gd name="T59" fmla="*/ 1 h 154"/>
                  <a:gd name="T60" fmla="*/ 1 w 188"/>
                  <a:gd name="T61" fmla="*/ 1 h 154"/>
                  <a:gd name="T62" fmla="*/ 1 w 188"/>
                  <a:gd name="T63" fmla="*/ 1 h 154"/>
                  <a:gd name="T64" fmla="*/ 1 w 188"/>
                  <a:gd name="T65" fmla="*/ 1 h 154"/>
                  <a:gd name="T66" fmla="*/ 1 w 188"/>
                  <a:gd name="T67" fmla="*/ 1 h 154"/>
                  <a:gd name="T68" fmla="*/ 1 w 188"/>
                  <a:gd name="T69" fmla="*/ 1 h 154"/>
                  <a:gd name="T70" fmla="*/ 1 w 188"/>
                  <a:gd name="T71" fmla="*/ 1 h 154"/>
                  <a:gd name="T72" fmla="*/ 1 w 188"/>
                  <a:gd name="T73" fmla="*/ 1 h 154"/>
                  <a:gd name="T74" fmla="*/ 1 w 188"/>
                  <a:gd name="T75" fmla="*/ 1 h 154"/>
                  <a:gd name="T76" fmla="*/ 1 w 188"/>
                  <a:gd name="T77" fmla="*/ 1 h 154"/>
                  <a:gd name="T78" fmla="*/ 1 w 188"/>
                  <a:gd name="T79" fmla="*/ 1 h 154"/>
                  <a:gd name="T80" fmla="*/ 1 w 188"/>
                  <a:gd name="T81" fmla="*/ 1 h 154"/>
                  <a:gd name="T82" fmla="*/ 1 w 188"/>
                  <a:gd name="T83" fmla="*/ 1 h 154"/>
                  <a:gd name="T84" fmla="*/ 1 w 188"/>
                  <a:gd name="T85" fmla="*/ 1 h 154"/>
                  <a:gd name="T86" fmla="*/ 1 w 188"/>
                  <a:gd name="T87" fmla="*/ 1 h 154"/>
                  <a:gd name="T88" fmla="*/ 1 w 188"/>
                  <a:gd name="T89" fmla="*/ 1 h 154"/>
                  <a:gd name="T90" fmla="*/ 1 w 188"/>
                  <a:gd name="T91" fmla="*/ 1 h 15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88" h="154">
                    <a:moveTo>
                      <a:pt x="28" y="141"/>
                    </a:moveTo>
                    <a:lnTo>
                      <a:pt x="19" y="134"/>
                    </a:lnTo>
                    <a:lnTo>
                      <a:pt x="12" y="128"/>
                    </a:lnTo>
                    <a:lnTo>
                      <a:pt x="7" y="122"/>
                    </a:lnTo>
                    <a:lnTo>
                      <a:pt x="6" y="120"/>
                    </a:lnTo>
                    <a:lnTo>
                      <a:pt x="2" y="110"/>
                    </a:lnTo>
                    <a:lnTo>
                      <a:pt x="0" y="99"/>
                    </a:lnTo>
                    <a:lnTo>
                      <a:pt x="3" y="88"/>
                    </a:lnTo>
                    <a:lnTo>
                      <a:pt x="7" y="80"/>
                    </a:lnTo>
                    <a:lnTo>
                      <a:pt x="13" y="72"/>
                    </a:lnTo>
                    <a:lnTo>
                      <a:pt x="21" y="69"/>
                    </a:lnTo>
                    <a:lnTo>
                      <a:pt x="28" y="68"/>
                    </a:lnTo>
                    <a:lnTo>
                      <a:pt x="35" y="70"/>
                    </a:lnTo>
                    <a:lnTo>
                      <a:pt x="40" y="75"/>
                    </a:lnTo>
                    <a:lnTo>
                      <a:pt x="42" y="80"/>
                    </a:lnTo>
                    <a:lnTo>
                      <a:pt x="43" y="85"/>
                    </a:lnTo>
                    <a:lnTo>
                      <a:pt x="43" y="87"/>
                    </a:lnTo>
                    <a:lnTo>
                      <a:pt x="38" y="91"/>
                    </a:lnTo>
                    <a:lnTo>
                      <a:pt x="33" y="92"/>
                    </a:lnTo>
                    <a:lnTo>
                      <a:pt x="28" y="91"/>
                    </a:lnTo>
                    <a:lnTo>
                      <a:pt x="23" y="88"/>
                    </a:lnTo>
                    <a:lnTo>
                      <a:pt x="20" y="82"/>
                    </a:lnTo>
                    <a:lnTo>
                      <a:pt x="13" y="84"/>
                    </a:lnTo>
                    <a:lnTo>
                      <a:pt x="10" y="90"/>
                    </a:lnTo>
                    <a:lnTo>
                      <a:pt x="7" y="98"/>
                    </a:lnTo>
                    <a:lnTo>
                      <a:pt x="9" y="105"/>
                    </a:lnTo>
                    <a:lnTo>
                      <a:pt x="12" y="111"/>
                    </a:lnTo>
                    <a:lnTo>
                      <a:pt x="14" y="116"/>
                    </a:lnTo>
                    <a:lnTo>
                      <a:pt x="17" y="121"/>
                    </a:lnTo>
                    <a:lnTo>
                      <a:pt x="18" y="122"/>
                    </a:lnTo>
                    <a:lnTo>
                      <a:pt x="25" y="126"/>
                    </a:lnTo>
                    <a:lnTo>
                      <a:pt x="33" y="130"/>
                    </a:lnTo>
                    <a:lnTo>
                      <a:pt x="41" y="133"/>
                    </a:lnTo>
                    <a:lnTo>
                      <a:pt x="50" y="133"/>
                    </a:lnTo>
                    <a:lnTo>
                      <a:pt x="58" y="131"/>
                    </a:lnTo>
                    <a:lnTo>
                      <a:pt x="66" y="130"/>
                    </a:lnTo>
                    <a:lnTo>
                      <a:pt x="73" y="128"/>
                    </a:lnTo>
                    <a:lnTo>
                      <a:pt x="79" y="122"/>
                    </a:lnTo>
                    <a:lnTo>
                      <a:pt x="86" y="105"/>
                    </a:lnTo>
                    <a:lnTo>
                      <a:pt x="83" y="87"/>
                    </a:lnTo>
                    <a:lnTo>
                      <a:pt x="75" y="70"/>
                    </a:lnTo>
                    <a:lnTo>
                      <a:pt x="67" y="50"/>
                    </a:lnTo>
                    <a:lnTo>
                      <a:pt x="67" y="48"/>
                    </a:lnTo>
                    <a:lnTo>
                      <a:pt x="65" y="43"/>
                    </a:lnTo>
                    <a:lnTo>
                      <a:pt x="65" y="38"/>
                    </a:lnTo>
                    <a:lnTo>
                      <a:pt x="65" y="30"/>
                    </a:lnTo>
                    <a:lnTo>
                      <a:pt x="66" y="22"/>
                    </a:lnTo>
                    <a:lnTo>
                      <a:pt x="70" y="17"/>
                    </a:lnTo>
                    <a:lnTo>
                      <a:pt x="73" y="14"/>
                    </a:lnTo>
                    <a:lnTo>
                      <a:pt x="76" y="10"/>
                    </a:lnTo>
                    <a:lnTo>
                      <a:pt x="81" y="7"/>
                    </a:lnTo>
                    <a:lnTo>
                      <a:pt x="85" y="4"/>
                    </a:lnTo>
                    <a:lnTo>
                      <a:pt x="90" y="2"/>
                    </a:lnTo>
                    <a:lnTo>
                      <a:pt x="96" y="1"/>
                    </a:lnTo>
                    <a:lnTo>
                      <a:pt x="102" y="0"/>
                    </a:lnTo>
                    <a:lnTo>
                      <a:pt x="108" y="3"/>
                    </a:lnTo>
                    <a:lnTo>
                      <a:pt x="112" y="5"/>
                    </a:lnTo>
                    <a:lnTo>
                      <a:pt x="117" y="8"/>
                    </a:lnTo>
                    <a:lnTo>
                      <a:pt x="121" y="11"/>
                    </a:lnTo>
                    <a:lnTo>
                      <a:pt x="120" y="10"/>
                    </a:lnTo>
                    <a:lnTo>
                      <a:pt x="125" y="17"/>
                    </a:lnTo>
                    <a:lnTo>
                      <a:pt x="128" y="25"/>
                    </a:lnTo>
                    <a:lnTo>
                      <a:pt x="129" y="35"/>
                    </a:lnTo>
                    <a:lnTo>
                      <a:pt x="129" y="43"/>
                    </a:lnTo>
                    <a:lnTo>
                      <a:pt x="126" y="49"/>
                    </a:lnTo>
                    <a:lnTo>
                      <a:pt x="124" y="55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8" y="71"/>
                    </a:lnTo>
                    <a:lnTo>
                      <a:pt x="134" y="72"/>
                    </a:lnTo>
                    <a:lnTo>
                      <a:pt x="140" y="72"/>
                    </a:lnTo>
                    <a:lnTo>
                      <a:pt x="146" y="72"/>
                    </a:lnTo>
                    <a:lnTo>
                      <a:pt x="153" y="64"/>
                    </a:lnTo>
                    <a:lnTo>
                      <a:pt x="153" y="54"/>
                    </a:lnTo>
                    <a:lnTo>
                      <a:pt x="155" y="45"/>
                    </a:lnTo>
                    <a:lnTo>
                      <a:pt x="165" y="41"/>
                    </a:lnTo>
                    <a:lnTo>
                      <a:pt x="171" y="43"/>
                    </a:lnTo>
                    <a:lnTo>
                      <a:pt x="177" y="47"/>
                    </a:lnTo>
                    <a:lnTo>
                      <a:pt x="181" y="52"/>
                    </a:lnTo>
                    <a:lnTo>
                      <a:pt x="186" y="55"/>
                    </a:lnTo>
                    <a:lnTo>
                      <a:pt x="188" y="71"/>
                    </a:lnTo>
                    <a:lnTo>
                      <a:pt x="186" y="88"/>
                    </a:lnTo>
                    <a:lnTo>
                      <a:pt x="179" y="106"/>
                    </a:lnTo>
                    <a:lnTo>
                      <a:pt x="169" y="121"/>
                    </a:lnTo>
                    <a:lnTo>
                      <a:pt x="154" y="132"/>
                    </a:lnTo>
                    <a:lnTo>
                      <a:pt x="136" y="141"/>
                    </a:lnTo>
                    <a:lnTo>
                      <a:pt x="118" y="148"/>
                    </a:lnTo>
                    <a:lnTo>
                      <a:pt x="98" y="153"/>
                    </a:lnTo>
                    <a:lnTo>
                      <a:pt x="80" y="154"/>
                    </a:lnTo>
                    <a:lnTo>
                      <a:pt x="62" y="153"/>
                    </a:lnTo>
                    <a:lnTo>
                      <a:pt x="44" y="148"/>
                    </a:lnTo>
                    <a:lnTo>
                      <a:pt x="28" y="14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58" name="未知"/>
              <p:cNvSpPr>
                <a:spLocks/>
              </p:cNvSpPr>
              <p:nvPr/>
            </p:nvSpPr>
            <p:spPr bwMode="auto">
              <a:xfrm>
                <a:off x="892" y="178"/>
                <a:ext cx="29" cy="30"/>
              </a:xfrm>
              <a:custGeom>
                <a:avLst/>
                <a:gdLst>
                  <a:gd name="T0" fmla="*/ 0 w 59"/>
                  <a:gd name="T1" fmla="*/ 1 h 60"/>
                  <a:gd name="T2" fmla="*/ 0 w 59"/>
                  <a:gd name="T3" fmla="*/ 1 h 60"/>
                  <a:gd name="T4" fmla="*/ 0 w 59"/>
                  <a:gd name="T5" fmla="*/ 1 h 60"/>
                  <a:gd name="T6" fmla="*/ 0 w 59"/>
                  <a:gd name="T7" fmla="*/ 1 h 60"/>
                  <a:gd name="T8" fmla="*/ 0 w 59"/>
                  <a:gd name="T9" fmla="*/ 1 h 60"/>
                  <a:gd name="T10" fmla="*/ 0 w 59"/>
                  <a:gd name="T11" fmla="*/ 1 h 60"/>
                  <a:gd name="T12" fmla="*/ 0 w 59"/>
                  <a:gd name="T13" fmla="*/ 1 h 60"/>
                  <a:gd name="T14" fmla="*/ 0 w 59"/>
                  <a:gd name="T15" fmla="*/ 1 h 60"/>
                  <a:gd name="T16" fmla="*/ 0 w 59"/>
                  <a:gd name="T17" fmla="*/ 0 h 60"/>
                  <a:gd name="T18" fmla="*/ 0 w 59"/>
                  <a:gd name="T19" fmla="*/ 1 h 60"/>
                  <a:gd name="T20" fmla="*/ 0 w 59"/>
                  <a:gd name="T21" fmla="*/ 1 h 60"/>
                  <a:gd name="T22" fmla="*/ 0 w 59"/>
                  <a:gd name="T23" fmla="*/ 1 h 60"/>
                  <a:gd name="T24" fmla="*/ 0 w 59"/>
                  <a:gd name="T25" fmla="*/ 1 h 60"/>
                  <a:gd name="T26" fmla="*/ 0 w 59"/>
                  <a:gd name="T27" fmla="*/ 1 h 60"/>
                  <a:gd name="T28" fmla="*/ 0 w 59"/>
                  <a:gd name="T29" fmla="*/ 1 h 60"/>
                  <a:gd name="T30" fmla="*/ 0 w 59"/>
                  <a:gd name="T31" fmla="*/ 1 h 60"/>
                  <a:gd name="T32" fmla="*/ 0 w 59"/>
                  <a:gd name="T33" fmla="*/ 1 h 60"/>
                  <a:gd name="T34" fmla="*/ 0 w 59"/>
                  <a:gd name="T35" fmla="*/ 1 h 60"/>
                  <a:gd name="T36" fmla="*/ 0 w 59"/>
                  <a:gd name="T37" fmla="*/ 1 h 6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9" h="60">
                    <a:moveTo>
                      <a:pt x="0" y="60"/>
                    </a:moveTo>
                    <a:lnTo>
                      <a:pt x="9" y="56"/>
                    </a:lnTo>
                    <a:lnTo>
                      <a:pt x="17" y="49"/>
                    </a:lnTo>
                    <a:lnTo>
                      <a:pt x="25" y="42"/>
                    </a:lnTo>
                    <a:lnTo>
                      <a:pt x="32" y="35"/>
                    </a:lnTo>
                    <a:lnTo>
                      <a:pt x="38" y="27"/>
                    </a:lnTo>
                    <a:lnTo>
                      <a:pt x="43" y="18"/>
                    </a:lnTo>
                    <a:lnTo>
                      <a:pt x="47" y="10"/>
                    </a:lnTo>
                    <a:lnTo>
                      <a:pt x="50" y="0"/>
                    </a:lnTo>
                    <a:lnTo>
                      <a:pt x="58" y="2"/>
                    </a:lnTo>
                    <a:lnTo>
                      <a:pt x="59" y="8"/>
                    </a:lnTo>
                    <a:lnTo>
                      <a:pt x="58" y="15"/>
                    </a:lnTo>
                    <a:lnTo>
                      <a:pt x="54" y="21"/>
                    </a:lnTo>
                    <a:lnTo>
                      <a:pt x="50" y="28"/>
                    </a:lnTo>
                    <a:lnTo>
                      <a:pt x="44" y="34"/>
                    </a:lnTo>
                    <a:lnTo>
                      <a:pt x="38" y="40"/>
                    </a:lnTo>
                    <a:lnTo>
                      <a:pt x="31" y="45"/>
                    </a:lnTo>
                    <a:lnTo>
                      <a:pt x="25" y="5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59" name="未知"/>
              <p:cNvSpPr>
                <a:spLocks/>
              </p:cNvSpPr>
              <p:nvPr/>
            </p:nvSpPr>
            <p:spPr bwMode="auto">
              <a:xfrm>
                <a:off x="924" y="0"/>
                <a:ext cx="78" cy="94"/>
              </a:xfrm>
              <a:custGeom>
                <a:avLst/>
                <a:gdLst>
                  <a:gd name="T0" fmla="*/ 1 w 155"/>
                  <a:gd name="T1" fmla="*/ 1 h 187"/>
                  <a:gd name="T2" fmla="*/ 1 w 155"/>
                  <a:gd name="T3" fmla="*/ 1 h 187"/>
                  <a:gd name="T4" fmla="*/ 1 w 155"/>
                  <a:gd name="T5" fmla="*/ 1 h 187"/>
                  <a:gd name="T6" fmla="*/ 1 w 155"/>
                  <a:gd name="T7" fmla="*/ 1 h 187"/>
                  <a:gd name="T8" fmla="*/ 1 w 155"/>
                  <a:gd name="T9" fmla="*/ 1 h 187"/>
                  <a:gd name="T10" fmla="*/ 1 w 155"/>
                  <a:gd name="T11" fmla="*/ 1 h 187"/>
                  <a:gd name="T12" fmla="*/ 1 w 155"/>
                  <a:gd name="T13" fmla="*/ 1 h 187"/>
                  <a:gd name="T14" fmla="*/ 1 w 155"/>
                  <a:gd name="T15" fmla="*/ 1 h 187"/>
                  <a:gd name="T16" fmla="*/ 1 w 155"/>
                  <a:gd name="T17" fmla="*/ 1 h 187"/>
                  <a:gd name="T18" fmla="*/ 1 w 155"/>
                  <a:gd name="T19" fmla="*/ 1 h 187"/>
                  <a:gd name="T20" fmla="*/ 1 w 155"/>
                  <a:gd name="T21" fmla="*/ 1 h 187"/>
                  <a:gd name="T22" fmla="*/ 0 w 155"/>
                  <a:gd name="T23" fmla="*/ 1 h 187"/>
                  <a:gd name="T24" fmla="*/ 1 w 155"/>
                  <a:gd name="T25" fmla="*/ 1 h 187"/>
                  <a:gd name="T26" fmla="*/ 1 w 155"/>
                  <a:gd name="T27" fmla="*/ 1 h 187"/>
                  <a:gd name="T28" fmla="*/ 1 w 155"/>
                  <a:gd name="T29" fmla="*/ 1 h 187"/>
                  <a:gd name="T30" fmla="*/ 1 w 155"/>
                  <a:gd name="T31" fmla="*/ 1 h 187"/>
                  <a:gd name="T32" fmla="*/ 1 w 155"/>
                  <a:gd name="T33" fmla="*/ 1 h 187"/>
                  <a:gd name="T34" fmla="*/ 1 w 155"/>
                  <a:gd name="T35" fmla="*/ 0 h 187"/>
                  <a:gd name="T36" fmla="*/ 1 w 155"/>
                  <a:gd name="T37" fmla="*/ 1 h 187"/>
                  <a:gd name="T38" fmla="*/ 1 w 155"/>
                  <a:gd name="T39" fmla="*/ 1 h 187"/>
                  <a:gd name="T40" fmla="*/ 1 w 155"/>
                  <a:gd name="T41" fmla="*/ 1 h 187"/>
                  <a:gd name="T42" fmla="*/ 1 w 155"/>
                  <a:gd name="T43" fmla="*/ 1 h 187"/>
                  <a:gd name="T44" fmla="*/ 1 w 155"/>
                  <a:gd name="T45" fmla="*/ 1 h 187"/>
                  <a:gd name="T46" fmla="*/ 1 w 155"/>
                  <a:gd name="T47" fmla="*/ 1 h 187"/>
                  <a:gd name="T48" fmla="*/ 1 w 155"/>
                  <a:gd name="T49" fmla="*/ 1 h 187"/>
                  <a:gd name="T50" fmla="*/ 1 w 155"/>
                  <a:gd name="T51" fmla="*/ 1 h 187"/>
                  <a:gd name="T52" fmla="*/ 1 w 155"/>
                  <a:gd name="T53" fmla="*/ 1 h 187"/>
                  <a:gd name="T54" fmla="*/ 1 w 155"/>
                  <a:gd name="T55" fmla="*/ 1 h 187"/>
                  <a:gd name="T56" fmla="*/ 1 w 155"/>
                  <a:gd name="T57" fmla="*/ 1 h 187"/>
                  <a:gd name="T58" fmla="*/ 1 w 155"/>
                  <a:gd name="T59" fmla="*/ 1 h 187"/>
                  <a:gd name="T60" fmla="*/ 1 w 155"/>
                  <a:gd name="T61" fmla="*/ 1 h 187"/>
                  <a:gd name="T62" fmla="*/ 1 w 155"/>
                  <a:gd name="T63" fmla="*/ 1 h 187"/>
                  <a:gd name="T64" fmla="*/ 1 w 155"/>
                  <a:gd name="T65" fmla="*/ 1 h 187"/>
                  <a:gd name="T66" fmla="*/ 1 w 155"/>
                  <a:gd name="T67" fmla="*/ 1 h 187"/>
                  <a:gd name="T68" fmla="*/ 1 w 155"/>
                  <a:gd name="T69" fmla="*/ 1 h 187"/>
                  <a:gd name="T70" fmla="*/ 1 w 155"/>
                  <a:gd name="T71" fmla="*/ 1 h 187"/>
                  <a:gd name="T72" fmla="*/ 1 w 155"/>
                  <a:gd name="T73" fmla="*/ 1 h 187"/>
                  <a:gd name="T74" fmla="*/ 1 w 155"/>
                  <a:gd name="T75" fmla="*/ 1 h 187"/>
                  <a:gd name="T76" fmla="*/ 1 w 155"/>
                  <a:gd name="T77" fmla="*/ 1 h 187"/>
                  <a:gd name="T78" fmla="*/ 1 w 155"/>
                  <a:gd name="T79" fmla="*/ 1 h 187"/>
                  <a:gd name="T80" fmla="*/ 1 w 155"/>
                  <a:gd name="T81" fmla="*/ 1 h 187"/>
                  <a:gd name="T82" fmla="*/ 1 w 155"/>
                  <a:gd name="T83" fmla="*/ 1 h 187"/>
                  <a:gd name="T84" fmla="*/ 1 w 155"/>
                  <a:gd name="T85" fmla="*/ 1 h 187"/>
                  <a:gd name="T86" fmla="*/ 1 w 155"/>
                  <a:gd name="T87" fmla="*/ 1 h 187"/>
                  <a:gd name="T88" fmla="*/ 1 w 155"/>
                  <a:gd name="T89" fmla="*/ 1 h 187"/>
                  <a:gd name="T90" fmla="*/ 1 w 155"/>
                  <a:gd name="T91" fmla="*/ 1 h 187"/>
                  <a:gd name="T92" fmla="*/ 1 w 155"/>
                  <a:gd name="T93" fmla="*/ 1 h 187"/>
                  <a:gd name="T94" fmla="*/ 1 w 155"/>
                  <a:gd name="T95" fmla="*/ 1 h 187"/>
                  <a:gd name="T96" fmla="*/ 1 w 155"/>
                  <a:gd name="T97" fmla="*/ 1 h 18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55" h="187">
                    <a:moveTo>
                      <a:pt x="80" y="178"/>
                    </a:moveTo>
                    <a:lnTo>
                      <a:pt x="77" y="171"/>
                    </a:lnTo>
                    <a:lnTo>
                      <a:pt x="77" y="164"/>
                    </a:lnTo>
                    <a:lnTo>
                      <a:pt x="77" y="158"/>
                    </a:lnTo>
                    <a:lnTo>
                      <a:pt x="72" y="154"/>
                    </a:lnTo>
                    <a:lnTo>
                      <a:pt x="68" y="152"/>
                    </a:lnTo>
                    <a:lnTo>
                      <a:pt x="63" y="150"/>
                    </a:lnTo>
                    <a:lnTo>
                      <a:pt x="57" y="152"/>
                    </a:lnTo>
                    <a:lnTo>
                      <a:pt x="54" y="156"/>
                    </a:lnTo>
                    <a:lnTo>
                      <a:pt x="50" y="164"/>
                    </a:lnTo>
                    <a:lnTo>
                      <a:pt x="53" y="172"/>
                    </a:lnTo>
                    <a:lnTo>
                      <a:pt x="55" y="179"/>
                    </a:lnTo>
                    <a:lnTo>
                      <a:pt x="49" y="186"/>
                    </a:lnTo>
                    <a:lnTo>
                      <a:pt x="41" y="187"/>
                    </a:lnTo>
                    <a:lnTo>
                      <a:pt x="34" y="187"/>
                    </a:lnTo>
                    <a:lnTo>
                      <a:pt x="28" y="186"/>
                    </a:lnTo>
                    <a:lnTo>
                      <a:pt x="24" y="184"/>
                    </a:lnTo>
                    <a:lnTo>
                      <a:pt x="19" y="181"/>
                    </a:lnTo>
                    <a:lnTo>
                      <a:pt x="15" y="177"/>
                    </a:lnTo>
                    <a:lnTo>
                      <a:pt x="11" y="172"/>
                    </a:lnTo>
                    <a:lnTo>
                      <a:pt x="7" y="168"/>
                    </a:lnTo>
                    <a:lnTo>
                      <a:pt x="2" y="158"/>
                    </a:lnTo>
                    <a:lnTo>
                      <a:pt x="0" y="141"/>
                    </a:lnTo>
                    <a:lnTo>
                      <a:pt x="0" y="124"/>
                    </a:lnTo>
                    <a:lnTo>
                      <a:pt x="3" y="107"/>
                    </a:lnTo>
                    <a:lnTo>
                      <a:pt x="8" y="89"/>
                    </a:lnTo>
                    <a:lnTo>
                      <a:pt x="15" y="73"/>
                    </a:lnTo>
                    <a:lnTo>
                      <a:pt x="24" y="57"/>
                    </a:lnTo>
                    <a:lnTo>
                      <a:pt x="35" y="42"/>
                    </a:lnTo>
                    <a:lnTo>
                      <a:pt x="48" y="28"/>
                    </a:lnTo>
                    <a:lnTo>
                      <a:pt x="57" y="21"/>
                    </a:lnTo>
                    <a:lnTo>
                      <a:pt x="69" y="14"/>
                    </a:lnTo>
                    <a:lnTo>
                      <a:pt x="79" y="9"/>
                    </a:lnTo>
                    <a:lnTo>
                      <a:pt x="92" y="4"/>
                    </a:lnTo>
                    <a:lnTo>
                      <a:pt x="103" y="2"/>
                    </a:lnTo>
                    <a:lnTo>
                      <a:pt x="114" y="0"/>
                    </a:lnTo>
                    <a:lnTo>
                      <a:pt x="125" y="1"/>
                    </a:lnTo>
                    <a:lnTo>
                      <a:pt x="134" y="4"/>
                    </a:lnTo>
                    <a:lnTo>
                      <a:pt x="144" y="12"/>
                    </a:lnTo>
                    <a:lnTo>
                      <a:pt x="151" y="23"/>
                    </a:lnTo>
                    <a:lnTo>
                      <a:pt x="154" y="33"/>
                    </a:lnTo>
                    <a:lnTo>
                      <a:pt x="155" y="41"/>
                    </a:lnTo>
                    <a:lnTo>
                      <a:pt x="153" y="48"/>
                    </a:lnTo>
                    <a:lnTo>
                      <a:pt x="149" y="52"/>
                    </a:lnTo>
                    <a:lnTo>
                      <a:pt x="145" y="57"/>
                    </a:lnTo>
                    <a:lnTo>
                      <a:pt x="138" y="61"/>
                    </a:lnTo>
                    <a:lnTo>
                      <a:pt x="132" y="59"/>
                    </a:lnTo>
                    <a:lnTo>
                      <a:pt x="127" y="56"/>
                    </a:lnTo>
                    <a:lnTo>
                      <a:pt x="123" y="52"/>
                    </a:lnTo>
                    <a:lnTo>
                      <a:pt x="118" y="50"/>
                    </a:lnTo>
                    <a:lnTo>
                      <a:pt x="118" y="46"/>
                    </a:lnTo>
                    <a:lnTo>
                      <a:pt x="122" y="42"/>
                    </a:lnTo>
                    <a:lnTo>
                      <a:pt x="126" y="40"/>
                    </a:lnTo>
                    <a:lnTo>
                      <a:pt x="130" y="40"/>
                    </a:lnTo>
                    <a:lnTo>
                      <a:pt x="137" y="51"/>
                    </a:lnTo>
                    <a:lnTo>
                      <a:pt x="144" y="48"/>
                    </a:lnTo>
                    <a:lnTo>
                      <a:pt x="147" y="44"/>
                    </a:lnTo>
                    <a:lnTo>
                      <a:pt x="147" y="39"/>
                    </a:lnTo>
                    <a:lnTo>
                      <a:pt x="146" y="32"/>
                    </a:lnTo>
                    <a:lnTo>
                      <a:pt x="145" y="28"/>
                    </a:lnTo>
                    <a:lnTo>
                      <a:pt x="142" y="25"/>
                    </a:lnTo>
                    <a:lnTo>
                      <a:pt x="141" y="21"/>
                    </a:lnTo>
                    <a:lnTo>
                      <a:pt x="140" y="20"/>
                    </a:lnTo>
                    <a:lnTo>
                      <a:pt x="137" y="17"/>
                    </a:lnTo>
                    <a:lnTo>
                      <a:pt x="132" y="14"/>
                    </a:lnTo>
                    <a:lnTo>
                      <a:pt x="127" y="12"/>
                    </a:lnTo>
                    <a:lnTo>
                      <a:pt x="123" y="11"/>
                    </a:lnTo>
                    <a:lnTo>
                      <a:pt x="118" y="11"/>
                    </a:lnTo>
                    <a:lnTo>
                      <a:pt x="114" y="11"/>
                    </a:lnTo>
                    <a:lnTo>
                      <a:pt x="108" y="12"/>
                    </a:lnTo>
                    <a:lnTo>
                      <a:pt x="103" y="13"/>
                    </a:lnTo>
                    <a:lnTo>
                      <a:pt x="93" y="18"/>
                    </a:lnTo>
                    <a:lnTo>
                      <a:pt x="86" y="26"/>
                    </a:lnTo>
                    <a:lnTo>
                      <a:pt x="83" y="36"/>
                    </a:lnTo>
                    <a:lnTo>
                      <a:pt x="80" y="47"/>
                    </a:lnTo>
                    <a:lnTo>
                      <a:pt x="83" y="58"/>
                    </a:lnTo>
                    <a:lnTo>
                      <a:pt x="87" y="70"/>
                    </a:lnTo>
                    <a:lnTo>
                      <a:pt x="93" y="80"/>
                    </a:lnTo>
                    <a:lnTo>
                      <a:pt x="99" y="90"/>
                    </a:lnTo>
                    <a:lnTo>
                      <a:pt x="107" y="101"/>
                    </a:lnTo>
                    <a:lnTo>
                      <a:pt x="114" y="110"/>
                    </a:lnTo>
                    <a:lnTo>
                      <a:pt x="122" y="119"/>
                    </a:lnTo>
                    <a:lnTo>
                      <a:pt x="130" y="127"/>
                    </a:lnTo>
                    <a:lnTo>
                      <a:pt x="136" y="134"/>
                    </a:lnTo>
                    <a:lnTo>
                      <a:pt x="138" y="142"/>
                    </a:lnTo>
                    <a:lnTo>
                      <a:pt x="138" y="150"/>
                    </a:lnTo>
                    <a:lnTo>
                      <a:pt x="136" y="157"/>
                    </a:lnTo>
                    <a:lnTo>
                      <a:pt x="133" y="163"/>
                    </a:lnTo>
                    <a:lnTo>
                      <a:pt x="130" y="169"/>
                    </a:lnTo>
                    <a:lnTo>
                      <a:pt x="125" y="175"/>
                    </a:lnTo>
                    <a:lnTo>
                      <a:pt x="119" y="179"/>
                    </a:lnTo>
                    <a:lnTo>
                      <a:pt x="115" y="181"/>
                    </a:lnTo>
                    <a:lnTo>
                      <a:pt x="109" y="184"/>
                    </a:lnTo>
                    <a:lnTo>
                      <a:pt x="104" y="185"/>
                    </a:lnTo>
                    <a:lnTo>
                      <a:pt x="99" y="184"/>
                    </a:lnTo>
                    <a:lnTo>
                      <a:pt x="94" y="184"/>
                    </a:lnTo>
                    <a:lnTo>
                      <a:pt x="89" y="181"/>
                    </a:lnTo>
                    <a:lnTo>
                      <a:pt x="85" y="180"/>
                    </a:lnTo>
                    <a:lnTo>
                      <a:pt x="80" y="178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60" name="未知"/>
              <p:cNvSpPr>
                <a:spLocks/>
              </p:cNvSpPr>
              <p:nvPr/>
            </p:nvSpPr>
            <p:spPr bwMode="auto">
              <a:xfrm>
                <a:off x="946" y="35"/>
                <a:ext cx="10" cy="36"/>
              </a:xfrm>
              <a:custGeom>
                <a:avLst/>
                <a:gdLst>
                  <a:gd name="T0" fmla="*/ 1 w 19"/>
                  <a:gd name="T1" fmla="*/ 1 h 71"/>
                  <a:gd name="T2" fmla="*/ 1 w 19"/>
                  <a:gd name="T3" fmla="*/ 1 h 71"/>
                  <a:gd name="T4" fmla="*/ 1 w 19"/>
                  <a:gd name="T5" fmla="*/ 1 h 71"/>
                  <a:gd name="T6" fmla="*/ 1 w 19"/>
                  <a:gd name="T7" fmla="*/ 1 h 71"/>
                  <a:gd name="T8" fmla="*/ 0 w 19"/>
                  <a:gd name="T9" fmla="*/ 1 h 71"/>
                  <a:gd name="T10" fmla="*/ 0 w 19"/>
                  <a:gd name="T11" fmla="*/ 1 h 71"/>
                  <a:gd name="T12" fmla="*/ 1 w 19"/>
                  <a:gd name="T13" fmla="*/ 1 h 71"/>
                  <a:gd name="T14" fmla="*/ 1 w 19"/>
                  <a:gd name="T15" fmla="*/ 1 h 71"/>
                  <a:gd name="T16" fmla="*/ 1 w 19"/>
                  <a:gd name="T17" fmla="*/ 0 h 71"/>
                  <a:gd name="T18" fmla="*/ 1 w 19"/>
                  <a:gd name="T19" fmla="*/ 1 h 71"/>
                  <a:gd name="T20" fmla="*/ 1 w 19"/>
                  <a:gd name="T21" fmla="*/ 1 h 71"/>
                  <a:gd name="T22" fmla="*/ 1 w 19"/>
                  <a:gd name="T23" fmla="*/ 1 h 71"/>
                  <a:gd name="T24" fmla="*/ 1 w 19"/>
                  <a:gd name="T25" fmla="*/ 1 h 71"/>
                  <a:gd name="T26" fmla="*/ 1 w 19"/>
                  <a:gd name="T27" fmla="*/ 1 h 7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9" h="71">
                    <a:moveTo>
                      <a:pt x="13" y="71"/>
                    </a:moveTo>
                    <a:lnTo>
                      <a:pt x="6" y="62"/>
                    </a:lnTo>
                    <a:lnTo>
                      <a:pt x="3" y="50"/>
                    </a:lnTo>
                    <a:lnTo>
                      <a:pt x="2" y="39"/>
                    </a:lnTo>
                    <a:lnTo>
                      <a:pt x="0" y="27"/>
                    </a:lnTo>
                    <a:lnTo>
                      <a:pt x="0" y="20"/>
                    </a:lnTo>
                    <a:lnTo>
                      <a:pt x="1" y="14"/>
                    </a:lnTo>
                    <a:lnTo>
                      <a:pt x="2" y="7"/>
                    </a:lnTo>
                    <a:lnTo>
                      <a:pt x="4" y="0"/>
                    </a:lnTo>
                    <a:lnTo>
                      <a:pt x="5" y="14"/>
                    </a:lnTo>
                    <a:lnTo>
                      <a:pt x="8" y="32"/>
                    </a:lnTo>
                    <a:lnTo>
                      <a:pt x="12" y="52"/>
                    </a:lnTo>
                    <a:lnTo>
                      <a:pt x="19" y="69"/>
                    </a:lnTo>
                    <a:lnTo>
                      <a:pt x="13" y="7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61" name="未知"/>
              <p:cNvSpPr>
                <a:spLocks/>
              </p:cNvSpPr>
              <p:nvPr/>
            </p:nvSpPr>
            <p:spPr bwMode="auto">
              <a:xfrm>
                <a:off x="949" y="19"/>
                <a:ext cx="6" cy="11"/>
              </a:xfrm>
              <a:custGeom>
                <a:avLst/>
                <a:gdLst>
                  <a:gd name="T0" fmla="*/ 0 w 12"/>
                  <a:gd name="T1" fmla="*/ 1 h 21"/>
                  <a:gd name="T2" fmla="*/ 1 w 12"/>
                  <a:gd name="T3" fmla="*/ 1 h 21"/>
                  <a:gd name="T4" fmla="*/ 1 w 12"/>
                  <a:gd name="T5" fmla="*/ 1 h 21"/>
                  <a:gd name="T6" fmla="*/ 1 w 12"/>
                  <a:gd name="T7" fmla="*/ 1 h 21"/>
                  <a:gd name="T8" fmla="*/ 1 w 12"/>
                  <a:gd name="T9" fmla="*/ 0 h 21"/>
                  <a:gd name="T10" fmla="*/ 1 w 12"/>
                  <a:gd name="T11" fmla="*/ 1 h 21"/>
                  <a:gd name="T12" fmla="*/ 1 w 12"/>
                  <a:gd name="T13" fmla="*/ 1 h 21"/>
                  <a:gd name="T14" fmla="*/ 1 w 12"/>
                  <a:gd name="T15" fmla="*/ 1 h 21"/>
                  <a:gd name="T16" fmla="*/ 0 w 12"/>
                  <a:gd name="T17" fmla="*/ 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21">
                    <a:moveTo>
                      <a:pt x="0" y="21"/>
                    </a:moveTo>
                    <a:lnTo>
                      <a:pt x="4" y="17"/>
                    </a:lnTo>
                    <a:lnTo>
                      <a:pt x="6" y="10"/>
                    </a:lnTo>
                    <a:lnTo>
                      <a:pt x="8" y="4"/>
                    </a:lnTo>
                    <a:lnTo>
                      <a:pt x="12" y="0"/>
                    </a:lnTo>
                    <a:lnTo>
                      <a:pt x="12" y="5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62" name="未知"/>
              <p:cNvSpPr>
                <a:spLocks/>
              </p:cNvSpPr>
              <p:nvPr/>
            </p:nvSpPr>
            <p:spPr bwMode="auto">
              <a:xfrm>
                <a:off x="919" y="90"/>
                <a:ext cx="120" cy="136"/>
              </a:xfrm>
              <a:custGeom>
                <a:avLst/>
                <a:gdLst>
                  <a:gd name="T0" fmla="*/ 1 w 240"/>
                  <a:gd name="T1" fmla="*/ 1 h 272"/>
                  <a:gd name="T2" fmla="*/ 1 w 240"/>
                  <a:gd name="T3" fmla="*/ 1 h 272"/>
                  <a:gd name="T4" fmla="*/ 1 w 240"/>
                  <a:gd name="T5" fmla="*/ 1 h 272"/>
                  <a:gd name="T6" fmla="*/ 1 w 240"/>
                  <a:gd name="T7" fmla="*/ 1 h 272"/>
                  <a:gd name="T8" fmla="*/ 1 w 240"/>
                  <a:gd name="T9" fmla="*/ 1 h 272"/>
                  <a:gd name="T10" fmla="*/ 1 w 240"/>
                  <a:gd name="T11" fmla="*/ 1 h 272"/>
                  <a:gd name="T12" fmla="*/ 1 w 240"/>
                  <a:gd name="T13" fmla="*/ 1 h 272"/>
                  <a:gd name="T14" fmla="*/ 1 w 240"/>
                  <a:gd name="T15" fmla="*/ 1 h 272"/>
                  <a:gd name="T16" fmla="*/ 1 w 240"/>
                  <a:gd name="T17" fmla="*/ 1 h 272"/>
                  <a:gd name="T18" fmla="*/ 1 w 240"/>
                  <a:gd name="T19" fmla="*/ 1 h 272"/>
                  <a:gd name="T20" fmla="*/ 1 w 240"/>
                  <a:gd name="T21" fmla="*/ 1 h 272"/>
                  <a:gd name="T22" fmla="*/ 1 w 240"/>
                  <a:gd name="T23" fmla="*/ 1 h 272"/>
                  <a:gd name="T24" fmla="*/ 1 w 240"/>
                  <a:gd name="T25" fmla="*/ 1 h 272"/>
                  <a:gd name="T26" fmla="*/ 1 w 240"/>
                  <a:gd name="T27" fmla="*/ 1 h 272"/>
                  <a:gd name="T28" fmla="*/ 1 w 240"/>
                  <a:gd name="T29" fmla="*/ 1 h 272"/>
                  <a:gd name="T30" fmla="*/ 1 w 240"/>
                  <a:gd name="T31" fmla="*/ 1 h 272"/>
                  <a:gd name="T32" fmla="*/ 1 w 240"/>
                  <a:gd name="T33" fmla="*/ 1 h 272"/>
                  <a:gd name="T34" fmla="*/ 1 w 240"/>
                  <a:gd name="T35" fmla="*/ 1 h 272"/>
                  <a:gd name="T36" fmla="*/ 1 w 240"/>
                  <a:gd name="T37" fmla="*/ 1 h 272"/>
                  <a:gd name="T38" fmla="*/ 1 w 240"/>
                  <a:gd name="T39" fmla="*/ 1 h 272"/>
                  <a:gd name="T40" fmla="*/ 1 w 240"/>
                  <a:gd name="T41" fmla="*/ 1 h 272"/>
                  <a:gd name="T42" fmla="*/ 1 w 240"/>
                  <a:gd name="T43" fmla="*/ 1 h 272"/>
                  <a:gd name="T44" fmla="*/ 1 w 240"/>
                  <a:gd name="T45" fmla="*/ 1 h 272"/>
                  <a:gd name="T46" fmla="*/ 1 w 240"/>
                  <a:gd name="T47" fmla="*/ 1 h 272"/>
                  <a:gd name="T48" fmla="*/ 1 w 240"/>
                  <a:gd name="T49" fmla="*/ 1 h 272"/>
                  <a:gd name="T50" fmla="*/ 1 w 240"/>
                  <a:gd name="T51" fmla="*/ 1 h 272"/>
                  <a:gd name="T52" fmla="*/ 1 w 240"/>
                  <a:gd name="T53" fmla="*/ 1 h 272"/>
                  <a:gd name="T54" fmla="*/ 1 w 240"/>
                  <a:gd name="T55" fmla="*/ 1 h 272"/>
                  <a:gd name="T56" fmla="*/ 1 w 240"/>
                  <a:gd name="T57" fmla="*/ 2 h 272"/>
                  <a:gd name="T58" fmla="*/ 1 w 240"/>
                  <a:gd name="T59" fmla="*/ 2 h 272"/>
                  <a:gd name="T60" fmla="*/ 1 w 240"/>
                  <a:gd name="T61" fmla="*/ 1 h 272"/>
                  <a:gd name="T62" fmla="*/ 1 w 240"/>
                  <a:gd name="T63" fmla="*/ 1 h 272"/>
                  <a:gd name="T64" fmla="*/ 1 w 240"/>
                  <a:gd name="T65" fmla="*/ 1 h 272"/>
                  <a:gd name="T66" fmla="*/ 1 w 240"/>
                  <a:gd name="T67" fmla="*/ 1 h 272"/>
                  <a:gd name="T68" fmla="*/ 1 w 240"/>
                  <a:gd name="T69" fmla="*/ 1 h 272"/>
                  <a:gd name="T70" fmla="*/ 1 w 240"/>
                  <a:gd name="T71" fmla="*/ 1 h 272"/>
                  <a:gd name="T72" fmla="*/ 1 w 240"/>
                  <a:gd name="T73" fmla="*/ 1 h 272"/>
                  <a:gd name="T74" fmla="*/ 1 w 240"/>
                  <a:gd name="T75" fmla="*/ 1 h 272"/>
                  <a:gd name="T76" fmla="*/ 1 w 240"/>
                  <a:gd name="T77" fmla="*/ 1 h 272"/>
                  <a:gd name="T78" fmla="*/ 1 w 240"/>
                  <a:gd name="T79" fmla="*/ 1 h 272"/>
                  <a:gd name="T80" fmla="*/ 1 w 240"/>
                  <a:gd name="T81" fmla="*/ 1 h 272"/>
                  <a:gd name="T82" fmla="*/ 1 w 240"/>
                  <a:gd name="T83" fmla="*/ 1 h 272"/>
                  <a:gd name="T84" fmla="*/ 1 w 240"/>
                  <a:gd name="T85" fmla="*/ 1 h 272"/>
                  <a:gd name="T86" fmla="*/ 1 w 240"/>
                  <a:gd name="T87" fmla="*/ 1 h 272"/>
                  <a:gd name="T88" fmla="*/ 1 w 240"/>
                  <a:gd name="T89" fmla="*/ 1 h 272"/>
                  <a:gd name="T90" fmla="*/ 1 w 240"/>
                  <a:gd name="T91" fmla="*/ 1 h 272"/>
                  <a:gd name="T92" fmla="*/ 1 w 240"/>
                  <a:gd name="T93" fmla="*/ 1 h 272"/>
                  <a:gd name="T94" fmla="*/ 1 w 240"/>
                  <a:gd name="T95" fmla="*/ 1 h 272"/>
                  <a:gd name="T96" fmla="*/ 1 w 240"/>
                  <a:gd name="T97" fmla="*/ 1 h 272"/>
                  <a:gd name="T98" fmla="*/ 1 w 240"/>
                  <a:gd name="T99" fmla="*/ 1 h 272"/>
                  <a:gd name="T100" fmla="*/ 1 w 240"/>
                  <a:gd name="T101" fmla="*/ 1 h 272"/>
                  <a:gd name="T102" fmla="*/ 1 w 240"/>
                  <a:gd name="T103" fmla="*/ 1 h 272"/>
                  <a:gd name="T104" fmla="*/ 1 w 240"/>
                  <a:gd name="T105" fmla="*/ 1 h 272"/>
                  <a:gd name="T106" fmla="*/ 1 w 240"/>
                  <a:gd name="T107" fmla="*/ 1 h 272"/>
                  <a:gd name="T108" fmla="*/ 1 w 240"/>
                  <a:gd name="T109" fmla="*/ 1 h 272"/>
                  <a:gd name="T110" fmla="*/ 1 w 240"/>
                  <a:gd name="T111" fmla="*/ 1 h 27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40" h="272">
                    <a:moveTo>
                      <a:pt x="203" y="21"/>
                    </a:moveTo>
                    <a:lnTo>
                      <a:pt x="207" y="24"/>
                    </a:lnTo>
                    <a:lnTo>
                      <a:pt x="208" y="29"/>
                    </a:lnTo>
                    <a:lnTo>
                      <a:pt x="208" y="34"/>
                    </a:lnTo>
                    <a:lnTo>
                      <a:pt x="207" y="35"/>
                    </a:lnTo>
                    <a:lnTo>
                      <a:pt x="204" y="32"/>
                    </a:lnTo>
                    <a:lnTo>
                      <a:pt x="202" y="29"/>
                    </a:lnTo>
                    <a:lnTo>
                      <a:pt x="201" y="24"/>
                    </a:lnTo>
                    <a:lnTo>
                      <a:pt x="203" y="21"/>
                    </a:lnTo>
                    <a:lnTo>
                      <a:pt x="194" y="16"/>
                    </a:lnTo>
                    <a:lnTo>
                      <a:pt x="195" y="20"/>
                    </a:lnTo>
                    <a:lnTo>
                      <a:pt x="195" y="22"/>
                    </a:lnTo>
                    <a:lnTo>
                      <a:pt x="195" y="25"/>
                    </a:lnTo>
                    <a:lnTo>
                      <a:pt x="195" y="29"/>
                    </a:lnTo>
                    <a:lnTo>
                      <a:pt x="199" y="34"/>
                    </a:lnTo>
                    <a:lnTo>
                      <a:pt x="201" y="39"/>
                    </a:lnTo>
                    <a:lnTo>
                      <a:pt x="204" y="42"/>
                    </a:lnTo>
                    <a:lnTo>
                      <a:pt x="210" y="40"/>
                    </a:lnTo>
                    <a:lnTo>
                      <a:pt x="214" y="36"/>
                    </a:lnTo>
                    <a:lnTo>
                      <a:pt x="216" y="30"/>
                    </a:lnTo>
                    <a:lnTo>
                      <a:pt x="216" y="25"/>
                    </a:lnTo>
                    <a:lnTo>
                      <a:pt x="215" y="21"/>
                    </a:lnTo>
                    <a:lnTo>
                      <a:pt x="235" y="22"/>
                    </a:lnTo>
                    <a:lnTo>
                      <a:pt x="238" y="20"/>
                    </a:lnTo>
                    <a:lnTo>
                      <a:pt x="240" y="16"/>
                    </a:lnTo>
                    <a:lnTo>
                      <a:pt x="240" y="12"/>
                    </a:lnTo>
                    <a:lnTo>
                      <a:pt x="237" y="6"/>
                    </a:lnTo>
                    <a:lnTo>
                      <a:pt x="235" y="6"/>
                    </a:lnTo>
                    <a:lnTo>
                      <a:pt x="234" y="7"/>
                    </a:lnTo>
                    <a:lnTo>
                      <a:pt x="233" y="8"/>
                    </a:lnTo>
                    <a:lnTo>
                      <a:pt x="232" y="11"/>
                    </a:lnTo>
                    <a:lnTo>
                      <a:pt x="230" y="13"/>
                    </a:lnTo>
                    <a:lnTo>
                      <a:pt x="228" y="15"/>
                    </a:lnTo>
                    <a:lnTo>
                      <a:pt x="228" y="16"/>
                    </a:lnTo>
                    <a:lnTo>
                      <a:pt x="223" y="15"/>
                    </a:lnTo>
                    <a:lnTo>
                      <a:pt x="218" y="14"/>
                    </a:lnTo>
                    <a:lnTo>
                      <a:pt x="214" y="13"/>
                    </a:lnTo>
                    <a:lnTo>
                      <a:pt x="209" y="14"/>
                    </a:lnTo>
                    <a:lnTo>
                      <a:pt x="201" y="11"/>
                    </a:lnTo>
                    <a:lnTo>
                      <a:pt x="192" y="9"/>
                    </a:lnTo>
                    <a:lnTo>
                      <a:pt x="181" y="11"/>
                    </a:lnTo>
                    <a:lnTo>
                      <a:pt x="172" y="13"/>
                    </a:lnTo>
                    <a:lnTo>
                      <a:pt x="162" y="16"/>
                    </a:lnTo>
                    <a:lnTo>
                      <a:pt x="152" y="21"/>
                    </a:lnTo>
                    <a:lnTo>
                      <a:pt x="142" y="25"/>
                    </a:lnTo>
                    <a:lnTo>
                      <a:pt x="134" y="30"/>
                    </a:lnTo>
                    <a:lnTo>
                      <a:pt x="129" y="40"/>
                    </a:lnTo>
                    <a:lnTo>
                      <a:pt x="127" y="51"/>
                    </a:lnTo>
                    <a:lnTo>
                      <a:pt x="129" y="61"/>
                    </a:lnTo>
                    <a:lnTo>
                      <a:pt x="136" y="72"/>
                    </a:lnTo>
                    <a:lnTo>
                      <a:pt x="135" y="77"/>
                    </a:lnTo>
                    <a:lnTo>
                      <a:pt x="133" y="82"/>
                    </a:lnTo>
                    <a:lnTo>
                      <a:pt x="129" y="85"/>
                    </a:lnTo>
                    <a:lnTo>
                      <a:pt x="124" y="88"/>
                    </a:lnTo>
                    <a:lnTo>
                      <a:pt x="121" y="84"/>
                    </a:lnTo>
                    <a:lnTo>
                      <a:pt x="119" y="77"/>
                    </a:lnTo>
                    <a:lnTo>
                      <a:pt x="114" y="69"/>
                    </a:lnTo>
                    <a:lnTo>
                      <a:pt x="111" y="60"/>
                    </a:lnTo>
                    <a:lnTo>
                      <a:pt x="111" y="50"/>
                    </a:lnTo>
                    <a:lnTo>
                      <a:pt x="112" y="42"/>
                    </a:lnTo>
                    <a:lnTo>
                      <a:pt x="112" y="37"/>
                    </a:lnTo>
                    <a:lnTo>
                      <a:pt x="109" y="34"/>
                    </a:lnTo>
                    <a:lnTo>
                      <a:pt x="102" y="42"/>
                    </a:lnTo>
                    <a:lnTo>
                      <a:pt x="93" y="32"/>
                    </a:lnTo>
                    <a:lnTo>
                      <a:pt x="88" y="22"/>
                    </a:lnTo>
                    <a:lnTo>
                      <a:pt x="84" y="12"/>
                    </a:lnTo>
                    <a:lnTo>
                      <a:pt x="81" y="0"/>
                    </a:lnTo>
                    <a:lnTo>
                      <a:pt x="81" y="13"/>
                    </a:lnTo>
                    <a:lnTo>
                      <a:pt x="84" y="25"/>
                    </a:lnTo>
                    <a:lnTo>
                      <a:pt x="91" y="38"/>
                    </a:lnTo>
                    <a:lnTo>
                      <a:pt x="98" y="52"/>
                    </a:lnTo>
                    <a:lnTo>
                      <a:pt x="105" y="66"/>
                    </a:lnTo>
                    <a:lnTo>
                      <a:pt x="111" y="80"/>
                    </a:lnTo>
                    <a:lnTo>
                      <a:pt x="113" y="93"/>
                    </a:lnTo>
                    <a:lnTo>
                      <a:pt x="112" y="108"/>
                    </a:lnTo>
                    <a:lnTo>
                      <a:pt x="105" y="107"/>
                    </a:lnTo>
                    <a:lnTo>
                      <a:pt x="99" y="101"/>
                    </a:lnTo>
                    <a:lnTo>
                      <a:pt x="95" y="96"/>
                    </a:lnTo>
                    <a:lnTo>
                      <a:pt x="93" y="93"/>
                    </a:lnTo>
                    <a:lnTo>
                      <a:pt x="86" y="84"/>
                    </a:lnTo>
                    <a:lnTo>
                      <a:pt x="75" y="81"/>
                    </a:lnTo>
                    <a:lnTo>
                      <a:pt x="64" y="80"/>
                    </a:lnTo>
                    <a:lnTo>
                      <a:pt x="51" y="80"/>
                    </a:lnTo>
                    <a:lnTo>
                      <a:pt x="40" y="80"/>
                    </a:lnTo>
                    <a:lnTo>
                      <a:pt x="28" y="76"/>
                    </a:lnTo>
                    <a:lnTo>
                      <a:pt x="19" y="68"/>
                    </a:lnTo>
                    <a:lnTo>
                      <a:pt x="13" y="54"/>
                    </a:lnTo>
                    <a:lnTo>
                      <a:pt x="15" y="47"/>
                    </a:lnTo>
                    <a:lnTo>
                      <a:pt x="18" y="42"/>
                    </a:lnTo>
                    <a:lnTo>
                      <a:pt x="22" y="36"/>
                    </a:lnTo>
                    <a:lnTo>
                      <a:pt x="29" y="32"/>
                    </a:lnTo>
                    <a:lnTo>
                      <a:pt x="37" y="34"/>
                    </a:lnTo>
                    <a:lnTo>
                      <a:pt x="44" y="36"/>
                    </a:lnTo>
                    <a:lnTo>
                      <a:pt x="46" y="42"/>
                    </a:lnTo>
                    <a:lnTo>
                      <a:pt x="48" y="49"/>
                    </a:lnTo>
                    <a:lnTo>
                      <a:pt x="53" y="46"/>
                    </a:lnTo>
                    <a:lnTo>
                      <a:pt x="50" y="38"/>
                    </a:lnTo>
                    <a:lnTo>
                      <a:pt x="45" y="31"/>
                    </a:lnTo>
                    <a:lnTo>
                      <a:pt x="38" y="27"/>
                    </a:lnTo>
                    <a:lnTo>
                      <a:pt x="31" y="25"/>
                    </a:lnTo>
                    <a:lnTo>
                      <a:pt x="20" y="31"/>
                    </a:lnTo>
                    <a:lnTo>
                      <a:pt x="13" y="38"/>
                    </a:lnTo>
                    <a:lnTo>
                      <a:pt x="8" y="46"/>
                    </a:lnTo>
                    <a:lnTo>
                      <a:pt x="7" y="57"/>
                    </a:lnTo>
                    <a:lnTo>
                      <a:pt x="12" y="66"/>
                    </a:lnTo>
                    <a:lnTo>
                      <a:pt x="17" y="73"/>
                    </a:lnTo>
                    <a:lnTo>
                      <a:pt x="23" y="78"/>
                    </a:lnTo>
                    <a:lnTo>
                      <a:pt x="30" y="83"/>
                    </a:lnTo>
                    <a:lnTo>
                      <a:pt x="21" y="97"/>
                    </a:lnTo>
                    <a:lnTo>
                      <a:pt x="12" y="108"/>
                    </a:lnTo>
                    <a:lnTo>
                      <a:pt x="5" y="122"/>
                    </a:lnTo>
                    <a:lnTo>
                      <a:pt x="0" y="138"/>
                    </a:lnTo>
                    <a:lnTo>
                      <a:pt x="5" y="142"/>
                    </a:lnTo>
                    <a:lnTo>
                      <a:pt x="10" y="131"/>
                    </a:lnTo>
                    <a:lnTo>
                      <a:pt x="14" y="121"/>
                    </a:lnTo>
                    <a:lnTo>
                      <a:pt x="19" y="111"/>
                    </a:lnTo>
                    <a:lnTo>
                      <a:pt x="26" y="100"/>
                    </a:lnTo>
                    <a:lnTo>
                      <a:pt x="29" y="97"/>
                    </a:lnTo>
                    <a:lnTo>
                      <a:pt x="34" y="93"/>
                    </a:lnTo>
                    <a:lnTo>
                      <a:pt x="38" y="90"/>
                    </a:lnTo>
                    <a:lnTo>
                      <a:pt x="44" y="89"/>
                    </a:lnTo>
                    <a:lnTo>
                      <a:pt x="49" y="88"/>
                    </a:lnTo>
                    <a:lnTo>
                      <a:pt x="55" y="87"/>
                    </a:lnTo>
                    <a:lnTo>
                      <a:pt x="59" y="87"/>
                    </a:lnTo>
                    <a:lnTo>
                      <a:pt x="64" y="88"/>
                    </a:lnTo>
                    <a:lnTo>
                      <a:pt x="56" y="96"/>
                    </a:lnTo>
                    <a:lnTo>
                      <a:pt x="51" y="104"/>
                    </a:lnTo>
                    <a:lnTo>
                      <a:pt x="50" y="112"/>
                    </a:lnTo>
                    <a:lnTo>
                      <a:pt x="51" y="118"/>
                    </a:lnTo>
                    <a:lnTo>
                      <a:pt x="53" y="123"/>
                    </a:lnTo>
                    <a:lnTo>
                      <a:pt x="58" y="127"/>
                    </a:lnTo>
                    <a:lnTo>
                      <a:pt x="64" y="129"/>
                    </a:lnTo>
                    <a:lnTo>
                      <a:pt x="70" y="130"/>
                    </a:lnTo>
                    <a:lnTo>
                      <a:pt x="73" y="130"/>
                    </a:lnTo>
                    <a:lnTo>
                      <a:pt x="76" y="128"/>
                    </a:lnTo>
                    <a:lnTo>
                      <a:pt x="79" y="126"/>
                    </a:lnTo>
                    <a:lnTo>
                      <a:pt x="79" y="122"/>
                    </a:lnTo>
                    <a:lnTo>
                      <a:pt x="79" y="118"/>
                    </a:lnTo>
                    <a:lnTo>
                      <a:pt x="78" y="114"/>
                    </a:lnTo>
                    <a:lnTo>
                      <a:pt x="75" y="111"/>
                    </a:lnTo>
                    <a:lnTo>
                      <a:pt x="72" y="110"/>
                    </a:lnTo>
                    <a:lnTo>
                      <a:pt x="68" y="113"/>
                    </a:lnTo>
                    <a:lnTo>
                      <a:pt x="71" y="116"/>
                    </a:lnTo>
                    <a:lnTo>
                      <a:pt x="73" y="121"/>
                    </a:lnTo>
                    <a:lnTo>
                      <a:pt x="73" y="125"/>
                    </a:lnTo>
                    <a:lnTo>
                      <a:pt x="68" y="128"/>
                    </a:lnTo>
                    <a:lnTo>
                      <a:pt x="63" y="126"/>
                    </a:lnTo>
                    <a:lnTo>
                      <a:pt x="59" y="123"/>
                    </a:lnTo>
                    <a:lnTo>
                      <a:pt x="56" y="120"/>
                    </a:lnTo>
                    <a:lnTo>
                      <a:pt x="55" y="114"/>
                    </a:lnTo>
                    <a:lnTo>
                      <a:pt x="56" y="110"/>
                    </a:lnTo>
                    <a:lnTo>
                      <a:pt x="59" y="104"/>
                    </a:lnTo>
                    <a:lnTo>
                      <a:pt x="64" y="99"/>
                    </a:lnTo>
                    <a:lnTo>
                      <a:pt x="71" y="97"/>
                    </a:lnTo>
                    <a:lnTo>
                      <a:pt x="80" y="99"/>
                    </a:lnTo>
                    <a:lnTo>
                      <a:pt x="88" y="103"/>
                    </a:lnTo>
                    <a:lnTo>
                      <a:pt x="95" y="107"/>
                    </a:lnTo>
                    <a:lnTo>
                      <a:pt x="101" y="115"/>
                    </a:lnTo>
                    <a:lnTo>
                      <a:pt x="104" y="128"/>
                    </a:lnTo>
                    <a:lnTo>
                      <a:pt x="102" y="139"/>
                    </a:lnTo>
                    <a:lnTo>
                      <a:pt x="97" y="151"/>
                    </a:lnTo>
                    <a:lnTo>
                      <a:pt x="93" y="161"/>
                    </a:lnTo>
                    <a:lnTo>
                      <a:pt x="94" y="176"/>
                    </a:lnTo>
                    <a:lnTo>
                      <a:pt x="90" y="189"/>
                    </a:lnTo>
                    <a:lnTo>
                      <a:pt x="84" y="201"/>
                    </a:lnTo>
                    <a:lnTo>
                      <a:pt x="78" y="214"/>
                    </a:lnTo>
                    <a:lnTo>
                      <a:pt x="71" y="221"/>
                    </a:lnTo>
                    <a:lnTo>
                      <a:pt x="63" y="228"/>
                    </a:lnTo>
                    <a:lnTo>
                      <a:pt x="55" y="234"/>
                    </a:lnTo>
                    <a:lnTo>
                      <a:pt x="46" y="241"/>
                    </a:lnTo>
                    <a:lnTo>
                      <a:pt x="38" y="247"/>
                    </a:lnTo>
                    <a:lnTo>
                      <a:pt x="31" y="255"/>
                    </a:lnTo>
                    <a:lnTo>
                      <a:pt x="27" y="263"/>
                    </a:lnTo>
                    <a:lnTo>
                      <a:pt x="25" y="272"/>
                    </a:lnTo>
                    <a:lnTo>
                      <a:pt x="30" y="272"/>
                    </a:lnTo>
                    <a:lnTo>
                      <a:pt x="36" y="268"/>
                    </a:lnTo>
                    <a:lnTo>
                      <a:pt x="41" y="264"/>
                    </a:lnTo>
                    <a:lnTo>
                      <a:pt x="46" y="262"/>
                    </a:lnTo>
                    <a:lnTo>
                      <a:pt x="59" y="263"/>
                    </a:lnTo>
                    <a:lnTo>
                      <a:pt x="68" y="260"/>
                    </a:lnTo>
                    <a:lnTo>
                      <a:pt x="76" y="255"/>
                    </a:lnTo>
                    <a:lnTo>
                      <a:pt x="82" y="247"/>
                    </a:lnTo>
                    <a:lnTo>
                      <a:pt x="87" y="237"/>
                    </a:lnTo>
                    <a:lnTo>
                      <a:pt x="93" y="228"/>
                    </a:lnTo>
                    <a:lnTo>
                      <a:pt x="97" y="219"/>
                    </a:lnTo>
                    <a:lnTo>
                      <a:pt x="104" y="212"/>
                    </a:lnTo>
                    <a:lnTo>
                      <a:pt x="112" y="214"/>
                    </a:lnTo>
                    <a:lnTo>
                      <a:pt x="118" y="213"/>
                    </a:lnTo>
                    <a:lnTo>
                      <a:pt x="121" y="210"/>
                    </a:lnTo>
                    <a:lnTo>
                      <a:pt x="125" y="205"/>
                    </a:lnTo>
                    <a:lnTo>
                      <a:pt x="127" y="199"/>
                    </a:lnTo>
                    <a:lnTo>
                      <a:pt x="129" y="192"/>
                    </a:lnTo>
                    <a:lnTo>
                      <a:pt x="133" y="187"/>
                    </a:lnTo>
                    <a:lnTo>
                      <a:pt x="139" y="183"/>
                    </a:lnTo>
                    <a:lnTo>
                      <a:pt x="154" y="184"/>
                    </a:lnTo>
                    <a:lnTo>
                      <a:pt x="159" y="187"/>
                    </a:lnTo>
                    <a:lnTo>
                      <a:pt x="158" y="190"/>
                    </a:lnTo>
                    <a:lnTo>
                      <a:pt x="152" y="194"/>
                    </a:lnTo>
                    <a:lnTo>
                      <a:pt x="146" y="199"/>
                    </a:lnTo>
                    <a:lnTo>
                      <a:pt x="139" y="205"/>
                    </a:lnTo>
                    <a:lnTo>
                      <a:pt x="134" y="212"/>
                    </a:lnTo>
                    <a:lnTo>
                      <a:pt x="135" y="219"/>
                    </a:lnTo>
                    <a:lnTo>
                      <a:pt x="137" y="225"/>
                    </a:lnTo>
                    <a:lnTo>
                      <a:pt x="140" y="228"/>
                    </a:lnTo>
                    <a:lnTo>
                      <a:pt x="143" y="232"/>
                    </a:lnTo>
                    <a:lnTo>
                      <a:pt x="149" y="233"/>
                    </a:lnTo>
                    <a:lnTo>
                      <a:pt x="159" y="229"/>
                    </a:lnTo>
                    <a:lnTo>
                      <a:pt x="165" y="220"/>
                    </a:lnTo>
                    <a:lnTo>
                      <a:pt x="167" y="210"/>
                    </a:lnTo>
                    <a:lnTo>
                      <a:pt x="170" y="202"/>
                    </a:lnTo>
                    <a:lnTo>
                      <a:pt x="161" y="199"/>
                    </a:lnTo>
                    <a:lnTo>
                      <a:pt x="161" y="206"/>
                    </a:lnTo>
                    <a:lnTo>
                      <a:pt x="161" y="212"/>
                    </a:lnTo>
                    <a:lnTo>
                      <a:pt x="159" y="218"/>
                    </a:lnTo>
                    <a:lnTo>
                      <a:pt x="155" y="224"/>
                    </a:lnTo>
                    <a:lnTo>
                      <a:pt x="151" y="226"/>
                    </a:lnTo>
                    <a:lnTo>
                      <a:pt x="148" y="224"/>
                    </a:lnTo>
                    <a:lnTo>
                      <a:pt x="144" y="221"/>
                    </a:lnTo>
                    <a:lnTo>
                      <a:pt x="142" y="220"/>
                    </a:lnTo>
                    <a:lnTo>
                      <a:pt x="143" y="213"/>
                    </a:lnTo>
                    <a:lnTo>
                      <a:pt x="148" y="207"/>
                    </a:lnTo>
                    <a:lnTo>
                      <a:pt x="154" y="203"/>
                    </a:lnTo>
                    <a:lnTo>
                      <a:pt x="161" y="199"/>
                    </a:lnTo>
                    <a:lnTo>
                      <a:pt x="170" y="202"/>
                    </a:lnTo>
                    <a:lnTo>
                      <a:pt x="179" y="206"/>
                    </a:lnTo>
                    <a:lnTo>
                      <a:pt x="182" y="212"/>
                    </a:lnTo>
                    <a:lnTo>
                      <a:pt x="181" y="218"/>
                    </a:lnTo>
                    <a:lnTo>
                      <a:pt x="178" y="224"/>
                    </a:lnTo>
                    <a:lnTo>
                      <a:pt x="173" y="230"/>
                    </a:lnTo>
                    <a:lnTo>
                      <a:pt x="170" y="236"/>
                    </a:lnTo>
                    <a:lnTo>
                      <a:pt x="170" y="243"/>
                    </a:lnTo>
                    <a:lnTo>
                      <a:pt x="173" y="250"/>
                    </a:lnTo>
                    <a:lnTo>
                      <a:pt x="178" y="252"/>
                    </a:lnTo>
                    <a:lnTo>
                      <a:pt x="184" y="256"/>
                    </a:lnTo>
                    <a:lnTo>
                      <a:pt x="189" y="257"/>
                    </a:lnTo>
                    <a:lnTo>
                      <a:pt x="196" y="252"/>
                    </a:lnTo>
                    <a:lnTo>
                      <a:pt x="195" y="248"/>
                    </a:lnTo>
                    <a:lnTo>
                      <a:pt x="197" y="244"/>
                    </a:lnTo>
                    <a:lnTo>
                      <a:pt x="201" y="242"/>
                    </a:lnTo>
                    <a:lnTo>
                      <a:pt x="201" y="237"/>
                    </a:lnTo>
                    <a:lnTo>
                      <a:pt x="194" y="239"/>
                    </a:lnTo>
                    <a:lnTo>
                      <a:pt x="190" y="244"/>
                    </a:lnTo>
                    <a:lnTo>
                      <a:pt x="187" y="249"/>
                    </a:lnTo>
                    <a:lnTo>
                      <a:pt x="179" y="248"/>
                    </a:lnTo>
                    <a:lnTo>
                      <a:pt x="179" y="235"/>
                    </a:lnTo>
                    <a:lnTo>
                      <a:pt x="185" y="222"/>
                    </a:lnTo>
                    <a:lnTo>
                      <a:pt x="187" y="211"/>
                    </a:lnTo>
                    <a:lnTo>
                      <a:pt x="181" y="197"/>
                    </a:lnTo>
                    <a:lnTo>
                      <a:pt x="174" y="196"/>
                    </a:lnTo>
                    <a:lnTo>
                      <a:pt x="171" y="195"/>
                    </a:lnTo>
                    <a:lnTo>
                      <a:pt x="167" y="191"/>
                    </a:lnTo>
                    <a:lnTo>
                      <a:pt x="166" y="188"/>
                    </a:lnTo>
                    <a:lnTo>
                      <a:pt x="163" y="184"/>
                    </a:lnTo>
                    <a:lnTo>
                      <a:pt x="159" y="181"/>
                    </a:lnTo>
                    <a:lnTo>
                      <a:pt x="155" y="178"/>
                    </a:lnTo>
                    <a:lnTo>
                      <a:pt x="147" y="174"/>
                    </a:lnTo>
                    <a:lnTo>
                      <a:pt x="135" y="179"/>
                    </a:lnTo>
                    <a:lnTo>
                      <a:pt x="127" y="186"/>
                    </a:lnTo>
                    <a:lnTo>
                      <a:pt x="121" y="194"/>
                    </a:lnTo>
                    <a:lnTo>
                      <a:pt x="117" y="204"/>
                    </a:lnTo>
                    <a:lnTo>
                      <a:pt x="109" y="199"/>
                    </a:lnTo>
                    <a:lnTo>
                      <a:pt x="110" y="192"/>
                    </a:lnTo>
                    <a:lnTo>
                      <a:pt x="113" y="184"/>
                    </a:lnTo>
                    <a:lnTo>
                      <a:pt x="116" y="176"/>
                    </a:lnTo>
                    <a:lnTo>
                      <a:pt x="125" y="172"/>
                    </a:lnTo>
                    <a:lnTo>
                      <a:pt x="131" y="166"/>
                    </a:lnTo>
                    <a:lnTo>
                      <a:pt x="136" y="158"/>
                    </a:lnTo>
                    <a:lnTo>
                      <a:pt x="140" y="150"/>
                    </a:lnTo>
                    <a:lnTo>
                      <a:pt x="144" y="142"/>
                    </a:lnTo>
                    <a:lnTo>
                      <a:pt x="149" y="134"/>
                    </a:lnTo>
                    <a:lnTo>
                      <a:pt x="155" y="127"/>
                    </a:lnTo>
                    <a:lnTo>
                      <a:pt x="163" y="122"/>
                    </a:lnTo>
                    <a:lnTo>
                      <a:pt x="173" y="120"/>
                    </a:lnTo>
                    <a:lnTo>
                      <a:pt x="185" y="119"/>
                    </a:lnTo>
                    <a:lnTo>
                      <a:pt x="192" y="119"/>
                    </a:lnTo>
                    <a:lnTo>
                      <a:pt x="195" y="119"/>
                    </a:lnTo>
                    <a:lnTo>
                      <a:pt x="194" y="116"/>
                    </a:lnTo>
                    <a:lnTo>
                      <a:pt x="187" y="114"/>
                    </a:lnTo>
                    <a:lnTo>
                      <a:pt x="180" y="113"/>
                    </a:lnTo>
                    <a:lnTo>
                      <a:pt x="173" y="114"/>
                    </a:lnTo>
                    <a:lnTo>
                      <a:pt x="166" y="116"/>
                    </a:lnTo>
                    <a:lnTo>
                      <a:pt x="159" y="119"/>
                    </a:lnTo>
                    <a:lnTo>
                      <a:pt x="152" y="123"/>
                    </a:lnTo>
                    <a:lnTo>
                      <a:pt x="146" y="127"/>
                    </a:lnTo>
                    <a:lnTo>
                      <a:pt x="140" y="131"/>
                    </a:lnTo>
                    <a:lnTo>
                      <a:pt x="133" y="139"/>
                    </a:lnTo>
                    <a:lnTo>
                      <a:pt x="129" y="150"/>
                    </a:lnTo>
                    <a:lnTo>
                      <a:pt x="125" y="157"/>
                    </a:lnTo>
                    <a:lnTo>
                      <a:pt x="116" y="158"/>
                    </a:lnTo>
                    <a:lnTo>
                      <a:pt x="118" y="141"/>
                    </a:lnTo>
                    <a:lnTo>
                      <a:pt x="120" y="122"/>
                    </a:lnTo>
                    <a:lnTo>
                      <a:pt x="127" y="105"/>
                    </a:lnTo>
                    <a:lnTo>
                      <a:pt x="142" y="93"/>
                    </a:lnTo>
                    <a:lnTo>
                      <a:pt x="143" y="89"/>
                    </a:lnTo>
                    <a:lnTo>
                      <a:pt x="146" y="78"/>
                    </a:lnTo>
                    <a:lnTo>
                      <a:pt x="147" y="68"/>
                    </a:lnTo>
                    <a:lnTo>
                      <a:pt x="142" y="63"/>
                    </a:lnTo>
                    <a:lnTo>
                      <a:pt x="137" y="58"/>
                    </a:lnTo>
                    <a:lnTo>
                      <a:pt x="135" y="51"/>
                    </a:lnTo>
                    <a:lnTo>
                      <a:pt x="135" y="44"/>
                    </a:lnTo>
                    <a:lnTo>
                      <a:pt x="137" y="36"/>
                    </a:lnTo>
                    <a:lnTo>
                      <a:pt x="142" y="31"/>
                    </a:lnTo>
                    <a:lnTo>
                      <a:pt x="147" y="27"/>
                    </a:lnTo>
                    <a:lnTo>
                      <a:pt x="152" y="24"/>
                    </a:lnTo>
                    <a:lnTo>
                      <a:pt x="158" y="27"/>
                    </a:lnTo>
                    <a:lnTo>
                      <a:pt x="164" y="29"/>
                    </a:lnTo>
                    <a:lnTo>
                      <a:pt x="169" y="27"/>
                    </a:lnTo>
                    <a:lnTo>
                      <a:pt x="174" y="28"/>
                    </a:lnTo>
                    <a:lnTo>
                      <a:pt x="178" y="30"/>
                    </a:lnTo>
                    <a:lnTo>
                      <a:pt x="181" y="34"/>
                    </a:lnTo>
                    <a:lnTo>
                      <a:pt x="184" y="40"/>
                    </a:lnTo>
                    <a:lnTo>
                      <a:pt x="181" y="47"/>
                    </a:lnTo>
                    <a:lnTo>
                      <a:pt x="174" y="51"/>
                    </a:lnTo>
                    <a:lnTo>
                      <a:pt x="167" y="52"/>
                    </a:lnTo>
                    <a:lnTo>
                      <a:pt x="164" y="46"/>
                    </a:lnTo>
                    <a:lnTo>
                      <a:pt x="163" y="40"/>
                    </a:lnTo>
                    <a:lnTo>
                      <a:pt x="164" y="35"/>
                    </a:lnTo>
                    <a:lnTo>
                      <a:pt x="164" y="29"/>
                    </a:lnTo>
                    <a:lnTo>
                      <a:pt x="158" y="27"/>
                    </a:lnTo>
                    <a:lnTo>
                      <a:pt x="157" y="31"/>
                    </a:lnTo>
                    <a:lnTo>
                      <a:pt x="156" y="37"/>
                    </a:lnTo>
                    <a:lnTo>
                      <a:pt x="157" y="44"/>
                    </a:lnTo>
                    <a:lnTo>
                      <a:pt x="157" y="50"/>
                    </a:lnTo>
                    <a:lnTo>
                      <a:pt x="161" y="53"/>
                    </a:lnTo>
                    <a:lnTo>
                      <a:pt x="166" y="57"/>
                    </a:lnTo>
                    <a:lnTo>
                      <a:pt x="171" y="58"/>
                    </a:lnTo>
                    <a:lnTo>
                      <a:pt x="178" y="58"/>
                    </a:lnTo>
                    <a:lnTo>
                      <a:pt x="184" y="54"/>
                    </a:lnTo>
                    <a:lnTo>
                      <a:pt x="188" y="50"/>
                    </a:lnTo>
                    <a:lnTo>
                      <a:pt x="190" y="44"/>
                    </a:lnTo>
                    <a:lnTo>
                      <a:pt x="190" y="38"/>
                    </a:lnTo>
                    <a:lnTo>
                      <a:pt x="189" y="32"/>
                    </a:lnTo>
                    <a:lnTo>
                      <a:pt x="186" y="27"/>
                    </a:lnTo>
                    <a:lnTo>
                      <a:pt x="181" y="22"/>
                    </a:lnTo>
                    <a:lnTo>
                      <a:pt x="177" y="19"/>
                    </a:lnTo>
                    <a:lnTo>
                      <a:pt x="181" y="16"/>
                    </a:lnTo>
                    <a:lnTo>
                      <a:pt x="186" y="15"/>
                    </a:lnTo>
                    <a:lnTo>
                      <a:pt x="190" y="15"/>
                    </a:lnTo>
                    <a:lnTo>
                      <a:pt x="194" y="16"/>
                    </a:lnTo>
                    <a:lnTo>
                      <a:pt x="203" y="2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63" name="未知"/>
              <p:cNvSpPr>
                <a:spLocks/>
              </p:cNvSpPr>
              <p:nvPr/>
            </p:nvSpPr>
            <p:spPr bwMode="auto">
              <a:xfrm>
                <a:off x="1199" y="64"/>
                <a:ext cx="107" cy="66"/>
              </a:xfrm>
              <a:custGeom>
                <a:avLst/>
                <a:gdLst>
                  <a:gd name="T0" fmla="*/ 0 w 216"/>
                  <a:gd name="T1" fmla="*/ 0 h 134"/>
                  <a:gd name="T2" fmla="*/ 0 w 216"/>
                  <a:gd name="T3" fmla="*/ 0 h 134"/>
                  <a:gd name="T4" fmla="*/ 0 w 216"/>
                  <a:gd name="T5" fmla="*/ 0 h 134"/>
                  <a:gd name="T6" fmla="*/ 0 w 216"/>
                  <a:gd name="T7" fmla="*/ 0 h 134"/>
                  <a:gd name="T8" fmla="*/ 0 w 216"/>
                  <a:gd name="T9" fmla="*/ 0 h 134"/>
                  <a:gd name="T10" fmla="*/ 0 w 216"/>
                  <a:gd name="T11" fmla="*/ 0 h 134"/>
                  <a:gd name="T12" fmla="*/ 0 w 216"/>
                  <a:gd name="T13" fmla="*/ 0 h 134"/>
                  <a:gd name="T14" fmla="*/ 0 w 216"/>
                  <a:gd name="T15" fmla="*/ 0 h 134"/>
                  <a:gd name="T16" fmla="*/ 0 w 216"/>
                  <a:gd name="T17" fmla="*/ 0 h 134"/>
                  <a:gd name="T18" fmla="*/ 0 w 216"/>
                  <a:gd name="T19" fmla="*/ 0 h 134"/>
                  <a:gd name="T20" fmla="*/ 0 w 216"/>
                  <a:gd name="T21" fmla="*/ 0 h 134"/>
                  <a:gd name="T22" fmla="*/ 0 w 216"/>
                  <a:gd name="T23" fmla="*/ 0 h 134"/>
                  <a:gd name="T24" fmla="*/ 0 w 216"/>
                  <a:gd name="T25" fmla="*/ 0 h 134"/>
                  <a:gd name="T26" fmla="*/ 0 w 216"/>
                  <a:gd name="T27" fmla="*/ 0 h 134"/>
                  <a:gd name="T28" fmla="*/ 0 w 216"/>
                  <a:gd name="T29" fmla="*/ 0 h 134"/>
                  <a:gd name="T30" fmla="*/ 0 w 216"/>
                  <a:gd name="T31" fmla="*/ 0 h 134"/>
                  <a:gd name="T32" fmla="*/ 0 w 216"/>
                  <a:gd name="T33" fmla="*/ 0 h 134"/>
                  <a:gd name="T34" fmla="*/ 0 w 216"/>
                  <a:gd name="T35" fmla="*/ 0 h 134"/>
                  <a:gd name="T36" fmla="*/ 0 w 216"/>
                  <a:gd name="T37" fmla="*/ 0 h 134"/>
                  <a:gd name="T38" fmla="*/ 0 w 216"/>
                  <a:gd name="T39" fmla="*/ 0 h 134"/>
                  <a:gd name="T40" fmla="*/ 0 w 216"/>
                  <a:gd name="T41" fmla="*/ 0 h 134"/>
                  <a:gd name="T42" fmla="*/ 0 w 216"/>
                  <a:gd name="T43" fmla="*/ 0 h 134"/>
                  <a:gd name="T44" fmla="*/ 0 w 216"/>
                  <a:gd name="T45" fmla="*/ 0 h 134"/>
                  <a:gd name="T46" fmla="*/ 0 w 216"/>
                  <a:gd name="T47" fmla="*/ 0 h 134"/>
                  <a:gd name="T48" fmla="*/ 0 w 216"/>
                  <a:gd name="T49" fmla="*/ 0 h 134"/>
                  <a:gd name="T50" fmla="*/ 0 w 216"/>
                  <a:gd name="T51" fmla="*/ 0 h 134"/>
                  <a:gd name="T52" fmla="*/ 0 w 216"/>
                  <a:gd name="T53" fmla="*/ 0 h 134"/>
                  <a:gd name="T54" fmla="*/ 0 w 216"/>
                  <a:gd name="T55" fmla="*/ 0 h 134"/>
                  <a:gd name="T56" fmla="*/ 0 w 216"/>
                  <a:gd name="T57" fmla="*/ 0 h 134"/>
                  <a:gd name="T58" fmla="*/ 0 w 216"/>
                  <a:gd name="T59" fmla="*/ 0 h 134"/>
                  <a:gd name="T60" fmla="*/ 0 w 216"/>
                  <a:gd name="T61" fmla="*/ 0 h 134"/>
                  <a:gd name="T62" fmla="*/ 0 w 216"/>
                  <a:gd name="T63" fmla="*/ 0 h 134"/>
                  <a:gd name="T64" fmla="*/ 0 w 216"/>
                  <a:gd name="T65" fmla="*/ 0 h 134"/>
                  <a:gd name="T66" fmla="*/ 0 w 216"/>
                  <a:gd name="T67" fmla="*/ 0 h 134"/>
                  <a:gd name="T68" fmla="*/ 0 w 216"/>
                  <a:gd name="T69" fmla="*/ 0 h 134"/>
                  <a:gd name="T70" fmla="*/ 0 w 216"/>
                  <a:gd name="T71" fmla="*/ 0 h 134"/>
                  <a:gd name="T72" fmla="*/ 0 w 216"/>
                  <a:gd name="T73" fmla="*/ 0 h 134"/>
                  <a:gd name="T74" fmla="*/ 0 w 216"/>
                  <a:gd name="T75" fmla="*/ 0 h 134"/>
                  <a:gd name="T76" fmla="*/ 0 w 216"/>
                  <a:gd name="T77" fmla="*/ 0 h 134"/>
                  <a:gd name="T78" fmla="*/ 0 w 216"/>
                  <a:gd name="T79" fmla="*/ 0 h 134"/>
                  <a:gd name="T80" fmla="*/ 0 w 216"/>
                  <a:gd name="T81" fmla="*/ 0 h 134"/>
                  <a:gd name="T82" fmla="*/ 0 w 216"/>
                  <a:gd name="T83" fmla="*/ 0 h 134"/>
                  <a:gd name="T84" fmla="*/ 0 w 216"/>
                  <a:gd name="T85" fmla="*/ 0 h 134"/>
                  <a:gd name="T86" fmla="*/ 0 w 216"/>
                  <a:gd name="T87" fmla="*/ 0 h 134"/>
                  <a:gd name="T88" fmla="*/ 0 w 216"/>
                  <a:gd name="T89" fmla="*/ 0 h 13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16" h="134">
                    <a:moveTo>
                      <a:pt x="189" y="134"/>
                    </a:moveTo>
                    <a:lnTo>
                      <a:pt x="180" y="133"/>
                    </a:lnTo>
                    <a:lnTo>
                      <a:pt x="173" y="129"/>
                    </a:lnTo>
                    <a:lnTo>
                      <a:pt x="168" y="125"/>
                    </a:lnTo>
                    <a:lnTo>
                      <a:pt x="163" y="119"/>
                    </a:lnTo>
                    <a:lnTo>
                      <a:pt x="161" y="111"/>
                    </a:lnTo>
                    <a:lnTo>
                      <a:pt x="163" y="104"/>
                    </a:lnTo>
                    <a:lnTo>
                      <a:pt x="166" y="98"/>
                    </a:lnTo>
                    <a:lnTo>
                      <a:pt x="169" y="92"/>
                    </a:lnTo>
                    <a:lnTo>
                      <a:pt x="175" y="91"/>
                    </a:lnTo>
                    <a:lnTo>
                      <a:pt x="181" y="89"/>
                    </a:lnTo>
                    <a:lnTo>
                      <a:pt x="184" y="90"/>
                    </a:lnTo>
                    <a:lnTo>
                      <a:pt x="188" y="93"/>
                    </a:lnTo>
                    <a:lnTo>
                      <a:pt x="190" y="99"/>
                    </a:lnTo>
                    <a:lnTo>
                      <a:pt x="189" y="105"/>
                    </a:lnTo>
                    <a:lnTo>
                      <a:pt x="187" y="110"/>
                    </a:lnTo>
                    <a:lnTo>
                      <a:pt x="183" y="113"/>
                    </a:lnTo>
                    <a:lnTo>
                      <a:pt x="171" y="111"/>
                    </a:lnTo>
                    <a:lnTo>
                      <a:pt x="171" y="115"/>
                    </a:lnTo>
                    <a:lnTo>
                      <a:pt x="173" y="119"/>
                    </a:lnTo>
                    <a:lnTo>
                      <a:pt x="176" y="122"/>
                    </a:lnTo>
                    <a:lnTo>
                      <a:pt x="180" y="125"/>
                    </a:lnTo>
                    <a:lnTo>
                      <a:pt x="187" y="126"/>
                    </a:lnTo>
                    <a:lnTo>
                      <a:pt x="193" y="122"/>
                    </a:lnTo>
                    <a:lnTo>
                      <a:pt x="197" y="118"/>
                    </a:lnTo>
                    <a:lnTo>
                      <a:pt x="202" y="113"/>
                    </a:lnTo>
                    <a:lnTo>
                      <a:pt x="205" y="103"/>
                    </a:lnTo>
                    <a:lnTo>
                      <a:pt x="204" y="93"/>
                    </a:lnTo>
                    <a:lnTo>
                      <a:pt x="199" y="84"/>
                    </a:lnTo>
                    <a:lnTo>
                      <a:pt x="195" y="75"/>
                    </a:lnTo>
                    <a:lnTo>
                      <a:pt x="193" y="70"/>
                    </a:lnTo>
                    <a:lnTo>
                      <a:pt x="188" y="68"/>
                    </a:lnTo>
                    <a:lnTo>
                      <a:pt x="184" y="66"/>
                    </a:lnTo>
                    <a:lnTo>
                      <a:pt x="179" y="64"/>
                    </a:lnTo>
                    <a:lnTo>
                      <a:pt x="174" y="64"/>
                    </a:lnTo>
                    <a:lnTo>
                      <a:pt x="168" y="64"/>
                    </a:lnTo>
                    <a:lnTo>
                      <a:pt x="164" y="64"/>
                    </a:lnTo>
                    <a:lnTo>
                      <a:pt x="159" y="64"/>
                    </a:lnTo>
                    <a:lnTo>
                      <a:pt x="146" y="72"/>
                    </a:lnTo>
                    <a:lnTo>
                      <a:pt x="136" y="81"/>
                    </a:lnTo>
                    <a:lnTo>
                      <a:pt x="127" y="91"/>
                    </a:lnTo>
                    <a:lnTo>
                      <a:pt x="118" y="102"/>
                    </a:lnTo>
                    <a:lnTo>
                      <a:pt x="108" y="111"/>
                    </a:lnTo>
                    <a:lnTo>
                      <a:pt x="97" y="118"/>
                    </a:lnTo>
                    <a:lnTo>
                      <a:pt x="83" y="120"/>
                    </a:lnTo>
                    <a:lnTo>
                      <a:pt x="66" y="118"/>
                    </a:lnTo>
                    <a:lnTo>
                      <a:pt x="59" y="113"/>
                    </a:lnTo>
                    <a:lnTo>
                      <a:pt x="55" y="106"/>
                    </a:lnTo>
                    <a:lnTo>
                      <a:pt x="52" y="99"/>
                    </a:lnTo>
                    <a:lnTo>
                      <a:pt x="49" y="92"/>
                    </a:lnTo>
                    <a:lnTo>
                      <a:pt x="51" y="84"/>
                    </a:lnTo>
                    <a:lnTo>
                      <a:pt x="57" y="77"/>
                    </a:lnTo>
                    <a:lnTo>
                      <a:pt x="61" y="70"/>
                    </a:lnTo>
                    <a:lnTo>
                      <a:pt x="60" y="62"/>
                    </a:lnTo>
                    <a:lnTo>
                      <a:pt x="57" y="59"/>
                    </a:lnTo>
                    <a:lnTo>
                      <a:pt x="52" y="57"/>
                    </a:lnTo>
                    <a:lnTo>
                      <a:pt x="47" y="55"/>
                    </a:lnTo>
                    <a:lnTo>
                      <a:pt x="43" y="55"/>
                    </a:lnTo>
                    <a:lnTo>
                      <a:pt x="37" y="64"/>
                    </a:lnTo>
                    <a:lnTo>
                      <a:pt x="31" y="70"/>
                    </a:lnTo>
                    <a:lnTo>
                      <a:pt x="23" y="75"/>
                    </a:lnTo>
                    <a:lnTo>
                      <a:pt x="12" y="73"/>
                    </a:lnTo>
                    <a:lnTo>
                      <a:pt x="6" y="69"/>
                    </a:lnTo>
                    <a:lnTo>
                      <a:pt x="2" y="61"/>
                    </a:lnTo>
                    <a:lnTo>
                      <a:pt x="0" y="53"/>
                    </a:lnTo>
                    <a:lnTo>
                      <a:pt x="1" y="45"/>
                    </a:lnTo>
                    <a:lnTo>
                      <a:pt x="6" y="32"/>
                    </a:lnTo>
                    <a:lnTo>
                      <a:pt x="13" y="23"/>
                    </a:lnTo>
                    <a:lnTo>
                      <a:pt x="20" y="15"/>
                    </a:lnTo>
                    <a:lnTo>
                      <a:pt x="29" y="11"/>
                    </a:lnTo>
                    <a:lnTo>
                      <a:pt x="39" y="6"/>
                    </a:lnTo>
                    <a:lnTo>
                      <a:pt x="50" y="4"/>
                    </a:lnTo>
                    <a:lnTo>
                      <a:pt x="62" y="1"/>
                    </a:lnTo>
                    <a:lnTo>
                      <a:pt x="75" y="0"/>
                    </a:lnTo>
                    <a:lnTo>
                      <a:pt x="90" y="1"/>
                    </a:lnTo>
                    <a:lnTo>
                      <a:pt x="107" y="4"/>
                    </a:lnTo>
                    <a:lnTo>
                      <a:pt x="125" y="9"/>
                    </a:lnTo>
                    <a:lnTo>
                      <a:pt x="143" y="15"/>
                    </a:lnTo>
                    <a:lnTo>
                      <a:pt x="160" y="24"/>
                    </a:lnTo>
                    <a:lnTo>
                      <a:pt x="176" y="35"/>
                    </a:lnTo>
                    <a:lnTo>
                      <a:pt x="190" y="46"/>
                    </a:lnTo>
                    <a:lnTo>
                      <a:pt x="201" y="59"/>
                    </a:lnTo>
                    <a:lnTo>
                      <a:pt x="206" y="67"/>
                    </a:lnTo>
                    <a:lnTo>
                      <a:pt x="212" y="77"/>
                    </a:lnTo>
                    <a:lnTo>
                      <a:pt x="216" y="89"/>
                    </a:lnTo>
                    <a:lnTo>
                      <a:pt x="216" y="102"/>
                    </a:lnTo>
                    <a:lnTo>
                      <a:pt x="213" y="112"/>
                    </a:lnTo>
                    <a:lnTo>
                      <a:pt x="207" y="121"/>
                    </a:lnTo>
                    <a:lnTo>
                      <a:pt x="199" y="129"/>
                    </a:lnTo>
                    <a:lnTo>
                      <a:pt x="189" y="134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64" name="未知"/>
              <p:cNvSpPr>
                <a:spLocks/>
              </p:cNvSpPr>
              <p:nvPr/>
            </p:nvSpPr>
            <p:spPr bwMode="auto">
              <a:xfrm>
                <a:off x="1234" y="81"/>
                <a:ext cx="45" cy="11"/>
              </a:xfrm>
              <a:custGeom>
                <a:avLst/>
                <a:gdLst>
                  <a:gd name="T0" fmla="*/ 1 w 89"/>
                  <a:gd name="T1" fmla="*/ 1 h 22"/>
                  <a:gd name="T2" fmla="*/ 0 w 89"/>
                  <a:gd name="T3" fmla="*/ 1 h 22"/>
                  <a:gd name="T4" fmla="*/ 0 w 89"/>
                  <a:gd name="T5" fmla="*/ 1 h 22"/>
                  <a:gd name="T6" fmla="*/ 1 w 89"/>
                  <a:gd name="T7" fmla="*/ 1 h 22"/>
                  <a:gd name="T8" fmla="*/ 1 w 89"/>
                  <a:gd name="T9" fmla="*/ 1 h 22"/>
                  <a:gd name="T10" fmla="*/ 1 w 89"/>
                  <a:gd name="T11" fmla="*/ 1 h 22"/>
                  <a:gd name="T12" fmla="*/ 1 w 89"/>
                  <a:gd name="T13" fmla="*/ 1 h 22"/>
                  <a:gd name="T14" fmla="*/ 1 w 89"/>
                  <a:gd name="T15" fmla="*/ 0 h 22"/>
                  <a:gd name="T16" fmla="*/ 1 w 89"/>
                  <a:gd name="T17" fmla="*/ 0 h 22"/>
                  <a:gd name="T18" fmla="*/ 1 w 89"/>
                  <a:gd name="T19" fmla="*/ 0 h 22"/>
                  <a:gd name="T20" fmla="*/ 1 w 89"/>
                  <a:gd name="T21" fmla="*/ 0 h 22"/>
                  <a:gd name="T22" fmla="*/ 1 w 89"/>
                  <a:gd name="T23" fmla="*/ 1 h 22"/>
                  <a:gd name="T24" fmla="*/ 1 w 89"/>
                  <a:gd name="T25" fmla="*/ 1 h 22"/>
                  <a:gd name="T26" fmla="*/ 1 w 89"/>
                  <a:gd name="T27" fmla="*/ 1 h 22"/>
                  <a:gd name="T28" fmla="*/ 1 w 89"/>
                  <a:gd name="T29" fmla="*/ 1 h 22"/>
                  <a:gd name="T30" fmla="*/ 1 w 89"/>
                  <a:gd name="T31" fmla="*/ 1 h 22"/>
                  <a:gd name="T32" fmla="*/ 1 w 89"/>
                  <a:gd name="T33" fmla="*/ 1 h 22"/>
                  <a:gd name="T34" fmla="*/ 1 w 89"/>
                  <a:gd name="T35" fmla="*/ 1 h 22"/>
                  <a:gd name="T36" fmla="*/ 1 w 89"/>
                  <a:gd name="T37" fmla="*/ 1 h 22"/>
                  <a:gd name="T38" fmla="*/ 1 w 89"/>
                  <a:gd name="T39" fmla="*/ 1 h 22"/>
                  <a:gd name="T40" fmla="*/ 1 w 89"/>
                  <a:gd name="T41" fmla="*/ 1 h 22"/>
                  <a:gd name="T42" fmla="*/ 1 w 89"/>
                  <a:gd name="T43" fmla="*/ 1 h 22"/>
                  <a:gd name="T44" fmla="*/ 1 w 89"/>
                  <a:gd name="T45" fmla="*/ 1 h 22"/>
                  <a:gd name="T46" fmla="*/ 1 w 89"/>
                  <a:gd name="T47" fmla="*/ 1 h 22"/>
                  <a:gd name="T48" fmla="*/ 1 w 89"/>
                  <a:gd name="T49" fmla="*/ 1 h 22"/>
                  <a:gd name="T50" fmla="*/ 1 w 89"/>
                  <a:gd name="T51" fmla="*/ 1 h 22"/>
                  <a:gd name="T52" fmla="*/ 1 w 89"/>
                  <a:gd name="T53" fmla="*/ 1 h 2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89" h="22">
                    <a:moveTo>
                      <a:pt x="3" y="22"/>
                    </a:moveTo>
                    <a:lnTo>
                      <a:pt x="0" y="22"/>
                    </a:lnTo>
                    <a:lnTo>
                      <a:pt x="0" y="14"/>
                    </a:lnTo>
                    <a:lnTo>
                      <a:pt x="6" y="8"/>
                    </a:lnTo>
                    <a:lnTo>
                      <a:pt x="15" y="6"/>
                    </a:lnTo>
                    <a:lnTo>
                      <a:pt x="21" y="1"/>
                    </a:lnTo>
                    <a:lnTo>
                      <a:pt x="26" y="1"/>
                    </a:lnTo>
                    <a:lnTo>
                      <a:pt x="32" y="0"/>
                    </a:lnTo>
                    <a:lnTo>
                      <a:pt x="36" y="0"/>
                    </a:lnTo>
                    <a:lnTo>
                      <a:pt x="43" y="0"/>
                    </a:lnTo>
                    <a:lnTo>
                      <a:pt x="49" y="0"/>
                    </a:lnTo>
                    <a:lnTo>
                      <a:pt x="56" y="1"/>
                    </a:lnTo>
                    <a:lnTo>
                      <a:pt x="63" y="2"/>
                    </a:lnTo>
                    <a:lnTo>
                      <a:pt x="70" y="3"/>
                    </a:lnTo>
                    <a:lnTo>
                      <a:pt x="73" y="3"/>
                    </a:lnTo>
                    <a:lnTo>
                      <a:pt x="78" y="4"/>
                    </a:lnTo>
                    <a:lnTo>
                      <a:pt x="82" y="6"/>
                    </a:lnTo>
                    <a:lnTo>
                      <a:pt x="86" y="7"/>
                    </a:lnTo>
                    <a:lnTo>
                      <a:pt x="89" y="9"/>
                    </a:lnTo>
                    <a:lnTo>
                      <a:pt x="78" y="8"/>
                    </a:lnTo>
                    <a:lnTo>
                      <a:pt x="66" y="7"/>
                    </a:lnTo>
                    <a:lnTo>
                      <a:pt x="55" y="7"/>
                    </a:lnTo>
                    <a:lnTo>
                      <a:pt x="42" y="7"/>
                    </a:lnTo>
                    <a:lnTo>
                      <a:pt x="31" y="8"/>
                    </a:lnTo>
                    <a:lnTo>
                      <a:pt x="20" y="11"/>
                    </a:lnTo>
                    <a:lnTo>
                      <a:pt x="11" y="16"/>
                    </a:lnTo>
                    <a:lnTo>
                      <a:pt x="3" y="22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65" name="未知"/>
              <p:cNvSpPr>
                <a:spLocks/>
              </p:cNvSpPr>
              <p:nvPr/>
            </p:nvSpPr>
            <p:spPr bwMode="auto">
              <a:xfrm>
                <a:off x="1234" y="196"/>
                <a:ext cx="3" cy="8"/>
              </a:xfrm>
              <a:custGeom>
                <a:avLst/>
                <a:gdLst>
                  <a:gd name="T0" fmla="*/ 0 w 7"/>
                  <a:gd name="T1" fmla="*/ 1 h 15"/>
                  <a:gd name="T2" fmla="*/ 0 w 7"/>
                  <a:gd name="T3" fmla="*/ 1 h 15"/>
                  <a:gd name="T4" fmla="*/ 0 w 7"/>
                  <a:gd name="T5" fmla="*/ 1 h 15"/>
                  <a:gd name="T6" fmla="*/ 0 w 7"/>
                  <a:gd name="T7" fmla="*/ 1 h 15"/>
                  <a:gd name="T8" fmla="*/ 0 w 7"/>
                  <a:gd name="T9" fmla="*/ 0 h 15"/>
                  <a:gd name="T10" fmla="*/ 0 w 7"/>
                  <a:gd name="T11" fmla="*/ 0 h 15"/>
                  <a:gd name="T12" fmla="*/ 0 w 7"/>
                  <a:gd name="T13" fmla="*/ 1 h 15"/>
                  <a:gd name="T14" fmla="*/ 0 w 7"/>
                  <a:gd name="T15" fmla="*/ 1 h 15"/>
                  <a:gd name="T16" fmla="*/ 0 w 7"/>
                  <a:gd name="T17" fmla="*/ 1 h 15"/>
                  <a:gd name="T18" fmla="*/ 0 w 7"/>
                  <a:gd name="T19" fmla="*/ 1 h 15"/>
                  <a:gd name="T20" fmla="*/ 0 w 7"/>
                  <a:gd name="T21" fmla="*/ 1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lnTo>
                      <a:pt x="2" y="13"/>
                    </a:lnTo>
                    <a:lnTo>
                      <a:pt x="2" y="8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7" y="4"/>
                    </a:lnTo>
                    <a:lnTo>
                      <a:pt x="7" y="8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4" y="15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66" name="未知"/>
              <p:cNvSpPr>
                <a:spLocks/>
              </p:cNvSpPr>
              <p:nvPr/>
            </p:nvSpPr>
            <p:spPr bwMode="auto">
              <a:xfrm>
                <a:off x="1144" y="174"/>
                <a:ext cx="72" cy="93"/>
              </a:xfrm>
              <a:custGeom>
                <a:avLst/>
                <a:gdLst>
                  <a:gd name="T0" fmla="*/ 0 w 145"/>
                  <a:gd name="T1" fmla="*/ 0 h 187"/>
                  <a:gd name="T2" fmla="*/ 0 w 145"/>
                  <a:gd name="T3" fmla="*/ 0 h 187"/>
                  <a:gd name="T4" fmla="*/ 0 w 145"/>
                  <a:gd name="T5" fmla="*/ 0 h 187"/>
                  <a:gd name="T6" fmla="*/ 0 w 145"/>
                  <a:gd name="T7" fmla="*/ 0 h 187"/>
                  <a:gd name="T8" fmla="*/ 0 w 145"/>
                  <a:gd name="T9" fmla="*/ 0 h 187"/>
                  <a:gd name="T10" fmla="*/ 0 w 145"/>
                  <a:gd name="T11" fmla="*/ 0 h 187"/>
                  <a:gd name="T12" fmla="*/ 0 w 145"/>
                  <a:gd name="T13" fmla="*/ 0 h 187"/>
                  <a:gd name="T14" fmla="*/ 0 w 145"/>
                  <a:gd name="T15" fmla="*/ 0 h 187"/>
                  <a:gd name="T16" fmla="*/ 0 w 145"/>
                  <a:gd name="T17" fmla="*/ 0 h 187"/>
                  <a:gd name="T18" fmla="*/ 0 w 145"/>
                  <a:gd name="T19" fmla="*/ 0 h 187"/>
                  <a:gd name="T20" fmla="*/ 0 w 145"/>
                  <a:gd name="T21" fmla="*/ 0 h 187"/>
                  <a:gd name="T22" fmla="*/ 0 w 145"/>
                  <a:gd name="T23" fmla="*/ 0 h 187"/>
                  <a:gd name="T24" fmla="*/ 0 w 145"/>
                  <a:gd name="T25" fmla="*/ 0 h 187"/>
                  <a:gd name="T26" fmla="*/ 0 w 145"/>
                  <a:gd name="T27" fmla="*/ 0 h 187"/>
                  <a:gd name="T28" fmla="*/ 0 w 145"/>
                  <a:gd name="T29" fmla="*/ 0 h 187"/>
                  <a:gd name="T30" fmla="*/ 0 w 145"/>
                  <a:gd name="T31" fmla="*/ 0 h 187"/>
                  <a:gd name="T32" fmla="*/ 0 w 145"/>
                  <a:gd name="T33" fmla="*/ 0 h 187"/>
                  <a:gd name="T34" fmla="*/ 0 w 145"/>
                  <a:gd name="T35" fmla="*/ 0 h 187"/>
                  <a:gd name="T36" fmla="*/ 0 w 145"/>
                  <a:gd name="T37" fmla="*/ 0 h 187"/>
                  <a:gd name="T38" fmla="*/ 0 w 145"/>
                  <a:gd name="T39" fmla="*/ 0 h 187"/>
                  <a:gd name="T40" fmla="*/ 0 w 145"/>
                  <a:gd name="T41" fmla="*/ 0 h 187"/>
                  <a:gd name="T42" fmla="*/ 0 w 145"/>
                  <a:gd name="T43" fmla="*/ 0 h 187"/>
                  <a:gd name="T44" fmla="*/ 0 w 145"/>
                  <a:gd name="T45" fmla="*/ 0 h 187"/>
                  <a:gd name="T46" fmla="*/ 0 w 145"/>
                  <a:gd name="T47" fmla="*/ 0 h 187"/>
                  <a:gd name="T48" fmla="*/ 0 w 145"/>
                  <a:gd name="T49" fmla="*/ 0 h 187"/>
                  <a:gd name="T50" fmla="*/ 0 w 145"/>
                  <a:gd name="T51" fmla="*/ 0 h 187"/>
                  <a:gd name="T52" fmla="*/ 0 w 145"/>
                  <a:gd name="T53" fmla="*/ 0 h 187"/>
                  <a:gd name="T54" fmla="*/ 0 w 145"/>
                  <a:gd name="T55" fmla="*/ 0 h 187"/>
                  <a:gd name="T56" fmla="*/ 0 w 145"/>
                  <a:gd name="T57" fmla="*/ 0 h 187"/>
                  <a:gd name="T58" fmla="*/ 0 w 145"/>
                  <a:gd name="T59" fmla="*/ 0 h 187"/>
                  <a:gd name="T60" fmla="*/ 0 w 145"/>
                  <a:gd name="T61" fmla="*/ 0 h 187"/>
                  <a:gd name="T62" fmla="*/ 0 w 145"/>
                  <a:gd name="T63" fmla="*/ 0 h 187"/>
                  <a:gd name="T64" fmla="*/ 0 w 145"/>
                  <a:gd name="T65" fmla="*/ 0 h 187"/>
                  <a:gd name="T66" fmla="*/ 0 w 145"/>
                  <a:gd name="T67" fmla="*/ 0 h 187"/>
                  <a:gd name="T68" fmla="*/ 0 w 145"/>
                  <a:gd name="T69" fmla="*/ 0 h 187"/>
                  <a:gd name="T70" fmla="*/ 0 w 145"/>
                  <a:gd name="T71" fmla="*/ 0 h 187"/>
                  <a:gd name="T72" fmla="*/ 0 w 145"/>
                  <a:gd name="T73" fmla="*/ 0 h 187"/>
                  <a:gd name="T74" fmla="*/ 0 w 145"/>
                  <a:gd name="T75" fmla="*/ 0 h 187"/>
                  <a:gd name="T76" fmla="*/ 0 w 145"/>
                  <a:gd name="T77" fmla="*/ 0 h 187"/>
                  <a:gd name="T78" fmla="*/ 0 w 145"/>
                  <a:gd name="T79" fmla="*/ 0 h 187"/>
                  <a:gd name="T80" fmla="*/ 0 w 145"/>
                  <a:gd name="T81" fmla="*/ 0 h 187"/>
                  <a:gd name="T82" fmla="*/ 0 w 145"/>
                  <a:gd name="T83" fmla="*/ 0 h 187"/>
                  <a:gd name="T84" fmla="*/ 0 w 145"/>
                  <a:gd name="T85" fmla="*/ 0 h 187"/>
                  <a:gd name="T86" fmla="*/ 0 w 145"/>
                  <a:gd name="T87" fmla="*/ 0 h 187"/>
                  <a:gd name="T88" fmla="*/ 0 w 145"/>
                  <a:gd name="T89" fmla="*/ 0 h 187"/>
                  <a:gd name="T90" fmla="*/ 0 w 145"/>
                  <a:gd name="T91" fmla="*/ 0 h 187"/>
                  <a:gd name="T92" fmla="*/ 0 w 145"/>
                  <a:gd name="T93" fmla="*/ 0 h 187"/>
                  <a:gd name="T94" fmla="*/ 0 w 145"/>
                  <a:gd name="T95" fmla="*/ 0 h 18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45" h="187">
                    <a:moveTo>
                      <a:pt x="86" y="180"/>
                    </a:moveTo>
                    <a:lnTo>
                      <a:pt x="76" y="183"/>
                    </a:lnTo>
                    <a:lnTo>
                      <a:pt x="65" y="186"/>
                    </a:lnTo>
                    <a:lnTo>
                      <a:pt x="58" y="187"/>
                    </a:lnTo>
                    <a:lnTo>
                      <a:pt x="55" y="187"/>
                    </a:lnTo>
                    <a:lnTo>
                      <a:pt x="45" y="186"/>
                    </a:lnTo>
                    <a:lnTo>
                      <a:pt x="35" y="181"/>
                    </a:lnTo>
                    <a:lnTo>
                      <a:pt x="27" y="174"/>
                    </a:lnTo>
                    <a:lnTo>
                      <a:pt x="23" y="166"/>
                    </a:lnTo>
                    <a:lnTo>
                      <a:pt x="19" y="156"/>
                    </a:lnTo>
                    <a:lnTo>
                      <a:pt x="19" y="148"/>
                    </a:lnTo>
                    <a:lnTo>
                      <a:pt x="24" y="141"/>
                    </a:lnTo>
                    <a:lnTo>
                      <a:pt x="30" y="136"/>
                    </a:lnTo>
                    <a:lnTo>
                      <a:pt x="35" y="135"/>
                    </a:lnTo>
                    <a:lnTo>
                      <a:pt x="42" y="135"/>
                    </a:lnTo>
                    <a:lnTo>
                      <a:pt x="46" y="137"/>
                    </a:lnTo>
                    <a:lnTo>
                      <a:pt x="48" y="138"/>
                    </a:lnTo>
                    <a:lnTo>
                      <a:pt x="48" y="144"/>
                    </a:lnTo>
                    <a:lnTo>
                      <a:pt x="47" y="150"/>
                    </a:lnTo>
                    <a:lnTo>
                      <a:pt x="43" y="153"/>
                    </a:lnTo>
                    <a:lnTo>
                      <a:pt x="39" y="156"/>
                    </a:lnTo>
                    <a:lnTo>
                      <a:pt x="31" y="156"/>
                    </a:lnTo>
                    <a:lnTo>
                      <a:pt x="30" y="163"/>
                    </a:lnTo>
                    <a:lnTo>
                      <a:pt x="32" y="168"/>
                    </a:lnTo>
                    <a:lnTo>
                      <a:pt x="38" y="173"/>
                    </a:lnTo>
                    <a:lnTo>
                      <a:pt x="45" y="176"/>
                    </a:lnTo>
                    <a:lnTo>
                      <a:pt x="52" y="177"/>
                    </a:lnTo>
                    <a:lnTo>
                      <a:pt x="57" y="179"/>
                    </a:lnTo>
                    <a:lnTo>
                      <a:pt x="62" y="179"/>
                    </a:lnTo>
                    <a:lnTo>
                      <a:pt x="63" y="179"/>
                    </a:lnTo>
                    <a:lnTo>
                      <a:pt x="70" y="175"/>
                    </a:lnTo>
                    <a:lnTo>
                      <a:pt x="78" y="171"/>
                    </a:lnTo>
                    <a:lnTo>
                      <a:pt x="86" y="165"/>
                    </a:lnTo>
                    <a:lnTo>
                      <a:pt x="91" y="157"/>
                    </a:lnTo>
                    <a:lnTo>
                      <a:pt x="93" y="149"/>
                    </a:lnTo>
                    <a:lnTo>
                      <a:pt x="96" y="142"/>
                    </a:lnTo>
                    <a:lnTo>
                      <a:pt x="98" y="134"/>
                    </a:lnTo>
                    <a:lnTo>
                      <a:pt x="96" y="126"/>
                    </a:lnTo>
                    <a:lnTo>
                      <a:pt x="92" y="118"/>
                    </a:lnTo>
                    <a:lnTo>
                      <a:pt x="85" y="111"/>
                    </a:lnTo>
                    <a:lnTo>
                      <a:pt x="78" y="107"/>
                    </a:lnTo>
                    <a:lnTo>
                      <a:pt x="70" y="105"/>
                    </a:lnTo>
                    <a:lnTo>
                      <a:pt x="61" y="103"/>
                    </a:lnTo>
                    <a:lnTo>
                      <a:pt x="52" y="101"/>
                    </a:lnTo>
                    <a:lnTo>
                      <a:pt x="41" y="100"/>
                    </a:lnTo>
                    <a:lnTo>
                      <a:pt x="30" y="98"/>
                    </a:lnTo>
                    <a:lnTo>
                      <a:pt x="27" y="98"/>
                    </a:lnTo>
                    <a:lnTo>
                      <a:pt x="23" y="97"/>
                    </a:lnTo>
                    <a:lnTo>
                      <a:pt x="17" y="93"/>
                    </a:lnTo>
                    <a:lnTo>
                      <a:pt x="11" y="89"/>
                    </a:lnTo>
                    <a:lnTo>
                      <a:pt x="4" y="84"/>
                    </a:lnTo>
                    <a:lnTo>
                      <a:pt x="1" y="74"/>
                    </a:lnTo>
                    <a:lnTo>
                      <a:pt x="0" y="63"/>
                    </a:lnTo>
                    <a:lnTo>
                      <a:pt x="1" y="53"/>
                    </a:lnTo>
                    <a:lnTo>
                      <a:pt x="5" y="42"/>
                    </a:lnTo>
                    <a:lnTo>
                      <a:pt x="11" y="39"/>
                    </a:lnTo>
                    <a:lnTo>
                      <a:pt x="16" y="36"/>
                    </a:lnTo>
                    <a:lnTo>
                      <a:pt x="20" y="34"/>
                    </a:lnTo>
                    <a:lnTo>
                      <a:pt x="25" y="31"/>
                    </a:lnTo>
                    <a:lnTo>
                      <a:pt x="24" y="32"/>
                    </a:lnTo>
                    <a:lnTo>
                      <a:pt x="32" y="32"/>
                    </a:lnTo>
                    <a:lnTo>
                      <a:pt x="41" y="34"/>
                    </a:lnTo>
                    <a:lnTo>
                      <a:pt x="49" y="37"/>
                    </a:lnTo>
                    <a:lnTo>
                      <a:pt x="56" y="42"/>
                    </a:lnTo>
                    <a:lnTo>
                      <a:pt x="60" y="47"/>
                    </a:lnTo>
                    <a:lnTo>
                      <a:pt x="63" y="53"/>
                    </a:lnTo>
                    <a:lnTo>
                      <a:pt x="69" y="57"/>
                    </a:lnTo>
                    <a:lnTo>
                      <a:pt x="75" y="58"/>
                    </a:lnTo>
                    <a:lnTo>
                      <a:pt x="79" y="58"/>
                    </a:lnTo>
                    <a:lnTo>
                      <a:pt x="83" y="53"/>
                    </a:lnTo>
                    <a:lnTo>
                      <a:pt x="87" y="49"/>
                    </a:lnTo>
                    <a:lnTo>
                      <a:pt x="91" y="44"/>
                    </a:lnTo>
                    <a:lnTo>
                      <a:pt x="87" y="35"/>
                    </a:lnTo>
                    <a:lnTo>
                      <a:pt x="78" y="28"/>
                    </a:lnTo>
                    <a:lnTo>
                      <a:pt x="71" y="22"/>
                    </a:lnTo>
                    <a:lnTo>
                      <a:pt x="75" y="11"/>
                    </a:lnTo>
                    <a:lnTo>
                      <a:pt x="79" y="6"/>
                    </a:lnTo>
                    <a:lnTo>
                      <a:pt x="85" y="4"/>
                    </a:lnTo>
                    <a:lnTo>
                      <a:pt x="91" y="2"/>
                    </a:lnTo>
                    <a:lnTo>
                      <a:pt x="96" y="0"/>
                    </a:lnTo>
                    <a:lnTo>
                      <a:pt x="105" y="2"/>
                    </a:lnTo>
                    <a:lnTo>
                      <a:pt x="111" y="7"/>
                    </a:lnTo>
                    <a:lnTo>
                      <a:pt x="118" y="12"/>
                    </a:lnTo>
                    <a:lnTo>
                      <a:pt x="125" y="19"/>
                    </a:lnTo>
                    <a:lnTo>
                      <a:pt x="131" y="25"/>
                    </a:lnTo>
                    <a:lnTo>
                      <a:pt x="136" y="34"/>
                    </a:lnTo>
                    <a:lnTo>
                      <a:pt x="140" y="42"/>
                    </a:lnTo>
                    <a:lnTo>
                      <a:pt x="144" y="50"/>
                    </a:lnTo>
                    <a:lnTo>
                      <a:pt x="145" y="69"/>
                    </a:lnTo>
                    <a:lnTo>
                      <a:pt x="144" y="89"/>
                    </a:lnTo>
                    <a:lnTo>
                      <a:pt x="139" y="108"/>
                    </a:lnTo>
                    <a:lnTo>
                      <a:pt x="133" y="127"/>
                    </a:lnTo>
                    <a:lnTo>
                      <a:pt x="124" y="143"/>
                    </a:lnTo>
                    <a:lnTo>
                      <a:pt x="114" y="158"/>
                    </a:lnTo>
                    <a:lnTo>
                      <a:pt x="100" y="171"/>
                    </a:lnTo>
                    <a:lnTo>
                      <a:pt x="86" y="180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67" name="未知"/>
              <p:cNvSpPr>
                <a:spLocks/>
              </p:cNvSpPr>
              <p:nvPr/>
            </p:nvSpPr>
            <p:spPr bwMode="auto">
              <a:xfrm>
                <a:off x="1188" y="201"/>
                <a:ext cx="15" cy="40"/>
              </a:xfrm>
              <a:custGeom>
                <a:avLst/>
                <a:gdLst>
                  <a:gd name="T0" fmla="*/ 1 w 30"/>
                  <a:gd name="T1" fmla="*/ 0 h 81"/>
                  <a:gd name="T2" fmla="*/ 1 w 30"/>
                  <a:gd name="T3" fmla="*/ 0 h 81"/>
                  <a:gd name="T4" fmla="*/ 1 w 30"/>
                  <a:gd name="T5" fmla="*/ 0 h 81"/>
                  <a:gd name="T6" fmla="*/ 1 w 30"/>
                  <a:gd name="T7" fmla="*/ 0 h 81"/>
                  <a:gd name="T8" fmla="*/ 0 w 30"/>
                  <a:gd name="T9" fmla="*/ 0 h 81"/>
                  <a:gd name="T10" fmla="*/ 1 w 30"/>
                  <a:gd name="T11" fmla="*/ 0 h 81"/>
                  <a:gd name="T12" fmla="*/ 1 w 30"/>
                  <a:gd name="T13" fmla="*/ 0 h 81"/>
                  <a:gd name="T14" fmla="*/ 1 w 30"/>
                  <a:gd name="T15" fmla="*/ 0 h 81"/>
                  <a:gd name="T16" fmla="*/ 1 w 30"/>
                  <a:gd name="T17" fmla="*/ 0 h 81"/>
                  <a:gd name="T18" fmla="*/ 1 w 30"/>
                  <a:gd name="T19" fmla="*/ 0 h 81"/>
                  <a:gd name="T20" fmla="*/ 1 w 30"/>
                  <a:gd name="T21" fmla="*/ 0 h 8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0" h="81">
                    <a:moveTo>
                      <a:pt x="26" y="81"/>
                    </a:moveTo>
                    <a:lnTo>
                      <a:pt x="26" y="60"/>
                    </a:lnTo>
                    <a:lnTo>
                      <a:pt x="20" y="39"/>
                    </a:lnTo>
                    <a:lnTo>
                      <a:pt x="12" y="2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8" y="8"/>
                    </a:lnTo>
                    <a:lnTo>
                      <a:pt x="23" y="22"/>
                    </a:lnTo>
                    <a:lnTo>
                      <a:pt x="28" y="38"/>
                    </a:lnTo>
                    <a:lnTo>
                      <a:pt x="30" y="54"/>
                    </a:lnTo>
                    <a:lnTo>
                      <a:pt x="26" y="8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68" name="未知"/>
              <p:cNvSpPr>
                <a:spLocks/>
              </p:cNvSpPr>
              <p:nvPr/>
            </p:nvSpPr>
            <p:spPr bwMode="auto">
              <a:xfrm>
                <a:off x="1067" y="45"/>
                <a:ext cx="83" cy="99"/>
              </a:xfrm>
              <a:custGeom>
                <a:avLst/>
                <a:gdLst>
                  <a:gd name="T0" fmla="*/ 0 w 167"/>
                  <a:gd name="T1" fmla="*/ 0 h 199"/>
                  <a:gd name="T2" fmla="*/ 0 w 167"/>
                  <a:gd name="T3" fmla="*/ 0 h 199"/>
                  <a:gd name="T4" fmla="*/ 0 w 167"/>
                  <a:gd name="T5" fmla="*/ 0 h 199"/>
                  <a:gd name="T6" fmla="*/ 0 w 167"/>
                  <a:gd name="T7" fmla="*/ 0 h 199"/>
                  <a:gd name="T8" fmla="*/ 0 w 167"/>
                  <a:gd name="T9" fmla="*/ 0 h 199"/>
                  <a:gd name="T10" fmla="*/ 0 w 167"/>
                  <a:gd name="T11" fmla="*/ 0 h 199"/>
                  <a:gd name="T12" fmla="*/ 0 w 167"/>
                  <a:gd name="T13" fmla="*/ 0 h 199"/>
                  <a:gd name="T14" fmla="*/ 0 w 167"/>
                  <a:gd name="T15" fmla="*/ 0 h 199"/>
                  <a:gd name="T16" fmla="*/ 0 w 167"/>
                  <a:gd name="T17" fmla="*/ 0 h 199"/>
                  <a:gd name="T18" fmla="*/ 0 w 167"/>
                  <a:gd name="T19" fmla="*/ 0 h 199"/>
                  <a:gd name="T20" fmla="*/ 0 w 167"/>
                  <a:gd name="T21" fmla="*/ 0 h 199"/>
                  <a:gd name="T22" fmla="*/ 0 w 167"/>
                  <a:gd name="T23" fmla="*/ 0 h 199"/>
                  <a:gd name="T24" fmla="*/ 0 w 167"/>
                  <a:gd name="T25" fmla="*/ 0 h 199"/>
                  <a:gd name="T26" fmla="*/ 0 w 167"/>
                  <a:gd name="T27" fmla="*/ 0 h 199"/>
                  <a:gd name="T28" fmla="*/ 0 w 167"/>
                  <a:gd name="T29" fmla="*/ 0 h 199"/>
                  <a:gd name="T30" fmla="*/ 0 w 167"/>
                  <a:gd name="T31" fmla="*/ 0 h 199"/>
                  <a:gd name="T32" fmla="*/ 0 w 167"/>
                  <a:gd name="T33" fmla="*/ 0 h 199"/>
                  <a:gd name="T34" fmla="*/ 0 w 167"/>
                  <a:gd name="T35" fmla="*/ 0 h 199"/>
                  <a:gd name="T36" fmla="*/ 0 w 167"/>
                  <a:gd name="T37" fmla="*/ 0 h 199"/>
                  <a:gd name="T38" fmla="*/ 0 w 167"/>
                  <a:gd name="T39" fmla="*/ 0 h 199"/>
                  <a:gd name="T40" fmla="*/ 0 w 167"/>
                  <a:gd name="T41" fmla="*/ 0 h 199"/>
                  <a:gd name="T42" fmla="*/ 0 w 167"/>
                  <a:gd name="T43" fmla="*/ 0 h 199"/>
                  <a:gd name="T44" fmla="*/ 0 w 167"/>
                  <a:gd name="T45" fmla="*/ 0 h 199"/>
                  <a:gd name="T46" fmla="*/ 0 w 167"/>
                  <a:gd name="T47" fmla="*/ 0 h 199"/>
                  <a:gd name="T48" fmla="*/ 0 w 167"/>
                  <a:gd name="T49" fmla="*/ 0 h 199"/>
                  <a:gd name="T50" fmla="*/ 0 w 167"/>
                  <a:gd name="T51" fmla="*/ 0 h 199"/>
                  <a:gd name="T52" fmla="*/ 0 w 167"/>
                  <a:gd name="T53" fmla="*/ 0 h 199"/>
                  <a:gd name="T54" fmla="*/ 0 w 167"/>
                  <a:gd name="T55" fmla="*/ 0 h 199"/>
                  <a:gd name="T56" fmla="*/ 0 w 167"/>
                  <a:gd name="T57" fmla="*/ 0 h 199"/>
                  <a:gd name="T58" fmla="*/ 0 w 167"/>
                  <a:gd name="T59" fmla="*/ 0 h 199"/>
                  <a:gd name="T60" fmla="*/ 0 w 167"/>
                  <a:gd name="T61" fmla="*/ 0 h 199"/>
                  <a:gd name="T62" fmla="*/ 0 w 167"/>
                  <a:gd name="T63" fmla="*/ 0 h 199"/>
                  <a:gd name="T64" fmla="*/ 0 w 167"/>
                  <a:gd name="T65" fmla="*/ 0 h 199"/>
                  <a:gd name="T66" fmla="*/ 0 w 167"/>
                  <a:gd name="T67" fmla="*/ 0 h 199"/>
                  <a:gd name="T68" fmla="*/ 0 w 167"/>
                  <a:gd name="T69" fmla="*/ 0 h 199"/>
                  <a:gd name="T70" fmla="*/ 0 w 167"/>
                  <a:gd name="T71" fmla="*/ 0 h 199"/>
                  <a:gd name="T72" fmla="*/ 0 w 167"/>
                  <a:gd name="T73" fmla="*/ 0 h 199"/>
                  <a:gd name="T74" fmla="*/ 0 w 167"/>
                  <a:gd name="T75" fmla="*/ 0 h 199"/>
                  <a:gd name="T76" fmla="*/ 0 w 167"/>
                  <a:gd name="T77" fmla="*/ 0 h 199"/>
                  <a:gd name="T78" fmla="*/ 0 w 167"/>
                  <a:gd name="T79" fmla="*/ 0 h 199"/>
                  <a:gd name="T80" fmla="*/ 0 w 167"/>
                  <a:gd name="T81" fmla="*/ 0 h 199"/>
                  <a:gd name="T82" fmla="*/ 0 w 167"/>
                  <a:gd name="T83" fmla="*/ 0 h 199"/>
                  <a:gd name="T84" fmla="*/ 0 w 167"/>
                  <a:gd name="T85" fmla="*/ 0 h 199"/>
                  <a:gd name="T86" fmla="*/ 0 w 167"/>
                  <a:gd name="T87" fmla="*/ 0 h 199"/>
                  <a:gd name="T88" fmla="*/ 0 w 167"/>
                  <a:gd name="T89" fmla="*/ 0 h 19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67" h="199">
                    <a:moveTo>
                      <a:pt x="144" y="143"/>
                    </a:moveTo>
                    <a:lnTo>
                      <a:pt x="137" y="143"/>
                    </a:lnTo>
                    <a:lnTo>
                      <a:pt x="132" y="140"/>
                    </a:lnTo>
                    <a:lnTo>
                      <a:pt x="127" y="136"/>
                    </a:lnTo>
                    <a:lnTo>
                      <a:pt x="120" y="137"/>
                    </a:lnTo>
                    <a:lnTo>
                      <a:pt x="116" y="140"/>
                    </a:lnTo>
                    <a:lnTo>
                      <a:pt x="112" y="143"/>
                    </a:lnTo>
                    <a:lnTo>
                      <a:pt x="111" y="148"/>
                    </a:lnTo>
                    <a:lnTo>
                      <a:pt x="112" y="153"/>
                    </a:lnTo>
                    <a:lnTo>
                      <a:pt x="117" y="161"/>
                    </a:lnTo>
                    <a:lnTo>
                      <a:pt x="125" y="164"/>
                    </a:lnTo>
                    <a:lnTo>
                      <a:pt x="132" y="166"/>
                    </a:lnTo>
                    <a:lnTo>
                      <a:pt x="134" y="174"/>
                    </a:lnTo>
                    <a:lnTo>
                      <a:pt x="132" y="182"/>
                    </a:lnTo>
                    <a:lnTo>
                      <a:pt x="128" y="188"/>
                    </a:lnTo>
                    <a:lnTo>
                      <a:pt x="124" y="191"/>
                    </a:lnTo>
                    <a:lnTo>
                      <a:pt x="120" y="195"/>
                    </a:lnTo>
                    <a:lnTo>
                      <a:pt x="114" y="196"/>
                    </a:lnTo>
                    <a:lnTo>
                      <a:pt x="109" y="198"/>
                    </a:lnTo>
                    <a:lnTo>
                      <a:pt x="103" y="198"/>
                    </a:lnTo>
                    <a:lnTo>
                      <a:pt x="96" y="199"/>
                    </a:lnTo>
                    <a:lnTo>
                      <a:pt x="87" y="198"/>
                    </a:lnTo>
                    <a:lnTo>
                      <a:pt x="71" y="191"/>
                    </a:lnTo>
                    <a:lnTo>
                      <a:pt x="57" y="182"/>
                    </a:lnTo>
                    <a:lnTo>
                      <a:pt x="43" y="171"/>
                    </a:lnTo>
                    <a:lnTo>
                      <a:pt x="31" y="157"/>
                    </a:lnTo>
                    <a:lnTo>
                      <a:pt x="21" y="142"/>
                    </a:lnTo>
                    <a:lnTo>
                      <a:pt x="13" y="126"/>
                    </a:lnTo>
                    <a:lnTo>
                      <a:pt x="6" y="110"/>
                    </a:lnTo>
                    <a:lnTo>
                      <a:pt x="0" y="91"/>
                    </a:lnTo>
                    <a:lnTo>
                      <a:pt x="0" y="67"/>
                    </a:lnTo>
                    <a:lnTo>
                      <a:pt x="4" y="42"/>
                    </a:lnTo>
                    <a:lnTo>
                      <a:pt x="12" y="20"/>
                    </a:lnTo>
                    <a:lnTo>
                      <a:pt x="27" y="5"/>
                    </a:lnTo>
                    <a:lnTo>
                      <a:pt x="33" y="2"/>
                    </a:lnTo>
                    <a:lnTo>
                      <a:pt x="38" y="1"/>
                    </a:lnTo>
                    <a:lnTo>
                      <a:pt x="45" y="0"/>
                    </a:lnTo>
                    <a:lnTo>
                      <a:pt x="51" y="0"/>
                    </a:lnTo>
                    <a:lnTo>
                      <a:pt x="57" y="1"/>
                    </a:lnTo>
                    <a:lnTo>
                      <a:pt x="61" y="2"/>
                    </a:lnTo>
                    <a:lnTo>
                      <a:pt x="66" y="5"/>
                    </a:lnTo>
                    <a:lnTo>
                      <a:pt x="69" y="7"/>
                    </a:lnTo>
                    <a:lnTo>
                      <a:pt x="73" y="13"/>
                    </a:lnTo>
                    <a:lnTo>
                      <a:pt x="76" y="17"/>
                    </a:lnTo>
                    <a:lnTo>
                      <a:pt x="76" y="24"/>
                    </a:lnTo>
                    <a:lnTo>
                      <a:pt x="75" y="31"/>
                    </a:lnTo>
                    <a:lnTo>
                      <a:pt x="72" y="36"/>
                    </a:lnTo>
                    <a:lnTo>
                      <a:pt x="66" y="38"/>
                    </a:lnTo>
                    <a:lnTo>
                      <a:pt x="61" y="39"/>
                    </a:lnTo>
                    <a:lnTo>
                      <a:pt x="57" y="43"/>
                    </a:lnTo>
                    <a:lnTo>
                      <a:pt x="53" y="40"/>
                    </a:lnTo>
                    <a:lnTo>
                      <a:pt x="52" y="35"/>
                    </a:lnTo>
                    <a:lnTo>
                      <a:pt x="52" y="30"/>
                    </a:lnTo>
                    <a:lnTo>
                      <a:pt x="54" y="28"/>
                    </a:lnTo>
                    <a:lnTo>
                      <a:pt x="68" y="28"/>
                    </a:lnTo>
                    <a:lnTo>
                      <a:pt x="69" y="20"/>
                    </a:lnTo>
                    <a:lnTo>
                      <a:pt x="67" y="15"/>
                    </a:lnTo>
                    <a:lnTo>
                      <a:pt x="63" y="12"/>
                    </a:lnTo>
                    <a:lnTo>
                      <a:pt x="57" y="9"/>
                    </a:lnTo>
                    <a:lnTo>
                      <a:pt x="53" y="9"/>
                    </a:lnTo>
                    <a:lnTo>
                      <a:pt x="49" y="8"/>
                    </a:lnTo>
                    <a:lnTo>
                      <a:pt x="44" y="8"/>
                    </a:lnTo>
                    <a:lnTo>
                      <a:pt x="43" y="8"/>
                    </a:lnTo>
                    <a:lnTo>
                      <a:pt x="34" y="12"/>
                    </a:lnTo>
                    <a:lnTo>
                      <a:pt x="27" y="17"/>
                    </a:lnTo>
                    <a:lnTo>
                      <a:pt x="21" y="27"/>
                    </a:lnTo>
                    <a:lnTo>
                      <a:pt x="18" y="37"/>
                    </a:lnTo>
                    <a:lnTo>
                      <a:pt x="16" y="47"/>
                    </a:lnTo>
                    <a:lnTo>
                      <a:pt x="20" y="58"/>
                    </a:lnTo>
                    <a:lnTo>
                      <a:pt x="26" y="66"/>
                    </a:lnTo>
                    <a:lnTo>
                      <a:pt x="34" y="73"/>
                    </a:lnTo>
                    <a:lnTo>
                      <a:pt x="45" y="77"/>
                    </a:lnTo>
                    <a:lnTo>
                      <a:pt x="57" y="80"/>
                    </a:lnTo>
                    <a:lnTo>
                      <a:pt x="68" y="81"/>
                    </a:lnTo>
                    <a:lnTo>
                      <a:pt x="81" y="81"/>
                    </a:lnTo>
                    <a:lnTo>
                      <a:pt x="94" y="80"/>
                    </a:lnTo>
                    <a:lnTo>
                      <a:pt x="105" y="78"/>
                    </a:lnTo>
                    <a:lnTo>
                      <a:pt x="117" y="77"/>
                    </a:lnTo>
                    <a:lnTo>
                      <a:pt x="128" y="75"/>
                    </a:lnTo>
                    <a:lnTo>
                      <a:pt x="137" y="74"/>
                    </a:lnTo>
                    <a:lnTo>
                      <a:pt x="144" y="76"/>
                    </a:lnTo>
                    <a:lnTo>
                      <a:pt x="151" y="80"/>
                    </a:lnTo>
                    <a:lnTo>
                      <a:pt x="157" y="85"/>
                    </a:lnTo>
                    <a:lnTo>
                      <a:pt x="160" y="91"/>
                    </a:lnTo>
                    <a:lnTo>
                      <a:pt x="163" y="97"/>
                    </a:lnTo>
                    <a:lnTo>
                      <a:pt x="165" y="104"/>
                    </a:lnTo>
                    <a:lnTo>
                      <a:pt x="167" y="111"/>
                    </a:lnTo>
                    <a:lnTo>
                      <a:pt x="166" y="122"/>
                    </a:lnTo>
                    <a:lnTo>
                      <a:pt x="160" y="130"/>
                    </a:lnTo>
                    <a:lnTo>
                      <a:pt x="152" y="137"/>
                    </a:lnTo>
                    <a:lnTo>
                      <a:pt x="144" y="143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69" name="未知"/>
              <p:cNvSpPr>
                <a:spLocks/>
              </p:cNvSpPr>
              <p:nvPr/>
            </p:nvSpPr>
            <p:spPr bwMode="auto">
              <a:xfrm>
                <a:off x="1085" y="100"/>
                <a:ext cx="33" cy="16"/>
              </a:xfrm>
              <a:custGeom>
                <a:avLst/>
                <a:gdLst>
                  <a:gd name="T0" fmla="*/ 1 w 66"/>
                  <a:gd name="T1" fmla="*/ 1 h 31"/>
                  <a:gd name="T2" fmla="*/ 1 w 66"/>
                  <a:gd name="T3" fmla="*/ 1 h 31"/>
                  <a:gd name="T4" fmla="*/ 1 w 66"/>
                  <a:gd name="T5" fmla="*/ 1 h 31"/>
                  <a:gd name="T6" fmla="*/ 1 w 66"/>
                  <a:gd name="T7" fmla="*/ 1 h 31"/>
                  <a:gd name="T8" fmla="*/ 1 w 66"/>
                  <a:gd name="T9" fmla="*/ 1 h 31"/>
                  <a:gd name="T10" fmla="*/ 1 w 66"/>
                  <a:gd name="T11" fmla="*/ 1 h 31"/>
                  <a:gd name="T12" fmla="*/ 1 w 66"/>
                  <a:gd name="T13" fmla="*/ 1 h 31"/>
                  <a:gd name="T14" fmla="*/ 1 w 66"/>
                  <a:gd name="T15" fmla="*/ 1 h 31"/>
                  <a:gd name="T16" fmla="*/ 1 w 66"/>
                  <a:gd name="T17" fmla="*/ 1 h 31"/>
                  <a:gd name="T18" fmla="*/ 1 w 66"/>
                  <a:gd name="T19" fmla="*/ 1 h 31"/>
                  <a:gd name="T20" fmla="*/ 1 w 66"/>
                  <a:gd name="T21" fmla="*/ 1 h 31"/>
                  <a:gd name="T22" fmla="*/ 1 w 66"/>
                  <a:gd name="T23" fmla="*/ 1 h 31"/>
                  <a:gd name="T24" fmla="*/ 0 w 66"/>
                  <a:gd name="T25" fmla="*/ 0 h 31"/>
                  <a:gd name="T26" fmla="*/ 1 w 66"/>
                  <a:gd name="T27" fmla="*/ 1 h 31"/>
                  <a:gd name="T28" fmla="*/ 1 w 66"/>
                  <a:gd name="T29" fmla="*/ 1 h 31"/>
                  <a:gd name="T30" fmla="*/ 1 w 66"/>
                  <a:gd name="T31" fmla="*/ 1 h 31"/>
                  <a:gd name="T32" fmla="*/ 1 w 66"/>
                  <a:gd name="T33" fmla="*/ 1 h 31"/>
                  <a:gd name="T34" fmla="*/ 1 w 66"/>
                  <a:gd name="T35" fmla="*/ 1 h 31"/>
                  <a:gd name="T36" fmla="*/ 1 w 66"/>
                  <a:gd name="T37" fmla="*/ 1 h 31"/>
                  <a:gd name="T38" fmla="*/ 1 w 66"/>
                  <a:gd name="T39" fmla="*/ 1 h 31"/>
                  <a:gd name="T40" fmla="*/ 1 w 66"/>
                  <a:gd name="T41" fmla="*/ 1 h 31"/>
                  <a:gd name="T42" fmla="*/ 1 w 66"/>
                  <a:gd name="T43" fmla="*/ 1 h 3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6" h="31">
                    <a:moveTo>
                      <a:pt x="66" y="30"/>
                    </a:moveTo>
                    <a:lnTo>
                      <a:pt x="59" y="31"/>
                    </a:lnTo>
                    <a:lnTo>
                      <a:pt x="53" y="31"/>
                    </a:lnTo>
                    <a:lnTo>
                      <a:pt x="47" y="30"/>
                    </a:lnTo>
                    <a:lnTo>
                      <a:pt x="42" y="28"/>
                    </a:lnTo>
                    <a:lnTo>
                      <a:pt x="36" y="25"/>
                    </a:lnTo>
                    <a:lnTo>
                      <a:pt x="31" y="23"/>
                    </a:lnTo>
                    <a:lnTo>
                      <a:pt x="26" y="21"/>
                    </a:lnTo>
                    <a:lnTo>
                      <a:pt x="21" y="19"/>
                    </a:lnTo>
                    <a:lnTo>
                      <a:pt x="14" y="15"/>
                    </a:lnTo>
                    <a:lnTo>
                      <a:pt x="9" y="10"/>
                    </a:lnTo>
                    <a:lnTo>
                      <a:pt x="4" y="6"/>
                    </a:lnTo>
                    <a:lnTo>
                      <a:pt x="0" y="0"/>
                    </a:lnTo>
                    <a:lnTo>
                      <a:pt x="6" y="3"/>
                    </a:lnTo>
                    <a:lnTo>
                      <a:pt x="13" y="7"/>
                    </a:lnTo>
                    <a:lnTo>
                      <a:pt x="21" y="10"/>
                    </a:lnTo>
                    <a:lnTo>
                      <a:pt x="29" y="14"/>
                    </a:lnTo>
                    <a:lnTo>
                      <a:pt x="38" y="17"/>
                    </a:lnTo>
                    <a:lnTo>
                      <a:pt x="47" y="21"/>
                    </a:lnTo>
                    <a:lnTo>
                      <a:pt x="57" y="23"/>
                    </a:lnTo>
                    <a:lnTo>
                      <a:pt x="66" y="24"/>
                    </a:lnTo>
                    <a:lnTo>
                      <a:pt x="66" y="30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70" name="未知"/>
              <p:cNvSpPr>
                <a:spLocks/>
              </p:cNvSpPr>
              <p:nvPr/>
            </p:nvSpPr>
            <p:spPr bwMode="auto">
              <a:xfrm>
                <a:off x="1074" y="86"/>
                <a:ext cx="6" cy="11"/>
              </a:xfrm>
              <a:custGeom>
                <a:avLst/>
                <a:gdLst>
                  <a:gd name="T0" fmla="*/ 0 w 13"/>
                  <a:gd name="T1" fmla="*/ 1 h 22"/>
                  <a:gd name="T2" fmla="*/ 0 w 13"/>
                  <a:gd name="T3" fmla="*/ 1 h 22"/>
                  <a:gd name="T4" fmla="*/ 0 w 13"/>
                  <a:gd name="T5" fmla="*/ 1 h 22"/>
                  <a:gd name="T6" fmla="*/ 0 w 13"/>
                  <a:gd name="T7" fmla="*/ 1 h 22"/>
                  <a:gd name="T8" fmla="*/ 0 w 13"/>
                  <a:gd name="T9" fmla="*/ 0 h 22"/>
                  <a:gd name="T10" fmla="*/ 0 w 13"/>
                  <a:gd name="T11" fmla="*/ 1 h 22"/>
                  <a:gd name="T12" fmla="*/ 0 w 13"/>
                  <a:gd name="T13" fmla="*/ 1 h 22"/>
                  <a:gd name="T14" fmla="*/ 0 w 13"/>
                  <a:gd name="T15" fmla="*/ 1 h 22"/>
                  <a:gd name="T16" fmla="*/ 0 w 13"/>
                  <a:gd name="T17" fmla="*/ 1 h 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22">
                    <a:moveTo>
                      <a:pt x="13" y="22"/>
                    </a:moveTo>
                    <a:lnTo>
                      <a:pt x="11" y="16"/>
                    </a:lnTo>
                    <a:lnTo>
                      <a:pt x="7" y="10"/>
                    </a:lnTo>
                    <a:lnTo>
                      <a:pt x="4" y="6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1" y="9"/>
                    </a:lnTo>
                    <a:lnTo>
                      <a:pt x="13" y="16"/>
                    </a:lnTo>
                    <a:lnTo>
                      <a:pt x="13" y="22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71" name="未知"/>
              <p:cNvSpPr>
                <a:spLocks/>
              </p:cNvSpPr>
              <p:nvPr/>
            </p:nvSpPr>
            <p:spPr bwMode="auto">
              <a:xfrm>
                <a:off x="1134" y="56"/>
                <a:ext cx="141" cy="161"/>
              </a:xfrm>
              <a:custGeom>
                <a:avLst/>
                <a:gdLst>
                  <a:gd name="T0" fmla="*/ 1 w 281"/>
                  <a:gd name="T1" fmla="*/ 1 h 322"/>
                  <a:gd name="T2" fmla="*/ 1 w 281"/>
                  <a:gd name="T3" fmla="*/ 1 h 322"/>
                  <a:gd name="T4" fmla="*/ 1 w 281"/>
                  <a:gd name="T5" fmla="*/ 1 h 322"/>
                  <a:gd name="T6" fmla="*/ 1 w 281"/>
                  <a:gd name="T7" fmla="*/ 1 h 322"/>
                  <a:gd name="T8" fmla="*/ 1 w 281"/>
                  <a:gd name="T9" fmla="*/ 1 h 322"/>
                  <a:gd name="T10" fmla="*/ 1 w 281"/>
                  <a:gd name="T11" fmla="*/ 1 h 322"/>
                  <a:gd name="T12" fmla="*/ 1 w 281"/>
                  <a:gd name="T13" fmla="*/ 1 h 322"/>
                  <a:gd name="T14" fmla="*/ 1 w 281"/>
                  <a:gd name="T15" fmla="*/ 1 h 322"/>
                  <a:gd name="T16" fmla="*/ 1 w 281"/>
                  <a:gd name="T17" fmla="*/ 1 h 322"/>
                  <a:gd name="T18" fmla="*/ 1 w 281"/>
                  <a:gd name="T19" fmla="*/ 1 h 322"/>
                  <a:gd name="T20" fmla="*/ 1 w 281"/>
                  <a:gd name="T21" fmla="*/ 1 h 322"/>
                  <a:gd name="T22" fmla="*/ 1 w 281"/>
                  <a:gd name="T23" fmla="*/ 1 h 322"/>
                  <a:gd name="T24" fmla="*/ 1 w 281"/>
                  <a:gd name="T25" fmla="*/ 1 h 322"/>
                  <a:gd name="T26" fmla="*/ 1 w 281"/>
                  <a:gd name="T27" fmla="*/ 1 h 322"/>
                  <a:gd name="T28" fmla="*/ 1 w 281"/>
                  <a:gd name="T29" fmla="*/ 1 h 322"/>
                  <a:gd name="T30" fmla="*/ 1 w 281"/>
                  <a:gd name="T31" fmla="*/ 1 h 322"/>
                  <a:gd name="T32" fmla="*/ 1 w 281"/>
                  <a:gd name="T33" fmla="*/ 1 h 322"/>
                  <a:gd name="T34" fmla="*/ 1 w 281"/>
                  <a:gd name="T35" fmla="*/ 1 h 322"/>
                  <a:gd name="T36" fmla="*/ 1 w 281"/>
                  <a:gd name="T37" fmla="*/ 1 h 322"/>
                  <a:gd name="T38" fmla="*/ 1 w 281"/>
                  <a:gd name="T39" fmla="*/ 2 h 322"/>
                  <a:gd name="T40" fmla="*/ 1 w 281"/>
                  <a:gd name="T41" fmla="*/ 1 h 322"/>
                  <a:gd name="T42" fmla="*/ 1 w 281"/>
                  <a:gd name="T43" fmla="*/ 1 h 322"/>
                  <a:gd name="T44" fmla="*/ 1 w 281"/>
                  <a:gd name="T45" fmla="*/ 1 h 322"/>
                  <a:gd name="T46" fmla="*/ 1 w 281"/>
                  <a:gd name="T47" fmla="*/ 1 h 322"/>
                  <a:gd name="T48" fmla="*/ 1 w 281"/>
                  <a:gd name="T49" fmla="*/ 1 h 322"/>
                  <a:gd name="T50" fmla="*/ 1 w 281"/>
                  <a:gd name="T51" fmla="*/ 1 h 322"/>
                  <a:gd name="T52" fmla="*/ 1 w 281"/>
                  <a:gd name="T53" fmla="*/ 1 h 322"/>
                  <a:gd name="T54" fmla="*/ 1 w 281"/>
                  <a:gd name="T55" fmla="*/ 1 h 322"/>
                  <a:gd name="T56" fmla="*/ 1 w 281"/>
                  <a:gd name="T57" fmla="*/ 1 h 322"/>
                  <a:gd name="T58" fmla="*/ 1 w 281"/>
                  <a:gd name="T59" fmla="*/ 2 h 322"/>
                  <a:gd name="T60" fmla="*/ 1 w 281"/>
                  <a:gd name="T61" fmla="*/ 2 h 322"/>
                  <a:gd name="T62" fmla="*/ 1 w 281"/>
                  <a:gd name="T63" fmla="*/ 1 h 322"/>
                  <a:gd name="T64" fmla="*/ 1 w 281"/>
                  <a:gd name="T65" fmla="*/ 1 h 322"/>
                  <a:gd name="T66" fmla="*/ 1 w 281"/>
                  <a:gd name="T67" fmla="*/ 1 h 322"/>
                  <a:gd name="T68" fmla="*/ 1 w 281"/>
                  <a:gd name="T69" fmla="*/ 1 h 322"/>
                  <a:gd name="T70" fmla="*/ 1 w 281"/>
                  <a:gd name="T71" fmla="*/ 1 h 322"/>
                  <a:gd name="T72" fmla="*/ 1 w 281"/>
                  <a:gd name="T73" fmla="*/ 1 h 322"/>
                  <a:gd name="T74" fmla="*/ 1 w 281"/>
                  <a:gd name="T75" fmla="*/ 1 h 322"/>
                  <a:gd name="T76" fmla="*/ 2 w 281"/>
                  <a:gd name="T77" fmla="*/ 1 h 322"/>
                  <a:gd name="T78" fmla="*/ 2 w 281"/>
                  <a:gd name="T79" fmla="*/ 1 h 322"/>
                  <a:gd name="T80" fmla="*/ 2 w 281"/>
                  <a:gd name="T81" fmla="*/ 1 h 322"/>
                  <a:gd name="T82" fmla="*/ 1 w 281"/>
                  <a:gd name="T83" fmla="*/ 1 h 322"/>
                  <a:gd name="T84" fmla="*/ 1 w 281"/>
                  <a:gd name="T85" fmla="*/ 1 h 322"/>
                  <a:gd name="T86" fmla="*/ 1 w 281"/>
                  <a:gd name="T87" fmla="*/ 1 h 322"/>
                  <a:gd name="T88" fmla="*/ 1 w 281"/>
                  <a:gd name="T89" fmla="*/ 1 h 322"/>
                  <a:gd name="T90" fmla="*/ 1 w 281"/>
                  <a:gd name="T91" fmla="*/ 1 h 322"/>
                  <a:gd name="T92" fmla="*/ 1 w 281"/>
                  <a:gd name="T93" fmla="*/ 1 h 322"/>
                  <a:gd name="T94" fmla="*/ 1 w 281"/>
                  <a:gd name="T95" fmla="*/ 1 h 322"/>
                  <a:gd name="T96" fmla="*/ 1 w 281"/>
                  <a:gd name="T97" fmla="*/ 1 h 322"/>
                  <a:gd name="T98" fmla="*/ 1 w 281"/>
                  <a:gd name="T99" fmla="*/ 1 h 322"/>
                  <a:gd name="T100" fmla="*/ 1 w 281"/>
                  <a:gd name="T101" fmla="*/ 1 h 322"/>
                  <a:gd name="T102" fmla="*/ 1 w 281"/>
                  <a:gd name="T103" fmla="*/ 1 h 322"/>
                  <a:gd name="T104" fmla="*/ 1 w 281"/>
                  <a:gd name="T105" fmla="*/ 1 h 322"/>
                  <a:gd name="T106" fmla="*/ 1 w 281"/>
                  <a:gd name="T107" fmla="*/ 1 h 322"/>
                  <a:gd name="T108" fmla="*/ 1 w 281"/>
                  <a:gd name="T109" fmla="*/ 1 h 322"/>
                  <a:gd name="T110" fmla="*/ 1 w 281"/>
                  <a:gd name="T111" fmla="*/ 1 h 32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81" h="322">
                    <a:moveTo>
                      <a:pt x="89" y="36"/>
                    </a:moveTo>
                    <a:lnTo>
                      <a:pt x="93" y="35"/>
                    </a:lnTo>
                    <a:lnTo>
                      <a:pt x="98" y="36"/>
                    </a:lnTo>
                    <a:lnTo>
                      <a:pt x="103" y="38"/>
                    </a:lnTo>
                    <a:lnTo>
                      <a:pt x="103" y="41"/>
                    </a:lnTo>
                    <a:lnTo>
                      <a:pt x="99" y="42"/>
                    </a:lnTo>
                    <a:lnTo>
                      <a:pt x="95" y="42"/>
                    </a:lnTo>
                    <a:lnTo>
                      <a:pt x="91" y="39"/>
                    </a:lnTo>
                    <a:lnTo>
                      <a:pt x="89" y="36"/>
                    </a:lnTo>
                    <a:lnTo>
                      <a:pt x="80" y="42"/>
                    </a:lnTo>
                    <a:lnTo>
                      <a:pt x="83" y="43"/>
                    </a:lnTo>
                    <a:lnTo>
                      <a:pt x="85" y="44"/>
                    </a:lnTo>
                    <a:lnTo>
                      <a:pt x="88" y="46"/>
                    </a:lnTo>
                    <a:lnTo>
                      <a:pt x="91" y="47"/>
                    </a:lnTo>
                    <a:lnTo>
                      <a:pt x="97" y="47"/>
                    </a:lnTo>
                    <a:lnTo>
                      <a:pt x="103" y="47"/>
                    </a:lnTo>
                    <a:lnTo>
                      <a:pt x="107" y="46"/>
                    </a:lnTo>
                    <a:lnTo>
                      <a:pt x="110" y="41"/>
                    </a:lnTo>
                    <a:lnTo>
                      <a:pt x="107" y="35"/>
                    </a:lnTo>
                    <a:lnTo>
                      <a:pt x="104" y="31"/>
                    </a:lnTo>
                    <a:lnTo>
                      <a:pt x="99" y="29"/>
                    </a:lnTo>
                    <a:lnTo>
                      <a:pt x="95" y="27"/>
                    </a:lnTo>
                    <a:lnTo>
                      <a:pt x="106" y="11"/>
                    </a:lnTo>
                    <a:lnTo>
                      <a:pt x="106" y="7"/>
                    </a:lnTo>
                    <a:lnTo>
                      <a:pt x="104" y="3"/>
                    </a:lnTo>
                    <a:lnTo>
                      <a:pt x="100" y="0"/>
                    </a:lnTo>
                    <a:lnTo>
                      <a:pt x="93" y="0"/>
                    </a:lnTo>
                    <a:lnTo>
                      <a:pt x="93" y="1"/>
                    </a:lnTo>
                    <a:lnTo>
                      <a:pt x="93" y="4"/>
                    </a:lnTo>
                    <a:lnTo>
                      <a:pt x="93" y="5"/>
                    </a:lnTo>
                    <a:lnTo>
                      <a:pt x="95" y="7"/>
                    </a:lnTo>
                    <a:lnTo>
                      <a:pt x="96" y="9"/>
                    </a:lnTo>
                    <a:lnTo>
                      <a:pt x="98" y="12"/>
                    </a:lnTo>
                    <a:lnTo>
                      <a:pt x="98" y="13"/>
                    </a:lnTo>
                    <a:lnTo>
                      <a:pt x="95" y="16"/>
                    </a:lnTo>
                    <a:lnTo>
                      <a:pt x="91" y="20"/>
                    </a:lnTo>
                    <a:lnTo>
                      <a:pt x="88" y="24"/>
                    </a:lnTo>
                    <a:lnTo>
                      <a:pt x="85" y="29"/>
                    </a:lnTo>
                    <a:lnTo>
                      <a:pt x="73" y="42"/>
                    </a:lnTo>
                    <a:lnTo>
                      <a:pt x="65" y="60"/>
                    </a:lnTo>
                    <a:lnTo>
                      <a:pt x="61" y="81"/>
                    </a:lnTo>
                    <a:lnTo>
                      <a:pt x="59" y="100"/>
                    </a:lnTo>
                    <a:lnTo>
                      <a:pt x="61" y="105"/>
                    </a:lnTo>
                    <a:lnTo>
                      <a:pt x="65" y="110"/>
                    </a:lnTo>
                    <a:lnTo>
                      <a:pt x="69" y="113"/>
                    </a:lnTo>
                    <a:lnTo>
                      <a:pt x="74" y="117"/>
                    </a:lnTo>
                    <a:lnTo>
                      <a:pt x="78" y="119"/>
                    </a:lnTo>
                    <a:lnTo>
                      <a:pt x="84" y="121"/>
                    </a:lnTo>
                    <a:lnTo>
                      <a:pt x="90" y="121"/>
                    </a:lnTo>
                    <a:lnTo>
                      <a:pt x="96" y="120"/>
                    </a:lnTo>
                    <a:lnTo>
                      <a:pt x="99" y="123"/>
                    </a:lnTo>
                    <a:lnTo>
                      <a:pt x="103" y="128"/>
                    </a:lnTo>
                    <a:lnTo>
                      <a:pt x="104" y="134"/>
                    </a:lnTo>
                    <a:lnTo>
                      <a:pt x="103" y="138"/>
                    </a:lnTo>
                    <a:lnTo>
                      <a:pt x="98" y="138"/>
                    </a:lnTo>
                    <a:lnTo>
                      <a:pt x="91" y="138"/>
                    </a:lnTo>
                    <a:lnTo>
                      <a:pt x="83" y="137"/>
                    </a:lnTo>
                    <a:lnTo>
                      <a:pt x="73" y="136"/>
                    </a:lnTo>
                    <a:lnTo>
                      <a:pt x="63" y="129"/>
                    </a:lnTo>
                    <a:lnTo>
                      <a:pt x="58" y="125"/>
                    </a:lnTo>
                    <a:lnTo>
                      <a:pt x="54" y="122"/>
                    </a:lnTo>
                    <a:lnTo>
                      <a:pt x="50" y="123"/>
                    </a:lnTo>
                    <a:lnTo>
                      <a:pt x="52" y="133"/>
                    </a:lnTo>
                    <a:lnTo>
                      <a:pt x="45" y="135"/>
                    </a:lnTo>
                    <a:lnTo>
                      <a:pt x="39" y="136"/>
                    </a:lnTo>
                    <a:lnTo>
                      <a:pt x="34" y="136"/>
                    </a:lnTo>
                    <a:lnTo>
                      <a:pt x="29" y="135"/>
                    </a:lnTo>
                    <a:lnTo>
                      <a:pt x="23" y="134"/>
                    </a:lnTo>
                    <a:lnTo>
                      <a:pt x="17" y="131"/>
                    </a:lnTo>
                    <a:lnTo>
                      <a:pt x="12" y="130"/>
                    </a:lnTo>
                    <a:lnTo>
                      <a:pt x="6" y="129"/>
                    </a:lnTo>
                    <a:lnTo>
                      <a:pt x="16" y="135"/>
                    </a:lnTo>
                    <a:lnTo>
                      <a:pt x="29" y="138"/>
                    </a:lnTo>
                    <a:lnTo>
                      <a:pt x="44" y="141"/>
                    </a:lnTo>
                    <a:lnTo>
                      <a:pt x="59" y="141"/>
                    </a:lnTo>
                    <a:lnTo>
                      <a:pt x="74" y="143"/>
                    </a:lnTo>
                    <a:lnTo>
                      <a:pt x="89" y="145"/>
                    </a:lnTo>
                    <a:lnTo>
                      <a:pt x="103" y="151"/>
                    </a:lnTo>
                    <a:lnTo>
                      <a:pt x="114" y="160"/>
                    </a:lnTo>
                    <a:lnTo>
                      <a:pt x="110" y="165"/>
                    </a:lnTo>
                    <a:lnTo>
                      <a:pt x="101" y="167"/>
                    </a:lnTo>
                    <a:lnTo>
                      <a:pt x="95" y="168"/>
                    </a:lnTo>
                    <a:lnTo>
                      <a:pt x="91" y="168"/>
                    </a:lnTo>
                    <a:lnTo>
                      <a:pt x="80" y="169"/>
                    </a:lnTo>
                    <a:lnTo>
                      <a:pt x="72" y="176"/>
                    </a:lnTo>
                    <a:lnTo>
                      <a:pt x="63" y="186"/>
                    </a:lnTo>
                    <a:lnTo>
                      <a:pt x="58" y="196"/>
                    </a:lnTo>
                    <a:lnTo>
                      <a:pt x="51" y="206"/>
                    </a:lnTo>
                    <a:lnTo>
                      <a:pt x="42" y="214"/>
                    </a:lnTo>
                    <a:lnTo>
                      <a:pt x="30" y="218"/>
                    </a:lnTo>
                    <a:lnTo>
                      <a:pt x="15" y="216"/>
                    </a:lnTo>
                    <a:lnTo>
                      <a:pt x="10" y="210"/>
                    </a:lnTo>
                    <a:lnTo>
                      <a:pt x="7" y="204"/>
                    </a:lnTo>
                    <a:lnTo>
                      <a:pt x="5" y="197"/>
                    </a:lnTo>
                    <a:lnTo>
                      <a:pt x="5" y="189"/>
                    </a:lnTo>
                    <a:lnTo>
                      <a:pt x="10" y="182"/>
                    </a:lnTo>
                    <a:lnTo>
                      <a:pt x="16" y="179"/>
                    </a:lnTo>
                    <a:lnTo>
                      <a:pt x="22" y="180"/>
                    </a:lnTo>
                    <a:lnTo>
                      <a:pt x="29" y="183"/>
                    </a:lnTo>
                    <a:lnTo>
                      <a:pt x="30" y="176"/>
                    </a:lnTo>
                    <a:lnTo>
                      <a:pt x="21" y="174"/>
                    </a:lnTo>
                    <a:lnTo>
                      <a:pt x="13" y="175"/>
                    </a:lnTo>
                    <a:lnTo>
                      <a:pt x="6" y="179"/>
                    </a:lnTo>
                    <a:lnTo>
                      <a:pt x="1" y="184"/>
                    </a:lnTo>
                    <a:lnTo>
                      <a:pt x="0" y="198"/>
                    </a:lnTo>
                    <a:lnTo>
                      <a:pt x="1" y="207"/>
                    </a:lnTo>
                    <a:lnTo>
                      <a:pt x="6" y="216"/>
                    </a:lnTo>
                    <a:lnTo>
                      <a:pt x="14" y="221"/>
                    </a:lnTo>
                    <a:lnTo>
                      <a:pt x="20" y="222"/>
                    </a:lnTo>
                    <a:lnTo>
                      <a:pt x="24" y="222"/>
                    </a:lnTo>
                    <a:lnTo>
                      <a:pt x="29" y="222"/>
                    </a:lnTo>
                    <a:lnTo>
                      <a:pt x="34" y="222"/>
                    </a:lnTo>
                    <a:lnTo>
                      <a:pt x="38" y="221"/>
                    </a:lnTo>
                    <a:lnTo>
                      <a:pt x="42" y="220"/>
                    </a:lnTo>
                    <a:lnTo>
                      <a:pt x="45" y="218"/>
                    </a:lnTo>
                    <a:lnTo>
                      <a:pt x="48" y="216"/>
                    </a:lnTo>
                    <a:lnTo>
                      <a:pt x="55" y="231"/>
                    </a:lnTo>
                    <a:lnTo>
                      <a:pt x="61" y="244"/>
                    </a:lnTo>
                    <a:lnTo>
                      <a:pt x="68" y="258"/>
                    </a:lnTo>
                    <a:lnTo>
                      <a:pt x="80" y="271"/>
                    </a:lnTo>
                    <a:lnTo>
                      <a:pt x="85" y="269"/>
                    </a:lnTo>
                    <a:lnTo>
                      <a:pt x="78" y="259"/>
                    </a:lnTo>
                    <a:lnTo>
                      <a:pt x="72" y="250"/>
                    </a:lnTo>
                    <a:lnTo>
                      <a:pt x="66" y="240"/>
                    </a:lnTo>
                    <a:lnTo>
                      <a:pt x="61" y="228"/>
                    </a:lnTo>
                    <a:lnTo>
                      <a:pt x="59" y="218"/>
                    </a:lnTo>
                    <a:lnTo>
                      <a:pt x="61" y="207"/>
                    </a:lnTo>
                    <a:lnTo>
                      <a:pt x="65" y="198"/>
                    </a:lnTo>
                    <a:lnTo>
                      <a:pt x="72" y="190"/>
                    </a:lnTo>
                    <a:lnTo>
                      <a:pt x="73" y="202"/>
                    </a:lnTo>
                    <a:lnTo>
                      <a:pt x="78" y="209"/>
                    </a:lnTo>
                    <a:lnTo>
                      <a:pt x="84" y="214"/>
                    </a:lnTo>
                    <a:lnTo>
                      <a:pt x="89" y="217"/>
                    </a:lnTo>
                    <a:lnTo>
                      <a:pt x="96" y="217"/>
                    </a:lnTo>
                    <a:lnTo>
                      <a:pt x="101" y="216"/>
                    </a:lnTo>
                    <a:lnTo>
                      <a:pt x="106" y="212"/>
                    </a:lnTo>
                    <a:lnTo>
                      <a:pt x="110" y="207"/>
                    </a:lnTo>
                    <a:lnTo>
                      <a:pt x="112" y="205"/>
                    </a:lnTo>
                    <a:lnTo>
                      <a:pt x="112" y="201"/>
                    </a:lnTo>
                    <a:lnTo>
                      <a:pt x="111" y="197"/>
                    </a:lnTo>
                    <a:lnTo>
                      <a:pt x="108" y="195"/>
                    </a:lnTo>
                    <a:lnTo>
                      <a:pt x="105" y="194"/>
                    </a:lnTo>
                    <a:lnTo>
                      <a:pt x="100" y="193"/>
                    </a:lnTo>
                    <a:lnTo>
                      <a:pt x="97" y="193"/>
                    </a:lnTo>
                    <a:lnTo>
                      <a:pt x="93" y="195"/>
                    </a:lnTo>
                    <a:lnTo>
                      <a:pt x="95" y="199"/>
                    </a:lnTo>
                    <a:lnTo>
                      <a:pt x="99" y="201"/>
                    </a:lnTo>
                    <a:lnTo>
                      <a:pt x="104" y="201"/>
                    </a:lnTo>
                    <a:lnTo>
                      <a:pt x="106" y="202"/>
                    </a:lnTo>
                    <a:lnTo>
                      <a:pt x="106" y="207"/>
                    </a:lnTo>
                    <a:lnTo>
                      <a:pt x="103" y="211"/>
                    </a:lnTo>
                    <a:lnTo>
                      <a:pt x="98" y="213"/>
                    </a:lnTo>
                    <a:lnTo>
                      <a:pt x="93" y="213"/>
                    </a:lnTo>
                    <a:lnTo>
                      <a:pt x="88" y="212"/>
                    </a:lnTo>
                    <a:lnTo>
                      <a:pt x="85" y="209"/>
                    </a:lnTo>
                    <a:lnTo>
                      <a:pt x="82" y="203"/>
                    </a:lnTo>
                    <a:lnTo>
                      <a:pt x="80" y="196"/>
                    </a:lnTo>
                    <a:lnTo>
                      <a:pt x="82" y="189"/>
                    </a:lnTo>
                    <a:lnTo>
                      <a:pt x="89" y="182"/>
                    </a:lnTo>
                    <a:lnTo>
                      <a:pt x="96" y="178"/>
                    </a:lnTo>
                    <a:lnTo>
                      <a:pt x="104" y="174"/>
                    </a:lnTo>
                    <a:lnTo>
                      <a:pt x="114" y="174"/>
                    </a:lnTo>
                    <a:lnTo>
                      <a:pt x="121" y="175"/>
                    </a:lnTo>
                    <a:lnTo>
                      <a:pt x="126" y="179"/>
                    </a:lnTo>
                    <a:lnTo>
                      <a:pt x="130" y="182"/>
                    </a:lnTo>
                    <a:lnTo>
                      <a:pt x="135" y="186"/>
                    </a:lnTo>
                    <a:lnTo>
                      <a:pt x="138" y="190"/>
                    </a:lnTo>
                    <a:lnTo>
                      <a:pt x="142" y="195"/>
                    </a:lnTo>
                    <a:lnTo>
                      <a:pt x="145" y="201"/>
                    </a:lnTo>
                    <a:lnTo>
                      <a:pt x="149" y="205"/>
                    </a:lnTo>
                    <a:lnTo>
                      <a:pt x="156" y="209"/>
                    </a:lnTo>
                    <a:lnTo>
                      <a:pt x="161" y="212"/>
                    </a:lnTo>
                    <a:lnTo>
                      <a:pt x="166" y="217"/>
                    </a:lnTo>
                    <a:lnTo>
                      <a:pt x="171" y="221"/>
                    </a:lnTo>
                    <a:lnTo>
                      <a:pt x="174" y="226"/>
                    </a:lnTo>
                    <a:lnTo>
                      <a:pt x="178" y="232"/>
                    </a:lnTo>
                    <a:lnTo>
                      <a:pt x="181" y="239"/>
                    </a:lnTo>
                    <a:lnTo>
                      <a:pt x="186" y="246"/>
                    </a:lnTo>
                    <a:lnTo>
                      <a:pt x="189" y="265"/>
                    </a:lnTo>
                    <a:lnTo>
                      <a:pt x="191" y="287"/>
                    </a:lnTo>
                    <a:lnTo>
                      <a:pt x="195" y="305"/>
                    </a:lnTo>
                    <a:lnTo>
                      <a:pt x="206" y="322"/>
                    </a:lnTo>
                    <a:lnTo>
                      <a:pt x="210" y="316"/>
                    </a:lnTo>
                    <a:lnTo>
                      <a:pt x="209" y="310"/>
                    </a:lnTo>
                    <a:lnTo>
                      <a:pt x="207" y="303"/>
                    </a:lnTo>
                    <a:lnTo>
                      <a:pt x="209" y="296"/>
                    </a:lnTo>
                    <a:lnTo>
                      <a:pt x="217" y="287"/>
                    </a:lnTo>
                    <a:lnTo>
                      <a:pt x="219" y="277"/>
                    </a:lnTo>
                    <a:lnTo>
                      <a:pt x="218" y="267"/>
                    </a:lnTo>
                    <a:lnTo>
                      <a:pt x="214" y="259"/>
                    </a:lnTo>
                    <a:lnTo>
                      <a:pt x="210" y="250"/>
                    </a:lnTo>
                    <a:lnTo>
                      <a:pt x="204" y="241"/>
                    </a:lnTo>
                    <a:lnTo>
                      <a:pt x="199" y="232"/>
                    </a:lnTo>
                    <a:lnTo>
                      <a:pt x="197" y="222"/>
                    </a:lnTo>
                    <a:lnTo>
                      <a:pt x="206" y="211"/>
                    </a:lnTo>
                    <a:lnTo>
                      <a:pt x="202" y="202"/>
                    </a:lnTo>
                    <a:lnTo>
                      <a:pt x="194" y="190"/>
                    </a:lnTo>
                    <a:lnTo>
                      <a:pt x="191" y="178"/>
                    </a:lnTo>
                    <a:lnTo>
                      <a:pt x="205" y="163"/>
                    </a:lnTo>
                    <a:lnTo>
                      <a:pt x="209" y="172"/>
                    </a:lnTo>
                    <a:lnTo>
                      <a:pt x="210" y="190"/>
                    </a:lnTo>
                    <a:lnTo>
                      <a:pt x="219" y="201"/>
                    </a:lnTo>
                    <a:lnTo>
                      <a:pt x="225" y="202"/>
                    </a:lnTo>
                    <a:lnTo>
                      <a:pt x="230" y="201"/>
                    </a:lnTo>
                    <a:lnTo>
                      <a:pt x="234" y="199"/>
                    </a:lnTo>
                    <a:lnTo>
                      <a:pt x="239" y="195"/>
                    </a:lnTo>
                    <a:lnTo>
                      <a:pt x="241" y="184"/>
                    </a:lnTo>
                    <a:lnTo>
                      <a:pt x="236" y="175"/>
                    </a:lnTo>
                    <a:lnTo>
                      <a:pt x="229" y="167"/>
                    </a:lnTo>
                    <a:lnTo>
                      <a:pt x="222" y="161"/>
                    </a:lnTo>
                    <a:lnTo>
                      <a:pt x="217" y="168"/>
                    </a:lnTo>
                    <a:lnTo>
                      <a:pt x="222" y="172"/>
                    </a:lnTo>
                    <a:lnTo>
                      <a:pt x="227" y="175"/>
                    </a:lnTo>
                    <a:lnTo>
                      <a:pt x="232" y="179"/>
                    </a:lnTo>
                    <a:lnTo>
                      <a:pt x="234" y="186"/>
                    </a:lnTo>
                    <a:lnTo>
                      <a:pt x="234" y="190"/>
                    </a:lnTo>
                    <a:lnTo>
                      <a:pt x="230" y="191"/>
                    </a:lnTo>
                    <a:lnTo>
                      <a:pt x="227" y="193"/>
                    </a:lnTo>
                    <a:lnTo>
                      <a:pt x="225" y="194"/>
                    </a:lnTo>
                    <a:lnTo>
                      <a:pt x="219" y="189"/>
                    </a:lnTo>
                    <a:lnTo>
                      <a:pt x="217" y="183"/>
                    </a:lnTo>
                    <a:lnTo>
                      <a:pt x="216" y="176"/>
                    </a:lnTo>
                    <a:lnTo>
                      <a:pt x="217" y="168"/>
                    </a:lnTo>
                    <a:lnTo>
                      <a:pt x="222" y="161"/>
                    </a:lnTo>
                    <a:lnTo>
                      <a:pt x="232" y="157"/>
                    </a:lnTo>
                    <a:lnTo>
                      <a:pt x="239" y="157"/>
                    </a:lnTo>
                    <a:lnTo>
                      <a:pt x="243" y="160"/>
                    </a:lnTo>
                    <a:lnTo>
                      <a:pt x="247" y="166"/>
                    </a:lnTo>
                    <a:lnTo>
                      <a:pt x="250" y="173"/>
                    </a:lnTo>
                    <a:lnTo>
                      <a:pt x="254" y="180"/>
                    </a:lnTo>
                    <a:lnTo>
                      <a:pt x="259" y="184"/>
                    </a:lnTo>
                    <a:lnTo>
                      <a:pt x="267" y="184"/>
                    </a:lnTo>
                    <a:lnTo>
                      <a:pt x="271" y="181"/>
                    </a:lnTo>
                    <a:lnTo>
                      <a:pt x="277" y="179"/>
                    </a:lnTo>
                    <a:lnTo>
                      <a:pt x="281" y="174"/>
                    </a:lnTo>
                    <a:lnTo>
                      <a:pt x="281" y="166"/>
                    </a:lnTo>
                    <a:lnTo>
                      <a:pt x="277" y="165"/>
                    </a:lnTo>
                    <a:lnTo>
                      <a:pt x="275" y="160"/>
                    </a:lnTo>
                    <a:lnTo>
                      <a:pt x="274" y="157"/>
                    </a:lnTo>
                    <a:lnTo>
                      <a:pt x="271" y="155"/>
                    </a:lnTo>
                    <a:lnTo>
                      <a:pt x="267" y="160"/>
                    </a:lnTo>
                    <a:lnTo>
                      <a:pt x="271" y="166"/>
                    </a:lnTo>
                    <a:lnTo>
                      <a:pt x="272" y="172"/>
                    </a:lnTo>
                    <a:lnTo>
                      <a:pt x="267" y="178"/>
                    </a:lnTo>
                    <a:lnTo>
                      <a:pt x="262" y="175"/>
                    </a:lnTo>
                    <a:lnTo>
                      <a:pt x="257" y="171"/>
                    </a:lnTo>
                    <a:lnTo>
                      <a:pt x="252" y="165"/>
                    </a:lnTo>
                    <a:lnTo>
                      <a:pt x="249" y="159"/>
                    </a:lnTo>
                    <a:lnTo>
                      <a:pt x="245" y="155"/>
                    </a:lnTo>
                    <a:lnTo>
                      <a:pt x="240" y="151"/>
                    </a:lnTo>
                    <a:lnTo>
                      <a:pt x="234" y="149"/>
                    </a:lnTo>
                    <a:lnTo>
                      <a:pt x="225" y="149"/>
                    </a:lnTo>
                    <a:lnTo>
                      <a:pt x="221" y="155"/>
                    </a:lnTo>
                    <a:lnTo>
                      <a:pt x="218" y="157"/>
                    </a:lnTo>
                    <a:lnTo>
                      <a:pt x="213" y="158"/>
                    </a:lnTo>
                    <a:lnTo>
                      <a:pt x="210" y="157"/>
                    </a:lnTo>
                    <a:lnTo>
                      <a:pt x="205" y="157"/>
                    </a:lnTo>
                    <a:lnTo>
                      <a:pt x="201" y="158"/>
                    </a:lnTo>
                    <a:lnTo>
                      <a:pt x="195" y="160"/>
                    </a:lnTo>
                    <a:lnTo>
                      <a:pt x="188" y="166"/>
                    </a:lnTo>
                    <a:lnTo>
                      <a:pt x="186" y="178"/>
                    </a:lnTo>
                    <a:lnTo>
                      <a:pt x="187" y="188"/>
                    </a:lnTo>
                    <a:lnTo>
                      <a:pt x="191" y="198"/>
                    </a:lnTo>
                    <a:lnTo>
                      <a:pt x="197" y="207"/>
                    </a:lnTo>
                    <a:lnTo>
                      <a:pt x="189" y="211"/>
                    </a:lnTo>
                    <a:lnTo>
                      <a:pt x="183" y="207"/>
                    </a:lnTo>
                    <a:lnTo>
                      <a:pt x="179" y="201"/>
                    </a:lnTo>
                    <a:lnTo>
                      <a:pt x="173" y="194"/>
                    </a:lnTo>
                    <a:lnTo>
                      <a:pt x="173" y="174"/>
                    </a:lnTo>
                    <a:lnTo>
                      <a:pt x="165" y="159"/>
                    </a:lnTo>
                    <a:lnTo>
                      <a:pt x="156" y="143"/>
                    </a:lnTo>
                    <a:lnTo>
                      <a:pt x="153" y="125"/>
                    </a:lnTo>
                    <a:lnTo>
                      <a:pt x="158" y="114"/>
                    </a:lnTo>
                    <a:lnTo>
                      <a:pt x="163" y="105"/>
                    </a:lnTo>
                    <a:lnTo>
                      <a:pt x="166" y="98"/>
                    </a:lnTo>
                    <a:lnTo>
                      <a:pt x="167" y="96"/>
                    </a:lnTo>
                    <a:lnTo>
                      <a:pt x="165" y="96"/>
                    </a:lnTo>
                    <a:lnTo>
                      <a:pt x="154" y="105"/>
                    </a:lnTo>
                    <a:lnTo>
                      <a:pt x="150" y="119"/>
                    </a:lnTo>
                    <a:lnTo>
                      <a:pt x="148" y="134"/>
                    </a:lnTo>
                    <a:lnTo>
                      <a:pt x="148" y="149"/>
                    </a:lnTo>
                    <a:lnTo>
                      <a:pt x="151" y="159"/>
                    </a:lnTo>
                    <a:lnTo>
                      <a:pt x="158" y="167"/>
                    </a:lnTo>
                    <a:lnTo>
                      <a:pt x="163" y="175"/>
                    </a:lnTo>
                    <a:lnTo>
                      <a:pt x="158" y="183"/>
                    </a:lnTo>
                    <a:lnTo>
                      <a:pt x="152" y="178"/>
                    </a:lnTo>
                    <a:lnTo>
                      <a:pt x="144" y="173"/>
                    </a:lnTo>
                    <a:lnTo>
                      <a:pt x="137" y="167"/>
                    </a:lnTo>
                    <a:lnTo>
                      <a:pt x="129" y="160"/>
                    </a:lnTo>
                    <a:lnTo>
                      <a:pt x="123" y="155"/>
                    </a:lnTo>
                    <a:lnTo>
                      <a:pt x="119" y="146"/>
                    </a:lnTo>
                    <a:lnTo>
                      <a:pt x="116" y="137"/>
                    </a:lnTo>
                    <a:lnTo>
                      <a:pt x="118" y="127"/>
                    </a:lnTo>
                    <a:lnTo>
                      <a:pt x="114" y="123"/>
                    </a:lnTo>
                    <a:lnTo>
                      <a:pt x="107" y="115"/>
                    </a:lnTo>
                    <a:lnTo>
                      <a:pt x="99" y="110"/>
                    </a:lnTo>
                    <a:lnTo>
                      <a:pt x="92" y="111"/>
                    </a:lnTo>
                    <a:lnTo>
                      <a:pt x="84" y="111"/>
                    </a:lnTo>
                    <a:lnTo>
                      <a:pt x="77" y="110"/>
                    </a:lnTo>
                    <a:lnTo>
                      <a:pt x="72" y="105"/>
                    </a:lnTo>
                    <a:lnTo>
                      <a:pt x="66" y="99"/>
                    </a:lnTo>
                    <a:lnTo>
                      <a:pt x="65" y="93"/>
                    </a:lnTo>
                    <a:lnTo>
                      <a:pt x="63" y="87"/>
                    </a:lnTo>
                    <a:lnTo>
                      <a:pt x="65" y="81"/>
                    </a:lnTo>
                    <a:lnTo>
                      <a:pt x="69" y="77"/>
                    </a:lnTo>
                    <a:lnTo>
                      <a:pt x="75" y="74"/>
                    </a:lnTo>
                    <a:lnTo>
                      <a:pt x="76" y="68"/>
                    </a:lnTo>
                    <a:lnTo>
                      <a:pt x="80" y="65"/>
                    </a:lnTo>
                    <a:lnTo>
                      <a:pt x="83" y="62"/>
                    </a:lnTo>
                    <a:lnTo>
                      <a:pt x="88" y="61"/>
                    </a:lnTo>
                    <a:lnTo>
                      <a:pt x="95" y="64"/>
                    </a:lnTo>
                    <a:lnTo>
                      <a:pt x="99" y="69"/>
                    </a:lnTo>
                    <a:lnTo>
                      <a:pt x="99" y="77"/>
                    </a:lnTo>
                    <a:lnTo>
                      <a:pt x="96" y="83"/>
                    </a:lnTo>
                    <a:lnTo>
                      <a:pt x="89" y="83"/>
                    </a:lnTo>
                    <a:lnTo>
                      <a:pt x="84" y="81"/>
                    </a:lnTo>
                    <a:lnTo>
                      <a:pt x="80" y="77"/>
                    </a:lnTo>
                    <a:lnTo>
                      <a:pt x="75" y="74"/>
                    </a:lnTo>
                    <a:lnTo>
                      <a:pt x="69" y="77"/>
                    </a:lnTo>
                    <a:lnTo>
                      <a:pt x="73" y="81"/>
                    </a:lnTo>
                    <a:lnTo>
                      <a:pt x="77" y="84"/>
                    </a:lnTo>
                    <a:lnTo>
                      <a:pt x="83" y="88"/>
                    </a:lnTo>
                    <a:lnTo>
                      <a:pt x="88" y="90"/>
                    </a:lnTo>
                    <a:lnTo>
                      <a:pt x="93" y="89"/>
                    </a:lnTo>
                    <a:lnTo>
                      <a:pt x="98" y="87"/>
                    </a:lnTo>
                    <a:lnTo>
                      <a:pt x="103" y="83"/>
                    </a:lnTo>
                    <a:lnTo>
                      <a:pt x="106" y="77"/>
                    </a:lnTo>
                    <a:lnTo>
                      <a:pt x="106" y="72"/>
                    </a:lnTo>
                    <a:lnTo>
                      <a:pt x="105" y="65"/>
                    </a:lnTo>
                    <a:lnTo>
                      <a:pt x="101" y="60"/>
                    </a:lnTo>
                    <a:lnTo>
                      <a:pt x="97" y="57"/>
                    </a:lnTo>
                    <a:lnTo>
                      <a:pt x="90" y="54"/>
                    </a:lnTo>
                    <a:lnTo>
                      <a:pt x="83" y="54"/>
                    </a:lnTo>
                    <a:lnTo>
                      <a:pt x="76" y="55"/>
                    </a:lnTo>
                    <a:lnTo>
                      <a:pt x="72" y="58"/>
                    </a:lnTo>
                    <a:lnTo>
                      <a:pt x="73" y="53"/>
                    </a:lnTo>
                    <a:lnTo>
                      <a:pt x="75" y="49"/>
                    </a:lnTo>
                    <a:lnTo>
                      <a:pt x="77" y="45"/>
                    </a:lnTo>
                    <a:lnTo>
                      <a:pt x="80" y="42"/>
                    </a:lnTo>
                    <a:lnTo>
                      <a:pt x="89" y="36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6658" name="Group 62"/>
            <p:cNvGrpSpPr>
              <a:grpSpLocks/>
            </p:cNvGrpSpPr>
            <p:nvPr/>
          </p:nvGrpSpPr>
          <p:grpSpPr bwMode="auto">
            <a:xfrm>
              <a:off x="432" y="2046"/>
              <a:ext cx="1306" cy="267"/>
              <a:chOff x="0" y="0"/>
              <a:chExt cx="1306" cy="267"/>
            </a:xfrm>
          </p:grpSpPr>
          <p:sp>
            <p:nvSpPr>
              <p:cNvPr id="26666" name="未知"/>
              <p:cNvSpPr>
                <a:spLocks/>
              </p:cNvSpPr>
              <p:nvPr/>
            </p:nvSpPr>
            <p:spPr bwMode="auto">
              <a:xfrm>
                <a:off x="158" y="123"/>
                <a:ext cx="64" cy="109"/>
              </a:xfrm>
              <a:custGeom>
                <a:avLst/>
                <a:gdLst>
                  <a:gd name="T0" fmla="*/ 0 w 129"/>
                  <a:gd name="T1" fmla="*/ 1 h 216"/>
                  <a:gd name="T2" fmla="*/ 0 w 129"/>
                  <a:gd name="T3" fmla="*/ 1 h 216"/>
                  <a:gd name="T4" fmla="*/ 0 w 129"/>
                  <a:gd name="T5" fmla="*/ 1 h 216"/>
                  <a:gd name="T6" fmla="*/ 0 w 129"/>
                  <a:gd name="T7" fmla="*/ 1 h 216"/>
                  <a:gd name="T8" fmla="*/ 0 w 129"/>
                  <a:gd name="T9" fmla="*/ 1 h 216"/>
                  <a:gd name="T10" fmla="*/ 0 w 129"/>
                  <a:gd name="T11" fmla="*/ 1 h 216"/>
                  <a:gd name="T12" fmla="*/ 0 w 129"/>
                  <a:gd name="T13" fmla="*/ 1 h 216"/>
                  <a:gd name="T14" fmla="*/ 0 w 129"/>
                  <a:gd name="T15" fmla="*/ 1 h 216"/>
                  <a:gd name="T16" fmla="*/ 0 w 129"/>
                  <a:gd name="T17" fmla="*/ 1 h 216"/>
                  <a:gd name="T18" fmla="*/ 0 w 129"/>
                  <a:gd name="T19" fmla="*/ 1 h 216"/>
                  <a:gd name="T20" fmla="*/ 0 w 129"/>
                  <a:gd name="T21" fmla="*/ 1 h 216"/>
                  <a:gd name="T22" fmla="*/ 0 w 129"/>
                  <a:gd name="T23" fmla="*/ 1 h 216"/>
                  <a:gd name="T24" fmla="*/ 0 w 129"/>
                  <a:gd name="T25" fmla="*/ 1 h 216"/>
                  <a:gd name="T26" fmla="*/ 0 w 129"/>
                  <a:gd name="T27" fmla="*/ 1 h 216"/>
                  <a:gd name="T28" fmla="*/ 0 w 129"/>
                  <a:gd name="T29" fmla="*/ 1 h 216"/>
                  <a:gd name="T30" fmla="*/ 0 w 129"/>
                  <a:gd name="T31" fmla="*/ 1 h 216"/>
                  <a:gd name="T32" fmla="*/ 0 w 129"/>
                  <a:gd name="T33" fmla="*/ 1 h 216"/>
                  <a:gd name="T34" fmla="*/ 0 w 129"/>
                  <a:gd name="T35" fmla="*/ 1 h 216"/>
                  <a:gd name="T36" fmla="*/ 0 w 129"/>
                  <a:gd name="T37" fmla="*/ 1 h 216"/>
                  <a:gd name="T38" fmla="*/ 0 w 129"/>
                  <a:gd name="T39" fmla="*/ 1 h 216"/>
                  <a:gd name="T40" fmla="*/ 0 w 129"/>
                  <a:gd name="T41" fmla="*/ 1 h 216"/>
                  <a:gd name="T42" fmla="*/ 0 w 129"/>
                  <a:gd name="T43" fmla="*/ 1 h 216"/>
                  <a:gd name="T44" fmla="*/ 0 w 129"/>
                  <a:gd name="T45" fmla="*/ 1 h 216"/>
                  <a:gd name="T46" fmla="*/ 0 w 129"/>
                  <a:gd name="T47" fmla="*/ 1 h 216"/>
                  <a:gd name="T48" fmla="*/ 0 w 129"/>
                  <a:gd name="T49" fmla="*/ 1 h 216"/>
                  <a:gd name="T50" fmla="*/ 0 w 129"/>
                  <a:gd name="T51" fmla="*/ 1 h 216"/>
                  <a:gd name="T52" fmla="*/ 0 w 129"/>
                  <a:gd name="T53" fmla="*/ 1 h 216"/>
                  <a:gd name="T54" fmla="*/ 0 w 129"/>
                  <a:gd name="T55" fmla="*/ 1 h 216"/>
                  <a:gd name="T56" fmla="*/ 0 w 129"/>
                  <a:gd name="T57" fmla="*/ 1 h 216"/>
                  <a:gd name="T58" fmla="*/ 0 w 129"/>
                  <a:gd name="T59" fmla="*/ 1 h 216"/>
                  <a:gd name="T60" fmla="*/ 0 w 129"/>
                  <a:gd name="T61" fmla="*/ 1 h 216"/>
                  <a:gd name="T62" fmla="*/ 0 w 129"/>
                  <a:gd name="T63" fmla="*/ 0 h 216"/>
                  <a:gd name="T64" fmla="*/ 0 w 129"/>
                  <a:gd name="T65" fmla="*/ 1 h 216"/>
                  <a:gd name="T66" fmla="*/ 0 w 129"/>
                  <a:gd name="T67" fmla="*/ 1 h 216"/>
                  <a:gd name="T68" fmla="*/ 0 w 129"/>
                  <a:gd name="T69" fmla="*/ 1 h 216"/>
                  <a:gd name="T70" fmla="*/ 0 w 129"/>
                  <a:gd name="T71" fmla="*/ 1 h 216"/>
                  <a:gd name="T72" fmla="*/ 0 w 129"/>
                  <a:gd name="T73" fmla="*/ 1 h 216"/>
                  <a:gd name="T74" fmla="*/ 0 w 129"/>
                  <a:gd name="T75" fmla="*/ 1 h 216"/>
                  <a:gd name="T76" fmla="*/ 0 w 129"/>
                  <a:gd name="T77" fmla="*/ 1 h 216"/>
                  <a:gd name="T78" fmla="*/ 0 w 129"/>
                  <a:gd name="T79" fmla="*/ 1 h 216"/>
                  <a:gd name="T80" fmla="*/ 0 w 129"/>
                  <a:gd name="T81" fmla="*/ 1 h 216"/>
                  <a:gd name="T82" fmla="*/ 0 w 129"/>
                  <a:gd name="T83" fmla="*/ 1 h 216"/>
                  <a:gd name="T84" fmla="*/ 0 w 129"/>
                  <a:gd name="T85" fmla="*/ 1 h 216"/>
                  <a:gd name="T86" fmla="*/ 0 w 129"/>
                  <a:gd name="T87" fmla="*/ 1 h 216"/>
                  <a:gd name="T88" fmla="*/ 0 w 129"/>
                  <a:gd name="T89" fmla="*/ 1 h 21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29" h="216">
                    <a:moveTo>
                      <a:pt x="53" y="208"/>
                    </a:moveTo>
                    <a:lnTo>
                      <a:pt x="49" y="199"/>
                    </a:lnTo>
                    <a:lnTo>
                      <a:pt x="48" y="192"/>
                    </a:lnTo>
                    <a:lnTo>
                      <a:pt x="50" y="185"/>
                    </a:lnTo>
                    <a:lnTo>
                      <a:pt x="51" y="177"/>
                    </a:lnTo>
                    <a:lnTo>
                      <a:pt x="57" y="173"/>
                    </a:lnTo>
                    <a:lnTo>
                      <a:pt x="64" y="170"/>
                    </a:lnTo>
                    <a:lnTo>
                      <a:pt x="71" y="169"/>
                    </a:lnTo>
                    <a:lnTo>
                      <a:pt x="78" y="169"/>
                    </a:lnTo>
                    <a:lnTo>
                      <a:pt x="82" y="174"/>
                    </a:lnTo>
                    <a:lnTo>
                      <a:pt x="86" y="177"/>
                    </a:lnTo>
                    <a:lnTo>
                      <a:pt x="87" y="181"/>
                    </a:lnTo>
                    <a:lnTo>
                      <a:pt x="86" y="185"/>
                    </a:lnTo>
                    <a:lnTo>
                      <a:pt x="82" y="190"/>
                    </a:lnTo>
                    <a:lnTo>
                      <a:pt x="78" y="192"/>
                    </a:lnTo>
                    <a:lnTo>
                      <a:pt x="72" y="193"/>
                    </a:lnTo>
                    <a:lnTo>
                      <a:pt x="67" y="192"/>
                    </a:lnTo>
                    <a:lnTo>
                      <a:pt x="63" y="180"/>
                    </a:lnTo>
                    <a:lnTo>
                      <a:pt x="59" y="183"/>
                    </a:lnTo>
                    <a:lnTo>
                      <a:pt x="57" y="187"/>
                    </a:lnTo>
                    <a:lnTo>
                      <a:pt x="56" y="191"/>
                    </a:lnTo>
                    <a:lnTo>
                      <a:pt x="56" y="196"/>
                    </a:lnTo>
                    <a:lnTo>
                      <a:pt x="58" y="201"/>
                    </a:lnTo>
                    <a:lnTo>
                      <a:pt x="64" y="205"/>
                    </a:lnTo>
                    <a:lnTo>
                      <a:pt x="71" y="206"/>
                    </a:lnTo>
                    <a:lnTo>
                      <a:pt x="76" y="207"/>
                    </a:lnTo>
                    <a:lnTo>
                      <a:pt x="87" y="205"/>
                    </a:lnTo>
                    <a:lnTo>
                      <a:pt x="95" y="198"/>
                    </a:lnTo>
                    <a:lnTo>
                      <a:pt x="101" y="190"/>
                    </a:lnTo>
                    <a:lnTo>
                      <a:pt x="105" y="182"/>
                    </a:lnTo>
                    <a:lnTo>
                      <a:pt x="109" y="173"/>
                    </a:lnTo>
                    <a:lnTo>
                      <a:pt x="106" y="162"/>
                    </a:lnTo>
                    <a:lnTo>
                      <a:pt x="102" y="153"/>
                    </a:lnTo>
                    <a:lnTo>
                      <a:pt x="96" y="145"/>
                    </a:lnTo>
                    <a:lnTo>
                      <a:pt x="83" y="138"/>
                    </a:lnTo>
                    <a:lnTo>
                      <a:pt x="70" y="135"/>
                    </a:lnTo>
                    <a:lnTo>
                      <a:pt x="56" y="132"/>
                    </a:lnTo>
                    <a:lnTo>
                      <a:pt x="42" y="130"/>
                    </a:lnTo>
                    <a:lnTo>
                      <a:pt x="29" y="127"/>
                    </a:lnTo>
                    <a:lnTo>
                      <a:pt x="18" y="121"/>
                    </a:lnTo>
                    <a:lnTo>
                      <a:pt x="7" y="111"/>
                    </a:lnTo>
                    <a:lnTo>
                      <a:pt x="0" y="96"/>
                    </a:lnTo>
                    <a:lnTo>
                      <a:pt x="2" y="87"/>
                    </a:lnTo>
                    <a:lnTo>
                      <a:pt x="4" y="81"/>
                    </a:lnTo>
                    <a:lnTo>
                      <a:pt x="8" y="74"/>
                    </a:lnTo>
                    <a:lnTo>
                      <a:pt x="12" y="67"/>
                    </a:lnTo>
                    <a:lnTo>
                      <a:pt x="21" y="64"/>
                    </a:lnTo>
                    <a:lnTo>
                      <a:pt x="29" y="66"/>
                    </a:lnTo>
                    <a:lnTo>
                      <a:pt x="37" y="67"/>
                    </a:lnTo>
                    <a:lnTo>
                      <a:pt x="44" y="61"/>
                    </a:lnTo>
                    <a:lnTo>
                      <a:pt x="45" y="56"/>
                    </a:lnTo>
                    <a:lnTo>
                      <a:pt x="45" y="52"/>
                    </a:lnTo>
                    <a:lnTo>
                      <a:pt x="43" y="46"/>
                    </a:lnTo>
                    <a:lnTo>
                      <a:pt x="41" y="43"/>
                    </a:lnTo>
                    <a:lnTo>
                      <a:pt x="32" y="41"/>
                    </a:lnTo>
                    <a:lnTo>
                      <a:pt x="22" y="40"/>
                    </a:lnTo>
                    <a:lnTo>
                      <a:pt x="13" y="37"/>
                    </a:lnTo>
                    <a:lnTo>
                      <a:pt x="10" y="25"/>
                    </a:lnTo>
                    <a:lnTo>
                      <a:pt x="10" y="18"/>
                    </a:lnTo>
                    <a:lnTo>
                      <a:pt x="14" y="11"/>
                    </a:lnTo>
                    <a:lnTo>
                      <a:pt x="20" y="6"/>
                    </a:lnTo>
                    <a:lnTo>
                      <a:pt x="27" y="2"/>
                    </a:lnTo>
                    <a:lnTo>
                      <a:pt x="41" y="0"/>
                    </a:lnTo>
                    <a:lnTo>
                      <a:pt x="52" y="0"/>
                    </a:lnTo>
                    <a:lnTo>
                      <a:pt x="63" y="2"/>
                    </a:lnTo>
                    <a:lnTo>
                      <a:pt x="72" y="7"/>
                    </a:lnTo>
                    <a:lnTo>
                      <a:pt x="80" y="13"/>
                    </a:lnTo>
                    <a:lnTo>
                      <a:pt x="88" y="21"/>
                    </a:lnTo>
                    <a:lnTo>
                      <a:pt x="96" y="30"/>
                    </a:lnTo>
                    <a:lnTo>
                      <a:pt x="104" y="40"/>
                    </a:lnTo>
                    <a:lnTo>
                      <a:pt x="111" y="53"/>
                    </a:lnTo>
                    <a:lnTo>
                      <a:pt x="118" y="69"/>
                    </a:lnTo>
                    <a:lnTo>
                      <a:pt x="124" y="86"/>
                    </a:lnTo>
                    <a:lnTo>
                      <a:pt x="127" y="106"/>
                    </a:lnTo>
                    <a:lnTo>
                      <a:pt x="129" y="124"/>
                    </a:lnTo>
                    <a:lnTo>
                      <a:pt x="129" y="144"/>
                    </a:lnTo>
                    <a:lnTo>
                      <a:pt x="127" y="162"/>
                    </a:lnTo>
                    <a:lnTo>
                      <a:pt x="121" y="178"/>
                    </a:lnTo>
                    <a:lnTo>
                      <a:pt x="118" y="187"/>
                    </a:lnTo>
                    <a:lnTo>
                      <a:pt x="112" y="197"/>
                    </a:lnTo>
                    <a:lnTo>
                      <a:pt x="105" y="206"/>
                    </a:lnTo>
                    <a:lnTo>
                      <a:pt x="95" y="213"/>
                    </a:lnTo>
                    <a:lnTo>
                      <a:pt x="89" y="215"/>
                    </a:lnTo>
                    <a:lnTo>
                      <a:pt x="85" y="216"/>
                    </a:lnTo>
                    <a:lnTo>
                      <a:pt x="79" y="216"/>
                    </a:lnTo>
                    <a:lnTo>
                      <a:pt x="73" y="216"/>
                    </a:lnTo>
                    <a:lnTo>
                      <a:pt x="67" y="215"/>
                    </a:lnTo>
                    <a:lnTo>
                      <a:pt x="63" y="214"/>
                    </a:lnTo>
                    <a:lnTo>
                      <a:pt x="58" y="212"/>
                    </a:lnTo>
                    <a:lnTo>
                      <a:pt x="53" y="208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7" name="未知"/>
              <p:cNvSpPr>
                <a:spLocks/>
              </p:cNvSpPr>
              <p:nvPr/>
            </p:nvSpPr>
            <p:spPr bwMode="auto">
              <a:xfrm>
                <a:off x="185" y="156"/>
                <a:ext cx="29" cy="36"/>
              </a:xfrm>
              <a:custGeom>
                <a:avLst/>
                <a:gdLst>
                  <a:gd name="T0" fmla="*/ 1 w 58"/>
                  <a:gd name="T1" fmla="*/ 0 h 73"/>
                  <a:gd name="T2" fmla="*/ 0 w 58"/>
                  <a:gd name="T3" fmla="*/ 0 h 73"/>
                  <a:gd name="T4" fmla="*/ 1 w 58"/>
                  <a:gd name="T5" fmla="*/ 0 h 73"/>
                  <a:gd name="T6" fmla="*/ 1 w 58"/>
                  <a:gd name="T7" fmla="*/ 0 h 73"/>
                  <a:gd name="T8" fmla="*/ 1 w 58"/>
                  <a:gd name="T9" fmla="*/ 0 h 73"/>
                  <a:gd name="T10" fmla="*/ 1 w 58"/>
                  <a:gd name="T11" fmla="*/ 0 h 73"/>
                  <a:gd name="T12" fmla="*/ 1 w 58"/>
                  <a:gd name="T13" fmla="*/ 0 h 73"/>
                  <a:gd name="T14" fmla="*/ 1 w 58"/>
                  <a:gd name="T15" fmla="*/ 0 h 73"/>
                  <a:gd name="T16" fmla="*/ 1 w 58"/>
                  <a:gd name="T17" fmla="*/ 0 h 73"/>
                  <a:gd name="T18" fmla="*/ 1 w 58"/>
                  <a:gd name="T19" fmla="*/ 0 h 73"/>
                  <a:gd name="T20" fmla="*/ 1 w 58"/>
                  <a:gd name="T21" fmla="*/ 0 h 73"/>
                  <a:gd name="T22" fmla="*/ 1 w 58"/>
                  <a:gd name="T23" fmla="*/ 0 h 73"/>
                  <a:gd name="T24" fmla="*/ 1 w 58"/>
                  <a:gd name="T25" fmla="*/ 0 h 73"/>
                  <a:gd name="T26" fmla="*/ 1 w 58"/>
                  <a:gd name="T27" fmla="*/ 0 h 73"/>
                  <a:gd name="T28" fmla="*/ 1 w 58"/>
                  <a:gd name="T29" fmla="*/ 0 h 73"/>
                  <a:gd name="T30" fmla="*/ 1 w 58"/>
                  <a:gd name="T31" fmla="*/ 0 h 73"/>
                  <a:gd name="T32" fmla="*/ 1 w 58"/>
                  <a:gd name="T33" fmla="*/ 0 h 73"/>
                  <a:gd name="T34" fmla="*/ 1 w 58"/>
                  <a:gd name="T35" fmla="*/ 0 h 73"/>
                  <a:gd name="T36" fmla="*/ 1 w 58"/>
                  <a:gd name="T37" fmla="*/ 0 h 73"/>
                  <a:gd name="T38" fmla="*/ 1 w 58"/>
                  <a:gd name="T39" fmla="*/ 0 h 73"/>
                  <a:gd name="T40" fmla="*/ 1 w 58"/>
                  <a:gd name="T41" fmla="*/ 0 h 73"/>
                  <a:gd name="T42" fmla="*/ 1 w 58"/>
                  <a:gd name="T43" fmla="*/ 0 h 73"/>
                  <a:gd name="T44" fmla="*/ 1 w 58"/>
                  <a:gd name="T45" fmla="*/ 0 h 7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8" h="73">
                    <a:moveTo>
                      <a:pt x="1" y="7"/>
                    </a:moveTo>
                    <a:lnTo>
                      <a:pt x="0" y="4"/>
                    </a:lnTo>
                    <a:lnTo>
                      <a:pt x="6" y="0"/>
                    </a:lnTo>
                    <a:lnTo>
                      <a:pt x="15" y="3"/>
                    </a:lnTo>
                    <a:lnTo>
                      <a:pt x="21" y="8"/>
                    </a:lnTo>
                    <a:lnTo>
                      <a:pt x="28" y="12"/>
                    </a:lnTo>
                    <a:lnTo>
                      <a:pt x="34" y="20"/>
                    </a:lnTo>
                    <a:lnTo>
                      <a:pt x="41" y="29"/>
                    </a:lnTo>
                    <a:lnTo>
                      <a:pt x="47" y="41"/>
                    </a:lnTo>
                    <a:lnTo>
                      <a:pt x="53" y="53"/>
                    </a:lnTo>
                    <a:lnTo>
                      <a:pt x="54" y="57"/>
                    </a:lnTo>
                    <a:lnTo>
                      <a:pt x="56" y="61"/>
                    </a:lnTo>
                    <a:lnTo>
                      <a:pt x="57" y="66"/>
                    </a:lnTo>
                    <a:lnTo>
                      <a:pt x="58" y="70"/>
                    </a:lnTo>
                    <a:lnTo>
                      <a:pt x="57" y="73"/>
                    </a:lnTo>
                    <a:lnTo>
                      <a:pt x="53" y="63"/>
                    </a:lnTo>
                    <a:lnTo>
                      <a:pt x="47" y="52"/>
                    </a:lnTo>
                    <a:lnTo>
                      <a:pt x="41" y="42"/>
                    </a:lnTo>
                    <a:lnTo>
                      <a:pt x="34" y="33"/>
                    </a:lnTo>
                    <a:lnTo>
                      <a:pt x="27" y="23"/>
                    </a:lnTo>
                    <a:lnTo>
                      <a:pt x="19" y="15"/>
                    </a:lnTo>
                    <a:lnTo>
                      <a:pt x="10" y="11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8" name="未知"/>
              <p:cNvSpPr>
                <a:spLocks/>
              </p:cNvSpPr>
              <p:nvPr/>
            </p:nvSpPr>
            <p:spPr bwMode="auto">
              <a:xfrm>
                <a:off x="91" y="213"/>
                <a:ext cx="7" cy="5"/>
              </a:xfrm>
              <a:custGeom>
                <a:avLst/>
                <a:gdLst>
                  <a:gd name="T0" fmla="*/ 0 w 13"/>
                  <a:gd name="T1" fmla="*/ 0 h 11"/>
                  <a:gd name="T2" fmla="*/ 1 w 13"/>
                  <a:gd name="T3" fmla="*/ 0 h 11"/>
                  <a:gd name="T4" fmla="*/ 1 w 13"/>
                  <a:gd name="T5" fmla="*/ 0 h 11"/>
                  <a:gd name="T6" fmla="*/ 1 w 13"/>
                  <a:gd name="T7" fmla="*/ 0 h 11"/>
                  <a:gd name="T8" fmla="*/ 1 w 13"/>
                  <a:gd name="T9" fmla="*/ 0 h 11"/>
                  <a:gd name="T10" fmla="*/ 1 w 13"/>
                  <a:gd name="T11" fmla="*/ 0 h 11"/>
                  <a:gd name="T12" fmla="*/ 1 w 13"/>
                  <a:gd name="T13" fmla="*/ 0 h 11"/>
                  <a:gd name="T14" fmla="*/ 1 w 13"/>
                  <a:gd name="T15" fmla="*/ 0 h 11"/>
                  <a:gd name="T16" fmla="*/ 1 w 13"/>
                  <a:gd name="T17" fmla="*/ 0 h 11"/>
                  <a:gd name="T18" fmla="*/ 1 w 13"/>
                  <a:gd name="T19" fmla="*/ 0 h 11"/>
                  <a:gd name="T20" fmla="*/ 0 w 13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" h="11">
                    <a:moveTo>
                      <a:pt x="0" y="11"/>
                    </a:moveTo>
                    <a:lnTo>
                      <a:pt x="1" y="7"/>
                    </a:lnTo>
                    <a:lnTo>
                      <a:pt x="5" y="5"/>
                    </a:lnTo>
                    <a:lnTo>
                      <a:pt x="8" y="4"/>
                    </a:lnTo>
                    <a:lnTo>
                      <a:pt x="10" y="0"/>
                    </a:lnTo>
                    <a:lnTo>
                      <a:pt x="13" y="4"/>
                    </a:lnTo>
                    <a:lnTo>
                      <a:pt x="10" y="7"/>
                    </a:lnTo>
                    <a:lnTo>
                      <a:pt x="7" y="10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9" name="未知"/>
              <p:cNvSpPr>
                <a:spLocks/>
              </p:cNvSpPr>
              <p:nvPr/>
            </p:nvSpPr>
            <p:spPr bwMode="auto">
              <a:xfrm>
                <a:off x="0" y="138"/>
                <a:ext cx="94" cy="77"/>
              </a:xfrm>
              <a:custGeom>
                <a:avLst/>
                <a:gdLst>
                  <a:gd name="T0" fmla="*/ 1 w 188"/>
                  <a:gd name="T1" fmla="*/ 1 h 154"/>
                  <a:gd name="T2" fmla="*/ 1 w 188"/>
                  <a:gd name="T3" fmla="*/ 1 h 154"/>
                  <a:gd name="T4" fmla="*/ 1 w 188"/>
                  <a:gd name="T5" fmla="*/ 1 h 154"/>
                  <a:gd name="T6" fmla="*/ 1 w 188"/>
                  <a:gd name="T7" fmla="*/ 1 h 154"/>
                  <a:gd name="T8" fmla="*/ 1 w 188"/>
                  <a:gd name="T9" fmla="*/ 1 h 154"/>
                  <a:gd name="T10" fmla="*/ 1 w 188"/>
                  <a:gd name="T11" fmla="*/ 1 h 154"/>
                  <a:gd name="T12" fmla="*/ 1 w 188"/>
                  <a:gd name="T13" fmla="*/ 1 h 154"/>
                  <a:gd name="T14" fmla="*/ 1 w 188"/>
                  <a:gd name="T15" fmla="*/ 1 h 154"/>
                  <a:gd name="T16" fmla="*/ 1 w 188"/>
                  <a:gd name="T17" fmla="*/ 1 h 154"/>
                  <a:gd name="T18" fmla="*/ 1 w 188"/>
                  <a:gd name="T19" fmla="*/ 1 h 154"/>
                  <a:gd name="T20" fmla="*/ 1 w 188"/>
                  <a:gd name="T21" fmla="*/ 1 h 154"/>
                  <a:gd name="T22" fmla="*/ 1 w 188"/>
                  <a:gd name="T23" fmla="*/ 1 h 154"/>
                  <a:gd name="T24" fmla="*/ 1 w 188"/>
                  <a:gd name="T25" fmla="*/ 1 h 154"/>
                  <a:gd name="T26" fmla="*/ 1 w 188"/>
                  <a:gd name="T27" fmla="*/ 1 h 154"/>
                  <a:gd name="T28" fmla="*/ 1 w 188"/>
                  <a:gd name="T29" fmla="*/ 1 h 154"/>
                  <a:gd name="T30" fmla="*/ 1 w 188"/>
                  <a:gd name="T31" fmla="*/ 1 h 154"/>
                  <a:gd name="T32" fmla="*/ 1 w 188"/>
                  <a:gd name="T33" fmla="*/ 1 h 154"/>
                  <a:gd name="T34" fmla="*/ 1 w 188"/>
                  <a:gd name="T35" fmla="*/ 1 h 154"/>
                  <a:gd name="T36" fmla="*/ 1 w 188"/>
                  <a:gd name="T37" fmla="*/ 1 h 154"/>
                  <a:gd name="T38" fmla="*/ 1 w 188"/>
                  <a:gd name="T39" fmla="*/ 1 h 154"/>
                  <a:gd name="T40" fmla="*/ 1 w 188"/>
                  <a:gd name="T41" fmla="*/ 1 h 154"/>
                  <a:gd name="T42" fmla="*/ 1 w 188"/>
                  <a:gd name="T43" fmla="*/ 1 h 154"/>
                  <a:gd name="T44" fmla="*/ 1 w 188"/>
                  <a:gd name="T45" fmla="*/ 1 h 154"/>
                  <a:gd name="T46" fmla="*/ 1 w 188"/>
                  <a:gd name="T47" fmla="*/ 1 h 154"/>
                  <a:gd name="T48" fmla="*/ 1 w 188"/>
                  <a:gd name="T49" fmla="*/ 1 h 154"/>
                  <a:gd name="T50" fmla="*/ 1 w 188"/>
                  <a:gd name="T51" fmla="*/ 1 h 154"/>
                  <a:gd name="T52" fmla="*/ 1 w 188"/>
                  <a:gd name="T53" fmla="*/ 1 h 154"/>
                  <a:gd name="T54" fmla="*/ 1 w 188"/>
                  <a:gd name="T55" fmla="*/ 1 h 154"/>
                  <a:gd name="T56" fmla="*/ 1 w 188"/>
                  <a:gd name="T57" fmla="*/ 1 h 154"/>
                  <a:gd name="T58" fmla="*/ 1 w 188"/>
                  <a:gd name="T59" fmla="*/ 1 h 154"/>
                  <a:gd name="T60" fmla="*/ 1 w 188"/>
                  <a:gd name="T61" fmla="*/ 1 h 154"/>
                  <a:gd name="T62" fmla="*/ 1 w 188"/>
                  <a:gd name="T63" fmla="*/ 1 h 154"/>
                  <a:gd name="T64" fmla="*/ 1 w 188"/>
                  <a:gd name="T65" fmla="*/ 1 h 154"/>
                  <a:gd name="T66" fmla="*/ 1 w 188"/>
                  <a:gd name="T67" fmla="*/ 1 h 154"/>
                  <a:gd name="T68" fmla="*/ 1 w 188"/>
                  <a:gd name="T69" fmla="*/ 1 h 154"/>
                  <a:gd name="T70" fmla="*/ 1 w 188"/>
                  <a:gd name="T71" fmla="*/ 1 h 154"/>
                  <a:gd name="T72" fmla="*/ 1 w 188"/>
                  <a:gd name="T73" fmla="*/ 1 h 154"/>
                  <a:gd name="T74" fmla="*/ 1 w 188"/>
                  <a:gd name="T75" fmla="*/ 1 h 154"/>
                  <a:gd name="T76" fmla="*/ 1 w 188"/>
                  <a:gd name="T77" fmla="*/ 1 h 154"/>
                  <a:gd name="T78" fmla="*/ 1 w 188"/>
                  <a:gd name="T79" fmla="*/ 1 h 154"/>
                  <a:gd name="T80" fmla="*/ 1 w 188"/>
                  <a:gd name="T81" fmla="*/ 1 h 154"/>
                  <a:gd name="T82" fmla="*/ 1 w 188"/>
                  <a:gd name="T83" fmla="*/ 1 h 154"/>
                  <a:gd name="T84" fmla="*/ 1 w 188"/>
                  <a:gd name="T85" fmla="*/ 1 h 154"/>
                  <a:gd name="T86" fmla="*/ 1 w 188"/>
                  <a:gd name="T87" fmla="*/ 1 h 154"/>
                  <a:gd name="T88" fmla="*/ 1 w 188"/>
                  <a:gd name="T89" fmla="*/ 1 h 154"/>
                  <a:gd name="T90" fmla="*/ 1 w 188"/>
                  <a:gd name="T91" fmla="*/ 1 h 15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88" h="154">
                    <a:moveTo>
                      <a:pt x="28" y="141"/>
                    </a:moveTo>
                    <a:lnTo>
                      <a:pt x="18" y="134"/>
                    </a:lnTo>
                    <a:lnTo>
                      <a:pt x="11" y="128"/>
                    </a:lnTo>
                    <a:lnTo>
                      <a:pt x="7" y="122"/>
                    </a:lnTo>
                    <a:lnTo>
                      <a:pt x="6" y="120"/>
                    </a:lnTo>
                    <a:lnTo>
                      <a:pt x="1" y="110"/>
                    </a:lnTo>
                    <a:lnTo>
                      <a:pt x="0" y="99"/>
                    </a:lnTo>
                    <a:lnTo>
                      <a:pt x="2" y="88"/>
                    </a:lnTo>
                    <a:lnTo>
                      <a:pt x="7" y="80"/>
                    </a:lnTo>
                    <a:lnTo>
                      <a:pt x="13" y="72"/>
                    </a:lnTo>
                    <a:lnTo>
                      <a:pt x="21" y="69"/>
                    </a:lnTo>
                    <a:lnTo>
                      <a:pt x="29" y="68"/>
                    </a:lnTo>
                    <a:lnTo>
                      <a:pt x="36" y="70"/>
                    </a:lnTo>
                    <a:lnTo>
                      <a:pt x="40" y="75"/>
                    </a:lnTo>
                    <a:lnTo>
                      <a:pt x="43" y="80"/>
                    </a:lnTo>
                    <a:lnTo>
                      <a:pt x="43" y="85"/>
                    </a:lnTo>
                    <a:lnTo>
                      <a:pt x="43" y="87"/>
                    </a:lnTo>
                    <a:lnTo>
                      <a:pt x="38" y="91"/>
                    </a:lnTo>
                    <a:lnTo>
                      <a:pt x="33" y="92"/>
                    </a:lnTo>
                    <a:lnTo>
                      <a:pt x="28" y="91"/>
                    </a:lnTo>
                    <a:lnTo>
                      <a:pt x="23" y="88"/>
                    </a:lnTo>
                    <a:lnTo>
                      <a:pt x="20" y="82"/>
                    </a:lnTo>
                    <a:lnTo>
                      <a:pt x="13" y="84"/>
                    </a:lnTo>
                    <a:lnTo>
                      <a:pt x="9" y="90"/>
                    </a:lnTo>
                    <a:lnTo>
                      <a:pt x="8" y="98"/>
                    </a:lnTo>
                    <a:lnTo>
                      <a:pt x="9" y="105"/>
                    </a:lnTo>
                    <a:lnTo>
                      <a:pt x="13" y="111"/>
                    </a:lnTo>
                    <a:lnTo>
                      <a:pt x="15" y="116"/>
                    </a:lnTo>
                    <a:lnTo>
                      <a:pt x="17" y="121"/>
                    </a:lnTo>
                    <a:lnTo>
                      <a:pt x="18" y="122"/>
                    </a:lnTo>
                    <a:lnTo>
                      <a:pt x="24" y="126"/>
                    </a:lnTo>
                    <a:lnTo>
                      <a:pt x="32" y="130"/>
                    </a:lnTo>
                    <a:lnTo>
                      <a:pt x="41" y="133"/>
                    </a:lnTo>
                    <a:lnTo>
                      <a:pt x="51" y="133"/>
                    </a:lnTo>
                    <a:lnTo>
                      <a:pt x="59" y="131"/>
                    </a:lnTo>
                    <a:lnTo>
                      <a:pt x="67" y="130"/>
                    </a:lnTo>
                    <a:lnTo>
                      <a:pt x="74" y="128"/>
                    </a:lnTo>
                    <a:lnTo>
                      <a:pt x="79" y="122"/>
                    </a:lnTo>
                    <a:lnTo>
                      <a:pt x="86" y="105"/>
                    </a:lnTo>
                    <a:lnTo>
                      <a:pt x="84" y="87"/>
                    </a:lnTo>
                    <a:lnTo>
                      <a:pt x="76" y="70"/>
                    </a:lnTo>
                    <a:lnTo>
                      <a:pt x="67" y="50"/>
                    </a:lnTo>
                    <a:lnTo>
                      <a:pt x="67" y="48"/>
                    </a:lnTo>
                    <a:lnTo>
                      <a:pt x="64" y="43"/>
                    </a:lnTo>
                    <a:lnTo>
                      <a:pt x="64" y="38"/>
                    </a:lnTo>
                    <a:lnTo>
                      <a:pt x="66" y="30"/>
                    </a:lnTo>
                    <a:lnTo>
                      <a:pt x="66" y="22"/>
                    </a:lnTo>
                    <a:lnTo>
                      <a:pt x="69" y="17"/>
                    </a:lnTo>
                    <a:lnTo>
                      <a:pt x="73" y="14"/>
                    </a:lnTo>
                    <a:lnTo>
                      <a:pt x="76" y="10"/>
                    </a:lnTo>
                    <a:lnTo>
                      <a:pt x="81" y="7"/>
                    </a:lnTo>
                    <a:lnTo>
                      <a:pt x="85" y="4"/>
                    </a:lnTo>
                    <a:lnTo>
                      <a:pt x="91" y="2"/>
                    </a:lnTo>
                    <a:lnTo>
                      <a:pt x="97" y="1"/>
                    </a:lnTo>
                    <a:lnTo>
                      <a:pt x="102" y="0"/>
                    </a:lnTo>
                    <a:lnTo>
                      <a:pt x="107" y="3"/>
                    </a:lnTo>
                    <a:lnTo>
                      <a:pt x="113" y="5"/>
                    </a:lnTo>
                    <a:lnTo>
                      <a:pt x="117" y="8"/>
                    </a:lnTo>
                    <a:lnTo>
                      <a:pt x="122" y="11"/>
                    </a:lnTo>
                    <a:lnTo>
                      <a:pt x="120" y="10"/>
                    </a:lnTo>
                    <a:lnTo>
                      <a:pt x="125" y="17"/>
                    </a:lnTo>
                    <a:lnTo>
                      <a:pt x="129" y="25"/>
                    </a:lnTo>
                    <a:lnTo>
                      <a:pt x="130" y="35"/>
                    </a:lnTo>
                    <a:lnTo>
                      <a:pt x="130" y="43"/>
                    </a:lnTo>
                    <a:lnTo>
                      <a:pt x="125" y="49"/>
                    </a:lnTo>
                    <a:lnTo>
                      <a:pt x="124" y="55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9" y="71"/>
                    </a:lnTo>
                    <a:lnTo>
                      <a:pt x="135" y="72"/>
                    </a:lnTo>
                    <a:lnTo>
                      <a:pt x="140" y="72"/>
                    </a:lnTo>
                    <a:lnTo>
                      <a:pt x="146" y="72"/>
                    </a:lnTo>
                    <a:lnTo>
                      <a:pt x="152" y="64"/>
                    </a:lnTo>
                    <a:lnTo>
                      <a:pt x="152" y="54"/>
                    </a:lnTo>
                    <a:lnTo>
                      <a:pt x="154" y="45"/>
                    </a:lnTo>
                    <a:lnTo>
                      <a:pt x="165" y="41"/>
                    </a:lnTo>
                    <a:lnTo>
                      <a:pt x="172" y="43"/>
                    </a:lnTo>
                    <a:lnTo>
                      <a:pt x="177" y="47"/>
                    </a:lnTo>
                    <a:lnTo>
                      <a:pt x="181" y="52"/>
                    </a:lnTo>
                    <a:lnTo>
                      <a:pt x="185" y="55"/>
                    </a:lnTo>
                    <a:lnTo>
                      <a:pt x="188" y="71"/>
                    </a:lnTo>
                    <a:lnTo>
                      <a:pt x="185" y="88"/>
                    </a:lnTo>
                    <a:lnTo>
                      <a:pt x="178" y="106"/>
                    </a:lnTo>
                    <a:lnTo>
                      <a:pt x="169" y="121"/>
                    </a:lnTo>
                    <a:lnTo>
                      <a:pt x="153" y="132"/>
                    </a:lnTo>
                    <a:lnTo>
                      <a:pt x="136" y="141"/>
                    </a:lnTo>
                    <a:lnTo>
                      <a:pt x="117" y="148"/>
                    </a:lnTo>
                    <a:lnTo>
                      <a:pt x="99" y="153"/>
                    </a:lnTo>
                    <a:lnTo>
                      <a:pt x="79" y="154"/>
                    </a:lnTo>
                    <a:lnTo>
                      <a:pt x="61" y="153"/>
                    </a:lnTo>
                    <a:lnTo>
                      <a:pt x="44" y="148"/>
                    </a:lnTo>
                    <a:lnTo>
                      <a:pt x="28" y="14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70" name="未知"/>
              <p:cNvSpPr>
                <a:spLocks/>
              </p:cNvSpPr>
              <p:nvPr/>
            </p:nvSpPr>
            <p:spPr bwMode="auto">
              <a:xfrm>
                <a:off x="41" y="178"/>
                <a:ext cx="30" cy="30"/>
              </a:xfrm>
              <a:custGeom>
                <a:avLst/>
                <a:gdLst>
                  <a:gd name="T0" fmla="*/ 0 w 58"/>
                  <a:gd name="T1" fmla="*/ 1 h 60"/>
                  <a:gd name="T2" fmla="*/ 1 w 58"/>
                  <a:gd name="T3" fmla="*/ 1 h 60"/>
                  <a:gd name="T4" fmla="*/ 1 w 58"/>
                  <a:gd name="T5" fmla="*/ 1 h 60"/>
                  <a:gd name="T6" fmla="*/ 1 w 58"/>
                  <a:gd name="T7" fmla="*/ 1 h 60"/>
                  <a:gd name="T8" fmla="*/ 1 w 58"/>
                  <a:gd name="T9" fmla="*/ 1 h 60"/>
                  <a:gd name="T10" fmla="*/ 1 w 58"/>
                  <a:gd name="T11" fmla="*/ 1 h 60"/>
                  <a:gd name="T12" fmla="*/ 1 w 58"/>
                  <a:gd name="T13" fmla="*/ 1 h 60"/>
                  <a:gd name="T14" fmla="*/ 1 w 58"/>
                  <a:gd name="T15" fmla="*/ 1 h 60"/>
                  <a:gd name="T16" fmla="*/ 1 w 58"/>
                  <a:gd name="T17" fmla="*/ 0 h 60"/>
                  <a:gd name="T18" fmla="*/ 1 w 58"/>
                  <a:gd name="T19" fmla="*/ 1 h 60"/>
                  <a:gd name="T20" fmla="*/ 1 w 58"/>
                  <a:gd name="T21" fmla="*/ 1 h 60"/>
                  <a:gd name="T22" fmla="*/ 1 w 58"/>
                  <a:gd name="T23" fmla="*/ 1 h 60"/>
                  <a:gd name="T24" fmla="*/ 1 w 58"/>
                  <a:gd name="T25" fmla="*/ 1 h 60"/>
                  <a:gd name="T26" fmla="*/ 1 w 58"/>
                  <a:gd name="T27" fmla="*/ 1 h 60"/>
                  <a:gd name="T28" fmla="*/ 1 w 58"/>
                  <a:gd name="T29" fmla="*/ 1 h 60"/>
                  <a:gd name="T30" fmla="*/ 1 w 58"/>
                  <a:gd name="T31" fmla="*/ 1 h 60"/>
                  <a:gd name="T32" fmla="*/ 1 w 58"/>
                  <a:gd name="T33" fmla="*/ 1 h 60"/>
                  <a:gd name="T34" fmla="*/ 1 w 58"/>
                  <a:gd name="T35" fmla="*/ 1 h 60"/>
                  <a:gd name="T36" fmla="*/ 0 w 58"/>
                  <a:gd name="T37" fmla="*/ 1 h 6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8" h="60">
                    <a:moveTo>
                      <a:pt x="0" y="60"/>
                    </a:moveTo>
                    <a:lnTo>
                      <a:pt x="9" y="56"/>
                    </a:lnTo>
                    <a:lnTo>
                      <a:pt x="17" y="49"/>
                    </a:lnTo>
                    <a:lnTo>
                      <a:pt x="25" y="42"/>
                    </a:lnTo>
                    <a:lnTo>
                      <a:pt x="32" y="35"/>
                    </a:lnTo>
                    <a:lnTo>
                      <a:pt x="38" y="27"/>
                    </a:lnTo>
                    <a:lnTo>
                      <a:pt x="42" y="18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57" y="2"/>
                    </a:lnTo>
                    <a:lnTo>
                      <a:pt x="58" y="8"/>
                    </a:lnTo>
                    <a:lnTo>
                      <a:pt x="56" y="15"/>
                    </a:lnTo>
                    <a:lnTo>
                      <a:pt x="53" y="21"/>
                    </a:lnTo>
                    <a:lnTo>
                      <a:pt x="48" y="28"/>
                    </a:lnTo>
                    <a:lnTo>
                      <a:pt x="42" y="34"/>
                    </a:lnTo>
                    <a:lnTo>
                      <a:pt x="37" y="40"/>
                    </a:lnTo>
                    <a:lnTo>
                      <a:pt x="30" y="45"/>
                    </a:lnTo>
                    <a:lnTo>
                      <a:pt x="24" y="5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71" name="未知"/>
              <p:cNvSpPr>
                <a:spLocks/>
              </p:cNvSpPr>
              <p:nvPr/>
            </p:nvSpPr>
            <p:spPr bwMode="auto">
              <a:xfrm>
                <a:off x="74" y="0"/>
                <a:ext cx="77" cy="94"/>
              </a:xfrm>
              <a:custGeom>
                <a:avLst/>
                <a:gdLst>
                  <a:gd name="T0" fmla="*/ 0 w 156"/>
                  <a:gd name="T1" fmla="*/ 1 h 187"/>
                  <a:gd name="T2" fmla="*/ 0 w 156"/>
                  <a:gd name="T3" fmla="*/ 1 h 187"/>
                  <a:gd name="T4" fmla="*/ 0 w 156"/>
                  <a:gd name="T5" fmla="*/ 1 h 187"/>
                  <a:gd name="T6" fmla="*/ 0 w 156"/>
                  <a:gd name="T7" fmla="*/ 1 h 187"/>
                  <a:gd name="T8" fmla="*/ 0 w 156"/>
                  <a:gd name="T9" fmla="*/ 1 h 187"/>
                  <a:gd name="T10" fmla="*/ 0 w 156"/>
                  <a:gd name="T11" fmla="*/ 1 h 187"/>
                  <a:gd name="T12" fmla="*/ 0 w 156"/>
                  <a:gd name="T13" fmla="*/ 1 h 187"/>
                  <a:gd name="T14" fmla="*/ 0 w 156"/>
                  <a:gd name="T15" fmla="*/ 1 h 187"/>
                  <a:gd name="T16" fmla="*/ 0 w 156"/>
                  <a:gd name="T17" fmla="*/ 1 h 187"/>
                  <a:gd name="T18" fmla="*/ 0 w 156"/>
                  <a:gd name="T19" fmla="*/ 1 h 187"/>
                  <a:gd name="T20" fmla="*/ 0 w 156"/>
                  <a:gd name="T21" fmla="*/ 1 h 187"/>
                  <a:gd name="T22" fmla="*/ 0 w 156"/>
                  <a:gd name="T23" fmla="*/ 1 h 187"/>
                  <a:gd name="T24" fmla="*/ 0 w 156"/>
                  <a:gd name="T25" fmla="*/ 1 h 187"/>
                  <a:gd name="T26" fmla="*/ 0 w 156"/>
                  <a:gd name="T27" fmla="*/ 1 h 187"/>
                  <a:gd name="T28" fmla="*/ 0 w 156"/>
                  <a:gd name="T29" fmla="*/ 1 h 187"/>
                  <a:gd name="T30" fmla="*/ 0 w 156"/>
                  <a:gd name="T31" fmla="*/ 1 h 187"/>
                  <a:gd name="T32" fmla="*/ 0 w 156"/>
                  <a:gd name="T33" fmla="*/ 1 h 187"/>
                  <a:gd name="T34" fmla="*/ 0 w 156"/>
                  <a:gd name="T35" fmla="*/ 0 h 187"/>
                  <a:gd name="T36" fmla="*/ 0 w 156"/>
                  <a:gd name="T37" fmla="*/ 1 h 187"/>
                  <a:gd name="T38" fmla="*/ 0 w 156"/>
                  <a:gd name="T39" fmla="*/ 1 h 187"/>
                  <a:gd name="T40" fmla="*/ 0 w 156"/>
                  <a:gd name="T41" fmla="*/ 1 h 187"/>
                  <a:gd name="T42" fmla="*/ 0 w 156"/>
                  <a:gd name="T43" fmla="*/ 1 h 187"/>
                  <a:gd name="T44" fmla="*/ 0 w 156"/>
                  <a:gd name="T45" fmla="*/ 1 h 187"/>
                  <a:gd name="T46" fmla="*/ 0 w 156"/>
                  <a:gd name="T47" fmla="*/ 1 h 187"/>
                  <a:gd name="T48" fmla="*/ 0 w 156"/>
                  <a:gd name="T49" fmla="*/ 1 h 187"/>
                  <a:gd name="T50" fmla="*/ 0 w 156"/>
                  <a:gd name="T51" fmla="*/ 1 h 187"/>
                  <a:gd name="T52" fmla="*/ 0 w 156"/>
                  <a:gd name="T53" fmla="*/ 1 h 187"/>
                  <a:gd name="T54" fmla="*/ 0 w 156"/>
                  <a:gd name="T55" fmla="*/ 1 h 187"/>
                  <a:gd name="T56" fmla="*/ 0 w 156"/>
                  <a:gd name="T57" fmla="*/ 1 h 187"/>
                  <a:gd name="T58" fmla="*/ 0 w 156"/>
                  <a:gd name="T59" fmla="*/ 1 h 187"/>
                  <a:gd name="T60" fmla="*/ 0 w 156"/>
                  <a:gd name="T61" fmla="*/ 1 h 187"/>
                  <a:gd name="T62" fmla="*/ 0 w 156"/>
                  <a:gd name="T63" fmla="*/ 1 h 187"/>
                  <a:gd name="T64" fmla="*/ 0 w 156"/>
                  <a:gd name="T65" fmla="*/ 1 h 187"/>
                  <a:gd name="T66" fmla="*/ 0 w 156"/>
                  <a:gd name="T67" fmla="*/ 1 h 187"/>
                  <a:gd name="T68" fmla="*/ 0 w 156"/>
                  <a:gd name="T69" fmla="*/ 1 h 187"/>
                  <a:gd name="T70" fmla="*/ 0 w 156"/>
                  <a:gd name="T71" fmla="*/ 1 h 187"/>
                  <a:gd name="T72" fmla="*/ 0 w 156"/>
                  <a:gd name="T73" fmla="*/ 1 h 187"/>
                  <a:gd name="T74" fmla="*/ 0 w 156"/>
                  <a:gd name="T75" fmla="*/ 1 h 187"/>
                  <a:gd name="T76" fmla="*/ 0 w 156"/>
                  <a:gd name="T77" fmla="*/ 1 h 187"/>
                  <a:gd name="T78" fmla="*/ 0 w 156"/>
                  <a:gd name="T79" fmla="*/ 1 h 187"/>
                  <a:gd name="T80" fmla="*/ 0 w 156"/>
                  <a:gd name="T81" fmla="*/ 1 h 187"/>
                  <a:gd name="T82" fmla="*/ 0 w 156"/>
                  <a:gd name="T83" fmla="*/ 1 h 187"/>
                  <a:gd name="T84" fmla="*/ 0 w 156"/>
                  <a:gd name="T85" fmla="*/ 1 h 187"/>
                  <a:gd name="T86" fmla="*/ 0 w 156"/>
                  <a:gd name="T87" fmla="*/ 1 h 187"/>
                  <a:gd name="T88" fmla="*/ 0 w 156"/>
                  <a:gd name="T89" fmla="*/ 1 h 187"/>
                  <a:gd name="T90" fmla="*/ 0 w 156"/>
                  <a:gd name="T91" fmla="*/ 1 h 187"/>
                  <a:gd name="T92" fmla="*/ 0 w 156"/>
                  <a:gd name="T93" fmla="*/ 1 h 187"/>
                  <a:gd name="T94" fmla="*/ 0 w 156"/>
                  <a:gd name="T95" fmla="*/ 1 h 187"/>
                  <a:gd name="T96" fmla="*/ 0 w 156"/>
                  <a:gd name="T97" fmla="*/ 1 h 18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56" h="187">
                    <a:moveTo>
                      <a:pt x="80" y="178"/>
                    </a:moveTo>
                    <a:lnTo>
                      <a:pt x="76" y="171"/>
                    </a:lnTo>
                    <a:lnTo>
                      <a:pt x="76" y="164"/>
                    </a:lnTo>
                    <a:lnTo>
                      <a:pt x="77" y="158"/>
                    </a:lnTo>
                    <a:lnTo>
                      <a:pt x="73" y="154"/>
                    </a:lnTo>
                    <a:lnTo>
                      <a:pt x="68" y="152"/>
                    </a:lnTo>
                    <a:lnTo>
                      <a:pt x="64" y="150"/>
                    </a:lnTo>
                    <a:lnTo>
                      <a:pt x="58" y="152"/>
                    </a:lnTo>
                    <a:lnTo>
                      <a:pt x="53" y="156"/>
                    </a:lnTo>
                    <a:lnTo>
                      <a:pt x="50" y="164"/>
                    </a:lnTo>
                    <a:lnTo>
                      <a:pt x="52" y="172"/>
                    </a:lnTo>
                    <a:lnTo>
                      <a:pt x="54" y="179"/>
                    </a:lnTo>
                    <a:lnTo>
                      <a:pt x="49" y="186"/>
                    </a:lnTo>
                    <a:lnTo>
                      <a:pt x="41" y="187"/>
                    </a:lnTo>
                    <a:lnTo>
                      <a:pt x="34" y="187"/>
                    </a:lnTo>
                    <a:lnTo>
                      <a:pt x="29" y="186"/>
                    </a:lnTo>
                    <a:lnTo>
                      <a:pt x="24" y="184"/>
                    </a:lnTo>
                    <a:lnTo>
                      <a:pt x="20" y="181"/>
                    </a:lnTo>
                    <a:lnTo>
                      <a:pt x="15" y="177"/>
                    </a:lnTo>
                    <a:lnTo>
                      <a:pt x="12" y="172"/>
                    </a:lnTo>
                    <a:lnTo>
                      <a:pt x="7" y="168"/>
                    </a:lnTo>
                    <a:lnTo>
                      <a:pt x="3" y="158"/>
                    </a:lnTo>
                    <a:lnTo>
                      <a:pt x="0" y="141"/>
                    </a:lnTo>
                    <a:lnTo>
                      <a:pt x="0" y="124"/>
                    </a:lnTo>
                    <a:lnTo>
                      <a:pt x="3" y="107"/>
                    </a:lnTo>
                    <a:lnTo>
                      <a:pt x="8" y="89"/>
                    </a:lnTo>
                    <a:lnTo>
                      <a:pt x="15" y="73"/>
                    </a:lnTo>
                    <a:lnTo>
                      <a:pt x="24" y="57"/>
                    </a:lnTo>
                    <a:lnTo>
                      <a:pt x="35" y="42"/>
                    </a:lnTo>
                    <a:lnTo>
                      <a:pt x="47" y="28"/>
                    </a:lnTo>
                    <a:lnTo>
                      <a:pt x="57" y="21"/>
                    </a:lnTo>
                    <a:lnTo>
                      <a:pt x="68" y="14"/>
                    </a:lnTo>
                    <a:lnTo>
                      <a:pt x="80" y="9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114" y="0"/>
                    </a:lnTo>
                    <a:lnTo>
                      <a:pt x="125" y="1"/>
                    </a:lnTo>
                    <a:lnTo>
                      <a:pt x="134" y="4"/>
                    </a:lnTo>
                    <a:lnTo>
                      <a:pt x="144" y="12"/>
                    </a:lnTo>
                    <a:lnTo>
                      <a:pt x="151" y="23"/>
                    </a:lnTo>
                    <a:lnTo>
                      <a:pt x="155" y="33"/>
                    </a:lnTo>
                    <a:lnTo>
                      <a:pt x="156" y="41"/>
                    </a:lnTo>
                    <a:lnTo>
                      <a:pt x="153" y="48"/>
                    </a:lnTo>
                    <a:lnTo>
                      <a:pt x="150" y="52"/>
                    </a:lnTo>
                    <a:lnTo>
                      <a:pt x="144" y="57"/>
                    </a:lnTo>
                    <a:lnTo>
                      <a:pt x="137" y="61"/>
                    </a:lnTo>
                    <a:lnTo>
                      <a:pt x="132" y="59"/>
                    </a:lnTo>
                    <a:lnTo>
                      <a:pt x="127" y="56"/>
                    </a:lnTo>
                    <a:lnTo>
                      <a:pt x="123" y="52"/>
                    </a:lnTo>
                    <a:lnTo>
                      <a:pt x="119" y="50"/>
                    </a:lnTo>
                    <a:lnTo>
                      <a:pt x="119" y="46"/>
                    </a:lnTo>
                    <a:lnTo>
                      <a:pt x="122" y="42"/>
                    </a:lnTo>
                    <a:lnTo>
                      <a:pt x="126" y="40"/>
                    </a:lnTo>
                    <a:lnTo>
                      <a:pt x="130" y="40"/>
                    </a:lnTo>
                    <a:lnTo>
                      <a:pt x="137" y="51"/>
                    </a:lnTo>
                    <a:lnTo>
                      <a:pt x="144" y="48"/>
                    </a:lnTo>
                    <a:lnTo>
                      <a:pt x="148" y="44"/>
                    </a:lnTo>
                    <a:lnTo>
                      <a:pt x="148" y="39"/>
                    </a:lnTo>
                    <a:lnTo>
                      <a:pt x="147" y="32"/>
                    </a:lnTo>
                    <a:lnTo>
                      <a:pt x="145" y="28"/>
                    </a:lnTo>
                    <a:lnTo>
                      <a:pt x="143" y="25"/>
                    </a:lnTo>
                    <a:lnTo>
                      <a:pt x="141" y="21"/>
                    </a:lnTo>
                    <a:lnTo>
                      <a:pt x="140" y="20"/>
                    </a:lnTo>
                    <a:lnTo>
                      <a:pt x="136" y="17"/>
                    </a:lnTo>
                    <a:lnTo>
                      <a:pt x="133" y="14"/>
                    </a:lnTo>
                    <a:lnTo>
                      <a:pt x="128" y="12"/>
                    </a:lnTo>
                    <a:lnTo>
                      <a:pt x="123" y="11"/>
                    </a:lnTo>
                    <a:lnTo>
                      <a:pt x="119" y="11"/>
                    </a:lnTo>
                    <a:lnTo>
                      <a:pt x="113" y="11"/>
                    </a:lnTo>
                    <a:lnTo>
                      <a:pt x="109" y="12"/>
                    </a:lnTo>
                    <a:lnTo>
                      <a:pt x="103" y="13"/>
                    </a:lnTo>
                    <a:lnTo>
                      <a:pt x="92" y="18"/>
                    </a:lnTo>
                    <a:lnTo>
                      <a:pt x="85" y="26"/>
                    </a:lnTo>
                    <a:lnTo>
                      <a:pt x="82" y="36"/>
                    </a:lnTo>
                    <a:lnTo>
                      <a:pt x="81" y="47"/>
                    </a:lnTo>
                    <a:lnTo>
                      <a:pt x="83" y="58"/>
                    </a:lnTo>
                    <a:lnTo>
                      <a:pt x="87" y="70"/>
                    </a:lnTo>
                    <a:lnTo>
                      <a:pt x="92" y="80"/>
                    </a:lnTo>
                    <a:lnTo>
                      <a:pt x="99" y="90"/>
                    </a:lnTo>
                    <a:lnTo>
                      <a:pt x="106" y="101"/>
                    </a:lnTo>
                    <a:lnTo>
                      <a:pt x="114" y="110"/>
                    </a:lnTo>
                    <a:lnTo>
                      <a:pt x="121" y="119"/>
                    </a:lnTo>
                    <a:lnTo>
                      <a:pt x="129" y="127"/>
                    </a:lnTo>
                    <a:lnTo>
                      <a:pt x="135" y="134"/>
                    </a:lnTo>
                    <a:lnTo>
                      <a:pt x="137" y="142"/>
                    </a:lnTo>
                    <a:lnTo>
                      <a:pt x="137" y="150"/>
                    </a:lnTo>
                    <a:lnTo>
                      <a:pt x="136" y="157"/>
                    </a:lnTo>
                    <a:lnTo>
                      <a:pt x="133" y="163"/>
                    </a:lnTo>
                    <a:lnTo>
                      <a:pt x="129" y="169"/>
                    </a:lnTo>
                    <a:lnTo>
                      <a:pt x="125" y="175"/>
                    </a:lnTo>
                    <a:lnTo>
                      <a:pt x="120" y="179"/>
                    </a:lnTo>
                    <a:lnTo>
                      <a:pt x="115" y="181"/>
                    </a:lnTo>
                    <a:lnTo>
                      <a:pt x="110" y="184"/>
                    </a:lnTo>
                    <a:lnTo>
                      <a:pt x="105" y="185"/>
                    </a:lnTo>
                    <a:lnTo>
                      <a:pt x="99" y="184"/>
                    </a:lnTo>
                    <a:lnTo>
                      <a:pt x="95" y="184"/>
                    </a:lnTo>
                    <a:lnTo>
                      <a:pt x="89" y="181"/>
                    </a:lnTo>
                    <a:lnTo>
                      <a:pt x="84" y="180"/>
                    </a:lnTo>
                    <a:lnTo>
                      <a:pt x="80" y="178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72" name="未知"/>
              <p:cNvSpPr>
                <a:spLocks/>
              </p:cNvSpPr>
              <p:nvPr/>
            </p:nvSpPr>
            <p:spPr bwMode="auto">
              <a:xfrm>
                <a:off x="96" y="35"/>
                <a:ext cx="9" cy="36"/>
              </a:xfrm>
              <a:custGeom>
                <a:avLst/>
                <a:gdLst>
                  <a:gd name="T0" fmla="*/ 0 w 20"/>
                  <a:gd name="T1" fmla="*/ 1 h 71"/>
                  <a:gd name="T2" fmla="*/ 0 w 20"/>
                  <a:gd name="T3" fmla="*/ 1 h 71"/>
                  <a:gd name="T4" fmla="*/ 0 w 20"/>
                  <a:gd name="T5" fmla="*/ 1 h 71"/>
                  <a:gd name="T6" fmla="*/ 0 w 20"/>
                  <a:gd name="T7" fmla="*/ 1 h 71"/>
                  <a:gd name="T8" fmla="*/ 0 w 20"/>
                  <a:gd name="T9" fmla="*/ 1 h 71"/>
                  <a:gd name="T10" fmla="*/ 0 w 20"/>
                  <a:gd name="T11" fmla="*/ 1 h 71"/>
                  <a:gd name="T12" fmla="*/ 0 w 20"/>
                  <a:gd name="T13" fmla="*/ 1 h 71"/>
                  <a:gd name="T14" fmla="*/ 0 w 20"/>
                  <a:gd name="T15" fmla="*/ 1 h 71"/>
                  <a:gd name="T16" fmla="*/ 0 w 20"/>
                  <a:gd name="T17" fmla="*/ 0 h 71"/>
                  <a:gd name="T18" fmla="*/ 0 w 20"/>
                  <a:gd name="T19" fmla="*/ 1 h 71"/>
                  <a:gd name="T20" fmla="*/ 0 w 20"/>
                  <a:gd name="T21" fmla="*/ 1 h 71"/>
                  <a:gd name="T22" fmla="*/ 0 w 20"/>
                  <a:gd name="T23" fmla="*/ 1 h 71"/>
                  <a:gd name="T24" fmla="*/ 0 w 20"/>
                  <a:gd name="T25" fmla="*/ 1 h 71"/>
                  <a:gd name="T26" fmla="*/ 0 w 20"/>
                  <a:gd name="T27" fmla="*/ 1 h 7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0" h="71">
                    <a:moveTo>
                      <a:pt x="15" y="71"/>
                    </a:moveTo>
                    <a:lnTo>
                      <a:pt x="8" y="62"/>
                    </a:lnTo>
                    <a:lnTo>
                      <a:pt x="5" y="50"/>
                    </a:lnTo>
                    <a:lnTo>
                      <a:pt x="2" y="39"/>
                    </a:lnTo>
                    <a:lnTo>
                      <a:pt x="0" y="27"/>
                    </a:lnTo>
                    <a:lnTo>
                      <a:pt x="0" y="20"/>
                    </a:lnTo>
                    <a:lnTo>
                      <a:pt x="1" y="14"/>
                    </a:lnTo>
                    <a:lnTo>
                      <a:pt x="2" y="7"/>
                    </a:lnTo>
                    <a:lnTo>
                      <a:pt x="5" y="0"/>
                    </a:lnTo>
                    <a:lnTo>
                      <a:pt x="6" y="14"/>
                    </a:lnTo>
                    <a:lnTo>
                      <a:pt x="8" y="32"/>
                    </a:lnTo>
                    <a:lnTo>
                      <a:pt x="13" y="52"/>
                    </a:lnTo>
                    <a:lnTo>
                      <a:pt x="20" y="69"/>
                    </a:lnTo>
                    <a:lnTo>
                      <a:pt x="15" y="7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73" name="未知"/>
              <p:cNvSpPr>
                <a:spLocks/>
              </p:cNvSpPr>
              <p:nvPr/>
            </p:nvSpPr>
            <p:spPr bwMode="auto">
              <a:xfrm>
                <a:off x="69" y="90"/>
                <a:ext cx="120" cy="136"/>
              </a:xfrm>
              <a:custGeom>
                <a:avLst/>
                <a:gdLst>
                  <a:gd name="T0" fmla="*/ 1 w 240"/>
                  <a:gd name="T1" fmla="*/ 1 h 272"/>
                  <a:gd name="T2" fmla="*/ 1 w 240"/>
                  <a:gd name="T3" fmla="*/ 1 h 272"/>
                  <a:gd name="T4" fmla="*/ 1 w 240"/>
                  <a:gd name="T5" fmla="*/ 1 h 272"/>
                  <a:gd name="T6" fmla="*/ 1 w 240"/>
                  <a:gd name="T7" fmla="*/ 1 h 272"/>
                  <a:gd name="T8" fmla="*/ 1 w 240"/>
                  <a:gd name="T9" fmla="*/ 1 h 272"/>
                  <a:gd name="T10" fmla="*/ 1 w 240"/>
                  <a:gd name="T11" fmla="*/ 1 h 272"/>
                  <a:gd name="T12" fmla="*/ 1 w 240"/>
                  <a:gd name="T13" fmla="*/ 1 h 272"/>
                  <a:gd name="T14" fmla="*/ 1 w 240"/>
                  <a:gd name="T15" fmla="*/ 1 h 272"/>
                  <a:gd name="T16" fmla="*/ 1 w 240"/>
                  <a:gd name="T17" fmla="*/ 1 h 272"/>
                  <a:gd name="T18" fmla="*/ 1 w 240"/>
                  <a:gd name="T19" fmla="*/ 1 h 272"/>
                  <a:gd name="T20" fmla="*/ 1 w 240"/>
                  <a:gd name="T21" fmla="*/ 1 h 272"/>
                  <a:gd name="T22" fmla="*/ 1 w 240"/>
                  <a:gd name="T23" fmla="*/ 1 h 272"/>
                  <a:gd name="T24" fmla="*/ 1 w 240"/>
                  <a:gd name="T25" fmla="*/ 1 h 272"/>
                  <a:gd name="T26" fmla="*/ 1 w 240"/>
                  <a:gd name="T27" fmla="*/ 1 h 272"/>
                  <a:gd name="T28" fmla="*/ 1 w 240"/>
                  <a:gd name="T29" fmla="*/ 1 h 272"/>
                  <a:gd name="T30" fmla="*/ 1 w 240"/>
                  <a:gd name="T31" fmla="*/ 1 h 272"/>
                  <a:gd name="T32" fmla="*/ 1 w 240"/>
                  <a:gd name="T33" fmla="*/ 1 h 272"/>
                  <a:gd name="T34" fmla="*/ 1 w 240"/>
                  <a:gd name="T35" fmla="*/ 1 h 272"/>
                  <a:gd name="T36" fmla="*/ 1 w 240"/>
                  <a:gd name="T37" fmla="*/ 1 h 272"/>
                  <a:gd name="T38" fmla="*/ 1 w 240"/>
                  <a:gd name="T39" fmla="*/ 1 h 272"/>
                  <a:gd name="T40" fmla="*/ 1 w 240"/>
                  <a:gd name="T41" fmla="*/ 1 h 272"/>
                  <a:gd name="T42" fmla="*/ 1 w 240"/>
                  <a:gd name="T43" fmla="*/ 1 h 272"/>
                  <a:gd name="T44" fmla="*/ 1 w 240"/>
                  <a:gd name="T45" fmla="*/ 1 h 272"/>
                  <a:gd name="T46" fmla="*/ 1 w 240"/>
                  <a:gd name="T47" fmla="*/ 1 h 272"/>
                  <a:gd name="T48" fmla="*/ 1 w 240"/>
                  <a:gd name="T49" fmla="*/ 1 h 272"/>
                  <a:gd name="T50" fmla="*/ 1 w 240"/>
                  <a:gd name="T51" fmla="*/ 1 h 272"/>
                  <a:gd name="T52" fmla="*/ 1 w 240"/>
                  <a:gd name="T53" fmla="*/ 1 h 272"/>
                  <a:gd name="T54" fmla="*/ 1 w 240"/>
                  <a:gd name="T55" fmla="*/ 1 h 272"/>
                  <a:gd name="T56" fmla="*/ 1 w 240"/>
                  <a:gd name="T57" fmla="*/ 2 h 272"/>
                  <a:gd name="T58" fmla="*/ 1 w 240"/>
                  <a:gd name="T59" fmla="*/ 2 h 272"/>
                  <a:gd name="T60" fmla="*/ 1 w 240"/>
                  <a:gd name="T61" fmla="*/ 1 h 272"/>
                  <a:gd name="T62" fmla="*/ 1 w 240"/>
                  <a:gd name="T63" fmla="*/ 1 h 272"/>
                  <a:gd name="T64" fmla="*/ 1 w 240"/>
                  <a:gd name="T65" fmla="*/ 1 h 272"/>
                  <a:gd name="T66" fmla="*/ 1 w 240"/>
                  <a:gd name="T67" fmla="*/ 1 h 272"/>
                  <a:gd name="T68" fmla="*/ 1 w 240"/>
                  <a:gd name="T69" fmla="*/ 1 h 272"/>
                  <a:gd name="T70" fmla="*/ 1 w 240"/>
                  <a:gd name="T71" fmla="*/ 1 h 272"/>
                  <a:gd name="T72" fmla="*/ 1 w 240"/>
                  <a:gd name="T73" fmla="*/ 1 h 272"/>
                  <a:gd name="T74" fmla="*/ 1 w 240"/>
                  <a:gd name="T75" fmla="*/ 1 h 272"/>
                  <a:gd name="T76" fmla="*/ 1 w 240"/>
                  <a:gd name="T77" fmla="*/ 1 h 272"/>
                  <a:gd name="T78" fmla="*/ 1 w 240"/>
                  <a:gd name="T79" fmla="*/ 1 h 272"/>
                  <a:gd name="T80" fmla="*/ 1 w 240"/>
                  <a:gd name="T81" fmla="*/ 1 h 272"/>
                  <a:gd name="T82" fmla="*/ 1 w 240"/>
                  <a:gd name="T83" fmla="*/ 1 h 272"/>
                  <a:gd name="T84" fmla="*/ 1 w 240"/>
                  <a:gd name="T85" fmla="*/ 1 h 272"/>
                  <a:gd name="T86" fmla="*/ 1 w 240"/>
                  <a:gd name="T87" fmla="*/ 1 h 272"/>
                  <a:gd name="T88" fmla="*/ 1 w 240"/>
                  <a:gd name="T89" fmla="*/ 1 h 272"/>
                  <a:gd name="T90" fmla="*/ 1 w 240"/>
                  <a:gd name="T91" fmla="*/ 1 h 272"/>
                  <a:gd name="T92" fmla="*/ 1 w 240"/>
                  <a:gd name="T93" fmla="*/ 1 h 272"/>
                  <a:gd name="T94" fmla="*/ 1 w 240"/>
                  <a:gd name="T95" fmla="*/ 1 h 272"/>
                  <a:gd name="T96" fmla="*/ 1 w 240"/>
                  <a:gd name="T97" fmla="*/ 1 h 272"/>
                  <a:gd name="T98" fmla="*/ 1 w 240"/>
                  <a:gd name="T99" fmla="*/ 1 h 272"/>
                  <a:gd name="T100" fmla="*/ 1 w 240"/>
                  <a:gd name="T101" fmla="*/ 1 h 272"/>
                  <a:gd name="T102" fmla="*/ 1 w 240"/>
                  <a:gd name="T103" fmla="*/ 1 h 272"/>
                  <a:gd name="T104" fmla="*/ 1 w 240"/>
                  <a:gd name="T105" fmla="*/ 1 h 272"/>
                  <a:gd name="T106" fmla="*/ 1 w 240"/>
                  <a:gd name="T107" fmla="*/ 1 h 272"/>
                  <a:gd name="T108" fmla="*/ 1 w 240"/>
                  <a:gd name="T109" fmla="*/ 1 h 272"/>
                  <a:gd name="T110" fmla="*/ 1 w 240"/>
                  <a:gd name="T111" fmla="*/ 1 h 27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40" h="272">
                    <a:moveTo>
                      <a:pt x="203" y="21"/>
                    </a:moveTo>
                    <a:lnTo>
                      <a:pt x="206" y="24"/>
                    </a:lnTo>
                    <a:lnTo>
                      <a:pt x="207" y="29"/>
                    </a:lnTo>
                    <a:lnTo>
                      <a:pt x="207" y="34"/>
                    </a:lnTo>
                    <a:lnTo>
                      <a:pt x="206" y="35"/>
                    </a:lnTo>
                    <a:lnTo>
                      <a:pt x="204" y="32"/>
                    </a:lnTo>
                    <a:lnTo>
                      <a:pt x="202" y="29"/>
                    </a:lnTo>
                    <a:lnTo>
                      <a:pt x="200" y="24"/>
                    </a:lnTo>
                    <a:lnTo>
                      <a:pt x="203" y="21"/>
                    </a:lnTo>
                    <a:lnTo>
                      <a:pt x="194" y="16"/>
                    </a:lnTo>
                    <a:lnTo>
                      <a:pt x="194" y="20"/>
                    </a:lnTo>
                    <a:lnTo>
                      <a:pt x="195" y="22"/>
                    </a:lnTo>
                    <a:lnTo>
                      <a:pt x="195" y="25"/>
                    </a:lnTo>
                    <a:lnTo>
                      <a:pt x="195" y="29"/>
                    </a:lnTo>
                    <a:lnTo>
                      <a:pt x="197" y="34"/>
                    </a:lnTo>
                    <a:lnTo>
                      <a:pt x="200" y="39"/>
                    </a:lnTo>
                    <a:lnTo>
                      <a:pt x="204" y="42"/>
                    </a:lnTo>
                    <a:lnTo>
                      <a:pt x="210" y="40"/>
                    </a:lnTo>
                    <a:lnTo>
                      <a:pt x="213" y="36"/>
                    </a:lnTo>
                    <a:lnTo>
                      <a:pt x="215" y="30"/>
                    </a:lnTo>
                    <a:lnTo>
                      <a:pt x="214" y="25"/>
                    </a:lnTo>
                    <a:lnTo>
                      <a:pt x="213" y="21"/>
                    </a:lnTo>
                    <a:lnTo>
                      <a:pt x="234" y="22"/>
                    </a:lnTo>
                    <a:lnTo>
                      <a:pt x="237" y="20"/>
                    </a:lnTo>
                    <a:lnTo>
                      <a:pt x="240" y="16"/>
                    </a:lnTo>
                    <a:lnTo>
                      <a:pt x="240" y="12"/>
                    </a:lnTo>
                    <a:lnTo>
                      <a:pt x="236" y="6"/>
                    </a:lnTo>
                    <a:lnTo>
                      <a:pt x="234" y="6"/>
                    </a:lnTo>
                    <a:lnTo>
                      <a:pt x="233" y="7"/>
                    </a:lnTo>
                    <a:lnTo>
                      <a:pt x="232" y="8"/>
                    </a:lnTo>
                    <a:lnTo>
                      <a:pt x="230" y="11"/>
                    </a:lnTo>
                    <a:lnTo>
                      <a:pt x="229" y="13"/>
                    </a:lnTo>
                    <a:lnTo>
                      <a:pt x="227" y="15"/>
                    </a:lnTo>
                    <a:lnTo>
                      <a:pt x="227" y="16"/>
                    </a:lnTo>
                    <a:lnTo>
                      <a:pt x="221" y="15"/>
                    </a:lnTo>
                    <a:lnTo>
                      <a:pt x="218" y="14"/>
                    </a:lnTo>
                    <a:lnTo>
                      <a:pt x="213" y="13"/>
                    </a:lnTo>
                    <a:lnTo>
                      <a:pt x="207" y="14"/>
                    </a:lnTo>
                    <a:lnTo>
                      <a:pt x="199" y="11"/>
                    </a:lnTo>
                    <a:lnTo>
                      <a:pt x="190" y="9"/>
                    </a:lnTo>
                    <a:lnTo>
                      <a:pt x="180" y="11"/>
                    </a:lnTo>
                    <a:lnTo>
                      <a:pt x="171" y="13"/>
                    </a:lnTo>
                    <a:lnTo>
                      <a:pt x="160" y="16"/>
                    </a:lnTo>
                    <a:lnTo>
                      <a:pt x="151" y="21"/>
                    </a:lnTo>
                    <a:lnTo>
                      <a:pt x="141" y="25"/>
                    </a:lnTo>
                    <a:lnTo>
                      <a:pt x="132" y="30"/>
                    </a:lnTo>
                    <a:lnTo>
                      <a:pt x="128" y="40"/>
                    </a:lnTo>
                    <a:lnTo>
                      <a:pt x="127" y="51"/>
                    </a:lnTo>
                    <a:lnTo>
                      <a:pt x="128" y="61"/>
                    </a:lnTo>
                    <a:lnTo>
                      <a:pt x="135" y="72"/>
                    </a:lnTo>
                    <a:lnTo>
                      <a:pt x="134" y="77"/>
                    </a:lnTo>
                    <a:lnTo>
                      <a:pt x="132" y="82"/>
                    </a:lnTo>
                    <a:lnTo>
                      <a:pt x="129" y="85"/>
                    </a:lnTo>
                    <a:lnTo>
                      <a:pt x="123" y="88"/>
                    </a:lnTo>
                    <a:lnTo>
                      <a:pt x="121" y="84"/>
                    </a:lnTo>
                    <a:lnTo>
                      <a:pt x="118" y="77"/>
                    </a:lnTo>
                    <a:lnTo>
                      <a:pt x="113" y="69"/>
                    </a:lnTo>
                    <a:lnTo>
                      <a:pt x="109" y="60"/>
                    </a:lnTo>
                    <a:lnTo>
                      <a:pt x="111" y="50"/>
                    </a:lnTo>
                    <a:lnTo>
                      <a:pt x="112" y="42"/>
                    </a:lnTo>
                    <a:lnTo>
                      <a:pt x="112" y="37"/>
                    </a:lnTo>
                    <a:lnTo>
                      <a:pt x="108" y="34"/>
                    </a:lnTo>
                    <a:lnTo>
                      <a:pt x="100" y="42"/>
                    </a:lnTo>
                    <a:lnTo>
                      <a:pt x="91" y="32"/>
                    </a:lnTo>
                    <a:lnTo>
                      <a:pt x="86" y="22"/>
                    </a:lnTo>
                    <a:lnTo>
                      <a:pt x="83" y="12"/>
                    </a:lnTo>
                    <a:lnTo>
                      <a:pt x="80" y="0"/>
                    </a:lnTo>
                    <a:lnTo>
                      <a:pt x="80" y="13"/>
                    </a:lnTo>
                    <a:lnTo>
                      <a:pt x="84" y="25"/>
                    </a:lnTo>
                    <a:lnTo>
                      <a:pt x="90" y="38"/>
                    </a:lnTo>
                    <a:lnTo>
                      <a:pt x="98" y="52"/>
                    </a:lnTo>
                    <a:lnTo>
                      <a:pt x="105" y="66"/>
                    </a:lnTo>
                    <a:lnTo>
                      <a:pt x="109" y="80"/>
                    </a:lnTo>
                    <a:lnTo>
                      <a:pt x="113" y="93"/>
                    </a:lnTo>
                    <a:lnTo>
                      <a:pt x="112" y="108"/>
                    </a:lnTo>
                    <a:lnTo>
                      <a:pt x="105" y="107"/>
                    </a:lnTo>
                    <a:lnTo>
                      <a:pt x="99" y="101"/>
                    </a:lnTo>
                    <a:lnTo>
                      <a:pt x="94" y="96"/>
                    </a:lnTo>
                    <a:lnTo>
                      <a:pt x="92" y="93"/>
                    </a:lnTo>
                    <a:lnTo>
                      <a:pt x="84" y="84"/>
                    </a:lnTo>
                    <a:lnTo>
                      <a:pt x="75" y="81"/>
                    </a:lnTo>
                    <a:lnTo>
                      <a:pt x="62" y="80"/>
                    </a:lnTo>
                    <a:lnTo>
                      <a:pt x="51" y="80"/>
                    </a:lnTo>
                    <a:lnTo>
                      <a:pt x="38" y="80"/>
                    </a:lnTo>
                    <a:lnTo>
                      <a:pt x="27" y="76"/>
                    </a:lnTo>
                    <a:lnTo>
                      <a:pt x="17" y="68"/>
                    </a:lnTo>
                    <a:lnTo>
                      <a:pt x="12" y="54"/>
                    </a:lnTo>
                    <a:lnTo>
                      <a:pt x="14" y="47"/>
                    </a:lnTo>
                    <a:lnTo>
                      <a:pt x="17" y="42"/>
                    </a:lnTo>
                    <a:lnTo>
                      <a:pt x="22" y="36"/>
                    </a:lnTo>
                    <a:lnTo>
                      <a:pt x="28" y="32"/>
                    </a:lnTo>
                    <a:lnTo>
                      <a:pt x="36" y="34"/>
                    </a:lnTo>
                    <a:lnTo>
                      <a:pt x="43" y="36"/>
                    </a:lnTo>
                    <a:lnTo>
                      <a:pt x="46" y="42"/>
                    </a:lnTo>
                    <a:lnTo>
                      <a:pt x="47" y="49"/>
                    </a:lnTo>
                    <a:lnTo>
                      <a:pt x="53" y="46"/>
                    </a:lnTo>
                    <a:lnTo>
                      <a:pt x="50" y="38"/>
                    </a:lnTo>
                    <a:lnTo>
                      <a:pt x="45" y="31"/>
                    </a:lnTo>
                    <a:lnTo>
                      <a:pt x="38" y="27"/>
                    </a:lnTo>
                    <a:lnTo>
                      <a:pt x="30" y="25"/>
                    </a:lnTo>
                    <a:lnTo>
                      <a:pt x="18" y="31"/>
                    </a:lnTo>
                    <a:lnTo>
                      <a:pt x="12" y="38"/>
                    </a:lnTo>
                    <a:lnTo>
                      <a:pt x="7" y="46"/>
                    </a:lnTo>
                    <a:lnTo>
                      <a:pt x="6" y="57"/>
                    </a:lnTo>
                    <a:lnTo>
                      <a:pt x="10" y="66"/>
                    </a:lnTo>
                    <a:lnTo>
                      <a:pt x="16" y="73"/>
                    </a:lnTo>
                    <a:lnTo>
                      <a:pt x="22" y="78"/>
                    </a:lnTo>
                    <a:lnTo>
                      <a:pt x="29" y="83"/>
                    </a:lnTo>
                    <a:lnTo>
                      <a:pt x="21" y="97"/>
                    </a:lnTo>
                    <a:lnTo>
                      <a:pt x="12" y="108"/>
                    </a:lnTo>
                    <a:lnTo>
                      <a:pt x="3" y="122"/>
                    </a:lnTo>
                    <a:lnTo>
                      <a:pt x="0" y="138"/>
                    </a:lnTo>
                    <a:lnTo>
                      <a:pt x="5" y="142"/>
                    </a:lnTo>
                    <a:lnTo>
                      <a:pt x="9" y="131"/>
                    </a:lnTo>
                    <a:lnTo>
                      <a:pt x="13" y="121"/>
                    </a:lnTo>
                    <a:lnTo>
                      <a:pt x="17" y="111"/>
                    </a:lnTo>
                    <a:lnTo>
                      <a:pt x="25" y="100"/>
                    </a:lnTo>
                    <a:lnTo>
                      <a:pt x="29" y="97"/>
                    </a:lnTo>
                    <a:lnTo>
                      <a:pt x="33" y="93"/>
                    </a:lnTo>
                    <a:lnTo>
                      <a:pt x="38" y="90"/>
                    </a:lnTo>
                    <a:lnTo>
                      <a:pt x="43" y="89"/>
                    </a:lnTo>
                    <a:lnTo>
                      <a:pt x="48" y="88"/>
                    </a:lnTo>
                    <a:lnTo>
                      <a:pt x="53" y="87"/>
                    </a:lnTo>
                    <a:lnTo>
                      <a:pt x="59" y="87"/>
                    </a:lnTo>
                    <a:lnTo>
                      <a:pt x="63" y="88"/>
                    </a:lnTo>
                    <a:lnTo>
                      <a:pt x="54" y="96"/>
                    </a:lnTo>
                    <a:lnTo>
                      <a:pt x="51" y="104"/>
                    </a:lnTo>
                    <a:lnTo>
                      <a:pt x="50" y="112"/>
                    </a:lnTo>
                    <a:lnTo>
                      <a:pt x="51" y="118"/>
                    </a:lnTo>
                    <a:lnTo>
                      <a:pt x="53" y="123"/>
                    </a:lnTo>
                    <a:lnTo>
                      <a:pt x="58" y="127"/>
                    </a:lnTo>
                    <a:lnTo>
                      <a:pt x="62" y="129"/>
                    </a:lnTo>
                    <a:lnTo>
                      <a:pt x="68" y="130"/>
                    </a:lnTo>
                    <a:lnTo>
                      <a:pt x="71" y="130"/>
                    </a:lnTo>
                    <a:lnTo>
                      <a:pt x="75" y="128"/>
                    </a:lnTo>
                    <a:lnTo>
                      <a:pt x="77" y="126"/>
                    </a:lnTo>
                    <a:lnTo>
                      <a:pt x="78" y="122"/>
                    </a:lnTo>
                    <a:lnTo>
                      <a:pt x="78" y="118"/>
                    </a:lnTo>
                    <a:lnTo>
                      <a:pt x="77" y="114"/>
                    </a:lnTo>
                    <a:lnTo>
                      <a:pt x="74" y="111"/>
                    </a:lnTo>
                    <a:lnTo>
                      <a:pt x="70" y="110"/>
                    </a:lnTo>
                    <a:lnTo>
                      <a:pt x="67" y="113"/>
                    </a:lnTo>
                    <a:lnTo>
                      <a:pt x="69" y="116"/>
                    </a:lnTo>
                    <a:lnTo>
                      <a:pt x="71" y="121"/>
                    </a:lnTo>
                    <a:lnTo>
                      <a:pt x="71" y="125"/>
                    </a:lnTo>
                    <a:lnTo>
                      <a:pt x="67" y="128"/>
                    </a:lnTo>
                    <a:lnTo>
                      <a:pt x="62" y="126"/>
                    </a:lnTo>
                    <a:lnTo>
                      <a:pt x="58" y="123"/>
                    </a:lnTo>
                    <a:lnTo>
                      <a:pt x="55" y="120"/>
                    </a:lnTo>
                    <a:lnTo>
                      <a:pt x="54" y="114"/>
                    </a:lnTo>
                    <a:lnTo>
                      <a:pt x="54" y="110"/>
                    </a:lnTo>
                    <a:lnTo>
                      <a:pt x="58" y="104"/>
                    </a:lnTo>
                    <a:lnTo>
                      <a:pt x="62" y="99"/>
                    </a:lnTo>
                    <a:lnTo>
                      <a:pt x="70" y="97"/>
                    </a:lnTo>
                    <a:lnTo>
                      <a:pt x="80" y="99"/>
                    </a:lnTo>
                    <a:lnTo>
                      <a:pt x="88" y="103"/>
                    </a:lnTo>
                    <a:lnTo>
                      <a:pt x="94" y="107"/>
                    </a:lnTo>
                    <a:lnTo>
                      <a:pt x="100" y="115"/>
                    </a:lnTo>
                    <a:lnTo>
                      <a:pt x="103" y="128"/>
                    </a:lnTo>
                    <a:lnTo>
                      <a:pt x="100" y="139"/>
                    </a:lnTo>
                    <a:lnTo>
                      <a:pt x="97" y="151"/>
                    </a:lnTo>
                    <a:lnTo>
                      <a:pt x="92" y="161"/>
                    </a:lnTo>
                    <a:lnTo>
                      <a:pt x="93" y="176"/>
                    </a:lnTo>
                    <a:lnTo>
                      <a:pt x="90" y="189"/>
                    </a:lnTo>
                    <a:lnTo>
                      <a:pt x="84" y="201"/>
                    </a:lnTo>
                    <a:lnTo>
                      <a:pt x="77" y="214"/>
                    </a:lnTo>
                    <a:lnTo>
                      <a:pt x="70" y="221"/>
                    </a:lnTo>
                    <a:lnTo>
                      <a:pt x="62" y="228"/>
                    </a:lnTo>
                    <a:lnTo>
                      <a:pt x="53" y="234"/>
                    </a:lnTo>
                    <a:lnTo>
                      <a:pt x="45" y="241"/>
                    </a:lnTo>
                    <a:lnTo>
                      <a:pt x="37" y="247"/>
                    </a:lnTo>
                    <a:lnTo>
                      <a:pt x="31" y="255"/>
                    </a:lnTo>
                    <a:lnTo>
                      <a:pt x="27" y="263"/>
                    </a:lnTo>
                    <a:lnTo>
                      <a:pt x="24" y="272"/>
                    </a:lnTo>
                    <a:lnTo>
                      <a:pt x="30" y="272"/>
                    </a:lnTo>
                    <a:lnTo>
                      <a:pt x="35" y="268"/>
                    </a:lnTo>
                    <a:lnTo>
                      <a:pt x="40" y="264"/>
                    </a:lnTo>
                    <a:lnTo>
                      <a:pt x="46" y="262"/>
                    </a:lnTo>
                    <a:lnTo>
                      <a:pt x="59" y="263"/>
                    </a:lnTo>
                    <a:lnTo>
                      <a:pt x="68" y="260"/>
                    </a:lnTo>
                    <a:lnTo>
                      <a:pt x="76" y="255"/>
                    </a:lnTo>
                    <a:lnTo>
                      <a:pt x="82" y="247"/>
                    </a:lnTo>
                    <a:lnTo>
                      <a:pt x="86" y="237"/>
                    </a:lnTo>
                    <a:lnTo>
                      <a:pt x="91" y="228"/>
                    </a:lnTo>
                    <a:lnTo>
                      <a:pt x="96" y="219"/>
                    </a:lnTo>
                    <a:lnTo>
                      <a:pt x="103" y="212"/>
                    </a:lnTo>
                    <a:lnTo>
                      <a:pt x="112" y="214"/>
                    </a:lnTo>
                    <a:lnTo>
                      <a:pt x="118" y="213"/>
                    </a:lnTo>
                    <a:lnTo>
                      <a:pt x="121" y="210"/>
                    </a:lnTo>
                    <a:lnTo>
                      <a:pt x="124" y="205"/>
                    </a:lnTo>
                    <a:lnTo>
                      <a:pt x="126" y="199"/>
                    </a:lnTo>
                    <a:lnTo>
                      <a:pt x="129" y="192"/>
                    </a:lnTo>
                    <a:lnTo>
                      <a:pt x="132" y="187"/>
                    </a:lnTo>
                    <a:lnTo>
                      <a:pt x="138" y="183"/>
                    </a:lnTo>
                    <a:lnTo>
                      <a:pt x="152" y="184"/>
                    </a:lnTo>
                    <a:lnTo>
                      <a:pt x="158" y="187"/>
                    </a:lnTo>
                    <a:lnTo>
                      <a:pt x="157" y="190"/>
                    </a:lnTo>
                    <a:lnTo>
                      <a:pt x="151" y="194"/>
                    </a:lnTo>
                    <a:lnTo>
                      <a:pt x="144" y="199"/>
                    </a:lnTo>
                    <a:lnTo>
                      <a:pt x="137" y="205"/>
                    </a:lnTo>
                    <a:lnTo>
                      <a:pt x="132" y="212"/>
                    </a:lnTo>
                    <a:lnTo>
                      <a:pt x="134" y="219"/>
                    </a:lnTo>
                    <a:lnTo>
                      <a:pt x="136" y="225"/>
                    </a:lnTo>
                    <a:lnTo>
                      <a:pt x="139" y="228"/>
                    </a:lnTo>
                    <a:lnTo>
                      <a:pt x="143" y="232"/>
                    </a:lnTo>
                    <a:lnTo>
                      <a:pt x="149" y="233"/>
                    </a:lnTo>
                    <a:lnTo>
                      <a:pt x="159" y="229"/>
                    </a:lnTo>
                    <a:lnTo>
                      <a:pt x="164" y="220"/>
                    </a:lnTo>
                    <a:lnTo>
                      <a:pt x="167" y="210"/>
                    </a:lnTo>
                    <a:lnTo>
                      <a:pt x="168" y="202"/>
                    </a:lnTo>
                    <a:lnTo>
                      <a:pt x="159" y="199"/>
                    </a:lnTo>
                    <a:lnTo>
                      <a:pt x="159" y="206"/>
                    </a:lnTo>
                    <a:lnTo>
                      <a:pt x="159" y="212"/>
                    </a:lnTo>
                    <a:lnTo>
                      <a:pt x="158" y="218"/>
                    </a:lnTo>
                    <a:lnTo>
                      <a:pt x="153" y="224"/>
                    </a:lnTo>
                    <a:lnTo>
                      <a:pt x="150" y="226"/>
                    </a:lnTo>
                    <a:lnTo>
                      <a:pt x="146" y="224"/>
                    </a:lnTo>
                    <a:lnTo>
                      <a:pt x="144" y="221"/>
                    </a:lnTo>
                    <a:lnTo>
                      <a:pt x="142" y="220"/>
                    </a:lnTo>
                    <a:lnTo>
                      <a:pt x="143" y="213"/>
                    </a:lnTo>
                    <a:lnTo>
                      <a:pt x="146" y="207"/>
                    </a:lnTo>
                    <a:lnTo>
                      <a:pt x="152" y="203"/>
                    </a:lnTo>
                    <a:lnTo>
                      <a:pt x="159" y="199"/>
                    </a:lnTo>
                    <a:lnTo>
                      <a:pt x="168" y="202"/>
                    </a:lnTo>
                    <a:lnTo>
                      <a:pt x="177" y="206"/>
                    </a:lnTo>
                    <a:lnTo>
                      <a:pt x="181" y="212"/>
                    </a:lnTo>
                    <a:lnTo>
                      <a:pt x="180" y="218"/>
                    </a:lnTo>
                    <a:lnTo>
                      <a:pt x="177" y="224"/>
                    </a:lnTo>
                    <a:lnTo>
                      <a:pt x="173" y="230"/>
                    </a:lnTo>
                    <a:lnTo>
                      <a:pt x="169" y="236"/>
                    </a:lnTo>
                    <a:lnTo>
                      <a:pt x="169" y="243"/>
                    </a:lnTo>
                    <a:lnTo>
                      <a:pt x="173" y="250"/>
                    </a:lnTo>
                    <a:lnTo>
                      <a:pt x="177" y="252"/>
                    </a:lnTo>
                    <a:lnTo>
                      <a:pt x="182" y="256"/>
                    </a:lnTo>
                    <a:lnTo>
                      <a:pt x="189" y="257"/>
                    </a:lnTo>
                    <a:lnTo>
                      <a:pt x="195" y="252"/>
                    </a:lnTo>
                    <a:lnTo>
                      <a:pt x="194" y="248"/>
                    </a:lnTo>
                    <a:lnTo>
                      <a:pt x="197" y="244"/>
                    </a:lnTo>
                    <a:lnTo>
                      <a:pt x="200" y="242"/>
                    </a:lnTo>
                    <a:lnTo>
                      <a:pt x="200" y="237"/>
                    </a:lnTo>
                    <a:lnTo>
                      <a:pt x="194" y="239"/>
                    </a:lnTo>
                    <a:lnTo>
                      <a:pt x="190" y="244"/>
                    </a:lnTo>
                    <a:lnTo>
                      <a:pt x="185" y="249"/>
                    </a:lnTo>
                    <a:lnTo>
                      <a:pt x="179" y="248"/>
                    </a:lnTo>
                    <a:lnTo>
                      <a:pt x="179" y="235"/>
                    </a:lnTo>
                    <a:lnTo>
                      <a:pt x="184" y="222"/>
                    </a:lnTo>
                    <a:lnTo>
                      <a:pt x="187" y="211"/>
                    </a:lnTo>
                    <a:lnTo>
                      <a:pt x="180" y="197"/>
                    </a:lnTo>
                    <a:lnTo>
                      <a:pt x="169" y="195"/>
                    </a:lnTo>
                    <a:lnTo>
                      <a:pt x="165" y="188"/>
                    </a:lnTo>
                    <a:lnTo>
                      <a:pt x="159" y="181"/>
                    </a:lnTo>
                    <a:lnTo>
                      <a:pt x="146" y="174"/>
                    </a:lnTo>
                    <a:lnTo>
                      <a:pt x="135" y="179"/>
                    </a:lnTo>
                    <a:lnTo>
                      <a:pt x="127" y="186"/>
                    </a:lnTo>
                    <a:lnTo>
                      <a:pt x="121" y="194"/>
                    </a:lnTo>
                    <a:lnTo>
                      <a:pt x="116" y="204"/>
                    </a:lnTo>
                    <a:lnTo>
                      <a:pt x="108" y="199"/>
                    </a:lnTo>
                    <a:lnTo>
                      <a:pt x="108" y="192"/>
                    </a:lnTo>
                    <a:lnTo>
                      <a:pt x="112" y="184"/>
                    </a:lnTo>
                    <a:lnTo>
                      <a:pt x="114" y="176"/>
                    </a:lnTo>
                    <a:lnTo>
                      <a:pt x="123" y="172"/>
                    </a:lnTo>
                    <a:lnTo>
                      <a:pt x="130" y="166"/>
                    </a:lnTo>
                    <a:lnTo>
                      <a:pt x="135" y="158"/>
                    </a:lnTo>
                    <a:lnTo>
                      <a:pt x="139" y="150"/>
                    </a:lnTo>
                    <a:lnTo>
                      <a:pt x="143" y="142"/>
                    </a:lnTo>
                    <a:lnTo>
                      <a:pt x="147" y="134"/>
                    </a:lnTo>
                    <a:lnTo>
                      <a:pt x="154" y="127"/>
                    </a:lnTo>
                    <a:lnTo>
                      <a:pt x="162" y="122"/>
                    </a:lnTo>
                    <a:lnTo>
                      <a:pt x="173" y="120"/>
                    </a:lnTo>
                    <a:lnTo>
                      <a:pt x="184" y="119"/>
                    </a:lnTo>
                    <a:lnTo>
                      <a:pt x="191" y="119"/>
                    </a:lnTo>
                    <a:lnTo>
                      <a:pt x="195" y="119"/>
                    </a:lnTo>
                    <a:lnTo>
                      <a:pt x="194" y="116"/>
                    </a:lnTo>
                    <a:lnTo>
                      <a:pt x="187" y="114"/>
                    </a:lnTo>
                    <a:lnTo>
                      <a:pt x="180" y="113"/>
                    </a:lnTo>
                    <a:lnTo>
                      <a:pt x="173" y="114"/>
                    </a:lnTo>
                    <a:lnTo>
                      <a:pt x="166" y="116"/>
                    </a:lnTo>
                    <a:lnTo>
                      <a:pt x="159" y="119"/>
                    </a:lnTo>
                    <a:lnTo>
                      <a:pt x="152" y="123"/>
                    </a:lnTo>
                    <a:lnTo>
                      <a:pt x="145" y="127"/>
                    </a:lnTo>
                    <a:lnTo>
                      <a:pt x="139" y="131"/>
                    </a:lnTo>
                    <a:lnTo>
                      <a:pt x="132" y="139"/>
                    </a:lnTo>
                    <a:lnTo>
                      <a:pt x="129" y="150"/>
                    </a:lnTo>
                    <a:lnTo>
                      <a:pt x="124" y="157"/>
                    </a:lnTo>
                    <a:lnTo>
                      <a:pt x="115" y="158"/>
                    </a:lnTo>
                    <a:lnTo>
                      <a:pt x="118" y="141"/>
                    </a:lnTo>
                    <a:lnTo>
                      <a:pt x="119" y="122"/>
                    </a:lnTo>
                    <a:lnTo>
                      <a:pt x="126" y="105"/>
                    </a:lnTo>
                    <a:lnTo>
                      <a:pt x="142" y="93"/>
                    </a:lnTo>
                    <a:lnTo>
                      <a:pt x="143" y="89"/>
                    </a:lnTo>
                    <a:lnTo>
                      <a:pt x="145" y="78"/>
                    </a:lnTo>
                    <a:lnTo>
                      <a:pt x="145" y="68"/>
                    </a:lnTo>
                    <a:lnTo>
                      <a:pt x="141" y="63"/>
                    </a:lnTo>
                    <a:lnTo>
                      <a:pt x="136" y="58"/>
                    </a:lnTo>
                    <a:lnTo>
                      <a:pt x="135" y="51"/>
                    </a:lnTo>
                    <a:lnTo>
                      <a:pt x="135" y="44"/>
                    </a:lnTo>
                    <a:lnTo>
                      <a:pt x="137" y="36"/>
                    </a:lnTo>
                    <a:lnTo>
                      <a:pt x="142" y="31"/>
                    </a:lnTo>
                    <a:lnTo>
                      <a:pt x="146" y="27"/>
                    </a:lnTo>
                    <a:lnTo>
                      <a:pt x="151" y="24"/>
                    </a:lnTo>
                    <a:lnTo>
                      <a:pt x="157" y="27"/>
                    </a:lnTo>
                    <a:lnTo>
                      <a:pt x="164" y="29"/>
                    </a:lnTo>
                    <a:lnTo>
                      <a:pt x="168" y="27"/>
                    </a:lnTo>
                    <a:lnTo>
                      <a:pt x="173" y="28"/>
                    </a:lnTo>
                    <a:lnTo>
                      <a:pt x="177" y="30"/>
                    </a:lnTo>
                    <a:lnTo>
                      <a:pt x="181" y="34"/>
                    </a:lnTo>
                    <a:lnTo>
                      <a:pt x="183" y="40"/>
                    </a:lnTo>
                    <a:lnTo>
                      <a:pt x="180" y="47"/>
                    </a:lnTo>
                    <a:lnTo>
                      <a:pt x="173" y="51"/>
                    </a:lnTo>
                    <a:lnTo>
                      <a:pt x="166" y="52"/>
                    </a:lnTo>
                    <a:lnTo>
                      <a:pt x="162" y="46"/>
                    </a:lnTo>
                    <a:lnTo>
                      <a:pt x="162" y="40"/>
                    </a:lnTo>
                    <a:lnTo>
                      <a:pt x="162" y="35"/>
                    </a:lnTo>
                    <a:lnTo>
                      <a:pt x="164" y="29"/>
                    </a:lnTo>
                    <a:lnTo>
                      <a:pt x="157" y="27"/>
                    </a:lnTo>
                    <a:lnTo>
                      <a:pt x="156" y="31"/>
                    </a:lnTo>
                    <a:lnTo>
                      <a:pt x="156" y="37"/>
                    </a:lnTo>
                    <a:lnTo>
                      <a:pt x="157" y="44"/>
                    </a:lnTo>
                    <a:lnTo>
                      <a:pt x="157" y="50"/>
                    </a:lnTo>
                    <a:lnTo>
                      <a:pt x="160" y="53"/>
                    </a:lnTo>
                    <a:lnTo>
                      <a:pt x="165" y="57"/>
                    </a:lnTo>
                    <a:lnTo>
                      <a:pt x="171" y="58"/>
                    </a:lnTo>
                    <a:lnTo>
                      <a:pt x="176" y="58"/>
                    </a:lnTo>
                    <a:lnTo>
                      <a:pt x="182" y="54"/>
                    </a:lnTo>
                    <a:lnTo>
                      <a:pt x="187" y="50"/>
                    </a:lnTo>
                    <a:lnTo>
                      <a:pt x="190" y="44"/>
                    </a:lnTo>
                    <a:lnTo>
                      <a:pt x="190" y="38"/>
                    </a:lnTo>
                    <a:lnTo>
                      <a:pt x="188" y="32"/>
                    </a:lnTo>
                    <a:lnTo>
                      <a:pt x="184" y="27"/>
                    </a:lnTo>
                    <a:lnTo>
                      <a:pt x="180" y="22"/>
                    </a:lnTo>
                    <a:lnTo>
                      <a:pt x="175" y="19"/>
                    </a:lnTo>
                    <a:lnTo>
                      <a:pt x="180" y="16"/>
                    </a:lnTo>
                    <a:lnTo>
                      <a:pt x="184" y="15"/>
                    </a:lnTo>
                    <a:lnTo>
                      <a:pt x="189" y="15"/>
                    </a:lnTo>
                    <a:lnTo>
                      <a:pt x="194" y="16"/>
                    </a:lnTo>
                    <a:lnTo>
                      <a:pt x="203" y="2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74" name="未知"/>
              <p:cNvSpPr>
                <a:spLocks/>
              </p:cNvSpPr>
              <p:nvPr/>
            </p:nvSpPr>
            <p:spPr bwMode="auto">
              <a:xfrm>
                <a:off x="348" y="64"/>
                <a:ext cx="108" cy="66"/>
              </a:xfrm>
              <a:custGeom>
                <a:avLst/>
                <a:gdLst>
                  <a:gd name="T0" fmla="*/ 1 w 215"/>
                  <a:gd name="T1" fmla="*/ 0 h 134"/>
                  <a:gd name="T2" fmla="*/ 1 w 215"/>
                  <a:gd name="T3" fmla="*/ 0 h 134"/>
                  <a:gd name="T4" fmla="*/ 1 w 215"/>
                  <a:gd name="T5" fmla="*/ 0 h 134"/>
                  <a:gd name="T6" fmla="*/ 1 w 215"/>
                  <a:gd name="T7" fmla="*/ 0 h 134"/>
                  <a:gd name="T8" fmla="*/ 1 w 215"/>
                  <a:gd name="T9" fmla="*/ 0 h 134"/>
                  <a:gd name="T10" fmla="*/ 1 w 215"/>
                  <a:gd name="T11" fmla="*/ 0 h 134"/>
                  <a:gd name="T12" fmla="*/ 1 w 215"/>
                  <a:gd name="T13" fmla="*/ 0 h 134"/>
                  <a:gd name="T14" fmla="*/ 1 w 215"/>
                  <a:gd name="T15" fmla="*/ 0 h 134"/>
                  <a:gd name="T16" fmla="*/ 1 w 215"/>
                  <a:gd name="T17" fmla="*/ 0 h 134"/>
                  <a:gd name="T18" fmla="*/ 1 w 215"/>
                  <a:gd name="T19" fmla="*/ 0 h 134"/>
                  <a:gd name="T20" fmla="*/ 1 w 215"/>
                  <a:gd name="T21" fmla="*/ 0 h 134"/>
                  <a:gd name="T22" fmla="*/ 1 w 215"/>
                  <a:gd name="T23" fmla="*/ 0 h 134"/>
                  <a:gd name="T24" fmla="*/ 1 w 215"/>
                  <a:gd name="T25" fmla="*/ 0 h 134"/>
                  <a:gd name="T26" fmla="*/ 1 w 215"/>
                  <a:gd name="T27" fmla="*/ 0 h 134"/>
                  <a:gd name="T28" fmla="*/ 1 w 215"/>
                  <a:gd name="T29" fmla="*/ 0 h 134"/>
                  <a:gd name="T30" fmla="*/ 1 w 215"/>
                  <a:gd name="T31" fmla="*/ 0 h 134"/>
                  <a:gd name="T32" fmla="*/ 1 w 215"/>
                  <a:gd name="T33" fmla="*/ 0 h 134"/>
                  <a:gd name="T34" fmla="*/ 1 w 215"/>
                  <a:gd name="T35" fmla="*/ 0 h 134"/>
                  <a:gd name="T36" fmla="*/ 1 w 215"/>
                  <a:gd name="T37" fmla="*/ 0 h 134"/>
                  <a:gd name="T38" fmla="*/ 1 w 215"/>
                  <a:gd name="T39" fmla="*/ 0 h 134"/>
                  <a:gd name="T40" fmla="*/ 1 w 215"/>
                  <a:gd name="T41" fmla="*/ 0 h 134"/>
                  <a:gd name="T42" fmla="*/ 1 w 215"/>
                  <a:gd name="T43" fmla="*/ 0 h 134"/>
                  <a:gd name="T44" fmla="*/ 1 w 215"/>
                  <a:gd name="T45" fmla="*/ 0 h 134"/>
                  <a:gd name="T46" fmla="*/ 1 w 215"/>
                  <a:gd name="T47" fmla="*/ 0 h 134"/>
                  <a:gd name="T48" fmla="*/ 1 w 215"/>
                  <a:gd name="T49" fmla="*/ 0 h 134"/>
                  <a:gd name="T50" fmla="*/ 1 w 215"/>
                  <a:gd name="T51" fmla="*/ 0 h 134"/>
                  <a:gd name="T52" fmla="*/ 1 w 215"/>
                  <a:gd name="T53" fmla="*/ 0 h 134"/>
                  <a:gd name="T54" fmla="*/ 1 w 215"/>
                  <a:gd name="T55" fmla="*/ 0 h 134"/>
                  <a:gd name="T56" fmla="*/ 1 w 215"/>
                  <a:gd name="T57" fmla="*/ 0 h 134"/>
                  <a:gd name="T58" fmla="*/ 1 w 215"/>
                  <a:gd name="T59" fmla="*/ 0 h 134"/>
                  <a:gd name="T60" fmla="*/ 1 w 215"/>
                  <a:gd name="T61" fmla="*/ 0 h 134"/>
                  <a:gd name="T62" fmla="*/ 1 w 215"/>
                  <a:gd name="T63" fmla="*/ 0 h 134"/>
                  <a:gd name="T64" fmla="*/ 0 w 215"/>
                  <a:gd name="T65" fmla="*/ 0 h 134"/>
                  <a:gd name="T66" fmla="*/ 1 w 215"/>
                  <a:gd name="T67" fmla="*/ 0 h 134"/>
                  <a:gd name="T68" fmla="*/ 1 w 215"/>
                  <a:gd name="T69" fmla="*/ 0 h 134"/>
                  <a:gd name="T70" fmla="*/ 1 w 215"/>
                  <a:gd name="T71" fmla="*/ 0 h 134"/>
                  <a:gd name="T72" fmla="*/ 1 w 215"/>
                  <a:gd name="T73" fmla="*/ 0 h 134"/>
                  <a:gd name="T74" fmla="*/ 1 w 215"/>
                  <a:gd name="T75" fmla="*/ 0 h 134"/>
                  <a:gd name="T76" fmla="*/ 1 w 215"/>
                  <a:gd name="T77" fmla="*/ 0 h 134"/>
                  <a:gd name="T78" fmla="*/ 1 w 215"/>
                  <a:gd name="T79" fmla="*/ 0 h 134"/>
                  <a:gd name="T80" fmla="*/ 1 w 215"/>
                  <a:gd name="T81" fmla="*/ 0 h 134"/>
                  <a:gd name="T82" fmla="*/ 1 w 215"/>
                  <a:gd name="T83" fmla="*/ 0 h 134"/>
                  <a:gd name="T84" fmla="*/ 1 w 215"/>
                  <a:gd name="T85" fmla="*/ 0 h 134"/>
                  <a:gd name="T86" fmla="*/ 1 w 215"/>
                  <a:gd name="T87" fmla="*/ 0 h 134"/>
                  <a:gd name="T88" fmla="*/ 1 w 215"/>
                  <a:gd name="T89" fmla="*/ 0 h 13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15" h="134">
                    <a:moveTo>
                      <a:pt x="189" y="134"/>
                    </a:moveTo>
                    <a:lnTo>
                      <a:pt x="178" y="133"/>
                    </a:lnTo>
                    <a:lnTo>
                      <a:pt x="173" y="129"/>
                    </a:lnTo>
                    <a:lnTo>
                      <a:pt x="168" y="125"/>
                    </a:lnTo>
                    <a:lnTo>
                      <a:pt x="162" y="119"/>
                    </a:lnTo>
                    <a:lnTo>
                      <a:pt x="161" y="111"/>
                    </a:lnTo>
                    <a:lnTo>
                      <a:pt x="162" y="104"/>
                    </a:lnTo>
                    <a:lnTo>
                      <a:pt x="164" y="98"/>
                    </a:lnTo>
                    <a:lnTo>
                      <a:pt x="169" y="92"/>
                    </a:lnTo>
                    <a:lnTo>
                      <a:pt x="175" y="91"/>
                    </a:lnTo>
                    <a:lnTo>
                      <a:pt x="179" y="89"/>
                    </a:lnTo>
                    <a:lnTo>
                      <a:pt x="184" y="90"/>
                    </a:lnTo>
                    <a:lnTo>
                      <a:pt x="186" y="93"/>
                    </a:lnTo>
                    <a:lnTo>
                      <a:pt x="189" y="99"/>
                    </a:lnTo>
                    <a:lnTo>
                      <a:pt x="189" y="105"/>
                    </a:lnTo>
                    <a:lnTo>
                      <a:pt x="186" y="110"/>
                    </a:lnTo>
                    <a:lnTo>
                      <a:pt x="183" y="113"/>
                    </a:lnTo>
                    <a:lnTo>
                      <a:pt x="169" y="111"/>
                    </a:lnTo>
                    <a:lnTo>
                      <a:pt x="170" y="115"/>
                    </a:lnTo>
                    <a:lnTo>
                      <a:pt x="173" y="119"/>
                    </a:lnTo>
                    <a:lnTo>
                      <a:pt x="175" y="122"/>
                    </a:lnTo>
                    <a:lnTo>
                      <a:pt x="179" y="125"/>
                    </a:lnTo>
                    <a:lnTo>
                      <a:pt x="185" y="126"/>
                    </a:lnTo>
                    <a:lnTo>
                      <a:pt x="191" y="122"/>
                    </a:lnTo>
                    <a:lnTo>
                      <a:pt x="196" y="118"/>
                    </a:lnTo>
                    <a:lnTo>
                      <a:pt x="200" y="113"/>
                    </a:lnTo>
                    <a:lnTo>
                      <a:pt x="204" y="103"/>
                    </a:lnTo>
                    <a:lnTo>
                      <a:pt x="202" y="93"/>
                    </a:lnTo>
                    <a:lnTo>
                      <a:pt x="198" y="84"/>
                    </a:lnTo>
                    <a:lnTo>
                      <a:pt x="193" y="75"/>
                    </a:lnTo>
                    <a:lnTo>
                      <a:pt x="191" y="70"/>
                    </a:lnTo>
                    <a:lnTo>
                      <a:pt x="188" y="68"/>
                    </a:lnTo>
                    <a:lnTo>
                      <a:pt x="183" y="66"/>
                    </a:lnTo>
                    <a:lnTo>
                      <a:pt x="178" y="64"/>
                    </a:lnTo>
                    <a:lnTo>
                      <a:pt x="174" y="64"/>
                    </a:lnTo>
                    <a:lnTo>
                      <a:pt x="168" y="64"/>
                    </a:lnTo>
                    <a:lnTo>
                      <a:pt x="162" y="64"/>
                    </a:lnTo>
                    <a:lnTo>
                      <a:pt x="158" y="64"/>
                    </a:lnTo>
                    <a:lnTo>
                      <a:pt x="145" y="72"/>
                    </a:lnTo>
                    <a:lnTo>
                      <a:pt x="136" y="81"/>
                    </a:lnTo>
                    <a:lnTo>
                      <a:pt x="126" y="91"/>
                    </a:lnTo>
                    <a:lnTo>
                      <a:pt x="117" y="102"/>
                    </a:lnTo>
                    <a:lnTo>
                      <a:pt x="107" y="111"/>
                    </a:lnTo>
                    <a:lnTo>
                      <a:pt x="97" y="118"/>
                    </a:lnTo>
                    <a:lnTo>
                      <a:pt x="83" y="120"/>
                    </a:lnTo>
                    <a:lnTo>
                      <a:pt x="65" y="118"/>
                    </a:lnTo>
                    <a:lnTo>
                      <a:pt x="58" y="113"/>
                    </a:lnTo>
                    <a:lnTo>
                      <a:pt x="55" y="106"/>
                    </a:lnTo>
                    <a:lnTo>
                      <a:pt x="50" y="99"/>
                    </a:lnTo>
                    <a:lnTo>
                      <a:pt x="47" y="92"/>
                    </a:lnTo>
                    <a:lnTo>
                      <a:pt x="50" y="84"/>
                    </a:lnTo>
                    <a:lnTo>
                      <a:pt x="56" y="77"/>
                    </a:lnTo>
                    <a:lnTo>
                      <a:pt x="61" y="70"/>
                    </a:lnTo>
                    <a:lnTo>
                      <a:pt x="60" y="62"/>
                    </a:lnTo>
                    <a:lnTo>
                      <a:pt x="56" y="59"/>
                    </a:lnTo>
                    <a:lnTo>
                      <a:pt x="52" y="57"/>
                    </a:lnTo>
                    <a:lnTo>
                      <a:pt x="47" y="55"/>
                    </a:lnTo>
                    <a:lnTo>
                      <a:pt x="42" y="55"/>
                    </a:lnTo>
                    <a:lnTo>
                      <a:pt x="37" y="64"/>
                    </a:lnTo>
                    <a:lnTo>
                      <a:pt x="31" y="70"/>
                    </a:lnTo>
                    <a:lnTo>
                      <a:pt x="23" y="75"/>
                    </a:lnTo>
                    <a:lnTo>
                      <a:pt x="11" y="73"/>
                    </a:lnTo>
                    <a:lnTo>
                      <a:pt x="6" y="69"/>
                    </a:lnTo>
                    <a:lnTo>
                      <a:pt x="1" y="61"/>
                    </a:lnTo>
                    <a:lnTo>
                      <a:pt x="0" y="53"/>
                    </a:lnTo>
                    <a:lnTo>
                      <a:pt x="0" y="45"/>
                    </a:lnTo>
                    <a:lnTo>
                      <a:pt x="4" y="32"/>
                    </a:lnTo>
                    <a:lnTo>
                      <a:pt x="11" y="23"/>
                    </a:lnTo>
                    <a:lnTo>
                      <a:pt x="19" y="15"/>
                    </a:lnTo>
                    <a:lnTo>
                      <a:pt x="29" y="11"/>
                    </a:lnTo>
                    <a:lnTo>
                      <a:pt x="38" y="6"/>
                    </a:lnTo>
                    <a:lnTo>
                      <a:pt x="49" y="4"/>
                    </a:lnTo>
                    <a:lnTo>
                      <a:pt x="61" y="1"/>
                    </a:lnTo>
                    <a:lnTo>
                      <a:pt x="73" y="0"/>
                    </a:lnTo>
                    <a:lnTo>
                      <a:pt x="88" y="1"/>
                    </a:lnTo>
                    <a:lnTo>
                      <a:pt x="106" y="4"/>
                    </a:lnTo>
                    <a:lnTo>
                      <a:pt x="123" y="9"/>
                    </a:lnTo>
                    <a:lnTo>
                      <a:pt x="141" y="15"/>
                    </a:lnTo>
                    <a:lnTo>
                      <a:pt x="159" y="24"/>
                    </a:lnTo>
                    <a:lnTo>
                      <a:pt x="175" y="35"/>
                    </a:lnTo>
                    <a:lnTo>
                      <a:pt x="189" y="46"/>
                    </a:lnTo>
                    <a:lnTo>
                      <a:pt x="200" y="59"/>
                    </a:lnTo>
                    <a:lnTo>
                      <a:pt x="205" y="67"/>
                    </a:lnTo>
                    <a:lnTo>
                      <a:pt x="211" y="77"/>
                    </a:lnTo>
                    <a:lnTo>
                      <a:pt x="215" y="89"/>
                    </a:lnTo>
                    <a:lnTo>
                      <a:pt x="215" y="102"/>
                    </a:lnTo>
                    <a:lnTo>
                      <a:pt x="213" y="112"/>
                    </a:lnTo>
                    <a:lnTo>
                      <a:pt x="207" y="121"/>
                    </a:lnTo>
                    <a:lnTo>
                      <a:pt x="199" y="129"/>
                    </a:lnTo>
                    <a:lnTo>
                      <a:pt x="189" y="134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75" name="未知"/>
              <p:cNvSpPr>
                <a:spLocks/>
              </p:cNvSpPr>
              <p:nvPr/>
            </p:nvSpPr>
            <p:spPr bwMode="auto">
              <a:xfrm>
                <a:off x="384" y="81"/>
                <a:ext cx="45" cy="11"/>
              </a:xfrm>
              <a:custGeom>
                <a:avLst/>
                <a:gdLst>
                  <a:gd name="T0" fmla="*/ 1 w 90"/>
                  <a:gd name="T1" fmla="*/ 1 h 22"/>
                  <a:gd name="T2" fmla="*/ 0 w 90"/>
                  <a:gd name="T3" fmla="*/ 1 h 22"/>
                  <a:gd name="T4" fmla="*/ 0 w 90"/>
                  <a:gd name="T5" fmla="*/ 1 h 22"/>
                  <a:gd name="T6" fmla="*/ 1 w 90"/>
                  <a:gd name="T7" fmla="*/ 1 h 22"/>
                  <a:gd name="T8" fmla="*/ 1 w 90"/>
                  <a:gd name="T9" fmla="*/ 1 h 22"/>
                  <a:gd name="T10" fmla="*/ 1 w 90"/>
                  <a:gd name="T11" fmla="*/ 1 h 22"/>
                  <a:gd name="T12" fmla="*/ 1 w 90"/>
                  <a:gd name="T13" fmla="*/ 1 h 22"/>
                  <a:gd name="T14" fmla="*/ 1 w 90"/>
                  <a:gd name="T15" fmla="*/ 0 h 22"/>
                  <a:gd name="T16" fmla="*/ 1 w 90"/>
                  <a:gd name="T17" fmla="*/ 0 h 22"/>
                  <a:gd name="T18" fmla="*/ 1 w 90"/>
                  <a:gd name="T19" fmla="*/ 0 h 22"/>
                  <a:gd name="T20" fmla="*/ 1 w 90"/>
                  <a:gd name="T21" fmla="*/ 0 h 22"/>
                  <a:gd name="T22" fmla="*/ 1 w 90"/>
                  <a:gd name="T23" fmla="*/ 1 h 22"/>
                  <a:gd name="T24" fmla="*/ 1 w 90"/>
                  <a:gd name="T25" fmla="*/ 1 h 22"/>
                  <a:gd name="T26" fmla="*/ 1 w 90"/>
                  <a:gd name="T27" fmla="*/ 1 h 22"/>
                  <a:gd name="T28" fmla="*/ 1 w 90"/>
                  <a:gd name="T29" fmla="*/ 1 h 22"/>
                  <a:gd name="T30" fmla="*/ 1 w 90"/>
                  <a:gd name="T31" fmla="*/ 1 h 22"/>
                  <a:gd name="T32" fmla="*/ 1 w 90"/>
                  <a:gd name="T33" fmla="*/ 1 h 22"/>
                  <a:gd name="T34" fmla="*/ 1 w 90"/>
                  <a:gd name="T35" fmla="*/ 1 h 22"/>
                  <a:gd name="T36" fmla="*/ 1 w 90"/>
                  <a:gd name="T37" fmla="*/ 1 h 22"/>
                  <a:gd name="T38" fmla="*/ 1 w 90"/>
                  <a:gd name="T39" fmla="*/ 1 h 22"/>
                  <a:gd name="T40" fmla="*/ 1 w 90"/>
                  <a:gd name="T41" fmla="*/ 1 h 22"/>
                  <a:gd name="T42" fmla="*/ 1 w 90"/>
                  <a:gd name="T43" fmla="*/ 1 h 22"/>
                  <a:gd name="T44" fmla="*/ 1 w 90"/>
                  <a:gd name="T45" fmla="*/ 1 h 22"/>
                  <a:gd name="T46" fmla="*/ 1 w 90"/>
                  <a:gd name="T47" fmla="*/ 1 h 22"/>
                  <a:gd name="T48" fmla="*/ 1 w 90"/>
                  <a:gd name="T49" fmla="*/ 1 h 22"/>
                  <a:gd name="T50" fmla="*/ 1 w 90"/>
                  <a:gd name="T51" fmla="*/ 1 h 22"/>
                  <a:gd name="T52" fmla="*/ 1 w 90"/>
                  <a:gd name="T53" fmla="*/ 1 h 2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0" h="22">
                    <a:moveTo>
                      <a:pt x="4" y="22"/>
                    </a:moveTo>
                    <a:lnTo>
                      <a:pt x="0" y="22"/>
                    </a:lnTo>
                    <a:lnTo>
                      <a:pt x="0" y="14"/>
                    </a:lnTo>
                    <a:lnTo>
                      <a:pt x="6" y="8"/>
                    </a:lnTo>
                    <a:lnTo>
                      <a:pt x="15" y="6"/>
                    </a:lnTo>
                    <a:lnTo>
                      <a:pt x="22" y="1"/>
                    </a:lnTo>
                    <a:lnTo>
                      <a:pt x="27" y="1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43" y="0"/>
                    </a:lnTo>
                    <a:lnTo>
                      <a:pt x="50" y="0"/>
                    </a:lnTo>
                    <a:lnTo>
                      <a:pt x="55" y="1"/>
                    </a:lnTo>
                    <a:lnTo>
                      <a:pt x="62" y="2"/>
                    </a:lnTo>
                    <a:lnTo>
                      <a:pt x="69" y="3"/>
                    </a:lnTo>
                    <a:lnTo>
                      <a:pt x="74" y="3"/>
                    </a:lnTo>
                    <a:lnTo>
                      <a:pt x="79" y="4"/>
                    </a:lnTo>
                    <a:lnTo>
                      <a:pt x="83" y="6"/>
                    </a:lnTo>
                    <a:lnTo>
                      <a:pt x="87" y="7"/>
                    </a:lnTo>
                    <a:lnTo>
                      <a:pt x="90" y="9"/>
                    </a:lnTo>
                    <a:lnTo>
                      <a:pt x="79" y="8"/>
                    </a:lnTo>
                    <a:lnTo>
                      <a:pt x="67" y="7"/>
                    </a:lnTo>
                    <a:lnTo>
                      <a:pt x="55" y="7"/>
                    </a:lnTo>
                    <a:lnTo>
                      <a:pt x="43" y="7"/>
                    </a:lnTo>
                    <a:lnTo>
                      <a:pt x="31" y="8"/>
                    </a:lnTo>
                    <a:lnTo>
                      <a:pt x="21" y="11"/>
                    </a:lnTo>
                    <a:lnTo>
                      <a:pt x="12" y="16"/>
                    </a:lnTo>
                    <a:lnTo>
                      <a:pt x="4" y="22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76" name="未知"/>
              <p:cNvSpPr>
                <a:spLocks/>
              </p:cNvSpPr>
              <p:nvPr/>
            </p:nvSpPr>
            <p:spPr bwMode="auto">
              <a:xfrm>
                <a:off x="384" y="196"/>
                <a:ext cx="2" cy="8"/>
              </a:xfrm>
              <a:custGeom>
                <a:avLst/>
                <a:gdLst>
                  <a:gd name="T0" fmla="*/ 0 w 6"/>
                  <a:gd name="T1" fmla="*/ 1 h 15"/>
                  <a:gd name="T2" fmla="*/ 0 w 6"/>
                  <a:gd name="T3" fmla="*/ 1 h 15"/>
                  <a:gd name="T4" fmla="*/ 0 w 6"/>
                  <a:gd name="T5" fmla="*/ 1 h 15"/>
                  <a:gd name="T6" fmla="*/ 0 w 6"/>
                  <a:gd name="T7" fmla="*/ 1 h 15"/>
                  <a:gd name="T8" fmla="*/ 0 w 6"/>
                  <a:gd name="T9" fmla="*/ 0 h 15"/>
                  <a:gd name="T10" fmla="*/ 0 w 6"/>
                  <a:gd name="T11" fmla="*/ 0 h 15"/>
                  <a:gd name="T12" fmla="*/ 0 w 6"/>
                  <a:gd name="T13" fmla="*/ 1 h 15"/>
                  <a:gd name="T14" fmla="*/ 0 w 6"/>
                  <a:gd name="T15" fmla="*/ 1 h 15"/>
                  <a:gd name="T16" fmla="*/ 0 w 6"/>
                  <a:gd name="T17" fmla="*/ 1 h 15"/>
                  <a:gd name="T18" fmla="*/ 0 w 6"/>
                  <a:gd name="T19" fmla="*/ 1 h 15"/>
                  <a:gd name="T20" fmla="*/ 0 w 6"/>
                  <a:gd name="T21" fmla="*/ 1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" h="15">
                    <a:moveTo>
                      <a:pt x="3" y="15"/>
                    </a:moveTo>
                    <a:lnTo>
                      <a:pt x="1" y="13"/>
                    </a:lnTo>
                    <a:lnTo>
                      <a:pt x="1" y="8"/>
                    </a:lnTo>
                    <a:lnTo>
                      <a:pt x="1" y="4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6" y="4"/>
                    </a:lnTo>
                    <a:lnTo>
                      <a:pt x="6" y="8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3" y="15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77" name="未知"/>
              <p:cNvSpPr>
                <a:spLocks/>
              </p:cNvSpPr>
              <p:nvPr/>
            </p:nvSpPr>
            <p:spPr bwMode="auto">
              <a:xfrm>
                <a:off x="294" y="174"/>
                <a:ext cx="72" cy="93"/>
              </a:xfrm>
              <a:custGeom>
                <a:avLst/>
                <a:gdLst>
                  <a:gd name="T0" fmla="*/ 0 w 145"/>
                  <a:gd name="T1" fmla="*/ 0 h 187"/>
                  <a:gd name="T2" fmla="*/ 0 w 145"/>
                  <a:gd name="T3" fmla="*/ 0 h 187"/>
                  <a:gd name="T4" fmla="*/ 0 w 145"/>
                  <a:gd name="T5" fmla="*/ 0 h 187"/>
                  <a:gd name="T6" fmla="*/ 0 w 145"/>
                  <a:gd name="T7" fmla="*/ 0 h 187"/>
                  <a:gd name="T8" fmla="*/ 0 w 145"/>
                  <a:gd name="T9" fmla="*/ 0 h 187"/>
                  <a:gd name="T10" fmla="*/ 0 w 145"/>
                  <a:gd name="T11" fmla="*/ 0 h 187"/>
                  <a:gd name="T12" fmla="*/ 0 w 145"/>
                  <a:gd name="T13" fmla="*/ 0 h 187"/>
                  <a:gd name="T14" fmla="*/ 0 w 145"/>
                  <a:gd name="T15" fmla="*/ 0 h 187"/>
                  <a:gd name="T16" fmla="*/ 0 w 145"/>
                  <a:gd name="T17" fmla="*/ 0 h 187"/>
                  <a:gd name="T18" fmla="*/ 0 w 145"/>
                  <a:gd name="T19" fmla="*/ 0 h 187"/>
                  <a:gd name="T20" fmla="*/ 0 w 145"/>
                  <a:gd name="T21" fmla="*/ 0 h 187"/>
                  <a:gd name="T22" fmla="*/ 0 w 145"/>
                  <a:gd name="T23" fmla="*/ 0 h 187"/>
                  <a:gd name="T24" fmla="*/ 0 w 145"/>
                  <a:gd name="T25" fmla="*/ 0 h 187"/>
                  <a:gd name="T26" fmla="*/ 0 w 145"/>
                  <a:gd name="T27" fmla="*/ 0 h 187"/>
                  <a:gd name="T28" fmla="*/ 0 w 145"/>
                  <a:gd name="T29" fmla="*/ 0 h 187"/>
                  <a:gd name="T30" fmla="*/ 0 w 145"/>
                  <a:gd name="T31" fmla="*/ 0 h 187"/>
                  <a:gd name="T32" fmla="*/ 0 w 145"/>
                  <a:gd name="T33" fmla="*/ 0 h 187"/>
                  <a:gd name="T34" fmla="*/ 0 w 145"/>
                  <a:gd name="T35" fmla="*/ 0 h 187"/>
                  <a:gd name="T36" fmla="*/ 0 w 145"/>
                  <a:gd name="T37" fmla="*/ 0 h 187"/>
                  <a:gd name="T38" fmla="*/ 0 w 145"/>
                  <a:gd name="T39" fmla="*/ 0 h 187"/>
                  <a:gd name="T40" fmla="*/ 0 w 145"/>
                  <a:gd name="T41" fmla="*/ 0 h 187"/>
                  <a:gd name="T42" fmla="*/ 0 w 145"/>
                  <a:gd name="T43" fmla="*/ 0 h 187"/>
                  <a:gd name="T44" fmla="*/ 0 w 145"/>
                  <a:gd name="T45" fmla="*/ 0 h 187"/>
                  <a:gd name="T46" fmla="*/ 0 w 145"/>
                  <a:gd name="T47" fmla="*/ 0 h 187"/>
                  <a:gd name="T48" fmla="*/ 0 w 145"/>
                  <a:gd name="T49" fmla="*/ 0 h 187"/>
                  <a:gd name="T50" fmla="*/ 0 w 145"/>
                  <a:gd name="T51" fmla="*/ 0 h 187"/>
                  <a:gd name="T52" fmla="*/ 0 w 145"/>
                  <a:gd name="T53" fmla="*/ 0 h 187"/>
                  <a:gd name="T54" fmla="*/ 0 w 145"/>
                  <a:gd name="T55" fmla="*/ 0 h 187"/>
                  <a:gd name="T56" fmla="*/ 0 w 145"/>
                  <a:gd name="T57" fmla="*/ 0 h 187"/>
                  <a:gd name="T58" fmla="*/ 0 w 145"/>
                  <a:gd name="T59" fmla="*/ 0 h 187"/>
                  <a:gd name="T60" fmla="*/ 0 w 145"/>
                  <a:gd name="T61" fmla="*/ 0 h 187"/>
                  <a:gd name="T62" fmla="*/ 0 w 145"/>
                  <a:gd name="T63" fmla="*/ 0 h 187"/>
                  <a:gd name="T64" fmla="*/ 0 w 145"/>
                  <a:gd name="T65" fmla="*/ 0 h 187"/>
                  <a:gd name="T66" fmla="*/ 0 w 145"/>
                  <a:gd name="T67" fmla="*/ 0 h 187"/>
                  <a:gd name="T68" fmla="*/ 0 w 145"/>
                  <a:gd name="T69" fmla="*/ 0 h 187"/>
                  <a:gd name="T70" fmla="*/ 0 w 145"/>
                  <a:gd name="T71" fmla="*/ 0 h 187"/>
                  <a:gd name="T72" fmla="*/ 0 w 145"/>
                  <a:gd name="T73" fmla="*/ 0 h 187"/>
                  <a:gd name="T74" fmla="*/ 0 w 145"/>
                  <a:gd name="T75" fmla="*/ 0 h 187"/>
                  <a:gd name="T76" fmla="*/ 0 w 145"/>
                  <a:gd name="T77" fmla="*/ 0 h 187"/>
                  <a:gd name="T78" fmla="*/ 0 w 145"/>
                  <a:gd name="T79" fmla="*/ 0 h 187"/>
                  <a:gd name="T80" fmla="*/ 0 w 145"/>
                  <a:gd name="T81" fmla="*/ 0 h 187"/>
                  <a:gd name="T82" fmla="*/ 0 w 145"/>
                  <a:gd name="T83" fmla="*/ 0 h 187"/>
                  <a:gd name="T84" fmla="*/ 0 w 145"/>
                  <a:gd name="T85" fmla="*/ 0 h 187"/>
                  <a:gd name="T86" fmla="*/ 0 w 145"/>
                  <a:gd name="T87" fmla="*/ 0 h 187"/>
                  <a:gd name="T88" fmla="*/ 0 w 145"/>
                  <a:gd name="T89" fmla="*/ 0 h 187"/>
                  <a:gd name="T90" fmla="*/ 0 w 145"/>
                  <a:gd name="T91" fmla="*/ 0 h 187"/>
                  <a:gd name="T92" fmla="*/ 0 w 145"/>
                  <a:gd name="T93" fmla="*/ 0 h 187"/>
                  <a:gd name="T94" fmla="*/ 0 w 145"/>
                  <a:gd name="T95" fmla="*/ 0 h 18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45" h="187">
                    <a:moveTo>
                      <a:pt x="86" y="180"/>
                    </a:moveTo>
                    <a:lnTo>
                      <a:pt x="75" y="183"/>
                    </a:lnTo>
                    <a:lnTo>
                      <a:pt x="66" y="186"/>
                    </a:lnTo>
                    <a:lnTo>
                      <a:pt x="58" y="187"/>
                    </a:lnTo>
                    <a:lnTo>
                      <a:pt x="56" y="187"/>
                    </a:lnTo>
                    <a:lnTo>
                      <a:pt x="45" y="186"/>
                    </a:lnTo>
                    <a:lnTo>
                      <a:pt x="35" y="181"/>
                    </a:lnTo>
                    <a:lnTo>
                      <a:pt x="28" y="174"/>
                    </a:lnTo>
                    <a:lnTo>
                      <a:pt x="23" y="166"/>
                    </a:lnTo>
                    <a:lnTo>
                      <a:pt x="20" y="156"/>
                    </a:lnTo>
                    <a:lnTo>
                      <a:pt x="20" y="148"/>
                    </a:lnTo>
                    <a:lnTo>
                      <a:pt x="23" y="141"/>
                    </a:lnTo>
                    <a:lnTo>
                      <a:pt x="29" y="136"/>
                    </a:lnTo>
                    <a:lnTo>
                      <a:pt x="35" y="135"/>
                    </a:lnTo>
                    <a:lnTo>
                      <a:pt x="42" y="135"/>
                    </a:lnTo>
                    <a:lnTo>
                      <a:pt x="45" y="137"/>
                    </a:lnTo>
                    <a:lnTo>
                      <a:pt x="48" y="138"/>
                    </a:lnTo>
                    <a:lnTo>
                      <a:pt x="49" y="144"/>
                    </a:lnTo>
                    <a:lnTo>
                      <a:pt x="46" y="150"/>
                    </a:lnTo>
                    <a:lnTo>
                      <a:pt x="43" y="153"/>
                    </a:lnTo>
                    <a:lnTo>
                      <a:pt x="38" y="156"/>
                    </a:lnTo>
                    <a:lnTo>
                      <a:pt x="30" y="156"/>
                    </a:lnTo>
                    <a:lnTo>
                      <a:pt x="29" y="163"/>
                    </a:lnTo>
                    <a:lnTo>
                      <a:pt x="33" y="168"/>
                    </a:lnTo>
                    <a:lnTo>
                      <a:pt x="37" y="173"/>
                    </a:lnTo>
                    <a:lnTo>
                      <a:pt x="44" y="176"/>
                    </a:lnTo>
                    <a:lnTo>
                      <a:pt x="51" y="177"/>
                    </a:lnTo>
                    <a:lnTo>
                      <a:pt x="58" y="179"/>
                    </a:lnTo>
                    <a:lnTo>
                      <a:pt x="61" y="179"/>
                    </a:lnTo>
                    <a:lnTo>
                      <a:pt x="64" y="179"/>
                    </a:lnTo>
                    <a:lnTo>
                      <a:pt x="71" y="175"/>
                    </a:lnTo>
                    <a:lnTo>
                      <a:pt x="79" y="171"/>
                    </a:lnTo>
                    <a:lnTo>
                      <a:pt x="86" y="165"/>
                    </a:lnTo>
                    <a:lnTo>
                      <a:pt x="91" y="157"/>
                    </a:lnTo>
                    <a:lnTo>
                      <a:pt x="94" y="149"/>
                    </a:lnTo>
                    <a:lnTo>
                      <a:pt x="96" y="142"/>
                    </a:lnTo>
                    <a:lnTo>
                      <a:pt x="98" y="134"/>
                    </a:lnTo>
                    <a:lnTo>
                      <a:pt x="96" y="126"/>
                    </a:lnTo>
                    <a:lnTo>
                      <a:pt x="91" y="118"/>
                    </a:lnTo>
                    <a:lnTo>
                      <a:pt x="86" y="111"/>
                    </a:lnTo>
                    <a:lnTo>
                      <a:pt x="79" y="107"/>
                    </a:lnTo>
                    <a:lnTo>
                      <a:pt x="71" y="105"/>
                    </a:lnTo>
                    <a:lnTo>
                      <a:pt x="61" y="103"/>
                    </a:lnTo>
                    <a:lnTo>
                      <a:pt x="51" y="101"/>
                    </a:lnTo>
                    <a:lnTo>
                      <a:pt x="41" y="100"/>
                    </a:lnTo>
                    <a:lnTo>
                      <a:pt x="30" y="98"/>
                    </a:lnTo>
                    <a:lnTo>
                      <a:pt x="28" y="98"/>
                    </a:lnTo>
                    <a:lnTo>
                      <a:pt x="22" y="97"/>
                    </a:lnTo>
                    <a:lnTo>
                      <a:pt x="18" y="93"/>
                    </a:lnTo>
                    <a:lnTo>
                      <a:pt x="12" y="89"/>
                    </a:lnTo>
                    <a:lnTo>
                      <a:pt x="5" y="84"/>
                    </a:lnTo>
                    <a:lnTo>
                      <a:pt x="1" y="74"/>
                    </a:lnTo>
                    <a:lnTo>
                      <a:pt x="0" y="63"/>
                    </a:lnTo>
                    <a:lnTo>
                      <a:pt x="0" y="53"/>
                    </a:lnTo>
                    <a:lnTo>
                      <a:pt x="5" y="42"/>
                    </a:lnTo>
                    <a:lnTo>
                      <a:pt x="11" y="39"/>
                    </a:lnTo>
                    <a:lnTo>
                      <a:pt x="15" y="36"/>
                    </a:lnTo>
                    <a:lnTo>
                      <a:pt x="21" y="34"/>
                    </a:lnTo>
                    <a:lnTo>
                      <a:pt x="26" y="31"/>
                    </a:lnTo>
                    <a:lnTo>
                      <a:pt x="24" y="32"/>
                    </a:lnTo>
                    <a:lnTo>
                      <a:pt x="33" y="32"/>
                    </a:lnTo>
                    <a:lnTo>
                      <a:pt x="42" y="34"/>
                    </a:lnTo>
                    <a:lnTo>
                      <a:pt x="50" y="37"/>
                    </a:lnTo>
                    <a:lnTo>
                      <a:pt x="57" y="42"/>
                    </a:lnTo>
                    <a:lnTo>
                      <a:pt x="59" y="47"/>
                    </a:lnTo>
                    <a:lnTo>
                      <a:pt x="64" y="53"/>
                    </a:lnTo>
                    <a:lnTo>
                      <a:pt x="68" y="57"/>
                    </a:lnTo>
                    <a:lnTo>
                      <a:pt x="74" y="58"/>
                    </a:lnTo>
                    <a:lnTo>
                      <a:pt x="80" y="58"/>
                    </a:lnTo>
                    <a:lnTo>
                      <a:pt x="83" y="53"/>
                    </a:lnTo>
                    <a:lnTo>
                      <a:pt x="87" y="49"/>
                    </a:lnTo>
                    <a:lnTo>
                      <a:pt x="90" y="44"/>
                    </a:lnTo>
                    <a:lnTo>
                      <a:pt x="87" y="35"/>
                    </a:lnTo>
                    <a:lnTo>
                      <a:pt x="79" y="28"/>
                    </a:lnTo>
                    <a:lnTo>
                      <a:pt x="72" y="22"/>
                    </a:lnTo>
                    <a:lnTo>
                      <a:pt x="74" y="11"/>
                    </a:lnTo>
                    <a:lnTo>
                      <a:pt x="80" y="6"/>
                    </a:lnTo>
                    <a:lnTo>
                      <a:pt x="86" y="4"/>
                    </a:lnTo>
                    <a:lnTo>
                      <a:pt x="90" y="2"/>
                    </a:lnTo>
                    <a:lnTo>
                      <a:pt x="96" y="0"/>
                    </a:lnTo>
                    <a:lnTo>
                      <a:pt x="104" y="2"/>
                    </a:lnTo>
                    <a:lnTo>
                      <a:pt x="112" y="7"/>
                    </a:lnTo>
                    <a:lnTo>
                      <a:pt x="119" y="12"/>
                    </a:lnTo>
                    <a:lnTo>
                      <a:pt x="125" y="19"/>
                    </a:lnTo>
                    <a:lnTo>
                      <a:pt x="130" y="25"/>
                    </a:lnTo>
                    <a:lnTo>
                      <a:pt x="135" y="34"/>
                    </a:lnTo>
                    <a:lnTo>
                      <a:pt x="140" y="42"/>
                    </a:lnTo>
                    <a:lnTo>
                      <a:pt x="143" y="50"/>
                    </a:lnTo>
                    <a:lnTo>
                      <a:pt x="145" y="69"/>
                    </a:lnTo>
                    <a:lnTo>
                      <a:pt x="144" y="89"/>
                    </a:lnTo>
                    <a:lnTo>
                      <a:pt x="140" y="108"/>
                    </a:lnTo>
                    <a:lnTo>
                      <a:pt x="134" y="127"/>
                    </a:lnTo>
                    <a:lnTo>
                      <a:pt x="125" y="143"/>
                    </a:lnTo>
                    <a:lnTo>
                      <a:pt x="113" y="158"/>
                    </a:lnTo>
                    <a:lnTo>
                      <a:pt x="101" y="171"/>
                    </a:lnTo>
                    <a:lnTo>
                      <a:pt x="86" y="180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78" name="未知"/>
              <p:cNvSpPr>
                <a:spLocks/>
              </p:cNvSpPr>
              <p:nvPr/>
            </p:nvSpPr>
            <p:spPr bwMode="auto">
              <a:xfrm>
                <a:off x="338" y="201"/>
                <a:ext cx="14" cy="40"/>
              </a:xfrm>
              <a:custGeom>
                <a:avLst/>
                <a:gdLst>
                  <a:gd name="T0" fmla="*/ 0 w 29"/>
                  <a:gd name="T1" fmla="*/ 0 h 81"/>
                  <a:gd name="T2" fmla="*/ 0 w 29"/>
                  <a:gd name="T3" fmla="*/ 0 h 81"/>
                  <a:gd name="T4" fmla="*/ 0 w 29"/>
                  <a:gd name="T5" fmla="*/ 0 h 81"/>
                  <a:gd name="T6" fmla="*/ 0 w 29"/>
                  <a:gd name="T7" fmla="*/ 0 h 81"/>
                  <a:gd name="T8" fmla="*/ 0 w 29"/>
                  <a:gd name="T9" fmla="*/ 0 h 81"/>
                  <a:gd name="T10" fmla="*/ 0 w 29"/>
                  <a:gd name="T11" fmla="*/ 0 h 81"/>
                  <a:gd name="T12" fmla="*/ 0 w 29"/>
                  <a:gd name="T13" fmla="*/ 0 h 81"/>
                  <a:gd name="T14" fmla="*/ 0 w 29"/>
                  <a:gd name="T15" fmla="*/ 0 h 81"/>
                  <a:gd name="T16" fmla="*/ 0 w 29"/>
                  <a:gd name="T17" fmla="*/ 0 h 81"/>
                  <a:gd name="T18" fmla="*/ 0 w 29"/>
                  <a:gd name="T19" fmla="*/ 0 h 81"/>
                  <a:gd name="T20" fmla="*/ 0 w 29"/>
                  <a:gd name="T21" fmla="*/ 0 h 8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9" h="81">
                    <a:moveTo>
                      <a:pt x="24" y="81"/>
                    </a:moveTo>
                    <a:lnTo>
                      <a:pt x="24" y="60"/>
                    </a:lnTo>
                    <a:lnTo>
                      <a:pt x="20" y="39"/>
                    </a:lnTo>
                    <a:lnTo>
                      <a:pt x="12" y="21"/>
                    </a:lnTo>
                    <a:lnTo>
                      <a:pt x="0" y="6"/>
                    </a:lnTo>
                    <a:lnTo>
                      <a:pt x="5" y="0"/>
                    </a:lnTo>
                    <a:lnTo>
                      <a:pt x="16" y="8"/>
                    </a:lnTo>
                    <a:lnTo>
                      <a:pt x="23" y="22"/>
                    </a:lnTo>
                    <a:lnTo>
                      <a:pt x="27" y="38"/>
                    </a:lnTo>
                    <a:lnTo>
                      <a:pt x="29" y="54"/>
                    </a:lnTo>
                    <a:lnTo>
                      <a:pt x="24" y="8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79" name="未知"/>
              <p:cNvSpPr>
                <a:spLocks/>
              </p:cNvSpPr>
              <p:nvPr/>
            </p:nvSpPr>
            <p:spPr bwMode="auto">
              <a:xfrm>
                <a:off x="216" y="45"/>
                <a:ext cx="83" cy="99"/>
              </a:xfrm>
              <a:custGeom>
                <a:avLst/>
                <a:gdLst>
                  <a:gd name="T0" fmla="*/ 0 w 167"/>
                  <a:gd name="T1" fmla="*/ 0 h 199"/>
                  <a:gd name="T2" fmla="*/ 0 w 167"/>
                  <a:gd name="T3" fmla="*/ 0 h 199"/>
                  <a:gd name="T4" fmla="*/ 0 w 167"/>
                  <a:gd name="T5" fmla="*/ 0 h 199"/>
                  <a:gd name="T6" fmla="*/ 0 w 167"/>
                  <a:gd name="T7" fmla="*/ 0 h 199"/>
                  <a:gd name="T8" fmla="*/ 0 w 167"/>
                  <a:gd name="T9" fmla="*/ 0 h 199"/>
                  <a:gd name="T10" fmla="*/ 0 w 167"/>
                  <a:gd name="T11" fmla="*/ 0 h 199"/>
                  <a:gd name="T12" fmla="*/ 0 w 167"/>
                  <a:gd name="T13" fmla="*/ 0 h 199"/>
                  <a:gd name="T14" fmla="*/ 0 w 167"/>
                  <a:gd name="T15" fmla="*/ 0 h 199"/>
                  <a:gd name="T16" fmla="*/ 0 w 167"/>
                  <a:gd name="T17" fmla="*/ 0 h 199"/>
                  <a:gd name="T18" fmla="*/ 0 w 167"/>
                  <a:gd name="T19" fmla="*/ 0 h 199"/>
                  <a:gd name="T20" fmla="*/ 0 w 167"/>
                  <a:gd name="T21" fmla="*/ 0 h 199"/>
                  <a:gd name="T22" fmla="*/ 0 w 167"/>
                  <a:gd name="T23" fmla="*/ 0 h 199"/>
                  <a:gd name="T24" fmla="*/ 0 w 167"/>
                  <a:gd name="T25" fmla="*/ 0 h 199"/>
                  <a:gd name="T26" fmla="*/ 0 w 167"/>
                  <a:gd name="T27" fmla="*/ 0 h 199"/>
                  <a:gd name="T28" fmla="*/ 0 w 167"/>
                  <a:gd name="T29" fmla="*/ 0 h 199"/>
                  <a:gd name="T30" fmla="*/ 0 w 167"/>
                  <a:gd name="T31" fmla="*/ 0 h 199"/>
                  <a:gd name="T32" fmla="*/ 0 w 167"/>
                  <a:gd name="T33" fmla="*/ 0 h 199"/>
                  <a:gd name="T34" fmla="*/ 0 w 167"/>
                  <a:gd name="T35" fmla="*/ 0 h 199"/>
                  <a:gd name="T36" fmla="*/ 0 w 167"/>
                  <a:gd name="T37" fmla="*/ 0 h 199"/>
                  <a:gd name="T38" fmla="*/ 0 w 167"/>
                  <a:gd name="T39" fmla="*/ 0 h 199"/>
                  <a:gd name="T40" fmla="*/ 0 w 167"/>
                  <a:gd name="T41" fmla="*/ 0 h 199"/>
                  <a:gd name="T42" fmla="*/ 0 w 167"/>
                  <a:gd name="T43" fmla="*/ 0 h 199"/>
                  <a:gd name="T44" fmla="*/ 0 w 167"/>
                  <a:gd name="T45" fmla="*/ 0 h 199"/>
                  <a:gd name="T46" fmla="*/ 0 w 167"/>
                  <a:gd name="T47" fmla="*/ 0 h 199"/>
                  <a:gd name="T48" fmla="*/ 0 w 167"/>
                  <a:gd name="T49" fmla="*/ 0 h 199"/>
                  <a:gd name="T50" fmla="*/ 0 w 167"/>
                  <a:gd name="T51" fmla="*/ 0 h 199"/>
                  <a:gd name="T52" fmla="*/ 0 w 167"/>
                  <a:gd name="T53" fmla="*/ 0 h 199"/>
                  <a:gd name="T54" fmla="*/ 0 w 167"/>
                  <a:gd name="T55" fmla="*/ 0 h 199"/>
                  <a:gd name="T56" fmla="*/ 0 w 167"/>
                  <a:gd name="T57" fmla="*/ 0 h 199"/>
                  <a:gd name="T58" fmla="*/ 0 w 167"/>
                  <a:gd name="T59" fmla="*/ 0 h 199"/>
                  <a:gd name="T60" fmla="*/ 0 w 167"/>
                  <a:gd name="T61" fmla="*/ 0 h 199"/>
                  <a:gd name="T62" fmla="*/ 0 w 167"/>
                  <a:gd name="T63" fmla="*/ 0 h 199"/>
                  <a:gd name="T64" fmla="*/ 0 w 167"/>
                  <a:gd name="T65" fmla="*/ 0 h 199"/>
                  <a:gd name="T66" fmla="*/ 0 w 167"/>
                  <a:gd name="T67" fmla="*/ 0 h 199"/>
                  <a:gd name="T68" fmla="*/ 0 w 167"/>
                  <a:gd name="T69" fmla="*/ 0 h 199"/>
                  <a:gd name="T70" fmla="*/ 0 w 167"/>
                  <a:gd name="T71" fmla="*/ 0 h 199"/>
                  <a:gd name="T72" fmla="*/ 0 w 167"/>
                  <a:gd name="T73" fmla="*/ 0 h 199"/>
                  <a:gd name="T74" fmla="*/ 0 w 167"/>
                  <a:gd name="T75" fmla="*/ 0 h 199"/>
                  <a:gd name="T76" fmla="*/ 0 w 167"/>
                  <a:gd name="T77" fmla="*/ 0 h 199"/>
                  <a:gd name="T78" fmla="*/ 0 w 167"/>
                  <a:gd name="T79" fmla="*/ 0 h 199"/>
                  <a:gd name="T80" fmla="*/ 0 w 167"/>
                  <a:gd name="T81" fmla="*/ 0 h 199"/>
                  <a:gd name="T82" fmla="*/ 0 w 167"/>
                  <a:gd name="T83" fmla="*/ 0 h 199"/>
                  <a:gd name="T84" fmla="*/ 0 w 167"/>
                  <a:gd name="T85" fmla="*/ 0 h 199"/>
                  <a:gd name="T86" fmla="*/ 0 w 167"/>
                  <a:gd name="T87" fmla="*/ 0 h 199"/>
                  <a:gd name="T88" fmla="*/ 0 w 167"/>
                  <a:gd name="T89" fmla="*/ 0 h 19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67" h="199">
                    <a:moveTo>
                      <a:pt x="144" y="143"/>
                    </a:moveTo>
                    <a:lnTo>
                      <a:pt x="137" y="143"/>
                    </a:lnTo>
                    <a:lnTo>
                      <a:pt x="132" y="140"/>
                    </a:lnTo>
                    <a:lnTo>
                      <a:pt x="127" y="136"/>
                    </a:lnTo>
                    <a:lnTo>
                      <a:pt x="120" y="137"/>
                    </a:lnTo>
                    <a:lnTo>
                      <a:pt x="115" y="140"/>
                    </a:lnTo>
                    <a:lnTo>
                      <a:pt x="112" y="143"/>
                    </a:lnTo>
                    <a:lnTo>
                      <a:pt x="110" y="148"/>
                    </a:lnTo>
                    <a:lnTo>
                      <a:pt x="112" y="153"/>
                    </a:lnTo>
                    <a:lnTo>
                      <a:pt x="117" y="161"/>
                    </a:lnTo>
                    <a:lnTo>
                      <a:pt x="125" y="164"/>
                    </a:lnTo>
                    <a:lnTo>
                      <a:pt x="132" y="166"/>
                    </a:lnTo>
                    <a:lnTo>
                      <a:pt x="135" y="174"/>
                    </a:lnTo>
                    <a:lnTo>
                      <a:pt x="131" y="182"/>
                    </a:lnTo>
                    <a:lnTo>
                      <a:pt x="128" y="188"/>
                    </a:lnTo>
                    <a:lnTo>
                      <a:pt x="124" y="191"/>
                    </a:lnTo>
                    <a:lnTo>
                      <a:pt x="120" y="195"/>
                    </a:lnTo>
                    <a:lnTo>
                      <a:pt x="115" y="196"/>
                    </a:lnTo>
                    <a:lnTo>
                      <a:pt x="109" y="198"/>
                    </a:lnTo>
                    <a:lnTo>
                      <a:pt x="103" y="198"/>
                    </a:lnTo>
                    <a:lnTo>
                      <a:pt x="97" y="199"/>
                    </a:lnTo>
                    <a:lnTo>
                      <a:pt x="86" y="198"/>
                    </a:lnTo>
                    <a:lnTo>
                      <a:pt x="70" y="191"/>
                    </a:lnTo>
                    <a:lnTo>
                      <a:pt x="56" y="182"/>
                    </a:lnTo>
                    <a:lnTo>
                      <a:pt x="44" y="171"/>
                    </a:lnTo>
                    <a:lnTo>
                      <a:pt x="32" y="157"/>
                    </a:lnTo>
                    <a:lnTo>
                      <a:pt x="22" y="142"/>
                    </a:lnTo>
                    <a:lnTo>
                      <a:pt x="12" y="126"/>
                    </a:lnTo>
                    <a:lnTo>
                      <a:pt x="6" y="110"/>
                    </a:lnTo>
                    <a:lnTo>
                      <a:pt x="1" y="91"/>
                    </a:lnTo>
                    <a:lnTo>
                      <a:pt x="0" y="67"/>
                    </a:lnTo>
                    <a:lnTo>
                      <a:pt x="3" y="42"/>
                    </a:lnTo>
                    <a:lnTo>
                      <a:pt x="11" y="20"/>
                    </a:lnTo>
                    <a:lnTo>
                      <a:pt x="26" y="5"/>
                    </a:lnTo>
                    <a:lnTo>
                      <a:pt x="32" y="2"/>
                    </a:lnTo>
                    <a:lnTo>
                      <a:pt x="38" y="1"/>
                    </a:lnTo>
                    <a:lnTo>
                      <a:pt x="45" y="0"/>
                    </a:lnTo>
                    <a:lnTo>
                      <a:pt x="50" y="0"/>
                    </a:lnTo>
                    <a:lnTo>
                      <a:pt x="56" y="1"/>
                    </a:lnTo>
                    <a:lnTo>
                      <a:pt x="62" y="2"/>
                    </a:lnTo>
                    <a:lnTo>
                      <a:pt x="65" y="5"/>
                    </a:lnTo>
                    <a:lnTo>
                      <a:pt x="69" y="7"/>
                    </a:lnTo>
                    <a:lnTo>
                      <a:pt x="72" y="13"/>
                    </a:lnTo>
                    <a:lnTo>
                      <a:pt x="76" y="17"/>
                    </a:lnTo>
                    <a:lnTo>
                      <a:pt x="77" y="24"/>
                    </a:lnTo>
                    <a:lnTo>
                      <a:pt x="76" y="31"/>
                    </a:lnTo>
                    <a:lnTo>
                      <a:pt x="71" y="36"/>
                    </a:lnTo>
                    <a:lnTo>
                      <a:pt x="67" y="38"/>
                    </a:lnTo>
                    <a:lnTo>
                      <a:pt x="61" y="39"/>
                    </a:lnTo>
                    <a:lnTo>
                      <a:pt x="56" y="43"/>
                    </a:lnTo>
                    <a:lnTo>
                      <a:pt x="54" y="40"/>
                    </a:lnTo>
                    <a:lnTo>
                      <a:pt x="53" y="35"/>
                    </a:lnTo>
                    <a:lnTo>
                      <a:pt x="53" y="30"/>
                    </a:lnTo>
                    <a:lnTo>
                      <a:pt x="55" y="28"/>
                    </a:lnTo>
                    <a:lnTo>
                      <a:pt x="68" y="28"/>
                    </a:lnTo>
                    <a:lnTo>
                      <a:pt x="69" y="20"/>
                    </a:lnTo>
                    <a:lnTo>
                      <a:pt x="68" y="15"/>
                    </a:lnTo>
                    <a:lnTo>
                      <a:pt x="63" y="12"/>
                    </a:lnTo>
                    <a:lnTo>
                      <a:pt x="56" y="9"/>
                    </a:lnTo>
                    <a:lnTo>
                      <a:pt x="53" y="9"/>
                    </a:lnTo>
                    <a:lnTo>
                      <a:pt x="48" y="8"/>
                    </a:lnTo>
                    <a:lnTo>
                      <a:pt x="45" y="8"/>
                    </a:lnTo>
                    <a:lnTo>
                      <a:pt x="42" y="8"/>
                    </a:lnTo>
                    <a:lnTo>
                      <a:pt x="33" y="12"/>
                    </a:lnTo>
                    <a:lnTo>
                      <a:pt x="26" y="17"/>
                    </a:lnTo>
                    <a:lnTo>
                      <a:pt x="22" y="27"/>
                    </a:lnTo>
                    <a:lnTo>
                      <a:pt x="18" y="37"/>
                    </a:lnTo>
                    <a:lnTo>
                      <a:pt x="17" y="47"/>
                    </a:lnTo>
                    <a:lnTo>
                      <a:pt x="21" y="58"/>
                    </a:lnTo>
                    <a:lnTo>
                      <a:pt x="26" y="66"/>
                    </a:lnTo>
                    <a:lnTo>
                      <a:pt x="33" y="73"/>
                    </a:lnTo>
                    <a:lnTo>
                      <a:pt x="45" y="77"/>
                    </a:lnTo>
                    <a:lnTo>
                      <a:pt x="56" y="80"/>
                    </a:lnTo>
                    <a:lnTo>
                      <a:pt x="69" y="81"/>
                    </a:lnTo>
                    <a:lnTo>
                      <a:pt x="80" y="81"/>
                    </a:lnTo>
                    <a:lnTo>
                      <a:pt x="93" y="80"/>
                    </a:lnTo>
                    <a:lnTo>
                      <a:pt x="105" y="78"/>
                    </a:lnTo>
                    <a:lnTo>
                      <a:pt x="116" y="77"/>
                    </a:lnTo>
                    <a:lnTo>
                      <a:pt x="128" y="75"/>
                    </a:lnTo>
                    <a:lnTo>
                      <a:pt x="137" y="74"/>
                    </a:lnTo>
                    <a:lnTo>
                      <a:pt x="145" y="76"/>
                    </a:lnTo>
                    <a:lnTo>
                      <a:pt x="152" y="80"/>
                    </a:lnTo>
                    <a:lnTo>
                      <a:pt x="158" y="85"/>
                    </a:lnTo>
                    <a:lnTo>
                      <a:pt x="161" y="91"/>
                    </a:lnTo>
                    <a:lnTo>
                      <a:pt x="163" y="97"/>
                    </a:lnTo>
                    <a:lnTo>
                      <a:pt x="165" y="104"/>
                    </a:lnTo>
                    <a:lnTo>
                      <a:pt x="167" y="111"/>
                    </a:lnTo>
                    <a:lnTo>
                      <a:pt x="166" y="122"/>
                    </a:lnTo>
                    <a:lnTo>
                      <a:pt x="160" y="130"/>
                    </a:lnTo>
                    <a:lnTo>
                      <a:pt x="152" y="137"/>
                    </a:lnTo>
                    <a:lnTo>
                      <a:pt x="144" y="143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80" name="未知"/>
              <p:cNvSpPr>
                <a:spLocks/>
              </p:cNvSpPr>
              <p:nvPr/>
            </p:nvSpPr>
            <p:spPr bwMode="auto">
              <a:xfrm>
                <a:off x="234" y="100"/>
                <a:ext cx="34" cy="16"/>
              </a:xfrm>
              <a:custGeom>
                <a:avLst/>
                <a:gdLst>
                  <a:gd name="T0" fmla="*/ 1 w 66"/>
                  <a:gd name="T1" fmla="*/ 1 h 31"/>
                  <a:gd name="T2" fmla="*/ 1 w 66"/>
                  <a:gd name="T3" fmla="*/ 1 h 31"/>
                  <a:gd name="T4" fmla="*/ 1 w 66"/>
                  <a:gd name="T5" fmla="*/ 1 h 31"/>
                  <a:gd name="T6" fmla="*/ 1 w 66"/>
                  <a:gd name="T7" fmla="*/ 1 h 31"/>
                  <a:gd name="T8" fmla="*/ 1 w 66"/>
                  <a:gd name="T9" fmla="*/ 1 h 31"/>
                  <a:gd name="T10" fmla="*/ 1 w 66"/>
                  <a:gd name="T11" fmla="*/ 1 h 31"/>
                  <a:gd name="T12" fmla="*/ 1 w 66"/>
                  <a:gd name="T13" fmla="*/ 1 h 31"/>
                  <a:gd name="T14" fmla="*/ 1 w 66"/>
                  <a:gd name="T15" fmla="*/ 1 h 31"/>
                  <a:gd name="T16" fmla="*/ 1 w 66"/>
                  <a:gd name="T17" fmla="*/ 1 h 31"/>
                  <a:gd name="T18" fmla="*/ 1 w 66"/>
                  <a:gd name="T19" fmla="*/ 1 h 31"/>
                  <a:gd name="T20" fmla="*/ 1 w 66"/>
                  <a:gd name="T21" fmla="*/ 1 h 31"/>
                  <a:gd name="T22" fmla="*/ 1 w 66"/>
                  <a:gd name="T23" fmla="*/ 1 h 31"/>
                  <a:gd name="T24" fmla="*/ 0 w 66"/>
                  <a:gd name="T25" fmla="*/ 0 h 31"/>
                  <a:gd name="T26" fmla="*/ 1 w 66"/>
                  <a:gd name="T27" fmla="*/ 1 h 31"/>
                  <a:gd name="T28" fmla="*/ 1 w 66"/>
                  <a:gd name="T29" fmla="*/ 1 h 31"/>
                  <a:gd name="T30" fmla="*/ 1 w 66"/>
                  <a:gd name="T31" fmla="*/ 1 h 31"/>
                  <a:gd name="T32" fmla="*/ 1 w 66"/>
                  <a:gd name="T33" fmla="*/ 1 h 31"/>
                  <a:gd name="T34" fmla="*/ 1 w 66"/>
                  <a:gd name="T35" fmla="*/ 1 h 31"/>
                  <a:gd name="T36" fmla="*/ 1 w 66"/>
                  <a:gd name="T37" fmla="*/ 1 h 31"/>
                  <a:gd name="T38" fmla="*/ 1 w 66"/>
                  <a:gd name="T39" fmla="*/ 1 h 31"/>
                  <a:gd name="T40" fmla="*/ 1 w 66"/>
                  <a:gd name="T41" fmla="*/ 1 h 31"/>
                  <a:gd name="T42" fmla="*/ 1 w 66"/>
                  <a:gd name="T43" fmla="*/ 1 h 3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6" h="31">
                    <a:moveTo>
                      <a:pt x="65" y="30"/>
                    </a:moveTo>
                    <a:lnTo>
                      <a:pt x="60" y="31"/>
                    </a:lnTo>
                    <a:lnTo>
                      <a:pt x="53" y="31"/>
                    </a:lnTo>
                    <a:lnTo>
                      <a:pt x="47" y="30"/>
                    </a:lnTo>
                    <a:lnTo>
                      <a:pt x="41" y="28"/>
                    </a:lnTo>
                    <a:lnTo>
                      <a:pt x="37" y="25"/>
                    </a:lnTo>
                    <a:lnTo>
                      <a:pt x="31" y="23"/>
                    </a:lnTo>
                    <a:lnTo>
                      <a:pt x="26" y="21"/>
                    </a:lnTo>
                    <a:lnTo>
                      <a:pt x="20" y="19"/>
                    </a:lnTo>
                    <a:lnTo>
                      <a:pt x="15" y="15"/>
                    </a:lnTo>
                    <a:lnTo>
                      <a:pt x="9" y="10"/>
                    </a:lnTo>
                    <a:lnTo>
                      <a:pt x="4" y="6"/>
                    </a:lnTo>
                    <a:lnTo>
                      <a:pt x="0" y="0"/>
                    </a:lnTo>
                    <a:lnTo>
                      <a:pt x="5" y="3"/>
                    </a:lnTo>
                    <a:lnTo>
                      <a:pt x="12" y="7"/>
                    </a:lnTo>
                    <a:lnTo>
                      <a:pt x="20" y="10"/>
                    </a:lnTo>
                    <a:lnTo>
                      <a:pt x="28" y="14"/>
                    </a:lnTo>
                    <a:lnTo>
                      <a:pt x="38" y="17"/>
                    </a:lnTo>
                    <a:lnTo>
                      <a:pt x="48" y="21"/>
                    </a:lnTo>
                    <a:lnTo>
                      <a:pt x="57" y="23"/>
                    </a:lnTo>
                    <a:lnTo>
                      <a:pt x="66" y="24"/>
                    </a:lnTo>
                    <a:lnTo>
                      <a:pt x="65" y="30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81" name="未知"/>
              <p:cNvSpPr>
                <a:spLocks/>
              </p:cNvSpPr>
              <p:nvPr/>
            </p:nvSpPr>
            <p:spPr bwMode="auto">
              <a:xfrm>
                <a:off x="224" y="86"/>
                <a:ext cx="6" cy="11"/>
              </a:xfrm>
              <a:custGeom>
                <a:avLst/>
                <a:gdLst>
                  <a:gd name="T0" fmla="*/ 0 w 13"/>
                  <a:gd name="T1" fmla="*/ 1 h 22"/>
                  <a:gd name="T2" fmla="*/ 0 w 13"/>
                  <a:gd name="T3" fmla="*/ 1 h 22"/>
                  <a:gd name="T4" fmla="*/ 0 w 13"/>
                  <a:gd name="T5" fmla="*/ 1 h 22"/>
                  <a:gd name="T6" fmla="*/ 0 w 13"/>
                  <a:gd name="T7" fmla="*/ 1 h 22"/>
                  <a:gd name="T8" fmla="*/ 0 w 13"/>
                  <a:gd name="T9" fmla="*/ 0 h 22"/>
                  <a:gd name="T10" fmla="*/ 0 w 13"/>
                  <a:gd name="T11" fmla="*/ 1 h 22"/>
                  <a:gd name="T12" fmla="*/ 0 w 13"/>
                  <a:gd name="T13" fmla="*/ 1 h 22"/>
                  <a:gd name="T14" fmla="*/ 0 w 13"/>
                  <a:gd name="T15" fmla="*/ 1 h 22"/>
                  <a:gd name="T16" fmla="*/ 0 w 13"/>
                  <a:gd name="T17" fmla="*/ 1 h 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22">
                    <a:moveTo>
                      <a:pt x="13" y="22"/>
                    </a:moveTo>
                    <a:lnTo>
                      <a:pt x="10" y="16"/>
                    </a:lnTo>
                    <a:lnTo>
                      <a:pt x="7" y="10"/>
                    </a:lnTo>
                    <a:lnTo>
                      <a:pt x="2" y="6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0" y="9"/>
                    </a:lnTo>
                    <a:lnTo>
                      <a:pt x="13" y="16"/>
                    </a:lnTo>
                    <a:lnTo>
                      <a:pt x="13" y="22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82" name="未知"/>
              <p:cNvSpPr>
                <a:spLocks/>
              </p:cNvSpPr>
              <p:nvPr/>
            </p:nvSpPr>
            <p:spPr bwMode="auto">
              <a:xfrm>
                <a:off x="283" y="56"/>
                <a:ext cx="141" cy="161"/>
              </a:xfrm>
              <a:custGeom>
                <a:avLst/>
                <a:gdLst>
                  <a:gd name="T0" fmla="*/ 1 w 281"/>
                  <a:gd name="T1" fmla="*/ 1 h 322"/>
                  <a:gd name="T2" fmla="*/ 1 w 281"/>
                  <a:gd name="T3" fmla="*/ 1 h 322"/>
                  <a:gd name="T4" fmla="*/ 1 w 281"/>
                  <a:gd name="T5" fmla="*/ 1 h 322"/>
                  <a:gd name="T6" fmla="*/ 1 w 281"/>
                  <a:gd name="T7" fmla="*/ 1 h 322"/>
                  <a:gd name="T8" fmla="*/ 1 w 281"/>
                  <a:gd name="T9" fmla="*/ 1 h 322"/>
                  <a:gd name="T10" fmla="*/ 1 w 281"/>
                  <a:gd name="T11" fmla="*/ 1 h 322"/>
                  <a:gd name="T12" fmla="*/ 1 w 281"/>
                  <a:gd name="T13" fmla="*/ 1 h 322"/>
                  <a:gd name="T14" fmla="*/ 1 w 281"/>
                  <a:gd name="T15" fmla="*/ 1 h 322"/>
                  <a:gd name="T16" fmla="*/ 1 w 281"/>
                  <a:gd name="T17" fmla="*/ 1 h 322"/>
                  <a:gd name="T18" fmla="*/ 1 w 281"/>
                  <a:gd name="T19" fmla="*/ 1 h 322"/>
                  <a:gd name="T20" fmla="*/ 1 w 281"/>
                  <a:gd name="T21" fmla="*/ 1 h 322"/>
                  <a:gd name="T22" fmla="*/ 1 w 281"/>
                  <a:gd name="T23" fmla="*/ 1 h 322"/>
                  <a:gd name="T24" fmla="*/ 1 w 281"/>
                  <a:gd name="T25" fmla="*/ 1 h 322"/>
                  <a:gd name="T26" fmla="*/ 1 w 281"/>
                  <a:gd name="T27" fmla="*/ 1 h 322"/>
                  <a:gd name="T28" fmla="*/ 1 w 281"/>
                  <a:gd name="T29" fmla="*/ 1 h 322"/>
                  <a:gd name="T30" fmla="*/ 1 w 281"/>
                  <a:gd name="T31" fmla="*/ 1 h 322"/>
                  <a:gd name="T32" fmla="*/ 1 w 281"/>
                  <a:gd name="T33" fmla="*/ 1 h 322"/>
                  <a:gd name="T34" fmla="*/ 1 w 281"/>
                  <a:gd name="T35" fmla="*/ 1 h 322"/>
                  <a:gd name="T36" fmla="*/ 1 w 281"/>
                  <a:gd name="T37" fmla="*/ 1 h 322"/>
                  <a:gd name="T38" fmla="*/ 1 w 281"/>
                  <a:gd name="T39" fmla="*/ 2 h 322"/>
                  <a:gd name="T40" fmla="*/ 1 w 281"/>
                  <a:gd name="T41" fmla="*/ 1 h 322"/>
                  <a:gd name="T42" fmla="*/ 1 w 281"/>
                  <a:gd name="T43" fmla="*/ 1 h 322"/>
                  <a:gd name="T44" fmla="*/ 1 w 281"/>
                  <a:gd name="T45" fmla="*/ 1 h 322"/>
                  <a:gd name="T46" fmla="*/ 1 w 281"/>
                  <a:gd name="T47" fmla="*/ 1 h 322"/>
                  <a:gd name="T48" fmla="*/ 1 w 281"/>
                  <a:gd name="T49" fmla="*/ 1 h 322"/>
                  <a:gd name="T50" fmla="*/ 1 w 281"/>
                  <a:gd name="T51" fmla="*/ 1 h 322"/>
                  <a:gd name="T52" fmla="*/ 1 w 281"/>
                  <a:gd name="T53" fmla="*/ 1 h 322"/>
                  <a:gd name="T54" fmla="*/ 1 w 281"/>
                  <a:gd name="T55" fmla="*/ 1 h 322"/>
                  <a:gd name="T56" fmla="*/ 1 w 281"/>
                  <a:gd name="T57" fmla="*/ 1 h 322"/>
                  <a:gd name="T58" fmla="*/ 1 w 281"/>
                  <a:gd name="T59" fmla="*/ 2 h 322"/>
                  <a:gd name="T60" fmla="*/ 1 w 281"/>
                  <a:gd name="T61" fmla="*/ 2 h 322"/>
                  <a:gd name="T62" fmla="*/ 1 w 281"/>
                  <a:gd name="T63" fmla="*/ 1 h 322"/>
                  <a:gd name="T64" fmla="*/ 1 w 281"/>
                  <a:gd name="T65" fmla="*/ 1 h 322"/>
                  <a:gd name="T66" fmla="*/ 1 w 281"/>
                  <a:gd name="T67" fmla="*/ 1 h 322"/>
                  <a:gd name="T68" fmla="*/ 1 w 281"/>
                  <a:gd name="T69" fmla="*/ 1 h 322"/>
                  <a:gd name="T70" fmla="*/ 1 w 281"/>
                  <a:gd name="T71" fmla="*/ 1 h 322"/>
                  <a:gd name="T72" fmla="*/ 1 w 281"/>
                  <a:gd name="T73" fmla="*/ 1 h 322"/>
                  <a:gd name="T74" fmla="*/ 2 w 281"/>
                  <a:gd name="T75" fmla="*/ 1 h 322"/>
                  <a:gd name="T76" fmla="*/ 2 w 281"/>
                  <a:gd name="T77" fmla="*/ 1 h 322"/>
                  <a:gd name="T78" fmla="*/ 2 w 281"/>
                  <a:gd name="T79" fmla="*/ 1 h 322"/>
                  <a:gd name="T80" fmla="*/ 1 w 281"/>
                  <a:gd name="T81" fmla="*/ 1 h 322"/>
                  <a:gd name="T82" fmla="*/ 1 w 281"/>
                  <a:gd name="T83" fmla="*/ 1 h 322"/>
                  <a:gd name="T84" fmla="*/ 1 w 281"/>
                  <a:gd name="T85" fmla="*/ 1 h 322"/>
                  <a:gd name="T86" fmla="*/ 1 w 281"/>
                  <a:gd name="T87" fmla="*/ 1 h 322"/>
                  <a:gd name="T88" fmla="*/ 1 w 281"/>
                  <a:gd name="T89" fmla="*/ 1 h 322"/>
                  <a:gd name="T90" fmla="*/ 1 w 281"/>
                  <a:gd name="T91" fmla="*/ 1 h 322"/>
                  <a:gd name="T92" fmla="*/ 1 w 281"/>
                  <a:gd name="T93" fmla="*/ 1 h 322"/>
                  <a:gd name="T94" fmla="*/ 1 w 281"/>
                  <a:gd name="T95" fmla="*/ 1 h 322"/>
                  <a:gd name="T96" fmla="*/ 1 w 281"/>
                  <a:gd name="T97" fmla="*/ 1 h 322"/>
                  <a:gd name="T98" fmla="*/ 1 w 281"/>
                  <a:gd name="T99" fmla="*/ 1 h 322"/>
                  <a:gd name="T100" fmla="*/ 1 w 281"/>
                  <a:gd name="T101" fmla="*/ 1 h 322"/>
                  <a:gd name="T102" fmla="*/ 1 w 281"/>
                  <a:gd name="T103" fmla="*/ 1 h 322"/>
                  <a:gd name="T104" fmla="*/ 1 w 281"/>
                  <a:gd name="T105" fmla="*/ 1 h 322"/>
                  <a:gd name="T106" fmla="*/ 1 w 281"/>
                  <a:gd name="T107" fmla="*/ 1 h 322"/>
                  <a:gd name="T108" fmla="*/ 1 w 281"/>
                  <a:gd name="T109" fmla="*/ 1 h 322"/>
                  <a:gd name="T110" fmla="*/ 1 w 281"/>
                  <a:gd name="T111" fmla="*/ 1 h 32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81" h="322">
                    <a:moveTo>
                      <a:pt x="89" y="36"/>
                    </a:moveTo>
                    <a:lnTo>
                      <a:pt x="93" y="35"/>
                    </a:lnTo>
                    <a:lnTo>
                      <a:pt x="97" y="36"/>
                    </a:lnTo>
                    <a:lnTo>
                      <a:pt x="102" y="38"/>
                    </a:lnTo>
                    <a:lnTo>
                      <a:pt x="102" y="41"/>
                    </a:lnTo>
                    <a:lnTo>
                      <a:pt x="99" y="42"/>
                    </a:lnTo>
                    <a:lnTo>
                      <a:pt x="95" y="42"/>
                    </a:lnTo>
                    <a:lnTo>
                      <a:pt x="91" y="39"/>
                    </a:lnTo>
                    <a:lnTo>
                      <a:pt x="89" y="36"/>
                    </a:lnTo>
                    <a:lnTo>
                      <a:pt x="80" y="42"/>
                    </a:lnTo>
                    <a:lnTo>
                      <a:pt x="84" y="43"/>
                    </a:lnTo>
                    <a:lnTo>
                      <a:pt x="86" y="44"/>
                    </a:lnTo>
                    <a:lnTo>
                      <a:pt x="88" y="46"/>
                    </a:lnTo>
                    <a:lnTo>
                      <a:pt x="91" y="47"/>
                    </a:lnTo>
                    <a:lnTo>
                      <a:pt x="96" y="47"/>
                    </a:lnTo>
                    <a:lnTo>
                      <a:pt x="102" y="47"/>
                    </a:lnTo>
                    <a:lnTo>
                      <a:pt x="107" y="46"/>
                    </a:lnTo>
                    <a:lnTo>
                      <a:pt x="109" y="41"/>
                    </a:lnTo>
                    <a:lnTo>
                      <a:pt x="107" y="35"/>
                    </a:lnTo>
                    <a:lnTo>
                      <a:pt x="103" y="31"/>
                    </a:lnTo>
                    <a:lnTo>
                      <a:pt x="100" y="29"/>
                    </a:lnTo>
                    <a:lnTo>
                      <a:pt x="95" y="27"/>
                    </a:lnTo>
                    <a:lnTo>
                      <a:pt x="107" y="11"/>
                    </a:lnTo>
                    <a:lnTo>
                      <a:pt x="106" y="7"/>
                    </a:lnTo>
                    <a:lnTo>
                      <a:pt x="104" y="3"/>
                    </a:lnTo>
                    <a:lnTo>
                      <a:pt x="101" y="0"/>
                    </a:lnTo>
                    <a:lnTo>
                      <a:pt x="94" y="0"/>
                    </a:lnTo>
                    <a:lnTo>
                      <a:pt x="94" y="1"/>
                    </a:lnTo>
                    <a:lnTo>
                      <a:pt x="93" y="4"/>
                    </a:lnTo>
                    <a:lnTo>
                      <a:pt x="93" y="5"/>
                    </a:lnTo>
                    <a:lnTo>
                      <a:pt x="94" y="7"/>
                    </a:lnTo>
                    <a:lnTo>
                      <a:pt x="96" y="9"/>
                    </a:lnTo>
                    <a:lnTo>
                      <a:pt x="97" y="12"/>
                    </a:lnTo>
                    <a:lnTo>
                      <a:pt x="99" y="13"/>
                    </a:lnTo>
                    <a:lnTo>
                      <a:pt x="94" y="16"/>
                    </a:lnTo>
                    <a:lnTo>
                      <a:pt x="91" y="20"/>
                    </a:lnTo>
                    <a:lnTo>
                      <a:pt x="87" y="24"/>
                    </a:lnTo>
                    <a:lnTo>
                      <a:pt x="86" y="29"/>
                    </a:lnTo>
                    <a:lnTo>
                      <a:pt x="72" y="42"/>
                    </a:lnTo>
                    <a:lnTo>
                      <a:pt x="65" y="60"/>
                    </a:lnTo>
                    <a:lnTo>
                      <a:pt x="62" y="81"/>
                    </a:lnTo>
                    <a:lnTo>
                      <a:pt x="59" y="100"/>
                    </a:lnTo>
                    <a:lnTo>
                      <a:pt x="62" y="105"/>
                    </a:lnTo>
                    <a:lnTo>
                      <a:pt x="65" y="110"/>
                    </a:lnTo>
                    <a:lnTo>
                      <a:pt x="69" y="113"/>
                    </a:lnTo>
                    <a:lnTo>
                      <a:pt x="73" y="117"/>
                    </a:lnTo>
                    <a:lnTo>
                      <a:pt x="78" y="119"/>
                    </a:lnTo>
                    <a:lnTo>
                      <a:pt x="84" y="121"/>
                    </a:lnTo>
                    <a:lnTo>
                      <a:pt x="89" y="121"/>
                    </a:lnTo>
                    <a:lnTo>
                      <a:pt x="95" y="120"/>
                    </a:lnTo>
                    <a:lnTo>
                      <a:pt x="100" y="123"/>
                    </a:lnTo>
                    <a:lnTo>
                      <a:pt x="103" y="128"/>
                    </a:lnTo>
                    <a:lnTo>
                      <a:pt x="104" y="134"/>
                    </a:lnTo>
                    <a:lnTo>
                      <a:pt x="103" y="138"/>
                    </a:lnTo>
                    <a:lnTo>
                      <a:pt x="99" y="138"/>
                    </a:lnTo>
                    <a:lnTo>
                      <a:pt x="92" y="138"/>
                    </a:lnTo>
                    <a:lnTo>
                      <a:pt x="83" y="137"/>
                    </a:lnTo>
                    <a:lnTo>
                      <a:pt x="72" y="136"/>
                    </a:lnTo>
                    <a:lnTo>
                      <a:pt x="63" y="129"/>
                    </a:lnTo>
                    <a:lnTo>
                      <a:pt x="57" y="125"/>
                    </a:lnTo>
                    <a:lnTo>
                      <a:pt x="54" y="122"/>
                    </a:lnTo>
                    <a:lnTo>
                      <a:pt x="49" y="123"/>
                    </a:lnTo>
                    <a:lnTo>
                      <a:pt x="51" y="133"/>
                    </a:lnTo>
                    <a:lnTo>
                      <a:pt x="44" y="135"/>
                    </a:lnTo>
                    <a:lnTo>
                      <a:pt x="39" y="136"/>
                    </a:lnTo>
                    <a:lnTo>
                      <a:pt x="34" y="136"/>
                    </a:lnTo>
                    <a:lnTo>
                      <a:pt x="28" y="135"/>
                    </a:lnTo>
                    <a:lnTo>
                      <a:pt x="24" y="134"/>
                    </a:lnTo>
                    <a:lnTo>
                      <a:pt x="18" y="131"/>
                    </a:lnTo>
                    <a:lnTo>
                      <a:pt x="12" y="130"/>
                    </a:lnTo>
                    <a:lnTo>
                      <a:pt x="6" y="129"/>
                    </a:lnTo>
                    <a:lnTo>
                      <a:pt x="17" y="135"/>
                    </a:lnTo>
                    <a:lnTo>
                      <a:pt x="30" y="138"/>
                    </a:lnTo>
                    <a:lnTo>
                      <a:pt x="43" y="141"/>
                    </a:lnTo>
                    <a:lnTo>
                      <a:pt x="59" y="141"/>
                    </a:lnTo>
                    <a:lnTo>
                      <a:pt x="74" y="143"/>
                    </a:lnTo>
                    <a:lnTo>
                      <a:pt x="89" y="145"/>
                    </a:lnTo>
                    <a:lnTo>
                      <a:pt x="103" y="151"/>
                    </a:lnTo>
                    <a:lnTo>
                      <a:pt x="115" y="160"/>
                    </a:lnTo>
                    <a:lnTo>
                      <a:pt x="109" y="165"/>
                    </a:lnTo>
                    <a:lnTo>
                      <a:pt x="101" y="167"/>
                    </a:lnTo>
                    <a:lnTo>
                      <a:pt x="94" y="168"/>
                    </a:lnTo>
                    <a:lnTo>
                      <a:pt x="91" y="168"/>
                    </a:lnTo>
                    <a:lnTo>
                      <a:pt x="79" y="169"/>
                    </a:lnTo>
                    <a:lnTo>
                      <a:pt x="71" y="176"/>
                    </a:lnTo>
                    <a:lnTo>
                      <a:pt x="64" y="186"/>
                    </a:lnTo>
                    <a:lnTo>
                      <a:pt x="57" y="196"/>
                    </a:lnTo>
                    <a:lnTo>
                      <a:pt x="50" y="206"/>
                    </a:lnTo>
                    <a:lnTo>
                      <a:pt x="41" y="214"/>
                    </a:lnTo>
                    <a:lnTo>
                      <a:pt x="30" y="218"/>
                    </a:lnTo>
                    <a:lnTo>
                      <a:pt x="15" y="216"/>
                    </a:lnTo>
                    <a:lnTo>
                      <a:pt x="10" y="210"/>
                    </a:lnTo>
                    <a:lnTo>
                      <a:pt x="6" y="204"/>
                    </a:lnTo>
                    <a:lnTo>
                      <a:pt x="5" y="197"/>
                    </a:lnTo>
                    <a:lnTo>
                      <a:pt x="5" y="189"/>
                    </a:lnTo>
                    <a:lnTo>
                      <a:pt x="10" y="182"/>
                    </a:lnTo>
                    <a:lnTo>
                      <a:pt x="16" y="179"/>
                    </a:lnTo>
                    <a:lnTo>
                      <a:pt x="23" y="180"/>
                    </a:lnTo>
                    <a:lnTo>
                      <a:pt x="30" y="183"/>
                    </a:lnTo>
                    <a:lnTo>
                      <a:pt x="30" y="176"/>
                    </a:lnTo>
                    <a:lnTo>
                      <a:pt x="21" y="174"/>
                    </a:lnTo>
                    <a:lnTo>
                      <a:pt x="13" y="175"/>
                    </a:lnTo>
                    <a:lnTo>
                      <a:pt x="6" y="179"/>
                    </a:lnTo>
                    <a:lnTo>
                      <a:pt x="1" y="184"/>
                    </a:lnTo>
                    <a:lnTo>
                      <a:pt x="0" y="198"/>
                    </a:lnTo>
                    <a:lnTo>
                      <a:pt x="2" y="207"/>
                    </a:lnTo>
                    <a:lnTo>
                      <a:pt x="6" y="216"/>
                    </a:lnTo>
                    <a:lnTo>
                      <a:pt x="15" y="221"/>
                    </a:lnTo>
                    <a:lnTo>
                      <a:pt x="19" y="222"/>
                    </a:lnTo>
                    <a:lnTo>
                      <a:pt x="25" y="222"/>
                    </a:lnTo>
                    <a:lnTo>
                      <a:pt x="30" y="222"/>
                    </a:lnTo>
                    <a:lnTo>
                      <a:pt x="34" y="222"/>
                    </a:lnTo>
                    <a:lnTo>
                      <a:pt x="38" y="221"/>
                    </a:lnTo>
                    <a:lnTo>
                      <a:pt x="42" y="220"/>
                    </a:lnTo>
                    <a:lnTo>
                      <a:pt x="46" y="218"/>
                    </a:lnTo>
                    <a:lnTo>
                      <a:pt x="49" y="216"/>
                    </a:lnTo>
                    <a:lnTo>
                      <a:pt x="56" y="231"/>
                    </a:lnTo>
                    <a:lnTo>
                      <a:pt x="62" y="244"/>
                    </a:lnTo>
                    <a:lnTo>
                      <a:pt x="69" y="258"/>
                    </a:lnTo>
                    <a:lnTo>
                      <a:pt x="79" y="271"/>
                    </a:lnTo>
                    <a:lnTo>
                      <a:pt x="85" y="269"/>
                    </a:lnTo>
                    <a:lnTo>
                      <a:pt x="79" y="259"/>
                    </a:lnTo>
                    <a:lnTo>
                      <a:pt x="72" y="250"/>
                    </a:lnTo>
                    <a:lnTo>
                      <a:pt x="65" y="240"/>
                    </a:lnTo>
                    <a:lnTo>
                      <a:pt x="61" y="228"/>
                    </a:lnTo>
                    <a:lnTo>
                      <a:pt x="59" y="218"/>
                    </a:lnTo>
                    <a:lnTo>
                      <a:pt x="61" y="207"/>
                    </a:lnTo>
                    <a:lnTo>
                      <a:pt x="65" y="198"/>
                    </a:lnTo>
                    <a:lnTo>
                      <a:pt x="71" y="190"/>
                    </a:lnTo>
                    <a:lnTo>
                      <a:pt x="73" y="202"/>
                    </a:lnTo>
                    <a:lnTo>
                      <a:pt x="78" y="209"/>
                    </a:lnTo>
                    <a:lnTo>
                      <a:pt x="84" y="214"/>
                    </a:lnTo>
                    <a:lnTo>
                      <a:pt x="89" y="217"/>
                    </a:lnTo>
                    <a:lnTo>
                      <a:pt x="96" y="217"/>
                    </a:lnTo>
                    <a:lnTo>
                      <a:pt x="102" y="216"/>
                    </a:lnTo>
                    <a:lnTo>
                      <a:pt x="107" y="212"/>
                    </a:lnTo>
                    <a:lnTo>
                      <a:pt x="110" y="207"/>
                    </a:lnTo>
                    <a:lnTo>
                      <a:pt x="111" y="205"/>
                    </a:lnTo>
                    <a:lnTo>
                      <a:pt x="111" y="201"/>
                    </a:lnTo>
                    <a:lnTo>
                      <a:pt x="110" y="197"/>
                    </a:lnTo>
                    <a:lnTo>
                      <a:pt x="108" y="195"/>
                    </a:lnTo>
                    <a:lnTo>
                      <a:pt x="104" y="194"/>
                    </a:lnTo>
                    <a:lnTo>
                      <a:pt x="101" y="193"/>
                    </a:lnTo>
                    <a:lnTo>
                      <a:pt x="96" y="193"/>
                    </a:lnTo>
                    <a:lnTo>
                      <a:pt x="94" y="195"/>
                    </a:lnTo>
                    <a:lnTo>
                      <a:pt x="95" y="199"/>
                    </a:lnTo>
                    <a:lnTo>
                      <a:pt x="99" y="201"/>
                    </a:lnTo>
                    <a:lnTo>
                      <a:pt x="103" y="201"/>
                    </a:lnTo>
                    <a:lnTo>
                      <a:pt x="107" y="202"/>
                    </a:lnTo>
                    <a:lnTo>
                      <a:pt x="107" y="207"/>
                    </a:lnTo>
                    <a:lnTo>
                      <a:pt x="103" y="211"/>
                    </a:lnTo>
                    <a:lnTo>
                      <a:pt x="99" y="213"/>
                    </a:lnTo>
                    <a:lnTo>
                      <a:pt x="94" y="213"/>
                    </a:lnTo>
                    <a:lnTo>
                      <a:pt x="88" y="212"/>
                    </a:lnTo>
                    <a:lnTo>
                      <a:pt x="85" y="209"/>
                    </a:lnTo>
                    <a:lnTo>
                      <a:pt x="83" y="203"/>
                    </a:lnTo>
                    <a:lnTo>
                      <a:pt x="80" y="196"/>
                    </a:lnTo>
                    <a:lnTo>
                      <a:pt x="83" y="189"/>
                    </a:lnTo>
                    <a:lnTo>
                      <a:pt x="89" y="182"/>
                    </a:lnTo>
                    <a:lnTo>
                      <a:pt x="96" y="178"/>
                    </a:lnTo>
                    <a:lnTo>
                      <a:pt x="104" y="174"/>
                    </a:lnTo>
                    <a:lnTo>
                      <a:pt x="115" y="174"/>
                    </a:lnTo>
                    <a:lnTo>
                      <a:pt x="126" y="179"/>
                    </a:lnTo>
                    <a:lnTo>
                      <a:pt x="136" y="186"/>
                    </a:lnTo>
                    <a:lnTo>
                      <a:pt x="141" y="195"/>
                    </a:lnTo>
                    <a:lnTo>
                      <a:pt x="148" y="205"/>
                    </a:lnTo>
                    <a:lnTo>
                      <a:pt x="155" y="209"/>
                    </a:lnTo>
                    <a:lnTo>
                      <a:pt x="161" y="212"/>
                    </a:lnTo>
                    <a:lnTo>
                      <a:pt x="167" y="217"/>
                    </a:lnTo>
                    <a:lnTo>
                      <a:pt x="170" y="221"/>
                    </a:lnTo>
                    <a:lnTo>
                      <a:pt x="175" y="226"/>
                    </a:lnTo>
                    <a:lnTo>
                      <a:pt x="178" y="232"/>
                    </a:lnTo>
                    <a:lnTo>
                      <a:pt x="182" y="239"/>
                    </a:lnTo>
                    <a:lnTo>
                      <a:pt x="185" y="246"/>
                    </a:lnTo>
                    <a:lnTo>
                      <a:pt x="190" y="265"/>
                    </a:lnTo>
                    <a:lnTo>
                      <a:pt x="191" y="287"/>
                    </a:lnTo>
                    <a:lnTo>
                      <a:pt x="194" y="305"/>
                    </a:lnTo>
                    <a:lnTo>
                      <a:pt x="206" y="322"/>
                    </a:lnTo>
                    <a:lnTo>
                      <a:pt x="209" y="316"/>
                    </a:lnTo>
                    <a:lnTo>
                      <a:pt x="209" y="310"/>
                    </a:lnTo>
                    <a:lnTo>
                      <a:pt x="207" y="303"/>
                    </a:lnTo>
                    <a:lnTo>
                      <a:pt x="208" y="296"/>
                    </a:lnTo>
                    <a:lnTo>
                      <a:pt x="216" y="287"/>
                    </a:lnTo>
                    <a:lnTo>
                      <a:pt x="220" y="277"/>
                    </a:lnTo>
                    <a:lnTo>
                      <a:pt x="218" y="267"/>
                    </a:lnTo>
                    <a:lnTo>
                      <a:pt x="215" y="259"/>
                    </a:lnTo>
                    <a:lnTo>
                      <a:pt x="210" y="250"/>
                    </a:lnTo>
                    <a:lnTo>
                      <a:pt x="205" y="241"/>
                    </a:lnTo>
                    <a:lnTo>
                      <a:pt x="200" y="232"/>
                    </a:lnTo>
                    <a:lnTo>
                      <a:pt x="198" y="222"/>
                    </a:lnTo>
                    <a:lnTo>
                      <a:pt x="206" y="211"/>
                    </a:lnTo>
                    <a:lnTo>
                      <a:pt x="202" y="202"/>
                    </a:lnTo>
                    <a:lnTo>
                      <a:pt x="194" y="190"/>
                    </a:lnTo>
                    <a:lnTo>
                      <a:pt x="191" y="178"/>
                    </a:lnTo>
                    <a:lnTo>
                      <a:pt x="205" y="163"/>
                    </a:lnTo>
                    <a:lnTo>
                      <a:pt x="208" y="172"/>
                    </a:lnTo>
                    <a:lnTo>
                      <a:pt x="210" y="190"/>
                    </a:lnTo>
                    <a:lnTo>
                      <a:pt x="220" y="201"/>
                    </a:lnTo>
                    <a:lnTo>
                      <a:pt x="225" y="202"/>
                    </a:lnTo>
                    <a:lnTo>
                      <a:pt x="230" y="201"/>
                    </a:lnTo>
                    <a:lnTo>
                      <a:pt x="235" y="199"/>
                    </a:lnTo>
                    <a:lnTo>
                      <a:pt x="239" y="195"/>
                    </a:lnTo>
                    <a:lnTo>
                      <a:pt x="241" y="184"/>
                    </a:lnTo>
                    <a:lnTo>
                      <a:pt x="237" y="175"/>
                    </a:lnTo>
                    <a:lnTo>
                      <a:pt x="229" y="167"/>
                    </a:lnTo>
                    <a:lnTo>
                      <a:pt x="223" y="161"/>
                    </a:lnTo>
                    <a:lnTo>
                      <a:pt x="217" y="168"/>
                    </a:lnTo>
                    <a:lnTo>
                      <a:pt x="223" y="172"/>
                    </a:lnTo>
                    <a:lnTo>
                      <a:pt x="228" y="175"/>
                    </a:lnTo>
                    <a:lnTo>
                      <a:pt x="232" y="179"/>
                    </a:lnTo>
                    <a:lnTo>
                      <a:pt x="235" y="186"/>
                    </a:lnTo>
                    <a:lnTo>
                      <a:pt x="233" y="190"/>
                    </a:lnTo>
                    <a:lnTo>
                      <a:pt x="230" y="191"/>
                    </a:lnTo>
                    <a:lnTo>
                      <a:pt x="227" y="193"/>
                    </a:lnTo>
                    <a:lnTo>
                      <a:pt x="224" y="194"/>
                    </a:lnTo>
                    <a:lnTo>
                      <a:pt x="220" y="189"/>
                    </a:lnTo>
                    <a:lnTo>
                      <a:pt x="217" y="183"/>
                    </a:lnTo>
                    <a:lnTo>
                      <a:pt x="216" y="176"/>
                    </a:lnTo>
                    <a:lnTo>
                      <a:pt x="217" y="168"/>
                    </a:lnTo>
                    <a:lnTo>
                      <a:pt x="223" y="161"/>
                    </a:lnTo>
                    <a:lnTo>
                      <a:pt x="232" y="157"/>
                    </a:lnTo>
                    <a:lnTo>
                      <a:pt x="238" y="157"/>
                    </a:lnTo>
                    <a:lnTo>
                      <a:pt x="243" y="160"/>
                    </a:lnTo>
                    <a:lnTo>
                      <a:pt x="246" y="166"/>
                    </a:lnTo>
                    <a:lnTo>
                      <a:pt x="250" y="173"/>
                    </a:lnTo>
                    <a:lnTo>
                      <a:pt x="253" y="180"/>
                    </a:lnTo>
                    <a:lnTo>
                      <a:pt x="259" y="184"/>
                    </a:lnTo>
                    <a:lnTo>
                      <a:pt x="267" y="184"/>
                    </a:lnTo>
                    <a:lnTo>
                      <a:pt x="270" y="181"/>
                    </a:lnTo>
                    <a:lnTo>
                      <a:pt x="276" y="179"/>
                    </a:lnTo>
                    <a:lnTo>
                      <a:pt x="281" y="174"/>
                    </a:lnTo>
                    <a:lnTo>
                      <a:pt x="281" y="166"/>
                    </a:lnTo>
                    <a:lnTo>
                      <a:pt x="276" y="165"/>
                    </a:lnTo>
                    <a:lnTo>
                      <a:pt x="275" y="160"/>
                    </a:lnTo>
                    <a:lnTo>
                      <a:pt x="274" y="157"/>
                    </a:lnTo>
                    <a:lnTo>
                      <a:pt x="270" y="155"/>
                    </a:lnTo>
                    <a:lnTo>
                      <a:pt x="268" y="160"/>
                    </a:lnTo>
                    <a:lnTo>
                      <a:pt x="270" y="166"/>
                    </a:lnTo>
                    <a:lnTo>
                      <a:pt x="273" y="172"/>
                    </a:lnTo>
                    <a:lnTo>
                      <a:pt x="268" y="178"/>
                    </a:lnTo>
                    <a:lnTo>
                      <a:pt x="262" y="175"/>
                    </a:lnTo>
                    <a:lnTo>
                      <a:pt x="258" y="171"/>
                    </a:lnTo>
                    <a:lnTo>
                      <a:pt x="253" y="165"/>
                    </a:lnTo>
                    <a:lnTo>
                      <a:pt x="250" y="159"/>
                    </a:lnTo>
                    <a:lnTo>
                      <a:pt x="246" y="155"/>
                    </a:lnTo>
                    <a:lnTo>
                      <a:pt x="240" y="151"/>
                    </a:lnTo>
                    <a:lnTo>
                      <a:pt x="235" y="149"/>
                    </a:lnTo>
                    <a:lnTo>
                      <a:pt x="225" y="149"/>
                    </a:lnTo>
                    <a:lnTo>
                      <a:pt x="222" y="155"/>
                    </a:lnTo>
                    <a:lnTo>
                      <a:pt x="218" y="157"/>
                    </a:lnTo>
                    <a:lnTo>
                      <a:pt x="214" y="158"/>
                    </a:lnTo>
                    <a:lnTo>
                      <a:pt x="210" y="157"/>
                    </a:lnTo>
                    <a:lnTo>
                      <a:pt x="206" y="157"/>
                    </a:lnTo>
                    <a:lnTo>
                      <a:pt x="200" y="158"/>
                    </a:lnTo>
                    <a:lnTo>
                      <a:pt x="194" y="160"/>
                    </a:lnTo>
                    <a:lnTo>
                      <a:pt x="187" y="166"/>
                    </a:lnTo>
                    <a:lnTo>
                      <a:pt x="185" y="178"/>
                    </a:lnTo>
                    <a:lnTo>
                      <a:pt x="186" y="188"/>
                    </a:lnTo>
                    <a:lnTo>
                      <a:pt x="191" y="198"/>
                    </a:lnTo>
                    <a:lnTo>
                      <a:pt x="198" y="207"/>
                    </a:lnTo>
                    <a:lnTo>
                      <a:pt x="188" y="211"/>
                    </a:lnTo>
                    <a:lnTo>
                      <a:pt x="184" y="207"/>
                    </a:lnTo>
                    <a:lnTo>
                      <a:pt x="179" y="201"/>
                    </a:lnTo>
                    <a:lnTo>
                      <a:pt x="174" y="194"/>
                    </a:lnTo>
                    <a:lnTo>
                      <a:pt x="174" y="174"/>
                    </a:lnTo>
                    <a:lnTo>
                      <a:pt x="164" y="159"/>
                    </a:lnTo>
                    <a:lnTo>
                      <a:pt x="155" y="143"/>
                    </a:lnTo>
                    <a:lnTo>
                      <a:pt x="153" y="125"/>
                    </a:lnTo>
                    <a:lnTo>
                      <a:pt x="157" y="114"/>
                    </a:lnTo>
                    <a:lnTo>
                      <a:pt x="162" y="105"/>
                    </a:lnTo>
                    <a:lnTo>
                      <a:pt x="167" y="98"/>
                    </a:lnTo>
                    <a:lnTo>
                      <a:pt x="168" y="96"/>
                    </a:lnTo>
                    <a:lnTo>
                      <a:pt x="165" y="96"/>
                    </a:lnTo>
                    <a:lnTo>
                      <a:pt x="155" y="105"/>
                    </a:lnTo>
                    <a:lnTo>
                      <a:pt x="149" y="119"/>
                    </a:lnTo>
                    <a:lnTo>
                      <a:pt x="148" y="134"/>
                    </a:lnTo>
                    <a:lnTo>
                      <a:pt x="148" y="149"/>
                    </a:lnTo>
                    <a:lnTo>
                      <a:pt x="152" y="159"/>
                    </a:lnTo>
                    <a:lnTo>
                      <a:pt x="159" y="167"/>
                    </a:lnTo>
                    <a:lnTo>
                      <a:pt x="162" y="175"/>
                    </a:lnTo>
                    <a:lnTo>
                      <a:pt x="159" y="183"/>
                    </a:lnTo>
                    <a:lnTo>
                      <a:pt x="152" y="178"/>
                    </a:lnTo>
                    <a:lnTo>
                      <a:pt x="145" y="173"/>
                    </a:lnTo>
                    <a:lnTo>
                      <a:pt x="137" y="167"/>
                    </a:lnTo>
                    <a:lnTo>
                      <a:pt x="130" y="160"/>
                    </a:lnTo>
                    <a:lnTo>
                      <a:pt x="123" y="155"/>
                    </a:lnTo>
                    <a:lnTo>
                      <a:pt x="118" y="146"/>
                    </a:lnTo>
                    <a:lnTo>
                      <a:pt x="116" y="137"/>
                    </a:lnTo>
                    <a:lnTo>
                      <a:pt x="117" y="127"/>
                    </a:lnTo>
                    <a:lnTo>
                      <a:pt x="114" y="123"/>
                    </a:lnTo>
                    <a:lnTo>
                      <a:pt x="107" y="115"/>
                    </a:lnTo>
                    <a:lnTo>
                      <a:pt x="99" y="110"/>
                    </a:lnTo>
                    <a:lnTo>
                      <a:pt x="92" y="111"/>
                    </a:lnTo>
                    <a:lnTo>
                      <a:pt x="84" y="111"/>
                    </a:lnTo>
                    <a:lnTo>
                      <a:pt x="78" y="110"/>
                    </a:lnTo>
                    <a:lnTo>
                      <a:pt x="72" y="105"/>
                    </a:lnTo>
                    <a:lnTo>
                      <a:pt x="66" y="99"/>
                    </a:lnTo>
                    <a:lnTo>
                      <a:pt x="65" y="93"/>
                    </a:lnTo>
                    <a:lnTo>
                      <a:pt x="63" y="87"/>
                    </a:lnTo>
                    <a:lnTo>
                      <a:pt x="64" y="81"/>
                    </a:lnTo>
                    <a:lnTo>
                      <a:pt x="69" y="77"/>
                    </a:lnTo>
                    <a:lnTo>
                      <a:pt x="74" y="74"/>
                    </a:lnTo>
                    <a:lnTo>
                      <a:pt x="76" y="68"/>
                    </a:lnTo>
                    <a:lnTo>
                      <a:pt x="79" y="65"/>
                    </a:lnTo>
                    <a:lnTo>
                      <a:pt x="83" y="62"/>
                    </a:lnTo>
                    <a:lnTo>
                      <a:pt x="87" y="61"/>
                    </a:lnTo>
                    <a:lnTo>
                      <a:pt x="95" y="64"/>
                    </a:lnTo>
                    <a:lnTo>
                      <a:pt x="99" y="69"/>
                    </a:lnTo>
                    <a:lnTo>
                      <a:pt x="99" y="77"/>
                    </a:lnTo>
                    <a:lnTo>
                      <a:pt x="95" y="83"/>
                    </a:lnTo>
                    <a:lnTo>
                      <a:pt x="88" y="83"/>
                    </a:lnTo>
                    <a:lnTo>
                      <a:pt x="84" y="81"/>
                    </a:lnTo>
                    <a:lnTo>
                      <a:pt x="79" y="77"/>
                    </a:lnTo>
                    <a:lnTo>
                      <a:pt x="74" y="74"/>
                    </a:lnTo>
                    <a:lnTo>
                      <a:pt x="69" y="77"/>
                    </a:lnTo>
                    <a:lnTo>
                      <a:pt x="72" y="81"/>
                    </a:lnTo>
                    <a:lnTo>
                      <a:pt x="77" y="84"/>
                    </a:lnTo>
                    <a:lnTo>
                      <a:pt x="83" y="88"/>
                    </a:lnTo>
                    <a:lnTo>
                      <a:pt x="88" y="90"/>
                    </a:lnTo>
                    <a:lnTo>
                      <a:pt x="94" y="89"/>
                    </a:lnTo>
                    <a:lnTo>
                      <a:pt x="99" y="87"/>
                    </a:lnTo>
                    <a:lnTo>
                      <a:pt x="103" y="83"/>
                    </a:lnTo>
                    <a:lnTo>
                      <a:pt x="106" y="77"/>
                    </a:lnTo>
                    <a:lnTo>
                      <a:pt x="106" y="72"/>
                    </a:lnTo>
                    <a:lnTo>
                      <a:pt x="104" y="65"/>
                    </a:lnTo>
                    <a:lnTo>
                      <a:pt x="102" y="60"/>
                    </a:lnTo>
                    <a:lnTo>
                      <a:pt x="96" y="57"/>
                    </a:lnTo>
                    <a:lnTo>
                      <a:pt x="91" y="54"/>
                    </a:lnTo>
                    <a:lnTo>
                      <a:pt x="84" y="54"/>
                    </a:lnTo>
                    <a:lnTo>
                      <a:pt x="77" y="55"/>
                    </a:lnTo>
                    <a:lnTo>
                      <a:pt x="72" y="58"/>
                    </a:lnTo>
                    <a:lnTo>
                      <a:pt x="73" y="53"/>
                    </a:lnTo>
                    <a:lnTo>
                      <a:pt x="74" y="49"/>
                    </a:lnTo>
                    <a:lnTo>
                      <a:pt x="78" y="45"/>
                    </a:lnTo>
                    <a:lnTo>
                      <a:pt x="80" y="42"/>
                    </a:lnTo>
                    <a:lnTo>
                      <a:pt x="89" y="36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83" name="未知"/>
              <p:cNvSpPr>
                <a:spLocks/>
              </p:cNvSpPr>
              <p:nvPr/>
            </p:nvSpPr>
            <p:spPr bwMode="auto">
              <a:xfrm>
                <a:off x="583" y="123"/>
                <a:ext cx="65" cy="109"/>
              </a:xfrm>
              <a:custGeom>
                <a:avLst/>
                <a:gdLst>
                  <a:gd name="T0" fmla="*/ 1 w 129"/>
                  <a:gd name="T1" fmla="*/ 1 h 216"/>
                  <a:gd name="T2" fmla="*/ 1 w 129"/>
                  <a:gd name="T3" fmla="*/ 1 h 216"/>
                  <a:gd name="T4" fmla="*/ 1 w 129"/>
                  <a:gd name="T5" fmla="*/ 1 h 216"/>
                  <a:gd name="T6" fmla="*/ 1 w 129"/>
                  <a:gd name="T7" fmla="*/ 1 h 216"/>
                  <a:gd name="T8" fmla="*/ 1 w 129"/>
                  <a:gd name="T9" fmla="*/ 1 h 216"/>
                  <a:gd name="T10" fmla="*/ 1 w 129"/>
                  <a:gd name="T11" fmla="*/ 1 h 216"/>
                  <a:gd name="T12" fmla="*/ 1 w 129"/>
                  <a:gd name="T13" fmla="*/ 1 h 216"/>
                  <a:gd name="T14" fmla="*/ 1 w 129"/>
                  <a:gd name="T15" fmla="*/ 1 h 216"/>
                  <a:gd name="T16" fmla="*/ 1 w 129"/>
                  <a:gd name="T17" fmla="*/ 1 h 216"/>
                  <a:gd name="T18" fmla="*/ 1 w 129"/>
                  <a:gd name="T19" fmla="*/ 1 h 216"/>
                  <a:gd name="T20" fmla="*/ 1 w 129"/>
                  <a:gd name="T21" fmla="*/ 1 h 216"/>
                  <a:gd name="T22" fmla="*/ 1 w 129"/>
                  <a:gd name="T23" fmla="*/ 1 h 216"/>
                  <a:gd name="T24" fmla="*/ 1 w 129"/>
                  <a:gd name="T25" fmla="*/ 1 h 216"/>
                  <a:gd name="T26" fmla="*/ 1 w 129"/>
                  <a:gd name="T27" fmla="*/ 1 h 216"/>
                  <a:gd name="T28" fmla="*/ 1 w 129"/>
                  <a:gd name="T29" fmla="*/ 1 h 216"/>
                  <a:gd name="T30" fmla="*/ 1 w 129"/>
                  <a:gd name="T31" fmla="*/ 1 h 216"/>
                  <a:gd name="T32" fmla="*/ 1 w 129"/>
                  <a:gd name="T33" fmla="*/ 1 h 216"/>
                  <a:gd name="T34" fmla="*/ 1 w 129"/>
                  <a:gd name="T35" fmla="*/ 1 h 216"/>
                  <a:gd name="T36" fmla="*/ 1 w 129"/>
                  <a:gd name="T37" fmla="*/ 1 h 216"/>
                  <a:gd name="T38" fmla="*/ 1 w 129"/>
                  <a:gd name="T39" fmla="*/ 1 h 216"/>
                  <a:gd name="T40" fmla="*/ 0 w 129"/>
                  <a:gd name="T41" fmla="*/ 1 h 216"/>
                  <a:gd name="T42" fmla="*/ 1 w 129"/>
                  <a:gd name="T43" fmla="*/ 1 h 216"/>
                  <a:gd name="T44" fmla="*/ 1 w 129"/>
                  <a:gd name="T45" fmla="*/ 1 h 216"/>
                  <a:gd name="T46" fmla="*/ 1 w 129"/>
                  <a:gd name="T47" fmla="*/ 1 h 216"/>
                  <a:gd name="T48" fmla="*/ 1 w 129"/>
                  <a:gd name="T49" fmla="*/ 1 h 216"/>
                  <a:gd name="T50" fmla="*/ 1 w 129"/>
                  <a:gd name="T51" fmla="*/ 1 h 216"/>
                  <a:gd name="T52" fmla="*/ 1 w 129"/>
                  <a:gd name="T53" fmla="*/ 1 h 216"/>
                  <a:gd name="T54" fmla="*/ 1 w 129"/>
                  <a:gd name="T55" fmla="*/ 1 h 216"/>
                  <a:gd name="T56" fmla="*/ 1 w 129"/>
                  <a:gd name="T57" fmla="*/ 1 h 216"/>
                  <a:gd name="T58" fmla="*/ 1 w 129"/>
                  <a:gd name="T59" fmla="*/ 1 h 216"/>
                  <a:gd name="T60" fmla="*/ 1 w 129"/>
                  <a:gd name="T61" fmla="*/ 1 h 216"/>
                  <a:gd name="T62" fmla="*/ 1 w 129"/>
                  <a:gd name="T63" fmla="*/ 0 h 216"/>
                  <a:gd name="T64" fmla="*/ 1 w 129"/>
                  <a:gd name="T65" fmla="*/ 1 h 216"/>
                  <a:gd name="T66" fmla="*/ 1 w 129"/>
                  <a:gd name="T67" fmla="*/ 1 h 216"/>
                  <a:gd name="T68" fmla="*/ 1 w 129"/>
                  <a:gd name="T69" fmla="*/ 1 h 216"/>
                  <a:gd name="T70" fmla="*/ 1 w 129"/>
                  <a:gd name="T71" fmla="*/ 1 h 216"/>
                  <a:gd name="T72" fmla="*/ 1 w 129"/>
                  <a:gd name="T73" fmla="*/ 1 h 216"/>
                  <a:gd name="T74" fmla="*/ 1 w 129"/>
                  <a:gd name="T75" fmla="*/ 1 h 216"/>
                  <a:gd name="T76" fmla="*/ 1 w 129"/>
                  <a:gd name="T77" fmla="*/ 1 h 216"/>
                  <a:gd name="T78" fmla="*/ 1 w 129"/>
                  <a:gd name="T79" fmla="*/ 1 h 216"/>
                  <a:gd name="T80" fmla="*/ 1 w 129"/>
                  <a:gd name="T81" fmla="*/ 1 h 216"/>
                  <a:gd name="T82" fmla="*/ 1 w 129"/>
                  <a:gd name="T83" fmla="*/ 1 h 216"/>
                  <a:gd name="T84" fmla="*/ 1 w 129"/>
                  <a:gd name="T85" fmla="*/ 1 h 216"/>
                  <a:gd name="T86" fmla="*/ 1 w 129"/>
                  <a:gd name="T87" fmla="*/ 1 h 216"/>
                  <a:gd name="T88" fmla="*/ 1 w 129"/>
                  <a:gd name="T89" fmla="*/ 1 h 21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29" h="216">
                    <a:moveTo>
                      <a:pt x="53" y="208"/>
                    </a:moveTo>
                    <a:lnTo>
                      <a:pt x="47" y="199"/>
                    </a:lnTo>
                    <a:lnTo>
                      <a:pt x="47" y="192"/>
                    </a:lnTo>
                    <a:lnTo>
                      <a:pt x="48" y="185"/>
                    </a:lnTo>
                    <a:lnTo>
                      <a:pt x="50" y="177"/>
                    </a:lnTo>
                    <a:lnTo>
                      <a:pt x="56" y="173"/>
                    </a:lnTo>
                    <a:lnTo>
                      <a:pt x="62" y="170"/>
                    </a:lnTo>
                    <a:lnTo>
                      <a:pt x="69" y="169"/>
                    </a:lnTo>
                    <a:lnTo>
                      <a:pt x="77" y="169"/>
                    </a:lnTo>
                    <a:lnTo>
                      <a:pt x="82" y="174"/>
                    </a:lnTo>
                    <a:lnTo>
                      <a:pt x="85" y="177"/>
                    </a:lnTo>
                    <a:lnTo>
                      <a:pt x="86" y="181"/>
                    </a:lnTo>
                    <a:lnTo>
                      <a:pt x="85" y="185"/>
                    </a:lnTo>
                    <a:lnTo>
                      <a:pt x="82" y="190"/>
                    </a:lnTo>
                    <a:lnTo>
                      <a:pt x="76" y="192"/>
                    </a:lnTo>
                    <a:lnTo>
                      <a:pt x="71" y="193"/>
                    </a:lnTo>
                    <a:lnTo>
                      <a:pt x="67" y="192"/>
                    </a:lnTo>
                    <a:lnTo>
                      <a:pt x="62" y="180"/>
                    </a:lnTo>
                    <a:lnTo>
                      <a:pt x="59" y="183"/>
                    </a:lnTo>
                    <a:lnTo>
                      <a:pt x="56" y="187"/>
                    </a:lnTo>
                    <a:lnTo>
                      <a:pt x="55" y="191"/>
                    </a:lnTo>
                    <a:lnTo>
                      <a:pt x="55" y="196"/>
                    </a:lnTo>
                    <a:lnTo>
                      <a:pt x="57" y="201"/>
                    </a:lnTo>
                    <a:lnTo>
                      <a:pt x="63" y="205"/>
                    </a:lnTo>
                    <a:lnTo>
                      <a:pt x="69" y="206"/>
                    </a:lnTo>
                    <a:lnTo>
                      <a:pt x="76" y="207"/>
                    </a:lnTo>
                    <a:lnTo>
                      <a:pt x="86" y="205"/>
                    </a:lnTo>
                    <a:lnTo>
                      <a:pt x="94" y="198"/>
                    </a:lnTo>
                    <a:lnTo>
                      <a:pt x="99" y="190"/>
                    </a:lnTo>
                    <a:lnTo>
                      <a:pt x="103" y="182"/>
                    </a:lnTo>
                    <a:lnTo>
                      <a:pt x="107" y="173"/>
                    </a:lnTo>
                    <a:lnTo>
                      <a:pt x="105" y="162"/>
                    </a:lnTo>
                    <a:lnTo>
                      <a:pt x="101" y="153"/>
                    </a:lnTo>
                    <a:lnTo>
                      <a:pt x="95" y="145"/>
                    </a:lnTo>
                    <a:lnTo>
                      <a:pt x="83" y="138"/>
                    </a:lnTo>
                    <a:lnTo>
                      <a:pt x="69" y="135"/>
                    </a:lnTo>
                    <a:lnTo>
                      <a:pt x="54" y="132"/>
                    </a:lnTo>
                    <a:lnTo>
                      <a:pt x="41" y="130"/>
                    </a:lnTo>
                    <a:lnTo>
                      <a:pt x="27" y="127"/>
                    </a:lnTo>
                    <a:lnTo>
                      <a:pt x="16" y="121"/>
                    </a:lnTo>
                    <a:lnTo>
                      <a:pt x="7" y="111"/>
                    </a:lnTo>
                    <a:lnTo>
                      <a:pt x="0" y="96"/>
                    </a:lnTo>
                    <a:lnTo>
                      <a:pt x="0" y="87"/>
                    </a:lnTo>
                    <a:lnTo>
                      <a:pt x="3" y="81"/>
                    </a:lnTo>
                    <a:lnTo>
                      <a:pt x="7" y="74"/>
                    </a:lnTo>
                    <a:lnTo>
                      <a:pt x="11" y="67"/>
                    </a:lnTo>
                    <a:lnTo>
                      <a:pt x="21" y="64"/>
                    </a:lnTo>
                    <a:lnTo>
                      <a:pt x="29" y="66"/>
                    </a:lnTo>
                    <a:lnTo>
                      <a:pt x="37" y="67"/>
                    </a:lnTo>
                    <a:lnTo>
                      <a:pt x="44" y="61"/>
                    </a:lnTo>
                    <a:lnTo>
                      <a:pt x="45" y="56"/>
                    </a:lnTo>
                    <a:lnTo>
                      <a:pt x="44" y="52"/>
                    </a:lnTo>
                    <a:lnTo>
                      <a:pt x="42" y="46"/>
                    </a:lnTo>
                    <a:lnTo>
                      <a:pt x="40" y="43"/>
                    </a:lnTo>
                    <a:lnTo>
                      <a:pt x="31" y="41"/>
                    </a:lnTo>
                    <a:lnTo>
                      <a:pt x="21" y="40"/>
                    </a:lnTo>
                    <a:lnTo>
                      <a:pt x="12" y="37"/>
                    </a:lnTo>
                    <a:lnTo>
                      <a:pt x="9" y="25"/>
                    </a:lnTo>
                    <a:lnTo>
                      <a:pt x="9" y="18"/>
                    </a:lnTo>
                    <a:lnTo>
                      <a:pt x="12" y="11"/>
                    </a:lnTo>
                    <a:lnTo>
                      <a:pt x="19" y="6"/>
                    </a:lnTo>
                    <a:lnTo>
                      <a:pt x="26" y="2"/>
                    </a:lnTo>
                    <a:lnTo>
                      <a:pt x="40" y="0"/>
                    </a:lnTo>
                    <a:lnTo>
                      <a:pt x="52" y="0"/>
                    </a:lnTo>
                    <a:lnTo>
                      <a:pt x="62" y="2"/>
                    </a:lnTo>
                    <a:lnTo>
                      <a:pt x="71" y="7"/>
                    </a:lnTo>
                    <a:lnTo>
                      <a:pt x="79" y="13"/>
                    </a:lnTo>
                    <a:lnTo>
                      <a:pt x="87" y="21"/>
                    </a:lnTo>
                    <a:lnTo>
                      <a:pt x="95" y="30"/>
                    </a:lnTo>
                    <a:lnTo>
                      <a:pt x="103" y="40"/>
                    </a:lnTo>
                    <a:lnTo>
                      <a:pt x="110" y="53"/>
                    </a:lnTo>
                    <a:lnTo>
                      <a:pt x="117" y="69"/>
                    </a:lnTo>
                    <a:lnTo>
                      <a:pt x="123" y="86"/>
                    </a:lnTo>
                    <a:lnTo>
                      <a:pt x="126" y="106"/>
                    </a:lnTo>
                    <a:lnTo>
                      <a:pt x="129" y="124"/>
                    </a:lnTo>
                    <a:lnTo>
                      <a:pt x="129" y="144"/>
                    </a:lnTo>
                    <a:lnTo>
                      <a:pt x="126" y="162"/>
                    </a:lnTo>
                    <a:lnTo>
                      <a:pt x="121" y="178"/>
                    </a:lnTo>
                    <a:lnTo>
                      <a:pt x="117" y="187"/>
                    </a:lnTo>
                    <a:lnTo>
                      <a:pt x="112" y="197"/>
                    </a:lnTo>
                    <a:lnTo>
                      <a:pt x="105" y="206"/>
                    </a:lnTo>
                    <a:lnTo>
                      <a:pt x="94" y="213"/>
                    </a:lnTo>
                    <a:lnTo>
                      <a:pt x="88" y="215"/>
                    </a:lnTo>
                    <a:lnTo>
                      <a:pt x="84" y="216"/>
                    </a:lnTo>
                    <a:lnTo>
                      <a:pt x="78" y="216"/>
                    </a:lnTo>
                    <a:lnTo>
                      <a:pt x="72" y="216"/>
                    </a:lnTo>
                    <a:lnTo>
                      <a:pt x="67" y="215"/>
                    </a:lnTo>
                    <a:lnTo>
                      <a:pt x="62" y="214"/>
                    </a:lnTo>
                    <a:lnTo>
                      <a:pt x="57" y="212"/>
                    </a:lnTo>
                    <a:lnTo>
                      <a:pt x="53" y="208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84" name="未知"/>
              <p:cNvSpPr>
                <a:spLocks/>
              </p:cNvSpPr>
              <p:nvPr/>
            </p:nvSpPr>
            <p:spPr bwMode="auto">
              <a:xfrm>
                <a:off x="610" y="156"/>
                <a:ext cx="29" cy="36"/>
              </a:xfrm>
              <a:custGeom>
                <a:avLst/>
                <a:gdLst>
                  <a:gd name="T0" fmla="*/ 1 w 58"/>
                  <a:gd name="T1" fmla="*/ 0 h 73"/>
                  <a:gd name="T2" fmla="*/ 0 w 58"/>
                  <a:gd name="T3" fmla="*/ 0 h 73"/>
                  <a:gd name="T4" fmla="*/ 1 w 58"/>
                  <a:gd name="T5" fmla="*/ 0 h 73"/>
                  <a:gd name="T6" fmla="*/ 1 w 58"/>
                  <a:gd name="T7" fmla="*/ 0 h 73"/>
                  <a:gd name="T8" fmla="*/ 1 w 58"/>
                  <a:gd name="T9" fmla="*/ 0 h 73"/>
                  <a:gd name="T10" fmla="*/ 1 w 58"/>
                  <a:gd name="T11" fmla="*/ 0 h 73"/>
                  <a:gd name="T12" fmla="*/ 1 w 58"/>
                  <a:gd name="T13" fmla="*/ 0 h 73"/>
                  <a:gd name="T14" fmla="*/ 1 w 58"/>
                  <a:gd name="T15" fmla="*/ 0 h 73"/>
                  <a:gd name="T16" fmla="*/ 1 w 58"/>
                  <a:gd name="T17" fmla="*/ 0 h 73"/>
                  <a:gd name="T18" fmla="*/ 1 w 58"/>
                  <a:gd name="T19" fmla="*/ 0 h 73"/>
                  <a:gd name="T20" fmla="*/ 1 w 58"/>
                  <a:gd name="T21" fmla="*/ 0 h 73"/>
                  <a:gd name="T22" fmla="*/ 1 w 58"/>
                  <a:gd name="T23" fmla="*/ 0 h 73"/>
                  <a:gd name="T24" fmla="*/ 1 w 58"/>
                  <a:gd name="T25" fmla="*/ 0 h 73"/>
                  <a:gd name="T26" fmla="*/ 1 w 58"/>
                  <a:gd name="T27" fmla="*/ 0 h 73"/>
                  <a:gd name="T28" fmla="*/ 1 w 58"/>
                  <a:gd name="T29" fmla="*/ 0 h 73"/>
                  <a:gd name="T30" fmla="*/ 1 w 58"/>
                  <a:gd name="T31" fmla="*/ 0 h 73"/>
                  <a:gd name="T32" fmla="*/ 1 w 58"/>
                  <a:gd name="T33" fmla="*/ 0 h 73"/>
                  <a:gd name="T34" fmla="*/ 1 w 58"/>
                  <a:gd name="T35" fmla="*/ 0 h 73"/>
                  <a:gd name="T36" fmla="*/ 1 w 58"/>
                  <a:gd name="T37" fmla="*/ 0 h 73"/>
                  <a:gd name="T38" fmla="*/ 1 w 58"/>
                  <a:gd name="T39" fmla="*/ 0 h 73"/>
                  <a:gd name="T40" fmla="*/ 1 w 58"/>
                  <a:gd name="T41" fmla="*/ 0 h 73"/>
                  <a:gd name="T42" fmla="*/ 1 w 58"/>
                  <a:gd name="T43" fmla="*/ 0 h 73"/>
                  <a:gd name="T44" fmla="*/ 1 w 58"/>
                  <a:gd name="T45" fmla="*/ 0 h 7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8" h="73">
                    <a:moveTo>
                      <a:pt x="1" y="7"/>
                    </a:moveTo>
                    <a:lnTo>
                      <a:pt x="0" y="4"/>
                    </a:lnTo>
                    <a:lnTo>
                      <a:pt x="7" y="0"/>
                    </a:lnTo>
                    <a:lnTo>
                      <a:pt x="15" y="3"/>
                    </a:lnTo>
                    <a:lnTo>
                      <a:pt x="22" y="8"/>
                    </a:lnTo>
                    <a:lnTo>
                      <a:pt x="29" y="12"/>
                    </a:lnTo>
                    <a:lnTo>
                      <a:pt x="34" y="20"/>
                    </a:lnTo>
                    <a:lnTo>
                      <a:pt x="41" y="29"/>
                    </a:lnTo>
                    <a:lnTo>
                      <a:pt x="47" y="41"/>
                    </a:lnTo>
                    <a:lnTo>
                      <a:pt x="53" y="53"/>
                    </a:lnTo>
                    <a:lnTo>
                      <a:pt x="54" y="57"/>
                    </a:lnTo>
                    <a:lnTo>
                      <a:pt x="55" y="61"/>
                    </a:lnTo>
                    <a:lnTo>
                      <a:pt x="56" y="66"/>
                    </a:lnTo>
                    <a:lnTo>
                      <a:pt x="58" y="70"/>
                    </a:lnTo>
                    <a:lnTo>
                      <a:pt x="58" y="73"/>
                    </a:lnTo>
                    <a:lnTo>
                      <a:pt x="53" y="63"/>
                    </a:lnTo>
                    <a:lnTo>
                      <a:pt x="47" y="52"/>
                    </a:lnTo>
                    <a:lnTo>
                      <a:pt x="41" y="42"/>
                    </a:lnTo>
                    <a:lnTo>
                      <a:pt x="34" y="33"/>
                    </a:lnTo>
                    <a:lnTo>
                      <a:pt x="28" y="23"/>
                    </a:lnTo>
                    <a:lnTo>
                      <a:pt x="19" y="15"/>
                    </a:lnTo>
                    <a:lnTo>
                      <a:pt x="10" y="11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85" name="未知"/>
              <p:cNvSpPr>
                <a:spLocks/>
              </p:cNvSpPr>
              <p:nvPr/>
            </p:nvSpPr>
            <p:spPr bwMode="auto">
              <a:xfrm>
                <a:off x="517" y="213"/>
                <a:ext cx="6" cy="5"/>
              </a:xfrm>
              <a:custGeom>
                <a:avLst/>
                <a:gdLst>
                  <a:gd name="T0" fmla="*/ 0 w 14"/>
                  <a:gd name="T1" fmla="*/ 0 h 11"/>
                  <a:gd name="T2" fmla="*/ 0 w 14"/>
                  <a:gd name="T3" fmla="*/ 0 h 11"/>
                  <a:gd name="T4" fmla="*/ 0 w 14"/>
                  <a:gd name="T5" fmla="*/ 0 h 11"/>
                  <a:gd name="T6" fmla="*/ 0 w 14"/>
                  <a:gd name="T7" fmla="*/ 0 h 11"/>
                  <a:gd name="T8" fmla="*/ 0 w 14"/>
                  <a:gd name="T9" fmla="*/ 0 h 11"/>
                  <a:gd name="T10" fmla="*/ 0 w 14"/>
                  <a:gd name="T11" fmla="*/ 0 h 11"/>
                  <a:gd name="T12" fmla="*/ 0 w 14"/>
                  <a:gd name="T13" fmla="*/ 0 h 11"/>
                  <a:gd name="T14" fmla="*/ 0 w 14"/>
                  <a:gd name="T15" fmla="*/ 0 h 11"/>
                  <a:gd name="T16" fmla="*/ 0 w 14"/>
                  <a:gd name="T17" fmla="*/ 0 h 11"/>
                  <a:gd name="T18" fmla="*/ 0 w 14"/>
                  <a:gd name="T19" fmla="*/ 0 h 11"/>
                  <a:gd name="T20" fmla="*/ 0 w 14"/>
                  <a:gd name="T21" fmla="*/ 0 h 11"/>
                  <a:gd name="T22" fmla="*/ 0 w 14"/>
                  <a:gd name="T23" fmla="*/ 0 h 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" h="11">
                    <a:moveTo>
                      <a:pt x="0" y="11"/>
                    </a:moveTo>
                    <a:lnTo>
                      <a:pt x="1" y="7"/>
                    </a:lnTo>
                    <a:lnTo>
                      <a:pt x="5" y="5"/>
                    </a:lnTo>
                    <a:lnTo>
                      <a:pt x="9" y="4"/>
                    </a:lnTo>
                    <a:lnTo>
                      <a:pt x="12" y="0"/>
                    </a:lnTo>
                    <a:lnTo>
                      <a:pt x="14" y="4"/>
                    </a:lnTo>
                    <a:lnTo>
                      <a:pt x="12" y="7"/>
                    </a:lnTo>
                    <a:lnTo>
                      <a:pt x="8" y="10"/>
                    </a:lnTo>
                    <a:lnTo>
                      <a:pt x="4" y="11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86" name="未知"/>
              <p:cNvSpPr>
                <a:spLocks/>
              </p:cNvSpPr>
              <p:nvPr/>
            </p:nvSpPr>
            <p:spPr bwMode="auto">
              <a:xfrm>
                <a:off x="426" y="138"/>
                <a:ext cx="94" cy="77"/>
              </a:xfrm>
              <a:custGeom>
                <a:avLst/>
                <a:gdLst>
                  <a:gd name="T0" fmla="*/ 1 w 188"/>
                  <a:gd name="T1" fmla="*/ 1 h 154"/>
                  <a:gd name="T2" fmla="*/ 1 w 188"/>
                  <a:gd name="T3" fmla="*/ 1 h 154"/>
                  <a:gd name="T4" fmla="*/ 1 w 188"/>
                  <a:gd name="T5" fmla="*/ 1 h 154"/>
                  <a:gd name="T6" fmla="*/ 1 w 188"/>
                  <a:gd name="T7" fmla="*/ 1 h 154"/>
                  <a:gd name="T8" fmla="*/ 1 w 188"/>
                  <a:gd name="T9" fmla="*/ 1 h 154"/>
                  <a:gd name="T10" fmla="*/ 1 w 188"/>
                  <a:gd name="T11" fmla="*/ 1 h 154"/>
                  <a:gd name="T12" fmla="*/ 1 w 188"/>
                  <a:gd name="T13" fmla="*/ 1 h 154"/>
                  <a:gd name="T14" fmla="*/ 1 w 188"/>
                  <a:gd name="T15" fmla="*/ 1 h 154"/>
                  <a:gd name="T16" fmla="*/ 1 w 188"/>
                  <a:gd name="T17" fmla="*/ 1 h 154"/>
                  <a:gd name="T18" fmla="*/ 1 w 188"/>
                  <a:gd name="T19" fmla="*/ 1 h 154"/>
                  <a:gd name="T20" fmla="*/ 1 w 188"/>
                  <a:gd name="T21" fmla="*/ 1 h 154"/>
                  <a:gd name="T22" fmla="*/ 1 w 188"/>
                  <a:gd name="T23" fmla="*/ 1 h 154"/>
                  <a:gd name="T24" fmla="*/ 1 w 188"/>
                  <a:gd name="T25" fmla="*/ 1 h 154"/>
                  <a:gd name="T26" fmla="*/ 1 w 188"/>
                  <a:gd name="T27" fmla="*/ 1 h 154"/>
                  <a:gd name="T28" fmla="*/ 1 w 188"/>
                  <a:gd name="T29" fmla="*/ 1 h 154"/>
                  <a:gd name="T30" fmla="*/ 1 w 188"/>
                  <a:gd name="T31" fmla="*/ 1 h 154"/>
                  <a:gd name="T32" fmla="*/ 1 w 188"/>
                  <a:gd name="T33" fmla="*/ 1 h 154"/>
                  <a:gd name="T34" fmla="*/ 1 w 188"/>
                  <a:gd name="T35" fmla="*/ 1 h 154"/>
                  <a:gd name="T36" fmla="*/ 1 w 188"/>
                  <a:gd name="T37" fmla="*/ 1 h 154"/>
                  <a:gd name="T38" fmla="*/ 1 w 188"/>
                  <a:gd name="T39" fmla="*/ 1 h 154"/>
                  <a:gd name="T40" fmla="*/ 1 w 188"/>
                  <a:gd name="T41" fmla="*/ 1 h 154"/>
                  <a:gd name="T42" fmla="*/ 1 w 188"/>
                  <a:gd name="T43" fmla="*/ 1 h 154"/>
                  <a:gd name="T44" fmla="*/ 1 w 188"/>
                  <a:gd name="T45" fmla="*/ 1 h 154"/>
                  <a:gd name="T46" fmla="*/ 1 w 188"/>
                  <a:gd name="T47" fmla="*/ 1 h 154"/>
                  <a:gd name="T48" fmla="*/ 1 w 188"/>
                  <a:gd name="T49" fmla="*/ 1 h 154"/>
                  <a:gd name="T50" fmla="*/ 1 w 188"/>
                  <a:gd name="T51" fmla="*/ 1 h 154"/>
                  <a:gd name="T52" fmla="*/ 1 w 188"/>
                  <a:gd name="T53" fmla="*/ 1 h 154"/>
                  <a:gd name="T54" fmla="*/ 1 w 188"/>
                  <a:gd name="T55" fmla="*/ 1 h 154"/>
                  <a:gd name="T56" fmla="*/ 1 w 188"/>
                  <a:gd name="T57" fmla="*/ 1 h 154"/>
                  <a:gd name="T58" fmla="*/ 1 w 188"/>
                  <a:gd name="T59" fmla="*/ 1 h 154"/>
                  <a:gd name="T60" fmla="*/ 1 w 188"/>
                  <a:gd name="T61" fmla="*/ 1 h 154"/>
                  <a:gd name="T62" fmla="*/ 1 w 188"/>
                  <a:gd name="T63" fmla="*/ 1 h 154"/>
                  <a:gd name="T64" fmla="*/ 1 w 188"/>
                  <a:gd name="T65" fmla="*/ 1 h 154"/>
                  <a:gd name="T66" fmla="*/ 1 w 188"/>
                  <a:gd name="T67" fmla="*/ 1 h 154"/>
                  <a:gd name="T68" fmla="*/ 1 w 188"/>
                  <a:gd name="T69" fmla="*/ 1 h 154"/>
                  <a:gd name="T70" fmla="*/ 1 w 188"/>
                  <a:gd name="T71" fmla="*/ 1 h 154"/>
                  <a:gd name="T72" fmla="*/ 1 w 188"/>
                  <a:gd name="T73" fmla="*/ 1 h 154"/>
                  <a:gd name="T74" fmla="*/ 1 w 188"/>
                  <a:gd name="T75" fmla="*/ 1 h 154"/>
                  <a:gd name="T76" fmla="*/ 1 w 188"/>
                  <a:gd name="T77" fmla="*/ 1 h 154"/>
                  <a:gd name="T78" fmla="*/ 1 w 188"/>
                  <a:gd name="T79" fmla="*/ 1 h 154"/>
                  <a:gd name="T80" fmla="*/ 1 w 188"/>
                  <a:gd name="T81" fmla="*/ 1 h 154"/>
                  <a:gd name="T82" fmla="*/ 1 w 188"/>
                  <a:gd name="T83" fmla="*/ 1 h 154"/>
                  <a:gd name="T84" fmla="*/ 1 w 188"/>
                  <a:gd name="T85" fmla="*/ 1 h 154"/>
                  <a:gd name="T86" fmla="*/ 1 w 188"/>
                  <a:gd name="T87" fmla="*/ 1 h 154"/>
                  <a:gd name="T88" fmla="*/ 1 w 188"/>
                  <a:gd name="T89" fmla="*/ 1 h 154"/>
                  <a:gd name="T90" fmla="*/ 1 w 188"/>
                  <a:gd name="T91" fmla="*/ 1 h 15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88" h="154">
                    <a:moveTo>
                      <a:pt x="28" y="141"/>
                    </a:moveTo>
                    <a:lnTo>
                      <a:pt x="19" y="134"/>
                    </a:lnTo>
                    <a:lnTo>
                      <a:pt x="12" y="128"/>
                    </a:lnTo>
                    <a:lnTo>
                      <a:pt x="7" y="122"/>
                    </a:lnTo>
                    <a:lnTo>
                      <a:pt x="6" y="120"/>
                    </a:lnTo>
                    <a:lnTo>
                      <a:pt x="1" y="110"/>
                    </a:lnTo>
                    <a:lnTo>
                      <a:pt x="0" y="99"/>
                    </a:lnTo>
                    <a:lnTo>
                      <a:pt x="3" y="88"/>
                    </a:lnTo>
                    <a:lnTo>
                      <a:pt x="7" y="80"/>
                    </a:lnTo>
                    <a:lnTo>
                      <a:pt x="13" y="72"/>
                    </a:lnTo>
                    <a:lnTo>
                      <a:pt x="21" y="69"/>
                    </a:lnTo>
                    <a:lnTo>
                      <a:pt x="29" y="68"/>
                    </a:lnTo>
                    <a:lnTo>
                      <a:pt x="35" y="70"/>
                    </a:lnTo>
                    <a:lnTo>
                      <a:pt x="39" y="75"/>
                    </a:lnTo>
                    <a:lnTo>
                      <a:pt x="42" y="80"/>
                    </a:lnTo>
                    <a:lnTo>
                      <a:pt x="43" y="85"/>
                    </a:lnTo>
                    <a:lnTo>
                      <a:pt x="43" y="87"/>
                    </a:lnTo>
                    <a:lnTo>
                      <a:pt x="38" y="91"/>
                    </a:lnTo>
                    <a:lnTo>
                      <a:pt x="33" y="92"/>
                    </a:lnTo>
                    <a:lnTo>
                      <a:pt x="28" y="91"/>
                    </a:lnTo>
                    <a:lnTo>
                      <a:pt x="23" y="88"/>
                    </a:lnTo>
                    <a:lnTo>
                      <a:pt x="20" y="82"/>
                    </a:lnTo>
                    <a:lnTo>
                      <a:pt x="13" y="84"/>
                    </a:lnTo>
                    <a:lnTo>
                      <a:pt x="9" y="90"/>
                    </a:lnTo>
                    <a:lnTo>
                      <a:pt x="8" y="98"/>
                    </a:lnTo>
                    <a:lnTo>
                      <a:pt x="9" y="105"/>
                    </a:lnTo>
                    <a:lnTo>
                      <a:pt x="12" y="111"/>
                    </a:lnTo>
                    <a:lnTo>
                      <a:pt x="15" y="116"/>
                    </a:lnTo>
                    <a:lnTo>
                      <a:pt x="16" y="121"/>
                    </a:lnTo>
                    <a:lnTo>
                      <a:pt x="18" y="122"/>
                    </a:lnTo>
                    <a:lnTo>
                      <a:pt x="24" y="126"/>
                    </a:lnTo>
                    <a:lnTo>
                      <a:pt x="33" y="130"/>
                    </a:lnTo>
                    <a:lnTo>
                      <a:pt x="42" y="133"/>
                    </a:lnTo>
                    <a:lnTo>
                      <a:pt x="51" y="133"/>
                    </a:lnTo>
                    <a:lnTo>
                      <a:pt x="58" y="131"/>
                    </a:lnTo>
                    <a:lnTo>
                      <a:pt x="66" y="130"/>
                    </a:lnTo>
                    <a:lnTo>
                      <a:pt x="74" y="128"/>
                    </a:lnTo>
                    <a:lnTo>
                      <a:pt x="80" y="122"/>
                    </a:lnTo>
                    <a:lnTo>
                      <a:pt x="86" y="105"/>
                    </a:lnTo>
                    <a:lnTo>
                      <a:pt x="83" y="87"/>
                    </a:lnTo>
                    <a:lnTo>
                      <a:pt x="75" y="70"/>
                    </a:lnTo>
                    <a:lnTo>
                      <a:pt x="67" y="50"/>
                    </a:lnTo>
                    <a:lnTo>
                      <a:pt x="67" y="48"/>
                    </a:lnTo>
                    <a:lnTo>
                      <a:pt x="65" y="43"/>
                    </a:lnTo>
                    <a:lnTo>
                      <a:pt x="65" y="38"/>
                    </a:lnTo>
                    <a:lnTo>
                      <a:pt x="66" y="30"/>
                    </a:lnTo>
                    <a:lnTo>
                      <a:pt x="66" y="22"/>
                    </a:lnTo>
                    <a:lnTo>
                      <a:pt x="69" y="17"/>
                    </a:lnTo>
                    <a:lnTo>
                      <a:pt x="73" y="14"/>
                    </a:lnTo>
                    <a:lnTo>
                      <a:pt x="76" y="10"/>
                    </a:lnTo>
                    <a:lnTo>
                      <a:pt x="81" y="7"/>
                    </a:lnTo>
                    <a:lnTo>
                      <a:pt x="86" y="4"/>
                    </a:lnTo>
                    <a:lnTo>
                      <a:pt x="91" y="2"/>
                    </a:lnTo>
                    <a:lnTo>
                      <a:pt x="97" y="1"/>
                    </a:lnTo>
                    <a:lnTo>
                      <a:pt x="103" y="0"/>
                    </a:lnTo>
                    <a:lnTo>
                      <a:pt x="107" y="3"/>
                    </a:lnTo>
                    <a:lnTo>
                      <a:pt x="113" y="5"/>
                    </a:lnTo>
                    <a:lnTo>
                      <a:pt x="118" y="8"/>
                    </a:lnTo>
                    <a:lnTo>
                      <a:pt x="122" y="11"/>
                    </a:lnTo>
                    <a:lnTo>
                      <a:pt x="120" y="10"/>
                    </a:lnTo>
                    <a:lnTo>
                      <a:pt x="125" y="17"/>
                    </a:lnTo>
                    <a:lnTo>
                      <a:pt x="128" y="25"/>
                    </a:lnTo>
                    <a:lnTo>
                      <a:pt x="129" y="35"/>
                    </a:lnTo>
                    <a:lnTo>
                      <a:pt x="129" y="43"/>
                    </a:lnTo>
                    <a:lnTo>
                      <a:pt x="126" y="49"/>
                    </a:lnTo>
                    <a:lnTo>
                      <a:pt x="125" y="55"/>
                    </a:lnTo>
                    <a:lnTo>
                      <a:pt x="125" y="61"/>
                    </a:lnTo>
                    <a:lnTo>
                      <a:pt x="126" y="67"/>
                    </a:lnTo>
                    <a:lnTo>
                      <a:pt x="129" y="71"/>
                    </a:lnTo>
                    <a:lnTo>
                      <a:pt x="134" y="72"/>
                    </a:lnTo>
                    <a:lnTo>
                      <a:pt x="140" y="72"/>
                    </a:lnTo>
                    <a:lnTo>
                      <a:pt x="145" y="72"/>
                    </a:lnTo>
                    <a:lnTo>
                      <a:pt x="152" y="64"/>
                    </a:lnTo>
                    <a:lnTo>
                      <a:pt x="152" y="54"/>
                    </a:lnTo>
                    <a:lnTo>
                      <a:pt x="155" y="45"/>
                    </a:lnTo>
                    <a:lnTo>
                      <a:pt x="165" y="41"/>
                    </a:lnTo>
                    <a:lnTo>
                      <a:pt x="171" y="43"/>
                    </a:lnTo>
                    <a:lnTo>
                      <a:pt x="177" y="47"/>
                    </a:lnTo>
                    <a:lnTo>
                      <a:pt x="181" y="52"/>
                    </a:lnTo>
                    <a:lnTo>
                      <a:pt x="186" y="55"/>
                    </a:lnTo>
                    <a:lnTo>
                      <a:pt x="188" y="71"/>
                    </a:lnTo>
                    <a:lnTo>
                      <a:pt x="186" y="88"/>
                    </a:lnTo>
                    <a:lnTo>
                      <a:pt x="179" y="106"/>
                    </a:lnTo>
                    <a:lnTo>
                      <a:pt x="170" y="121"/>
                    </a:lnTo>
                    <a:lnTo>
                      <a:pt x="153" y="132"/>
                    </a:lnTo>
                    <a:lnTo>
                      <a:pt x="136" y="141"/>
                    </a:lnTo>
                    <a:lnTo>
                      <a:pt x="118" y="148"/>
                    </a:lnTo>
                    <a:lnTo>
                      <a:pt x="99" y="153"/>
                    </a:lnTo>
                    <a:lnTo>
                      <a:pt x="80" y="154"/>
                    </a:lnTo>
                    <a:lnTo>
                      <a:pt x="61" y="153"/>
                    </a:lnTo>
                    <a:lnTo>
                      <a:pt x="44" y="148"/>
                    </a:lnTo>
                    <a:lnTo>
                      <a:pt x="28" y="14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87" name="未知"/>
              <p:cNvSpPr>
                <a:spLocks/>
              </p:cNvSpPr>
              <p:nvPr/>
            </p:nvSpPr>
            <p:spPr bwMode="auto">
              <a:xfrm>
                <a:off x="466" y="178"/>
                <a:ext cx="30" cy="30"/>
              </a:xfrm>
              <a:custGeom>
                <a:avLst/>
                <a:gdLst>
                  <a:gd name="T0" fmla="*/ 0 w 59"/>
                  <a:gd name="T1" fmla="*/ 1 h 60"/>
                  <a:gd name="T2" fmla="*/ 1 w 59"/>
                  <a:gd name="T3" fmla="*/ 1 h 60"/>
                  <a:gd name="T4" fmla="*/ 1 w 59"/>
                  <a:gd name="T5" fmla="*/ 1 h 60"/>
                  <a:gd name="T6" fmla="*/ 1 w 59"/>
                  <a:gd name="T7" fmla="*/ 1 h 60"/>
                  <a:gd name="T8" fmla="*/ 1 w 59"/>
                  <a:gd name="T9" fmla="*/ 1 h 60"/>
                  <a:gd name="T10" fmla="*/ 1 w 59"/>
                  <a:gd name="T11" fmla="*/ 1 h 60"/>
                  <a:gd name="T12" fmla="*/ 1 w 59"/>
                  <a:gd name="T13" fmla="*/ 1 h 60"/>
                  <a:gd name="T14" fmla="*/ 1 w 59"/>
                  <a:gd name="T15" fmla="*/ 1 h 60"/>
                  <a:gd name="T16" fmla="*/ 1 w 59"/>
                  <a:gd name="T17" fmla="*/ 0 h 60"/>
                  <a:gd name="T18" fmla="*/ 1 w 59"/>
                  <a:gd name="T19" fmla="*/ 1 h 60"/>
                  <a:gd name="T20" fmla="*/ 1 w 59"/>
                  <a:gd name="T21" fmla="*/ 1 h 60"/>
                  <a:gd name="T22" fmla="*/ 1 w 59"/>
                  <a:gd name="T23" fmla="*/ 1 h 60"/>
                  <a:gd name="T24" fmla="*/ 1 w 59"/>
                  <a:gd name="T25" fmla="*/ 1 h 60"/>
                  <a:gd name="T26" fmla="*/ 1 w 59"/>
                  <a:gd name="T27" fmla="*/ 1 h 60"/>
                  <a:gd name="T28" fmla="*/ 1 w 59"/>
                  <a:gd name="T29" fmla="*/ 1 h 60"/>
                  <a:gd name="T30" fmla="*/ 1 w 59"/>
                  <a:gd name="T31" fmla="*/ 1 h 60"/>
                  <a:gd name="T32" fmla="*/ 1 w 59"/>
                  <a:gd name="T33" fmla="*/ 1 h 60"/>
                  <a:gd name="T34" fmla="*/ 1 w 59"/>
                  <a:gd name="T35" fmla="*/ 1 h 60"/>
                  <a:gd name="T36" fmla="*/ 0 w 59"/>
                  <a:gd name="T37" fmla="*/ 1 h 6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9" h="60">
                    <a:moveTo>
                      <a:pt x="0" y="60"/>
                    </a:moveTo>
                    <a:lnTo>
                      <a:pt x="9" y="56"/>
                    </a:lnTo>
                    <a:lnTo>
                      <a:pt x="18" y="49"/>
                    </a:lnTo>
                    <a:lnTo>
                      <a:pt x="25" y="42"/>
                    </a:lnTo>
                    <a:lnTo>
                      <a:pt x="32" y="35"/>
                    </a:lnTo>
                    <a:lnTo>
                      <a:pt x="38" y="27"/>
                    </a:lnTo>
                    <a:lnTo>
                      <a:pt x="43" y="18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58" y="2"/>
                    </a:lnTo>
                    <a:lnTo>
                      <a:pt x="59" y="8"/>
                    </a:lnTo>
                    <a:lnTo>
                      <a:pt x="58" y="15"/>
                    </a:lnTo>
                    <a:lnTo>
                      <a:pt x="54" y="21"/>
                    </a:lnTo>
                    <a:lnTo>
                      <a:pt x="49" y="28"/>
                    </a:lnTo>
                    <a:lnTo>
                      <a:pt x="44" y="34"/>
                    </a:lnTo>
                    <a:lnTo>
                      <a:pt x="38" y="40"/>
                    </a:lnTo>
                    <a:lnTo>
                      <a:pt x="31" y="45"/>
                    </a:lnTo>
                    <a:lnTo>
                      <a:pt x="25" y="5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88" name="未知"/>
              <p:cNvSpPr>
                <a:spLocks/>
              </p:cNvSpPr>
              <p:nvPr/>
            </p:nvSpPr>
            <p:spPr bwMode="auto">
              <a:xfrm>
                <a:off x="499" y="0"/>
                <a:ext cx="77" cy="94"/>
              </a:xfrm>
              <a:custGeom>
                <a:avLst/>
                <a:gdLst>
                  <a:gd name="T0" fmla="*/ 0 w 156"/>
                  <a:gd name="T1" fmla="*/ 1 h 187"/>
                  <a:gd name="T2" fmla="*/ 0 w 156"/>
                  <a:gd name="T3" fmla="*/ 1 h 187"/>
                  <a:gd name="T4" fmla="*/ 0 w 156"/>
                  <a:gd name="T5" fmla="*/ 1 h 187"/>
                  <a:gd name="T6" fmla="*/ 0 w 156"/>
                  <a:gd name="T7" fmla="*/ 1 h 187"/>
                  <a:gd name="T8" fmla="*/ 0 w 156"/>
                  <a:gd name="T9" fmla="*/ 1 h 187"/>
                  <a:gd name="T10" fmla="*/ 0 w 156"/>
                  <a:gd name="T11" fmla="*/ 1 h 187"/>
                  <a:gd name="T12" fmla="*/ 0 w 156"/>
                  <a:gd name="T13" fmla="*/ 1 h 187"/>
                  <a:gd name="T14" fmla="*/ 0 w 156"/>
                  <a:gd name="T15" fmla="*/ 1 h 187"/>
                  <a:gd name="T16" fmla="*/ 0 w 156"/>
                  <a:gd name="T17" fmla="*/ 1 h 187"/>
                  <a:gd name="T18" fmla="*/ 0 w 156"/>
                  <a:gd name="T19" fmla="*/ 1 h 187"/>
                  <a:gd name="T20" fmla="*/ 0 w 156"/>
                  <a:gd name="T21" fmla="*/ 1 h 187"/>
                  <a:gd name="T22" fmla="*/ 0 w 156"/>
                  <a:gd name="T23" fmla="*/ 1 h 187"/>
                  <a:gd name="T24" fmla="*/ 0 w 156"/>
                  <a:gd name="T25" fmla="*/ 1 h 187"/>
                  <a:gd name="T26" fmla="*/ 0 w 156"/>
                  <a:gd name="T27" fmla="*/ 1 h 187"/>
                  <a:gd name="T28" fmla="*/ 0 w 156"/>
                  <a:gd name="T29" fmla="*/ 1 h 187"/>
                  <a:gd name="T30" fmla="*/ 0 w 156"/>
                  <a:gd name="T31" fmla="*/ 1 h 187"/>
                  <a:gd name="T32" fmla="*/ 0 w 156"/>
                  <a:gd name="T33" fmla="*/ 1 h 187"/>
                  <a:gd name="T34" fmla="*/ 0 w 156"/>
                  <a:gd name="T35" fmla="*/ 0 h 187"/>
                  <a:gd name="T36" fmla="*/ 0 w 156"/>
                  <a:gd name="T37" fmla="*/ 1 h 187"/>
                  <a:gd name="T38" fmla="*/ 0 w 156"/>
                  <a:gd name="T39" fmla="*/ 1 h 187"/>
                  <a:gd name="T40" fmla="*/ 0 w 156"/>
                  <a:gd name="T41" fmla="*/ 1 h 187"/>
                  <a:gd name="T42" fmla="*/ 0 w 156"/>
                  <a:gd name="T43" fmla="*/ 1 h 187"/>
                  <a:gd name="T44" fmla="*/ 0 w 156"/>
                  <a:gd name="T45" fmla="*/ 1 h 187"/>
                  <a:gd name="T46" fmla="*/ 0 w 156"/>
                  <a:gd name="T47" fmla="*/ 1 h 187"/>
                  <a:gd name="T48" fmla="*/ 0 w 156"/>
                  <a:gd name="T49" fmla="*/ 1 h 187"/>
                  <a:gd name="T50" fmla="*/ 0 w 156"/>
                  <a:gd name="T51" fmla="*/ 1 h 187"/>
                  <a:gd name="T52" fmla="*/ 0 w 156"/>
                  <a:gd name="T53" fmla="*/ 1 h 187"/>
                  <a:gd name="T54" fmla="*/ 0 w 156"/>
                  <a:gd name="T55" fmla="*/ 1 h 187"/>
                  <a:gd name="T56" fmla="*/ 0 w 156"/>
                  <a:gd name="T57" fmla="*/ 1 h 187"/>
                  <a:gd name="T58" fmla="*/ 0 w 156"/>
                  <a:gd name="T59" fmla="*/ 1 h 187"/>
                  <a:gd name="T60" fmla="*/ 0 w 156"/>
                  <a:gd name="T61" fmla="*/ 1 h 187"/>
                  <a:gd name="T62" fmla="*/ 0 w 156"/>
                  <a:gd name="T63" fmla="*/ 1 h 187"/>
                  <a:gd name="T64" fmla="*/ 0 w 156"/>
                  <a:gd name="T65" fmla="*/ 1 h 187"/>
                  <a:gd name="T66" fmla="*/ 0 w 156"/>
                  <a:gd name="T67" fmla="*/ 1 h 187"/>
                  <a:gd name="T68" fmla="*/ 0 w 156"/>
                  <a:gd name="T69" fmla="*/ 1 h 187"/>
                  <a:gd name="T70" fmla="*/ 0 w 156"/>
                  <a:gd name="T71" fmla="*/ 1 h 187"/>
                  <a:gd name="T72" fmla="*/ 0 w 156"/>
                  <a:gd name="T73" fmla="*/ 1 h 187"/>
                  <a:gd name="T74" fmla="*/ 0 w 156"/>
                  <a:gd name="T75" fmla="*/ 1 h 187"/>
                  <a:gd name="T76" fmla="*/ 0 w 156"/>
                  <a:gd name="T77" fmla="*/ 1 h 187"/>
                  <a:gd name="T78" fmla="*/ 0 w 156"/>
                  <a:gd name="T79" fmla="*/ 1 h 187"/>
                  <a:gd name="T80" fmla="*/ 0 w 156"/>
                  <a:gd name="T81" fmla="*/ 1 h 187"/>
                  <a:gd name="T82" fmla="*/ 0 w 156"/>
                  <a:gd name="T83" fmla="*/ 1 h 187"/>
                  <a:gd name="T84" fmla="*/ 0 w 156"/>
                  <a:gd name="T85" fmla="*/ 1 h 187"/>
                  <a:gd name="T86" fmla="*/ 0 w 156"/>
                  <a:gd name="T87" fmla="*/ 1 h 187"/>
                  <a:gd name="T88" fmla="*/ 0 w 156"/>
                  <a:gd name="T89" fmla="*/ 1 h 187"/>
                  <a:gd name="T90" fmla="*/ 0 w 156"/>
                  <a:gd name="T91" fmla="*/ 1 h 187"/>
                  <a:gd name="T92" fmla="*/ 0 w 156"/>
                  <a:gd name="T93" fmla="*/ 1 h 187"/>
                  <a:gd name="T94" fmla="*/ 0 w 156"/>
                  <a:gd name="T95" fmla="*/ 1 h 187"/>
                  <a:gd name="T96" fmla="*/ 0 w 156"/>
                  <a:gd name="T97" fmla="*/ 1 h 18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56" h="187">
                    <a:moveTo>
                      <a:pt x="81" y="178"/>
                    </a:moveTo>
                    <a:lnTo>
                      <a:pt x="78" y="171"/>
                    </a:lnTo>
                    <a:lnTo>
                      <a:pt x="78" y="164"/>
                    </a:lnTo>
                    <a:lnTo>
                      <a:pt x="79" y="158"/>
                    </a:lnTo>
                    <a:lnTo>
                      <a:pt x="74" y="154"/>
                    </a:lnTo>
                    <a:lnTo>
                      <a:pt x="68" y="152"/>
                    </a:lnTo>
                    <a:lnTo>
                      <a:pt x="64" y="150"/>
                    </a:lnTo>
                    <a:lnTo>
                      <a:pt x="59" y="152"/>
                    </a:lnTo>
                    <a:lnTo>
                      <a:pt x="55" y="156"/>
                    </a:lnTo>
                    <a:lnTo>
                      <a:pt x="51" y="164"/>
                    </a:lnTo>
                    <a:lnTo>
                      <a:pt x="53" y="172"/>
                    </a:lnTo>
                    <a:lnTo>
                      <a:pt x="56" y="179"/>
                    </a:lnTo>
                    <a:lnTo>
                      <a:pt x="50" y="186"/>
                    </a:lnTo>
                    <a:lnTo>
                      <a:pt x="42" y="187"/>
                    </a:lnTo>
                    <a:lnTo>
                      <a:pt x="35" y="187"/>
                    </a:lnTo>
                    <a:lnTo>
                      <a:pt x="29" y="186"/>
                    </a:lnTo>
                    <a:lnTo>
                      <a:pt x="25" y="184"/>
                    </a:lnTo>
                    <a:lnTo>
                      <a:pt x="20" y="181"/>
                    </a:lnTo>
                    <a:lnTo>
                      <a:pt x="17" y="177"/>
                    </a:lnTo>
                    <a:lnTo>
                      <a:pt x="12" y="172"/>
                    </a:lnTo>
                    <a:lnTo>
                      <a:pt x="7" y="168"/>
                    </a:lnTo>
                    <a:lnTo>
                      <a:pt x="3" y="158"/>
                    </a:lnTo>
                    <a:lnTo>
                      <a:pt x="0" y="141"/>
                    </a:lnTo>
                    <a:lnTo>
                      <a:pt x="0" y="124"/>
                    </a:lnTo>
                    <a:lnTo>
                      <a:pt x="4" y="107"/>
                    </a:lnTo>
                    <a:lnTo>
                      <a:pt x="8" y="89"/>
                    </a:lnTo>
                    <a:lnTo>
                      <a:pt x="17" y="73"/>
                    </a:lnTo>
                    <a:lnTo>
                      <a:pt x="26" y="57"/>
                    </a:lnTo>
                    <a:lnTo>
                      <a:pt x="36" y="42"/>
                    </a:lnTo>
                    <a:lnTo>
                      <a:pt x="49" y="28"/>
                    </a:lnTo>
                    <a:lnTo>
                      <a:pt x="58" y="21"/>
                    </a:lnTo>
                    <a:lnTo>
                      <a:pt x="70" y="14"/>
                    </a:lnTo>
                    <a:lnTo>
                      <a:pt x="80" y="9"/>
                    </a:lnTo>
                    <a:lnTo>
                      <a:pt x="93" y="4"/>
                    </a:lnTo>
                    <a:lnTo>
                      <a:pt x="104" y="2"/>
                    </a:lnTo>
                    <a:lnTo>
                      <a:pt x="114" y="0"/>
                    </a:lnTo>
                    <a:lnTo>
                      <a:pt x="126" y="1"/>
                    </a:lnTo>
                    <a:lnTo>
                      <a:pt x="135" y="4"/>
                    </a:lnTo>
                    <a:lnTo>
                      <a:pt x="146" y="12"/>
                    </a:lnTo>
                    <a:lnTo>
                      <a:pt x="152" y="23"/>
                    </a:lnTo>
                    <a:lnTo>
                      <a:pt x="156" y="33"/>
                    </a:lnTo>
                    <a:lnTo>
                      <a:pt x="156" y="41"/>
                    </a:lnTo>
                    <a:lnTo>
                      <a:pt x="154" y="48"/>
                    </a:lnTo>
                    <a:lnTo>
                      <a:pt x="151" y="52"/>
                    </a:lnTo>
                    <a:lnTo>
                      <a:pt x="146" y="57"/>
                    </a:lnTo>
                    <a:lnTo>
                      <a:pt x="139" y="61"/>
                    </a:lnTo>
                    <a:lnTo>
                      <a:pt x="133" y="59"/>
                    </a:lnTo>
                    <a:lnTo>
                      <a:pt x="128" y="56"/>
                    </a:lnTo>
                    <a:lnTo>
                      <a:pt x="125" y="52"/>
                    </a:lnTo>
                    <a:lnTo>
                      <a:pt x="120" y="50"/>
                    </a:lnTo>
                    <a:lnTo>
                      <a:pt x="120" y="46"/>
                    </a:lnTo>
                    <a:lnTo>
                      <a:pt x="123" y="42"/>
                    </a:lnTo>
                    <a:lnTo>
                      <a:pt x="127" y="40"/>
                    </a:lnTo>
                    <a:lnTo>
                      <a:pt x="131" y="40"/>
                    </a:lnTo>
                    <a:lnTo>
                      <a:pt x="139" y="51"/>
                    </a:lnTo>
                    <a:lnTo>
                      <a:pt x="146" y="48"/>
                    </a:lnTo>
                    <a:lnTo>
                      <a:pt x="148" y="44"/>
                    </a:lnTo>
                    <a:lnTo>
                      <a:pt x="149" y="39"/>
                    </a:lnTo>
                    <a:lnTo>
                      <a:pt x="147" y="32"/>
                    </a:lnTo>
                    <a:lnTo>
                      <a:pt x="146" y="28"/>
                    </a:lnTo>
                    <a:lnTo>
                      <a:pt x="144" y="25"/>
                    </a:lnTo>
                    <a:lnTo>
                      <a:pt x="142" y="21"/>
                    </a:lnTo>
                    <a:lnTo>
                      <a:pt x="141" y="20"/>
                    </a:lnTo>
                    <a:lnTo>
                      <a:pt x="138" y="17"/>
                    </a:lnTo>
                    <a:lnTo>
                      <a:pt x="134" y="14"/>
                    </a:lnTo>
                    <a:lnTo>
                      <a:pt x="129" y="12"/>
                    </a:lnTo>
                    <a:lnTo>
                      <a:pt x="125" y="11"/>
                    </a:lnTo>
                    <a:lnTo>
                      <a:pt x="120" y="11"/>
                    </a:lnTo>
                    <a:lnTo>
                      <a:pt x="114" y="11"/>
                    </a:lnTo>
                    <a:lnTo>
                      <a:pt x="110" y="12"/>
                    </a:lnTo>
                    <a:lnTo>
                      <a:pt x="104" y="13"/>
                    </a:lnTo>
                    <a:lnTo>
                      <a:pt x="94" y="18"/>
                    </a:lnTo>
                    <a:lnTo>
                      <a:pt x="87" y="26"/>
                    </a:lnTo>
                    <a:lnTo>
                      <a:pt x="83" y="36"/>
                    </a:lnTo>
                    <a:lnTo>
                      <a:pt x="82" y="47"/>
                    </a:lnTo>
                    <a:lnTo>
                      <a:pt x="85" y="58"/>
                    </a:lnTo>
                    <a:lnTo>
                      <a:pt x="88" y="70"/>
                    </a:lnTo>
                    <a:lnTo>
                      <a:pt x="94" y="80"/>
                    </a:lnTo>
                    <a:lnTo>
                      <a:pt x="101" y="90"/>
                    </a:lnTo>
                    <a:lnTo>
                      <a:pt x="108" y="101"/>
                    </a:lnTo>
                    <a:lnTo>
                      <a:pt x="116" y="110"/>
                    </a:lnTo>
                    <a:lnTo>
                      <a:pt x="123" y="119"/>
                    </a:lnTo>
                    <a:lnTo>
                      <a:pt x="131" y="127"/>
                    </a:lnTo>
                    <a:lnTo>
                      <a:pt x="136" y="134"/>
                    </a:lnTo>
                    <a:lnTo>
                      <a:pt x="139" y="142"/>
                    </a:lnTo>
                    <a:lnTo>
                      <a:pt x="139" y="150"/>
                    </a:lnTo>
                    <a:lnTo>
                      <a:pt x="138" y="157"/>
                    </a:lnTo>
                    <a:lnTo>
                      <a:pt x="134" y="163"/>
                    </a:lnTo>
                    <a:lnTo>
                      <a:pt x="131" y="169"/>
                    </a:lnTo>
                    <a:lnTo>
                      <a:pt x="126" y="175"/>
                    </a:lnTo>
                    <a:lnTo>
                      <a:pt x="121" y="179"/>
                    </a:lnTo>
                    <a:lnTo>
                      <a:pt x="116" y="181"/>
                    </a:lnTo>
                    <a:lnTo>
                      <a:pt x="111" y="184"/>
                    </a:lnTo>
                    <a:lnTo>
                      <a:pt x="105" y="185"/>
                    </a:lnTo>
                    <a:lnTo>
                      <a:pt x="99" y="184"/>
                    </a:lnTo>
                    <a:lnTo>
                      <a:pt x="95" y="184"/>
                    </a:lnTo>
                    <a:lnTo>
                      <a:pt x="90" y="181"/>
                    </a:lnTo>
                    <a:lnTo>
                      <a:pt x="86" y="180"/>
                    </a:lnTo>
                    <a:lnTo>
                      <a:pt x="81" y="178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89" name="未知"/>
              <p:cNvSpPr>
                <a:spLocks/>
              </p:cNvSpPr>
              <p:nvPr/>
            </p:nvSpPr>
            <p:spPr bwMode="auto">
              <a:xfrm>
                <a:off x="521" y="35"/>
                <a:ext cx="10" cy="36"/>
              </a:xfrm>
              <a:custGeom>
                <a:avLst/>
                <a:gdLst>
                  <a:gd name="T0" fmla="*/ 1 w 20"/>
                  <a:gd name="T1" fmla="*/ 1 h 71"/>
                  <a:gd name="T2" fmla="*/ 1 w 20"/>
                  <a:gd name="T3" fmla="*/ 1 h 71"/>
                  <a:gd name="T4" fmla="*/ 1 w 20"/>
                  <a:gd name="T5" fmla="*/ 1 h 71"/>
                  <a:gd name="T6" fmla="*/ 1 w 20"/>
                  <a:gd name="T7" fmla="*/ 1 h 71"/>
                  <a:gd name="T8" fmla="*/ 0 w 20"/>
                  <a:gd name="T9" fmla="*/ 1 h 71"/>
                  <a:gd name="T10" fmla="*/ 0 w 20"/>
                  <a:gd name="T11" fmla="*/ 1 h 71"/>
                  <a:gd name="T12" fmla="*/ 1 w 20"/>
                  <a:gd name="T13" fmla="*/ 1 h 71"/>
                  <a:gd name="T14" fmla="*/ 1 w 20"/>
                  <a:gd name="T15" fmla="*/ 1 h 71"/>
                  <a:gd name="T16" fmla="*/ 1 w 20"/>
                  <a:gd name="T17" fmla="*/ 0 h 71"/>
                  <a:gd name="T18" fmla="*/ 1 w 20"/>
                  <a:gd name="T19" fmla="*/ 1 h 71"/>
                  <a:gd name="T20" fmla="*/ 1 w 20"/>
                  <a:gd name="T21" fmla="*/ 1 h 71"/>
                  <a:gd name="T22" fmla="*/ 1 w 20"/>
                  <a:gd name="T23" fmla="*/ 1 h 71"/>
                  <a:gd name="T24" fmla="*/ 1 w 20"/>
                  <a:gd name="T25" fmla="*/ 1 h 71"/>
                  <a:gd name="T26" fmla="*/ 1 w 20"/>
                  <a:gd name="T27" fmla="*/ 1 h 7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0" h="71">
                    <a:moveTo>
                      <a:pt x="15" y="71"/>
                    </a:moveTo>
                    <a:lnTo>
                      <a:pt x="8" y="62"/>
                    </a:lnTo>
                    <a:lnTo>
                      <a:pt x="5" y="50"/>
                    </a:lnTo>
                    <a:lnTo>
                      <a:pt x="3" y="39"/>
                    </a:lnTo>
                    <a:lnTo>
                      <a:pt x="0" y="27"/>
                    </a:lnTo>
                    <a:lnTo>
                      <a:pt x="0" y="20"/>
                    </a:lnTo>
                    <a:lnTo>
                      <a:pt x="2" y="14"/>
                    </a:lnTo>
                    <a:lnTo>
                      <a:pt x="3" y="7"/>
                    </a:lnTo>
                    <a:lnTo>
                      <a:pt x="5" y="0"/>
                    </a:lnTo>
                    <a:lnTo>
                      <a:pt x="6" y="14"/>
                    </a:lnTo>
                    <a:lnTo>
                      <a:pt x="8" y="32"/>
                    </a:lnTo>
                    <a:lnTo>
                      <a:pt x="13" y="52"/>
                    </a:lnTo>
                    <a:lnTo>
                      <a:pt x="20" y="69"/>
                    </a:lnTo>
                    <a:lnTo>
                      <a:pt x="15" y="7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90" name="未知"/>
              <p:cNvSpPr>
                <a:spLocks/>
              </p:cNvSpPr>
              <p:nvPr/>
            </p:nvSpPr>
            <p:spPr bwMode="auto">
              <a:xfrm>
                <a:off x="525" y="19"/>
                <a:ext cx="5" cy="11"/>
              </a:xfrm>
              <a:custGeom>
                <a:avLst/>
                <a:gdLst>
                  <a:gd name="T0" fmla="*/ 0 w 11"/>
                  <a:gd name="T1" fmla="*/ 1 h 21"/>
                  <a:gd name="T2" fmla="*/ 0 w 11"/>
                  <a:gd name="T3" fmla="*/ 1 h 21"/>
                  <a:gd name="T4" fmla="*/ 0 w 11"/>
                  <a:gd name="T5" fmla="*/ 1 h 21"/>
                  <a:gd name="T6" fmla="*/ 0 w 11"/>
                  <a:gd name="T7" fmla="*/ 1 h 21"/>
                  <a:gd name="T8" fmla="*/ 0 w 11"/>
                  <a:gd name="T9" fmla="*/ 0 h 21"/>
                  <a:gd name="T10" fmla="*/ 0 w 11"/>
                  <a:gd name="T11" fmla="*/ 1 h 21"/>
                  <a:gd name="T12" fmla="*/ 0 w 11"/>
                  <a:gd name="T13" fmla="*/ 1 h 21"/>
                  <a:gd name="T14" fmla="*/ 0 w 11"/>
                  <a:gd name="T15" fmla="*/ 1 h 21"/>
                  <a:gd name="T16" fmla="*/ 0 w 11"/>
                  <a:gd name="T17" fmla="*/ 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1" h="21">
                    <a:moveTo>
                      <a:pt x="0" y="21"/>
                    </a:moveTo>
                    <a:lnTo>
                      <a:pt x="4" y="17"/>
                    </a:lnTo>
                    <a:lnTo>
                      <a:pt x="6" y="10"/>
                    </a:lnTo>
                    <a:lnTo>
                      <a:pt x="8" y="4"/>
                    </a:lnTo>
                    <a:lnTo>
                      <a:pt x="11" y="0"/>
                    </a:lnTo>
                    <a:lnTo>
                      <a:pt x="11" y="5"/>
                    </a:lnTo>
                    <a:lnTo>
                      <a:pt x="8" y="12"/>
                    </a:lnTo>
                    <a:lnTo>
                      <a:pt x="5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91" name="未知"/>
              <p:cNvSpPr>
                <a:spLocks/>
              </p:cNvSpPr>
              <p:nvPr/>
            </p:nvSpPr>
            <p:spPr bwMode="auto">
              <a:xfrm>
                <a:off x="494" y="90"/>
                <a:ext cx="120" cy="136"/>
              </a:xfrm>
              <a:custGeom>
                <a:avLst/>
                <a:gdLst>
                  <a:gd name="T0" fmla="*/ 1 w 240"/>
                  <a:gd name="T1" fmla="*/ 1 h 272"/>
                  <a:gd name="T2" fmla="*/ 1 w 240"/>
                  <a:gd name="T3" fmla="*/ 1 h 272"/>
                  <a:gd name="T4" fmla="*/ 1 w 240"/>
                  <a:gd name="T5" fmla="*/ 1 h 272"/>
                  <a:gd name="T6" fmla="*/ 1 w 240"/>
                  <a:gd name="T7" fmla="*/ 1 h 272"/>
                  <a:gd name="T8" fmla="*/ 1 w 240"/>
                  <a:gd name="T9" fmla="*/ 1 h 272"/>
                  <a:gd name="T10" fmla="*/ 1 w 240"/>
                  <a:gd name="T11" fmla="*/ 1 h 272"/>
                  <a:gd name="T12" fmla="*/ 1 w 240"/>
                  <a:gd name="T13" fmla="*/ 1 h 272"/>
                  <a:gd name="T14" fmla="*/ 1 w 240"/>
                  <a:gd name="T15" fmla="*/ 1 h 272"/>
                  <a:gd name="T16" fmla="*/ 1 w 240"/>
                  <a:gd name="T17" fmla="*/ 1 h 272"/>
                  <a:gd name="T18" fmla="*/ 1 w 240"/>
                  <a:gd name="T19" fmla="*/ 1 h 272"/>
                  <a:gd name="T20" fmla="*/ 1 w 240"/>
                  <a:gd name="T21" fmla="*/ 1 h 272"/>
                  <a:gd name="T22" fmla="*/ 1 w 240"/>
                  <a:gd name="T23" fmla="*/ 1 h 272"/>
                  <a:gd name="T24" fmla="*/ 1 w 240"/>
                  <a:gd name="T25" fmla="*/ 1 h 272"/>
                  <a:gd name="T26" fmla="*/ 1 w 240"/>
                  <a:gd name="T27" fmla="*/ 1 h 272"/>
                  <a:gd name="T28" fmla="*/ 1 w 240"/>
                  <a:gd name="T29" fmla="*/ 1 h 272"/>
                  <a:gd name="T30" fmla="*/ 1 w 240"/>
                  <a:gd name="T31" fmla="*/ 1 h 272"/>
                  <a:gd name="T32" fmla="*/ 1 w 240"/>
                  <a:gd name="T33" fmla="*/ 1 h 272"/>
                  <a:gd name="T34" fmla="*/ 1 w 240"/>
                  <a:gd name="T35" fmla="*/ 1 h 272"/>
                  <a:gd name="T36" fmla="*/ 1 w 240"/>
                  <a:gd name="T37" fmla="*/ 1 h 272"/>
                  <a:gd name="T38" fmla="*/ 1 w 240"/>
                  <a:gd name="T39" fmla="*/ 1 h 272"/>
                  <a:gd name="T40" fmla="*/ 1 w 240"/>
                  <a:gd name="T41" fmla="*/ 1 h 272"/>
                  <a:gd name="T42" fmla="*/ 1 w 240"/>
                  <a:gd name="T43" fmla="*/ 1 h 272"/>
                  <a:gd name="T44" fmla="*/ 1 w 240"/>
                  <a:gd name="T45" fmla="*/ 1 h 272"/>
                  <a:gd name="T46" fmla="*/ 1 w 240"/>
                  <a:gd name="T47" fmla="*/ 1 h 272"/>
                  <a:gd name="T48" fmla="*/ 1 w 240"/>
                  <a:gd name="T49" fmla="*/ 1 h 272"/>
                  <a:gd name="T50" fmla="*/ 1 w 240"/>
                  <a:gd name="T51" fmla="*/ 1 h 272"/>
                  <a:gd name="T52" fmla="*/ 1 w 240"/>
                  <a:gd name="T53" fmla="*/ 1 h 272"/>
                  <a:gd name="T54" fmla="*/ 1 w 240"/>
                  <a:gd name="T55" fmla="*/ 1 h 272"/>
                  <a:gd name="T56" fmla="*/ 1 w 240"/>
                  <a:gd name="T57" fmla="*/ 2 h 272"/>
                  <a:gd name="T58" fmla="*/ 1 w 240"/>
                  <a:gd name="T59" fmla="*/ 2 h 272"/>
                  <a:gd name="T60" fmla="*/ 1 w 240"/>
                  <a:gd name="T61" fmla="*/ 1 h 272"/>
                  <a:gd name="T62" fmla="*/ 1 w 240"/>
                  <a:gd name="T63" fmla="*/ 1 h 272"/>
                  <a:gd name="T64" fmla="*/ 1 w 240"/>
                  <a:gd name="T65" fmla="*/ 1 h 272"/>
                  <a:gd name="T66" fmla="*/ 1 w 240"/>
                  <a:gd name="T67" fmla="*/ 1 h 272"/>
                  <a:gd name="T68" fmla="*/ 1 w 240"/>
                  <a:gd name="T69" fmla="*/ 1 h 272"/>
                  <a:gd name="T70" fmla="*/ 1 w 240"/>
                  <a:gd name="T71" fmla="*/ 1 h 272"/>
                  <a:gd name="T72" fmla="*/ 1 w 240"/>
                  <a:gd name="T73" fmla="*/ 1 h 272"/>
                  <a:gd name="T74" fmla="*/ 1 w 240"/>
                  <a:gd name="T75" fmla="*/ 1 h 272"/>
                  <a:gd name="T76" fmla="*/ 1 w 240"/>
                  <a:gd name="T77" fmla="*/ 1 h 272"/>
                  <a:gd name="T78" fmla="*/ 1 w 240"/>
                  <a:gd name="T79" fmla="*/ 1 h 272"/>
                  <a:gd name="T80" fmla="*/ 1 w 240"/>
                  <a:gd name="T81" fmla="*/ 1 h 272"/>
                  <a:gd name="T82" fmla="*/ 1 w 240"/>
                  <a:gd name="T83" fmla="*/ 1 h 272"/>
                  <a:gd name="T84" fmla="*/ 1 w 240"/>
                  <a:gd name="T85" fmla="*/ 1 h 272"/>
                  <a:gd name="T86" fmla="*/ 1 w 240"/>
                  <a:gd name="T87" fmla="*/ 1 h 272"/>
                  <a:gd name="T88" fmla="*/ 1 w 240"/>
                  <a:gd name="T89" fmla="*/ 1 h 272"/>
                  <a:gd name="T90" fmla="*/ 1 w 240"/>
                  <a:gd name="T91" fmla="*/ 1 h 272"/>
                  <a:gd name="T92" fmla="*/ 1 w 240"/>
                  <a:gd name="T93" fmla="*/ 1 h 272"/>
                  <a:gd name="T94" fmla="*/ 1 w 240"/>
                  <a:gd name="T95" fmla="*/ 1 h 272"/>
                  <a:gd name="T96" fmla="*/ 1 w 240"/>
                  <a:gd name="T97" fmla="*/ 1 h 272"/>
                  <a:gd name="T98" fmla="*/ 1 w 240"/>
                  <a:gd name="T99" fmla="*/ 1 h 272"/>
                  <a:gd name="T100" fmla="*/ 1 w 240"/>
                  <a:gd name="T101" fmla="*/ 1 h 272"/>
                  <a:gd name="T102" fmla="*/ 1 w 240"/>
                  <a:gd name="T103" fmla="*/ 1 h 272"/>
                  <a:gd name="T104" fmla="*/ 1 w 240"/>
                  <a:gd name="T105" fmla="*/ 1 h 272"/>
                  <a:gd name="T106" fmla="*/ 1 w 240"/>
                  <a:gd name="T107" fmla="*/ 1 h 272"/>
                  <a:gd name="T108" fmla="*/ 1 w 240"/>
                  <a:gd name="T109" fmla="*/ 1 h 272"/>
                  <a:gd name="T110" fmla="*/ 1 w 240"/>
                  <a:gd name="T111" fmla="*/ 1 h 27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40" h="272">
                    <a:moveTo>
                      <a:pt x="204" y="21"/>
                    </a:moveTo>
                    <a:lnTo>
                      <a:pt x="206" y="24"/>
                    </a:lnTo>
                    <a:lnTo>
                      <a:pt x="209" y="29"/>
                    </a:lnTo>
                    <a:lnTo>
                      <a:pt x="209" y="34"/>
                    </a:lnTo>
                    <a:lnTo>
                      <a:pt x="208" y="35"/>
                    </a:lnTo>
                    <a:lnTo>
                      <a:pt x="205" y="32"/>
                    </a:lnTo>
                    <a:lnTo>
                      <a:pt x="203" y="29"/>
                    </a:lnTo>
                    <a:lnTo>
                      <a:pt x="202" y="24"/>
                    </a:lnTo>
                    <a:lnTo>
                      <a:pt x="204" y="21"/>
                    </a:lnTo>
                    <a:lnTo>
                      <a:pt x="195" y="16"/>
                    </a:lnTo>
                    <a:lnTo>
                      <a:pt x="195" y="20"/>
                    </a:lnTo>
                    <a:lnTo>
                      <a:pt x="196" y="22"/>
                    </a:lnTo>
                    <a:lnTo>
                      <a:pt x="196" y="25"/>
                    </a:lnTo>
                    <a:lnTo>
                      <a:pt x="196" y="29"/>
                    </a:lnTo>
                    <a:lnTo>
                      <a:pt x="198" y="34"/>
                    </a:lnTo>
                    <a:lnTo>
                      <a:pt x="202" y="39"/>
                    </a:lnTo>
                    <a:lnTo>
                      <a:pt x="205" y="42"/>
                    </a:lnTo>
                    <a:lnTo>
                      <a:pt x="211" y="40"/>
                    </a:lnTo>
                    <a:lnTo>
                      <a:pt x="214" y="36"/>
                    </a:lnTo>
                    <a:lnTo>
                      <a:pt x="216" y="30"/>
                    </a:lnTo>
                    <a:lnTo>
                      <a:pt x="216" y="25"/>
                    </a:lnTo>
                    <a:lnTo>
                      <a:pt x="214" y="21"/>
                    </a:lnTo>
                    <a:lnTo>
                      <a:pt x="235" y="22"/>
                    </a:lnTo>
                    <a:lnTo>
                      <a:pt x="238" y="20"/>
                    </a:lnTo>
                    <a:lnTo>
                      <a:pt x="240" y="16"/>
                    </a:lnTo>
                    <a:lnTo>
                      <a:pt x="240" y="12"/>
                    </a:lnTo>
                    <a:lnTo>
                      <a:pt x="236" y="6"/>
                    </a:lnTo>
                    <a:lnTo>
                      <a:pt x="235" y="6"/>
                    </a:lnTo>
                    <a:lnTo>
                      <a:pt x="234" y="7"/>
                    </a:lnTo>
                    <a:lnTo>
                      <a:pt x="233" y="8"/>
                    </a:lnTo>
                    <a:lnTo>
                      <a:pt x="232" y="11"/>
                    </a:lnTo>
                    <a:lnTo>
                      <a:pt x="231" y="13"/>
                    </a:lnTo>
                    <a:lnTo>
                      <a:pt x="228" y="15"/>
                    </a:lnTo>
                    <a:lnTo>
                      <a:pt x="228" y="16"/>
                    </a:lnTo>
                    <a:lnTo>
                      <a:pt x="223" y="15"/>
                    </a:lnTo>
                    <a:lnTo>
                      <a:pt x="218" y="14"/>
                    </a:lnTo>
                    <a:lnTo>
                      <a:pt x="213" y="13"/>
                    </a:lnTo>
                    <a:lnTo>
                      <a:pt x="209" y="14"/>
                    </a:lnTo>
                    <a:lnTo>
                      <a:pt x="201" y="11"/>
                    </a:lnTo>
                    <a:lnTo>
                      <a:pt x="191" y="9"/>
                    </a:lnTo>
                    <a:lnTo>
                      <a:pt x="181" y="11"/>
                    </a:lnTo>
                    <a:lnTo>
                      <a:pt x="172" y="13"/>
                    </a:lnTo>
                    <a:lnTo>
                      <a:pt x="161" y="16"/>
                    </a:lnTo>
                    <a:lnTo>
                      <a:pt x="152" y="21"/>
                    </a:lnTo>
                    <a:lnTo>
                      <a:pt x="142" y="25"/>
                    </a:lnTo>
                    <a:lnTo>
                      <a:pt x="134" y="30"/>
                    </a:lnTo>
                    <a:lnTo>
                      <a:pt x="129" y="40"/>
                    </a:lnTo>
                    <a:lnTo>
                      <a:pt x="127" y="51"/>
                    </a:lnTo>
                    <a:lnTo>
                      <a:pt x="129" y="61"/>
                    </a:lnTo>
                    <a:lnTo>
                      <a:pt x="136" y="72"/>
                    </a:lnTo>
                    <a:lnTo>
                      <a:pt x="135" y="77"/>
                    </a:lnTo>
                    <a:lnTo>
                      <a:pt x="133" y="82"/>
                    </a:lnTo>
                    <a:lnTo>
                      <a:pt x="129" y="85"/>
                    </a:lnTo>
                    <a:lnTo>
                      <a:pt x="125" y="88"/>
                    </a:lnTo>
                    <a:lnTo>
                      <a:pt x="122" y="84"/>
                    </a:lnTo>
                    <a:lnTo>
                      <a:pt x="119" y="77"/>
                    </a:lnTo>
                    <a:lnTo>
                      <a:pt x="114" y="69"/>
                    </a:lnTo>
                    <a:lnTo>
                      <a:pt x="111" y="60"/>
                    </a:lnTo>
                    <a:lnTo>
                      <a:pt x="112" y="50"/>
                    </a:lnTo>
                    <a:lnTo>
                      <a:pt x="113" y="42"/>
                    </a:lnTo>
                    <a:lnTo>
                      <a:pt x="113" y="37"/>
                    </a:lnTo>
                    <a:lnTo>
                      <a:pt x="110" y="34"/>
                    </a:lnTo>
                    <a:lnTo>
                      <a:pt x="102" y="42"/>
                    </a:lnTo>
                    <a:lnTo>
                      <a:pt x="92" y="32"/>
                    </a:lnTo>
                    <a:lnTo>
                      <a:pt x="88" y="22"/>
                    </a:lnTo>
                    <a:lnTo>
                      <a:pt x="84" y="12"/>
                    </a:lnTo>
                    <a:lnTo>
                      <a:pt x="81" y="0"/>
                    </a:lnTo>
                    <a:lnTo>
                      <a:pt x="81" y="13"/>
                    </a:lnTo>
                    <a:lnTo>
                      <a:pt x="84" y="25"/>
                    </a:lnTo>
                    <a:lnTo>
                      <a:pt x="91" y="38"/>
                    </a:lnTo>
                    <a:lnTo>
                      <a:pt x="98" y="52"/>
                    </a:lnTo>
                    <a:lnTo>
                      <a:pt x="105" y="66"/>
                    </a:lnTo>
                    <a:lnTo>
                      <a:pt x="111" y="80"/>
                    </a:lnTo>
                    <a:lnTo>
                      <a:pt x="113" y="93"/>
                    </a:lnTo>
                    <a:lnTo>
                      <a:pt x="112" y="108"/>
                    </a:lnTo>
                    <a:lnTo>
                      <a:pt x="106" y="107"/>
                    </a:lnTo>
                    <a:lnTo>
                      <a:pt x="99" y="101"/>
                    </a:lnTo>
                    <a:lnTo>
                      <a:pt x="96" y="96"/>
                    </a:lnTo>
                    <a:lnTo>
                      <a:pt x="94" y="93"/>
                    </a:lnTo>
                    <a:lnTo>
                      <a:pt x="85" y="84"/>
                    </a:lnTo>
                    <a:lnTo>
                      <a:pt x="76" y="81"/>
                    </a:lnTo>
                    <a:lnTo>
                      <a:pt x="64" y="80"/>
                    </a:lnTo>
                    <a:lnTo>
                      <a:pt x="52" y="80"/>
                    </a:lnTo>
                    <a:lnTo>
                      <a:pt x="39" y="80"/>
                    </a:lnTo>
                    <a:lnTo>
                      <a:pt x="28" y="76"/>
                    </a:lnTo>
                    <a:lnTo>
                      <a:pt x="19" y="68"/>
                    </a:lnTo>
                    <a:lnTo>
                      <a:pt x="13" y="54"/>
                    </a:lnTo>
                    <a:lnTo>
                      <a:pt x="15" y="47"/>
                    </a:lnTo>
                    <a:lnTo>
                      <a:pt x="17" y="42"/>
                    </a:lnTo>
                    <a:lnTo>
                      <a:pt x="22" y="36"/>
                    </a:lnTo>
                    <a:lnTo>
                      <a:pt x="29" y="32"/>
                    </a:lnTo>
                    <a:lnTo>
                      <a:pt x="37" y="34"/>
                    </a:lnTo>
                    <a:lnTo>
                      <a:pt x="44" y="36"/>
                    </a:lnTo>
                    <a:lnTo>
                      <a:pt x="47" y="42"/>
                    </a:lnTo>
                    <a:lnTo>
                      <a:pt x="47" y="49"/>
                    </a:lnTo>
                    <a:lnTo>
                      <a:pt x="53" y="46"/>
                    </a:lnTo>
                    <a:lnTo>
                      <a:pt x="50" y="38"/>
                    </a:lnTo>
                    <a:lnTo>
                      <a:pt x="45" y="31"/>
                    </a:lnTo>
                    <a:lnTo>
                      <a:pt x="38" y="27"/>
                    </a:lnTo>
                    <a:lnTo>
                      <a:pt x="31" y="25"/>
                    </a:lnTo>
                    <a:lnTo>
                      <a:pt x="20" y="31"/>
                    </a:lnTo>
                    <a:lnTo>
                      <a:pt x="13" y="38"/>
                    </a:lnTo>
                    <a:lnTo>
                      <a:pt x="8" y="46"/>
                    </a:lnTo>
                    <a:lnTo>
                      <a:pt x="7" y="57"/>
                    </a:lnTo>
                    <a:lnTo>
                      <a:pt x="12" y="66"/>
                    </a:lnTo>
                    <a:lnTo>
                      <a:pt x="17" y="73"/>
                    </a:lnTo>
                    <a:lnTo>
                      <a:pt x="23" y="78"/>
                    </a:lnTo>
                    <a:lnTo>
                      <a:pt x="30" y="83"/>
                    </a:lnTo>
                    <a:lnTo>
                      <a:pt x="21" y="97"/>
                    </a:lnTo>
                    <a:lnTo>
                      <a:pt x="12" y="108"/>
                    </a:lnTo>
                    <a:lnTo>
                      <a:pt x="5" y="122"/>
                    </a:lnTo>
                    <a:lnTo>
                      <a:pt x="0" y="138"/>
                    </a:lnTo>
                    <a:lnTo>
                      <a:pt x="5" y="142"/>
                    </a:lnTo>
                    <a:lnTo>
                      <a:pt x="9" y="131"/>
                    </a:lnTo>
                    <a:lnTo>
                      <a:pt x="14" y="121"/>
                    </a:lnTo>
                    <a:lnTo>
                      <a:pt x="19" y="111"/>
                    </a:lnTo>
                    <a:lnTo>
                      <a:pt x="27" y="100"/>
                    </a:lnTo>
                    <a:lnTo>
                      <a:pt x="30" y="97"/>
                    </a:lnTo>
                    <a:lnTo>
                      <a:pt x="35" y="93"/>
                    </a:lnTo>
                    <a:lnTo>
                      <a:pt x="39" y="90"/>
                    </a:lnTo>
                    <a:lnTo>
                      <a:pt x="44" y="89"/>
                    </a:lnTo>
                    <a:lnTo>
                      <a:pt x="49" y="88"/>
                    </a:lnTo>
                    <a:lnTo>
                      <a:pt x="54" y="87"/>
                    </a:lnTo>
                    <a:lnTo>
                      <a:pt x="59" y="87"/>
                    </a:lnTo>
                    <a:lnTo>
                      <a:pt x="64" y="88"/>
                    </a:lnTo>
                    <a:lnTo>
                      <a:pt x="56" y="96"/>
                    </a:lnTo>
                    <a:lnTo>
                      <a:pt x="51" y="104"/>
                    </a:lnTo>
                    <a:lnTo>
                      <a:pt x="50" y="112"/>
                    </a:lnTo>
                    <a:lnTo>
                      <a:pt x="51" y="118"/>
                    </a:lnTo>
                    <a:lnTo>
                      <a:pt x="54" y="123"/>
                    </a:lnTo>
                    <a:lnTo>
                      <a:pt x="59" y="127"/>
                    </a:lnTo>
                    <a:lnTo>
                      <a:pt x="64" y="129"/>
                    </a:lnTo>
                    <a:lnTo>
                      <a:pt x="69" y="130"/>
                    </a:lnTo>
                    <a:lnTo>
                      <a:pt x="73" y="130"/>
                    </a:lnTo>
                    <a:lnTo>
                      <a:pt x="76" y="128"/>
                    </a:lnTo>
                    <a:lnTo>
                      <a:pt x="79" y="126"/>
                    </a:lnTo>
                    <a:lnTo>
                      <a:pt x="80" y="122"/>
                    </a:lnTo>
                    <a:lnTo>
                      <a:pt x="80" y="118"/>
                    </a:lnTo>
                    <a:lnTo>
                      <a:pt x="79" y="114"/>
                    </a:lnTo>
                    <a:lnTo>
                      <a:pt x="75" y="111"/>
                    </a:lnTo>
                    <a:lnTo>
                      <a:pt x="72" y="110"/>
                    </a:lnTo>
                    <a:lnTo>
                      <a:pt x="68" y="113"/>
                    </a:lnTo>
                    <a:lnTo>
                      <a:pt x="70" y="116"/>
                    </a:lnTo>
                    <a:lnTo>
                      <a:pt x="73" y="121"/>
                    </a:lnTo>
                    <a:lnTo>
                      <a:pt x="73" y="125"/>
                    </a:lnTo>
                    <a:lnTo>
                      <a:pt x="68" y="128"/>
                    </a:lnTo>
                    <a:lnTo>
                      <a:pt x="64" y="126"/>
                    </a:lnTo>
                    <a:lnTo>
                      <a:pt x="59" y="123"/>
                    </a:lnTo>
                    <a:lnTo>
                      <a:pt x="56" y="120"/>
                    </a:lnTo>
                    <a:lnTo>
                      <a:pt x="54" y="114"/>
                    </a:lnTo>
                    <a:lnTo>
                      <a:pt x="56" y="110"/>
                    </a:lnTo>
                    <a:lnTo>
                      <a:pt x="59" y="104"/>
                    </a:lnTo>
                    <a:lnTo>
                      <a:pt x="64" y="99"/>
                    </a:lnTo>
                    <a:lnTo>
                      <a:pt x="72" y="97"/>
                    </a:lnTo>
                    <a:lnTo>
                      <a:pt x="81" y="99"/>
                    </a:lnTo>
                    <a:lnTo>
                      <a:pt x="88" y="103"/>
                    </a:lnTo>
                    <a:lnTo>
                      <a:pt x="95" y="107"/>
                    </a:lnTo>
                    <a:lnTo>
                      <a:pt x="100" y="115"/>
                    </a:lnTo>
                    <a:lnTo>
                      <a:pt x="104" y="128"/>
                    </a:lnTo>
                    <a:lnTo>
                      <a:pt x="102" y="139"/>
                    </a:lnTo>
                    <a:lnTo>
                      <a:pt x="97" y="151"/>
                    </a:lnTo>
                    <a:lnTo>
                      <a:pt x="92" y="161"/>
                    </a:lnTo>
                    <a:lnTo>
                      <a:pt x="94" y="176"/>
                    </a:lnTo>
                    <a:lnTo>
                      <a:pt x="91" y="189"/>
                    </a:lnTo>
                    <a:lnTo>
                      <a:pt x="85" y="201"/>
                    </a:lnTo>
                    <a:lnTo>
                      <a:pt x="79" y="214"/>
                    </a:lnTo>
                    <a:lnTo>
                      <a:pt x="72" y="221"/>
                    </a:lnTo>
                    <a:lnTo>
                      <a:pt x="64" y="228"/>
                    </a:lnTo>
                    <a:lnTo>
                      <a:pt x="54" y="234"/>
                    </a:lnTo>
                    <a:lnTo>
                      <a:pt x="46" y="241"/>
                    </a:lnTo>
                    <a:lnTo>
                      <a:pt x="38" y="247"/>
                    </a:lnTo>
                    <a:lnTo>
                      <a:pt x="32" y="255"/>
                    </a:lnTo>
                    <a:lnTo>
                      <a:pt x="28" y="263"/>
                    </a:lnTo>
                    <a:lnTo>
                      <a:pt x="26" y="272"/>
                    </a:lnTo>
                    <a:lnTo>
                      <a:pt x="31" y="272"/>
                    </a:lnTo>
                    <a:lnTo>
                      <a:pt x="36" y="268"/>
                    </a:lnTo>
                    <a:lnTo>
                      <a:pt x="42" y="264"/>
                    </a:lnTo>
                    <a:lnTo>
                      <a:pt x="47" y="262"/>
                    </a:lnTo>
                    <a:lnTo>
                      <a:pt x="60" y="263"/>
                    </a:lnTo>
                    <a:lnTo>
                      <a:pt x="69" y="260"/>
                    </a:lnTo>
                    <a:lnTo>
                      <a:pt x="76" y="255"/>
                    </a:lnTo>
                    <a:lnTo>
                      <a:pt x="82" y="247"/>
                    </a:lnTo>
                    <a:lnTo>
                      <a:pt x="87" y="237"/>
                    </a:lnTo>
                    <a:lnTo>
                      <a:pt x="92" y="228"/>
                    </a:lnTo>
                    <a:lnTo>
                      <a:pt x="97" y="219"/>
                    </a:lnTo>
                    <a:lnTo>
                      <a:pt x="104" y="212"/>
                    </a:lnTo>
                    <a:lnTo>
                      <a:pt x="112" y="214"/>
                    </a:lnTo>
                    <a:lnTo>
                      <a:pt x="118" y="213"/>
                    </a:lnTo>
                    <a:lnTo>
                      <a:pt x="121" y="210"/>
                    </a:lnTo>
                    <a:lnTo>
                      <a:pt x="125" y="205"/>
                    </a:lnTo>
                    <a:lnTo>
                      <a:pt x="127" y="199"/>
                    </a:lnTo>
                    <a:lnTo>
                      <a:pt x="129" y="192"/>
                    </a:lnTo>
                    <a:lnTo>
                      <a:pt x="133" y="187"/>
                    </a:lnTo>
                    <a:lnTo>
                      <a:pt x="138" y="183"/>
                    </a:lnTo>
                    <a:lnTo>
                      <a:pt x="153" y="184"/>
                    </a:lnTo>
                    <a:lnTo>
                      <a:pt x="159" y="187"/>
                    </a:lnTo>
                    <a:lnTo>
                      <a:pt x="158" y="190"/>
                    </a:lnTo>
                    <a:lnTo>
                      <a:pt x="152" y="194"/>
                    </a:lnTo>
                    <a:lnTo>
                      <a:pt x="145" y="199"/>
                    </a:lnTo>
                    <a:lnTo>
                      <a:pt x="138" y="205"/>
                    </a:lnTo>
                    <a:lnTo>
                      <a:pt x="134" y="212"/>
                    </a:lnTo>
                    <a:lnTo>
                      <a:pt x="135" y="219"/>
                    </a:lnTo>
                    <a:lnTo>
                      <a:pt x="137" y="225"/>
                    </a:lnTo>
                    <a:lnTo>
                      <a:pt x="140" y="228"/>
                    </a:lnTo>
                    <a:lnTo>
                      <a:pt x="143" y="232"/>
                    </a:lnTo>
                    <a:lnTo>
                      <a:pt x="150" y="233"/>
                    </a:lnTo>
                    <a:lnTo>
                      <a:pt x="160" y="229"/>
                    </a:lnTo>
                    <a:lnTo>
                      <a:pt x="165" y="220"/>
                    </a:lnTo>
                    <a:lnTo>
                      <a:pt x="168" y="210"/>
                    </a:lnTo>
                    <a:lnTo>
                      <a:pt x="170" y="202"/>
                    </a:lnTo>
                    <a:lnTo>
                      <a:pt x="160" y="199"/>
                    </a:lnTo>
                    <a:lnTo>
                      <a:pt x="160" y="206"/>
                    </a:lnTo>
                    <a:lnTo>
                      <a:pt x="160" y="212"/>
                    </a:lnTo>
                    <a:lnTo>
                      <a:pt x="159" y="218"/>
                    </a:lnTo>
                    <a:lnTo>
                      <a:pt x="155" y="224"/>
                    </a:lnTo>
                    <a:lnTo>
                      <a:pt x="151" y="226"/>
                    </a:lnTo>
                    <a:lnTo>
                      <a:pt x="148" y="224"/>
                    </a:lnTo>
                    <a:lnTo>
                      <a:pt x="145" y="221"/>
                    </a:lnTo>
                    <a:lnTo>
                      <a:pt x="143" y="220"/>
                    </a:lnTo>
                    <a:lnTo>
                      <a:pt x="143" y="213"/>
                    </a:lnTo>
                    <a:lnTo>
                      <a:pt x="148" y="207"/>
                    </a:lnTo>
                    <a:lnTo>
                      <a:pt x="153" y="203"/>
                    </a:lnTo>
                    <a:lnTo>
                      <a:pt x="160" y="199"/>
                    </a:lnTo>
                    <a:lnTo>
                      <a:pt x="170" y="202"/>
                    </a:lnTo>
                    <a:lnTo>
                      <a:pt x="179" y="206"/>
                    </a:lnTo>
                    <a:lnTo>
                      <a:pt x="182" y="212"/>
                    </a:lnTo>
                    <a:lnTo>
                      <a:pt x="181" y="218"/>
                    </a:lnTo>
                    <a:lnTo>
                      <a:pt x="179" y="224"/>
                    </a:lnTo>
                    <a:lnTo>
                      <a:pt x="174" y="230"/>
                    </a:lnTo>
                    <a:lnTo>
                      <a:pt x="171" y="236"/>
                    </a:lnTo>
                    <a:lnTo>
                      <a:pt x="170" y="243"/>
                    </a:lnTo>
                    <a:lnTo>
                      <a:pt x="173" y="250"/>
                    </a:lnTo>
                    <a:lnTo>
                      <a:pt x="178" y="252"/>
                    </a:lnTo>
                    <a:lnTo>
                      <a:pt x="183" y="256"/>
                    </a:lnTo>
                    <a:lnTo>
                      <a:pt x="190" y="257"/>
                    </a:lnTo>
                    <a:lnTo>
                      <a:pt x="196" y="252"/>
                    </a:lnTo>
                    <a:lnTo>
                      <a:pt x="195" y="248"/>
                    </a:lnTo>
                    <a:lnTo>
                      <a:pt x="197" y="244"/>
                    </a:lnTo>
                    <a:lnTo>
                      <a:pt x="201" y="242"/>
                    </a:lnTo>
                    <a:lnTo>
                      <a:pt x="201" y="237"/>
                    </a:lnTo>
                    <a:lnTo>
                      <a:pt x="194" y="239"/>
                    </a:lnTo>
                    <a:lnTo>
                      <a:pt x="190" y="244"/>
                    </a:lnTo>
                    <a:lnTo>
                      <a:pt x="187" y="249"/>
                    </a:lnTo>
                    <a:lnTo>
                      <a:pt x="180" y="248"/>
                    </a:lnTo>
                    <a:lnTo>
                      <a:pt x="180" y="235"/>
                    </a:lnTo>
                    <a:lnTo>
                      <a:pt x="185" y="222"/>
                    </a:lnTo>
                    <a:lnTo>
                      <a:pt x="187" y="211"/>
                    </a:lnTo>
                    <a:lnTo>
                      <a:pt x="181" y="197"/>
                    </a:lnTo>
                    <a:lnTo>
                      <a:pt x="174" y="196"/>
                    </a:lnTo>
                    <a:lnTo>
                      <a:pt x="171" y="195"/>
                    </a:lnTo>
                    <a:lnTo>
                      <a:pt x="168" y="191"/>
                    </a:lnTo>
                    <a:lnTo>
                      <a:pt x="166" y="188"/>
                    </a:lnTo>
                    <a:lnTo>
                      <a:pt x="164" y="184"/>
                    </a:lnTo>
                    <a:lnTo>
                      <a:pt x="160" y="181"/>
                    </a:lnTo>
                    <a:lnTo>
                      <a:pt x="155" y="178"/>
                    </a:lnTo>
                    <a:lnTo>
                      <a:pt x="147" y="174"/>
                    </a:lnTo>
                    <a:lnTo>
                      <a:pt x="135" y="179"/>
                    </a:lnTo>
                    <a:lnTo>
                      <a:pt x="127" y="186"/>
                    </a:lnTo>
                    <a:lnTo>
                      <a:pt x="121" y="194"/>
                    </a:lnTo>
                    <a:lnTo>
                      <a:pt x="118" y="204"/>
                    </a:lnTo>
                    <a:lnTo>
                      <a:pt x="110" y="199"/>
                    </a:lnTo>
                    <a:lnTo>
                      <a:pt x="110" y="192"/>
                    </a:lnTo>
                    <a:lnTo>
                      <a:pt x="113" y="184"/>
                    </a:lnTo>
                    <a:lnTo>
                      <a:pt x="115" y="176"/>
                    </a:lnTo>
                    <a:lnTo>
                      <a:pt x="125" y="172"/>
                    </a:lnTo>
                    <a:lnTo>
                      <a:pt x="132" y="166"/>
                    </a:lnTo>
                    <a:lnTo>
                      <a:pt x="136" y="158"/>
                    </a:lnTo>
                    <a:lnTo>
                      <a:pt x="141" y="150"/>
                    </a:lnTo>
                    <a:lnTo>
                      <a:pt x="144" y="142"/>
                    </a:lnTo>
                    <a:lnTo>
                      <a:pt x="149" y="134"/>
                    </a:lnTo>
                    <a:lnTo>
                      <a:pt x="155" y="127"/>
                    </a:lnTo>
                    <a:lnTo>
                      <a:pt x="163" y="122"/>
                    </a:lnTo>
                    <a:lnTo>
                      <a:pt x="173" y="120"/>
                    </a:lnTo>
                    <a:lnTo>
                      <a:pt x="185" y="119"/>
                    </a:lnTo>
                    <a:lnTo>
                      <a:pt x="191" y="119"/>
                    </a:lnTo>
                    <a:lnTo>
                      <a:pt x="195" y="119"/>
                    </a:lnTo>
                    <a:lnTo>
                      <a:pt x="195" y="116"/>
                    </a:lnTo>
                    <a:lnTo>
                      <a:pt x="188" y="114"/>
                    </a:lnTo>
                    <a:lnTo>
                      <a:pt x="181" y="113"/>
                    </a:lnTo>
                    <a:lnTo>
                      <a:pt x="173" y="114"/>
                    </a:lnTo>
                    <a:lnTo>
                      <a:pt x="166" y="116"/>
                    </a:lnTo>
                    <a:lnTo>
                      <a:pt x="159" y="119"/>
                    </a:lnTo>
                    <a:lnTo>
                      <a:pt x="152" y="123"/>
                    </a:lnTo>
                    <a:lnTo>
                      <a:pt x="145" y="127"/>
                    </a:lnTo>
                    <a:lnTo>
                      <a:pt x="140" y="131"/>
                    </a:lnTo>
                    <a:lnTo>
                      <a:pt x="134" y="139"/>
                    </a:lnTo>
                    <a:lnTo>
                      <a:pt x="130" y="150"/>
                    </a:lnTo>
                    <a:lnTo>
                      <a:pt x="126" y="157"/>
                    </a:lnTo>
                    <a:lnTo>
                      <a:pt x="117" y="158"/>
                    </a:lnTo>
                    <a:lnTo>
                      <a:pt x="119" y="141"/>
                    </a:lnTo>
                    <a:lnTo>
                      <a:pt x="120" y="122"/>
                    </a:lnTo>
                    <a:lnTo>
                      <a:pt x="127" y="105"/>
                    </a:lnTo>
                    <a:lnTo>
                      <a:pt x="142" y="93"/>
                    </a:lnTo>
                    <a:lnTo>
                      <a:pt x="143" y="89"/>
                    </a:lnTo>
                    <a:lnTo>
                      <a:pt x="145" y="78"/>
                    </a:lnTo>
                    <a:lnTo>
                      <a:pt x="147" y="68"/>
                    </a:lnTo>
                    <a:lnTo>
                      <a:pt x="142" y="63"/>
                    </a:lnTo>
                    <a:lnTo>
                      <a:pt x="137" y="58"/>
                    </a:lnTo>
                    <a:lnTo>
                      <a:pt x="135" y="51"/>
                    </a:lnTo>
                    <a:lnTo>
                      <a:pt x="135" y="44"/>
                    </a:lnTo>
                    <a:lnTo>
                      <a:pt x="137" y="36"/>
                    </a:lnTo>
                    <a:lnTo>
                      <a:pt x="142" y="31"/>
                    </a:lnTo>
                    <a:lnTo>
                      <a:pt x="147" y="27"/>
                    </a:lnTo>
                    <a:lnTo>
                      <a:pt x="152" y="24"/>
                    </a:lnTo>
                    <a:lnTo>
                      <a:pt x="158" y="27"/>
                    </a:lnTo>
                    <a:lnTo>
                      <a:pt x="165" y="29"/>
                    </a:lnTo>
                    <a:lnTo>
                      <a:pt x="170" y="27"/>
                    </a:lnTo>
                    <a:lnTo>
                      <a:pt x="174" y="28"/>
                    </a:lnTo>
                    <a:lnTo>
                      <a:pt x="178" y="30"/>
                    </a:lnTo>
                    <a:lnTo>
                      <a:pt x="181" y="34"/>
                    </a:lnTo>
                    <a:lnTo>
                      <a:pt x="183" y="40"/>
                    </a:lnTo>
                    <a:lnTo>
                      <a:pt x="181" y="47"/>
                    </a:lnTo>
                    <a:lnTo>
                      <a:pt x="174" y="51"/>
                    </a:lnTo>
                    <a:lnTo>
                      <a:pt x="167" y="52"/>
                    </a:lnTo>
                    <a:lnTo>
                      <a:pt x="164" y="46"/>
                    </a:lnTo>
                    <a:lnTo>
                      <a:pt x="163" y="40"/>
                    </a:lnTo>
                    <a:lnTo>
                      <a:pt x="164" y="35"/>
                    </a:lnTo>
                    <a:lnTo>
                      <a:pt x="165" y="29"/>
                    </a:lnTo>
                    <a:lnTo>
                      <a:pt x="158" y="27"/>
                    </a:lnTo>
                    <a:lnTo>
                      <a:pt x="157" y="31"/>
                    </a:lnTo>
                    <a:lnTo>
                      <a:pt x="156" y="37"/>
                    </a:lnTo>
                    <a:lnTo>
                      <a:pt x="157" y="44"/>
                    </a:lnTo>
                    <a:lnTo>
                      <a:pt x="157" y="50"/>
                    </a:lnTo>
                    <a:lnTo>
                      <a:pt x="161" y="53"/>
                    </a:lnTo>
                    <a:lnTo>
                      <a:pt x="166" y="57"/>
                    </a:lnTo>
                    <a:lnTo>
                      <a:pt x="172" y="58"/>
                    </a:lnTo>
                    <a:lnTo>
                      <a:pt x="178" y="58"/>
                    </a:lnTo>
                    <a:lnTo>
                      <a:pt x="183" y="54"/>
                    </a:lnTo>
                    <a:lnTo>
                      <a:pt x="188" y="50"/>
                    </a:lnTo>
                    <a:lnTo>
                      <a:pt x="190" y="44"/>
                    </a:lnTo>
                    <a:lnTo>
                      <a:pt x="190" y="38"/>
                    </a:lnTo>
                    <a:lnTo>
                      <a:pt x="189" y="32"/>
                    </a:lnTo>
                    <a:lnTo>
                      <a:pt x="186" y="27"/>
                    </a:lnTo>
                    <a:lnTo>
                      <a:pt x="181" y="22"/>
                    </a:lnTo>
                    <a:lnTo>
                      <a:pt x="176" y="19"/>
                    </a:lnTo>
                    <a:lnTo>
                      <a:pt x="181" y="16"/>
                    </a:lnTo>
                    <a:lnTo>
                      <a:pt x="186" y="15"/>
                    </a:lnTo>
                    <a:lnTo>
                      <a:pt x="190" y="15"/>
                    </a:lnTo>
                    <a:lnTo>
                      <a:pt x="195" y="16"/>
                    </a:lnTo>
                    <a:lnTo>
                      <a:pt x="204" y="2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92" name="未知"/>
              <p:cNvSpPr>
                <a:spLocks/>
              </p:cNvSpPr>
              <p:nvPr/>
            </p:nvSpPr>
            <p:spPr bwMode="auto">
              <a:xfrm>
                <a:off x="773" y="64"/>
                <a:ext cx="108" cy="66"/>
              </a:xfrm>
              <a:custGeom>
                <a:avLst/>
                <a:gdLst>
                  <a:gd name="T0" fmla="*/ 1 w 216"/>
                  <a:gd name="T1" fmla="*/ 0 h 134"/>
                  <a:gd name="T2" fmla="*/ 1 w 216"/>
                  <a:gd name="T3" fmla="*/ 0 h 134"/>
                  <a:gd name="T4" fmla="*/ 1 w 216"/>
                  <a:gd name="T5" fmla="*/ 0 h 134"/>
                  <a:gd name="T6" fmla="*/ 1 w 216"/>
                  <a:gd name="T7" fmla="*/ 0 h 134"/>
                  <a:gd name="T8" fmla="*/ 1 w 216"/>
                  <a:gd name="T9" fmla="*/ 0 h 134"/>
                  <a:gd name="T10" fmla="*/ 1 w 216"/>
                  <a:gd name="T11" fmla="*/ 0 h 134"/>
                  <a:gd name="T12" fmla="*/ 1 w 216"/>
                  <a:gd name="T13" fmla="*/ 0 h 134"/>
                  <a:gd name="T14" fmla="*/ 1 w 216"/>
                  <a:gd name="T15" fmla="*/ 0 h 134"/>
                  <a:gd name="T16" fmla="*/ 1 w 216"/>
                  <a:gd name="T17" fmla="*/ 0 h 134"/>
                  <a:gd name="T18" fmla="*/ 1 w 216"/>
                  <a:gd name="T19" fmla="*/ 0 h 134"/>
                  <a:gd name="T20" fmla="*/ 1 w 216"/>
                  <a:gd name="T21" fmla="*/ 0 h 134"/>
                  <a:gd name="T22" fmla="*/ 1 w 216"/>
                  <a:gd name="T23" fmla="*/ 0 h 134"/>
                  <a:gd name="T24" fmla="*/ 1 w 216"/>
                  <a:gd name="T25" fmla="*/ 0 h 134"/>
                  <a:gd name="T26" fmla="*/ 1 w 216"/>
                  <a:gd name="T27" fmla="*/ 0 h 134"/>
                  <a:gd name="T28" fmla="*/ 1 w 216"/>
                  <a:gd name="T29" fmla="*/ 0 h 134"/>
                  <a:gd name="T30" fmla="*/ 1 w 216"/>
                  <a:gd name="T31" fmla="*/ 0 h 134"/>
                  <a:gd name="T32" fmla="*/ 1 w 216"/>
                  <a:gd name="T33" fmla="*/ 0 h 134"/>
                  <a:gd name="T34" fmla="*/ 1 w 216"/>
                  <a:gd name="T35" fmla="*/ 0 h 134"/>
                  <a:gd name="T36" fmla="*/ 1 w 216"/>
                  <a:gd name="T37" fmla="*/ 0 h 134"/>
                  <a:gd name="T38" fmla="*/ 1 w 216"/>
                  <a:gd name="T39" fmla="*/ 0 h 134"/>
                  <a:gd name="T40" fmla="*/ 1 w 216"/>
                  <a:gd name="T41" fmla="*/ 0 h 134"/>
                  <a:gd name="T42" fmla="*/ 1 w 216"/>
                  <a:gd name="T43" fmla="*/ 0 h 134"/>
                  <a:gd name="T44" fmla="*/ 1 w 216"/>
                  <a:gd name="T45" fmla="*/ 0 h 134"/>
                  <a:gd name="T46" fmla="*/ 1 w 216"/>
                  <a:gd name="T47" fmla="*/ 0 h 134"/>
                  <a:gd name="T48" fmla="*/ 1 w 216"/>
                  <a:gd name="T49" fmla="*/ 0 h 134"/>
                  <a:gd name="T50" fmla="*/ 1 w 216"/>
                  <a:gd name="T51" fmla="*/ 0 h 134"/>
                  <a:gd name="T52" fmla="*/ 1 w 216"/>
                  <a:gd name="T53" fmla="*/ 0 h 134"/>
                  <a:gd name="T54" fmla="*/ 1 w 216"/>
                  <a:gd name="T55" fmla="*/ 0 h 134"/>
                  <a:gd name="T56" fmla="*/ 1 w 216"/>
                  <a:gd name="T57" fmla="*/ 0 h 134"/>
                  <a:gd name="T58" fmla="*/ 1 w 216"/>
                  <a:gd name="T59" fmla="*/ 0 h 134"/>
                  <a:gd name="T60" fmla="*/ 1 w 216"/>
                  <a:gd name="T61" fmla="*/ 0 h 134"/>
                  <a:gd name="T62" fmla="*/ 1 w 216"/>
                  <a:gd name="T63" fmla="*/ 0 h 134"/>
                  <a:gd name="T64" fmla="*/ 1 w 216"/>
                  <a:gd name="T65" fmla="*/ 0 h 134"/>
                  <a:gd name="T66" fmla="*/ 1 w 216"/>
                  <a:gd name="T67" fmla="*/ 0 h 134"/>
                  <a:gd name="T68" fmla="*/ 1 w 216"/>
                  <a:gd name="T69" fmla="*/ 0 h 134"/>
                  <a:gd name="T70" fmla="*/ 1 w 216"/>
                  <a:gd name="T71" fmla="*/ 0 h 134"/>
                  <a:gd name="T72" fmla="*/ 1 w 216"/>
                  <a:gd name="T73" fmla="*/ 0 h 134"/>
                  <a:gd name="T74" fmla="*/ 1 w 216"/>
                  <a:gd name="T75" fmla="*/ 0 h 134"/>
                  <a:gd name="T76" fmla="*/ 1 w 216"/>
                  <a:gd name="T77" fmla="*/ 0 h 134"/>
                  <a:gd name="T78" fmla="*/ 1 w 216"/>
                  <a:gd name="T79" fmla="*/ 0 h 134"/>
                  <a:gd name="T80" fmla="*/ 1 w 216"/>
                  <a:gd name="T81" fmla="*/ 0 h 134"/>
                  <a:gd name="T82" fmla="*/ 1 w 216"/>
                  <a:gd name="T83" fmla="*/ 0 h 134"/>
                  <a:gd name="T84" fmla="*/ 1 w 216"/>
                  <a:gd name="T85" fmla="*/ 0 h 134"/>
                  <a:gd name="T86" fmla="*/ 1 w 216"/>
                  <a:gd name="T87" fmla="*/ 0 h 134"/>
                  <a:gd name="T88" fmla="*/ 1 w 216"/>
                  <a:gd name="T89" fmla="*/ 0 h 13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16" h="134">
                    <a:moveTo>
                      <a:pt x="190" y="134"/>
                    </a:moveTo>
                    <a:lnTo>
                      <a:pt x="179" y="133"/>
                    </a:lnTo>
                    <a:lnTo>
                      <a:pt x="174" y="129"/>
                    </a:lnTo>
                    <a:lnTo>
                      <a:pt x="168" y="125"/>
                    </a:lnTo>
                    <a:lnTo>
                      <a:pt x="162" y="119"/>
                    </a:lnTo>
                    <a:lnTo>
                      <a:pt x="161" y="111"/>
                    </a:lnTo>
                    <a:lnTo>
                      <a:pt x="162" y="104"/>
                    </a:lnTo>
                    <a:lnTo>
                      <a:pt x="166" y="98"/>
                    </a:lnTo>
                    <a:lnTo>
                      <a:pt x="169" y="92"/>
                    </a:lnTo>
                    <a:lnTo>
                      <a:pt x="175" y="91"/>
                    </a:lnTo>
                    <a:lnTo>
                      <a:pt x="181" y="89"/>
                    </a:lnTo>
                    <a:lnTo>
                      <a:pt x="184" y="90"/>
                    </a:lnTo>
                    <a:lnTo>
                      <a:pt x="188" y="93"/>
                    </a:lnTo>
                    <a:lnTo>
                      <a:pt x="190" y="99"/>
                    </a:lnTo>
                    <a:lnTo>
                      <a:pt x="189" y="105"/>
                    </a:lnTo>
                    <a:lnTo>
                      <a:pt x="186" y="110"/>
                    </a:lnTo>
                    <a:lnTo>
                      <a:pt x="183" y="113"/>
                    </a:lnTo>
                    <a:lnTo>
                      <a:pt x="170" y="111"/>
                    </a:lnTo>
                    <a:lnTo>
                      <a:pt x="170" y="115"/>
                    </a:lnTo>
                    <a:lnTo>
                      <a:pt x="173" y="119"/>
                    </a:lnTo>
                    <a:lnTo>
                      <a:pt x="176" y="122"/>
                    </a:lnTo>
                    <a:lnTo>
                      <a:pt x="181" y="125"/>
                    </a:lnTo>
                    <a:lnTo>
                      <a:pt x="186" y="126"/>
                    </a:lnTo>
                    <a:lnTo>
                      <a:pt x="192" y="122"/>
                    </a:lnTo>
                    <a:lnTo>
                      <a:pt x="197" y="118"/>
                    </a:lnTo>
                    <a:lnTo>
                      <a:pt x="201" y="113"/>
                    </a:lnTo>
                    <a:lnTo>
                      <a:pt x="205" y="103"/>
                    </a:lnTo>
                    <a:lnTo>
                      <a:pt x="204" y="93"/>
                    </a:lnTo>
                    <a:lnTo>
                      <a:pt x="199" y="84"/>
                    </a:lnTo>
                    <a:lnTo>
                      <a:pt x="194" y="75"/>
                    </a:lnTo>
                    <a:lnTo>
                      <a:pt x="192" y="70"/>
                    </a:lnTo>
                    <a:lnTo>
                      <a:pt x="189" y="68"/>
                    </a:lnTo>
                    <a:lnTo>
                      <a:pt x="184" y="66"/>
                    </a:lnTo>
                    <a:lnTo>
                      <a:pt x="179" y="64"/>
                    </a:lnTo>
                    <a:lnTo>
                      <a:pt x="174" y="64"/>
                    </a:lnTo>
                    <a:lnTo>
                      <a:pt x="169" y="64"/>
                    </a:lnTo>
                    <a:lnTo>
                      <a:pt x="163" y="64"/>
                    </a:lnTo>
                    <a:lnTo>
                      <a:pt x="159" y="64"/>
                    </a:lnTo>
                    <a:lnTo>
                      <a:pt x="146" y="72"/>
                    </a:lnTo>
                    <a:lnTo>
                      <a:pt x="136" y="81"/>
                    </a:lnTo>
                    <a:lnTo>
                      <a:pt x="127" y="91"/>
                    </a:lnTo>
                    <a:lnTo>
                      <a:pt x="118" y="102"/>
                    </a:lnTo>
                    <a:lnTo>
                      <a:pt x="108" y="111"/>
                    </a:lnTo>
                    <a:lnTo>
                      <a:pt x="97" y="118"/>
                    </a:lnTo>
                    <a:lnTo>
                      <a:pt x="84" y="120"/>
                    </a:lnTo>
                    <a:lnTo>
                      <a:pt x="67" y="118"/>
                    </a:lnTo>
                    <a:lnTo>
                      <a:pt x="60" y="113"/>
                    </a:lnTo>
                    <a:lnTo>
                      <a:pt x="55" y="106"/>
                    </a:lnTo>
                    <a:lnTo>
                      <a:pt x="52" y="99"/>
                    </a:lnTo>
                    <a:lnTo>
                      <a:pt x="48" y="92"/>
                    </a:lnTo>
                    <a:lnTo>
                      <a:pt x="50" y="84"/>
                    </a:lnTo>
                    <a:lnTo>
                      <a:pt x="56" y="77"/>
                    </a:lnTo>
                    <a:lnTo>
                      <a:pt x="61" y="70"/>
                    </a:lnTo>
                    <a:lnTo>
                      <a:pt x="60" y="62"/>
                    </a:lnTo>
                    <a:lnTo>
                      <a:pt x="57" y="59"/>
                    </a:lnTo>
                    <a:lnTo>
                      <a:pt x="53" y="57"/>
                    </a:lnTo>
                    <a:lnTo>
                      <a:pt x="47" y="55"/>
                    </a:lnTo>
                    <a:lnTo>
                      <a:pt x="42" y="55"/>
                    </a:lnTo>
                    <a:lnTo>
                      <a:pt x="37" y="64"/>
                    </a:lnTo>
                    <a:lnTo>
                      <a:pt x="31" y="70"/>
                    </a:lnTo>
                    <a:lnTo>
                      <a:pt x="23" y="75"/>
                    </a:lnTo>
                    <a:lnTo>
                      <a:pt x="12" y="73"/>
                    </a:lnTo>
                    <a:lnTo>
                      <a:pt x="6" y="69"/>
                    </a:lnTo>
                    <a:lnTo>
                      <a:pt x="2" y="61"/>
                    </a:lnTo>
                    <a:lnTo>
                      <a:pt x="0" y="53"/>
                    </a:lnTo>
                    <a:lnTo>
                      <a:pt x="1" y="45"/>
                    </a:lnTo>
                    <a:lnTo>
                      <a:pt x="6" y="32"/>
                    </a:lnTo>
                    <a:lnTo>
                      <a:pt x="12" y="23"/>
                    </a:lnTo>
                    <a:lnTo>
                      <a:pt x="19" y="15"/>
                    </a:lnTo>
                    <a:lnTo>
                      <a:pt x="29" y="11"/>
                    </a:lnTo>
                    <a:lnTo>
                      <a:pt x="39" y="6"/>
                    </a:lnTo>
                    <a:lnTo>
                      <a:pt x="49" y="4"/>
                    </a:lnTo>
                    <a:lnTo>
                      <a:pt x="62" y="1"/>
                    </a:lnTo>
                    <a:lnTo>
                      <a:pt x="75" y="0"/>
                    </a:lnTo>
                    <a:lnTo>
                      <a:pt x="90" y="1"/>
                    </a:lnTo>
                    <a:lnTo>
                      <a:pt x="107" y="4"/>
                    </a:lnTo>
                    <a:lnTo>
                      <a:pt x="124" y="9"/>
                    </a:lnTo>
                    <a:lnTo>
                      <a:pt x="143" y="15"/>
                    </a:lnTo>
                    <a:lnTo>
                      <a:pt x="160" y="24"/>
                    </a:lnTo>
                    <a:lnTo>
                      <a:pt x="176" y="35"/>
                    </a:lnTo>
                    <a:lnTo>
                      <a:pt x="190" y="46"/>
                    </a:lnTo>
                    <a:lnTo>
                      <a:pt x="200" y="59"/>
                    </a:lnTo>
                    <a:lnTo>
                      <a:pt x="206" y="67"/>
                    </a:lnTo>
                    <a:lnTo>
                      <a:pt x="212" y="77"/>
                    </a:lnTo>
                    <a:lnTo>
                      <a:pt x="215" y="89"/>
                    </a:lnTo>
                    <a:lnTo>
                      <a:pt x="216" y="102"/>
                    </a:lnTo>
                    <a:lnTo>
                      <a:pt x="213" y="112"/>
                    </a:lnTo>
                    <a:lnTo>
                      <a:pt x="207" y="121"/>
                    </a:lnTo>
                    <a:lnTo>
                      <a:pt x="199" y="129"/>
                    </a:lnTo>
                    <a:lnTo>
                      <a:pt x="190" y="134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93" name="未知"/>
              <p:cNvSpPr>
                <a:spLocks/>
              </p:cNvSpPr>
              <p:nvPr/>
            </p:nvSpPr>
            <p:spPr bwMode="auto">
              <a:xfrm>
                <a:off x="809" y="81"/>
                <a:ext cx="45" cy="11"/>
              </a:xfrm>
              <a:custGeom>
                <a:avLst/>
                <a:gdLst>
                  <a:gd name="T0" fmla="*/ 1 w 90"/>
                  <a:gd name="T1" fmla="*/ 1 h 22"/>
                  <a:gd name="T2" fmla="*/ 0 w 90"/>
                  <a:gd name="T3" fmla="*/ 1 h 22"/>
                  <a:gd name="T4" fmla="*/ 1 w 90"/>
                  <a:gd name="T5" fmla="*/ 1 h 22"/>
                  <a:gd name="T6" fmla="*/ 1 w 90"/>
                  <a:gd name="T7" fmla="*/ 1 h 22"/>
                  <a:gd name="T8" fmla="*/ 1 w 90"/>
                  <a:gd name="T9" fmla="*/ 1 h 22"/>
                  <a:gd name="T10" fmla="*/ 1 w 90"/>
                  <a:gd name="T11" fmla="*/ 1 h 22"/>
                  <a:gd name="T12" fmla="*/ 1 w 90"/>
                  <a:gd name="T13" fmla="*/ 1 h 22"/>
                  <a:gd name="T14" fmla="*/ 1 w 90"/>
                  <a:gd name="T15" fmla="*/ 0 h 22"/>
                  <a:gd name="T16" fmla="*/ 1 w 90"/>
                  <a:gd name="T17" fmla="*/ 0 h 22"/>
                  <a:gd name="T18" fmla="*/ 1 w 90"/>
                  <a:gd name="T19" fmla="*/ 0 h 22"/>
                  <a:gd name="T20" fmla="*/ 1 w 90"/>
                  <a:gd name="T21" fmla="*/ 0 h 22"/>
                  <a:gd name="T22" fmla="*/ 1 w 90"/>
                  <a:gd name="T23" fmla="*/ 1 h 22"/>
                  <a:gd name="T24" fmla="*/ 1 w 90"/>
                  <a:gd name="T25" fmla="*/ 1 h 22"/>
                  <a:gd name="T26" fmla="*/ 1 w 90"/>
                  <a:gd name="T27" fmla="*/ 1 h 22"/>
                  <a:gd name="T28" fmla="*/ 1 w 90"/>
                  <a:gd name="T29" fmla="*/ 1 h 22"/>
                  <a:gd name="T30" fmla="*/ 1 w 90"/>
                  <a:gd name="T31" fmla="*/ 1 h 22"/>
                  <a:gd name="T32" fmla="*/ 1 w 90"/>
                  <a:gd name="T33" fmla="*/ 1 h 22"/>
                  <a:gd name="T34" fmla="*/ 1 w 90"/>
                  <a:gd name="T35" fmla="*/ 1 h 22"/>
                  <a:gd name="T36" fmla="*/ 1 w 90"/>
                  <a:gd name="T37" fmla="*/ 1 h 22"/>
                  <a:gd name="T38" fmla="*/ 1 w 90"/>
                  <a:gd name="T39" fmla="*/ 1 h 22"/>
                  <a:gd name="T40" fmla="*/ 1 w 90"/>
                  <a:gd name="T41" fmla="*/ 1 h 22"/>
                  <a:gd name="T42" fmla="*/ 1 w 90"/>
                  <a:gd name="T43" fmla="*/ 1 h 22"/>
                  <a:gd name="T44" fmla="*/ 1 w 90"/>
                  <a:gd name="T45" fmla="*/ 1 h 22"/>
                  <a:gd name="T46" fmla="*/ 1 w 90"/>
                  <a:gd name="T47" fmla="*/ 1 h 22"/>
                  <a:gd name="T48" fmla="*/ 1 w 90"/>
                  <a:gd name="T49" fmla="*/ 1 h 22"/>
                  <a:gd name="T50" fmla="*/ 1 w 90"/>
                  <a:gd name="T51" fmla="*/ 1 h 22"/>
                  <a:gd name="T52" fmla="*/ 1 w 90"/>
                  <a:gd name="T53" fmla="*/ 1 h 2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90" h="22">
                    <a:moveTo>
                      <a:pt x="4" y="22"/>
                    </a:moveTo>
                    <a:lnTo>
                      <a:pt x="0" y="22"/>
                    </a:lnTo>
                    <a:lnTo>
                      <a:pt x="1" y="14"/>
                    </a:lnTo>
                    <a:lnTo>
                      <a:pt x="7" y="8"/>
                    </a:lnTo>
                    <a:lnTo>
                      <a:pt x="16" y="6"/>
                    </a:lnTo>
                    <a:lnTo>
                      <a:pt x="23" y="1"/>
                    </a:lnTo>
                    <a:lnTo>
                      <a:pt x="28" y="1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7" y="1"/>
                    </a:lnTo>
                    <a:lnTo>
                      <a:pt x="64" y="2"/>
                    </a:lnTo>
                    <a:lnTo>
                      <a:pt x="70" y="3"/>
                    </a:lnTo>
                    <a:lnTo>
                      <a:pt x="75" y="3"/>
                    </a:lnTo>
                    <a:lnTo>
                      <a:pt x="80" y="4"/>
                    </a:lnTo>
                    <a:lnTo>
                      <a:pt x="84" y="6"/>
                    </a:lnTo>
                    <a:lnTo>
                      <a:pt x="88" y="7"/>
                    </a:lnTo>
                    <a:lnTo>
                      <a:pt x="90" y="9"/>
                    </a:lnTo>
                    <a:lnTo>
                      <a:pt x="79" y="8"/>
                    </a:lnTo>
                    <a:lnTo>
                      <a:pt x="67" y="7"/>
                    </a:lnTo>
                    <a:lnTo>
                      <a:pt x="56" y="7"/>
                    </a:lnTo>
                    <a:lnTo>
                      <a:pt x="43" y="7"/>
                    </a:lnTo>
                    <a:lnTo>
                      <a:pt x="31" y="8"/>
                    </a:lnTo>
                    <a:lnTo>
                      <a:pt x="21" y="11"/>
                    </a:lnTo>
                    <a:lnTo>
                      <a:pt x="12" y="16"/>
                    </a:lnTo>
                    <a:lnTo>
                      <a:pt x="4" y="22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94" name="未知"/>
              <p:cNvSpPr>
                <a:spLocks/>
              </p:cNvSpPr>
              <p:nvPr/>
            </p:nvSpPr>
            <p:spPr bwMode="auto">
              <a:xfrm>
                <a:off x="809" y="196"/>
                <a:ext cx="2" cy="8"/>
              </a:xfrm>
              <a:custGeom>
                <a:avLst/>
                <a:gdLst>
                  <a:gd name="T0" fmla="*/ 0 w 6"/>
                  <a:gd name="T1" fmla="*/ 1 h 15"/>
                  <a:gd name="T2" fmla="*/ 0 w 6"/>
                  <a:gd name="T3" fmla="*/ 1 h 15"/>
                  <a:gd name="T4" fmla="*/ 0 w 6"/>
                  <a:gd name="T5" fmla="*/ 1 h 15"/>
                  <a:gd name="T6" fmla="*/ 0 w 6"/>
                  <a:gd name="T7" fmla="*/ 1 h 15"/>
                  <a:gd name="T8" fmla="*/ 0 w 6"/>
                  <a:gd name="T9" fmla="*/ 0 h 15"/>
                  <a:gd name="T10" fmla="*/ 0 w 6"/>
                  <a:gd name="T11" fmla="*/ 0 h 15"/>
                  <a:gd name="T12" fmla="*/ 0 w 6"/>
                  <a:gd name="T13" fmla="*/ 1 h 15"/>
                  <a:gd name="T14" fmla="*/ 0 w 6"/>
                  <a:gd name="T15" fmla="*/ 1 h 15"/>
                  <a:gd name="T16" fmla="*/ 0 w 6"/>
                  <a:gd name="T17" fmla="*/ 1 h 15"/>
                  <a:gd name="T18" fmla="*/ 0 w 6"/>
                  <a:gd name="T19" fmla="*/ 1 h 15"/>
                  <a:gd name="T20" fmla="*/ 0 w 6"/>
                  <a:gd name="T21" fmla="*/ 1 h 15"/>
                  <a:gd name="T22" fmla="*/ 0 w 6"/>
                  <a:gd name="T23" fmla="*/ 1 h 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" h="15">
                    <a:moveTo>
                      <a:pt x="3" y="15"/>
                    </a:moveTo>
                    <a:lnTo>
                      <a:pt x="1" y="13"/>
                    </a:lnTo>
                    <a:lnTo>
                      <a:pt x="1" y="8"/>
                    </a:lnTo>
                    <a:lnTo>
                      <a:pt x="1" y="4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6" y="4"/>
                    </a:lnTo>
                    <a:lnTo>
                      <a:pt x="6" y="8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4" y="14"/>
                    </a:lnTo>
                    <a:lnTo>
                      <a:pt x="3" y="15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95" name="未知"/>
              <p:cNvSpPr>
                <a:spLocks/>
              </p:cNvSpPr>
              <p:nvPr/>
            </p:nvSpPr>
            <p:spPr bwMode="auto">
              <a:xfrm>
                <a:off x="719" y="174"/>
                <a:ext cx="72" cy="93"/>
              </a:xfrm>
              <a:custGeom>
                <a:avLst/>
                <a:gdLst>
                  <a:gd name="T0" fmla="*/ 0 w 146"/>
                  <a:gd name="T1" fmla="*/ 0 h 187"/>
                  <a:gd name="T2" fmla="*/ 0 w 146"/>
                  <a:gd name="T3" fmla="*/ 0 h 187"/>
                  <a:gd name="T4" fmla="*/ 0 w 146"/>
                  <a:gd name="T5" fmla="*/ 0 h 187"/>
                  <a:gd name="T6" fmla="*/ 0 w 146"/>
                  <a:gd name="T7" fmla="*/ 0 h 187"/>
                  <a:gd name="T8" fmla="*/ 0 w 146"/>
                  <a:gd name="T9" fmla="*/ 0 h 187"/>
                  <a:gd name="T10" fmla="*/ 0 w 146"/>
                  <a:gd name="T11" fmla="*/ 0 h 187"/>
                  <a:gd name="T12" fmla="*/ 0 w 146"/>
                  <a:gd name="T13" fmla="*/ 0 h 187"/>
                  <a:gd name="T14" fmla="*/ 0 w 146"/>
                  <a:gd name="T15" fmla="*/ 0 h 187"/>
                  <a:gd name="T16" fmla="*/ 0 w 146"/>
                  <a:gd name="T17" fmla="*/ 0 h 187"/>
                  <a:gd name="T18" fmla="*/ 0 w 146"/>
                  <a:gd name="T19" fmla="*/ 0 h 187"/>
                  <a:gd name="T20" fmla="*/ 0 w 146"/>
                  <a:gd name="T21" fmla="*/ 0 h 187"/>
                  <a:gd name="T22" fmla="*/ 0 w 146"/>
                  <a:gd name="T23" fmla="*/ 0 h 187"/>
                  <a:gd name="T24" fmla="*/ 0 w 146"/>
                  <a:gd name="T25" fmla="*/ 0 h 187"/>
                  <a:gd name="T26" fmla="*/ 0 w 146"/>
                  <a:gd name="T27" fmla="*/ 0 h 187"/>
                  <a:gd name="T28" fmla="*/ 0 w 146"/>
                  <a:gd name="T29" fmla="*/ 0 h 187"/>
                  <a:gd name="T30" fmla="*/ 0 w 146"/>
                  <a:gd name="T31" fmla="*/ 0 h 187"/>
                  <a:gd name="T32" fmla="*/ 0 w 146"/>
                  <a:gd name="T33" fmla="*/ 0 h 187"/>
                  <a:gd name="T34" fmla="*/ 0 w 146"/>
                  <a:gd name="T35" fmla="*/ 0 h 187"/>
                  <a:gd name="T36" fmla="*/ 0 w 146"/>
                  <a:gd name="T37" fmla="*/ 0 h 187"/>
                  <a:gd name="T38" fmla="*/ 0 w 146"/>
                  <a:gd name="T39" fmla="*/ 0 h 187"/>
                  <a:gd name="T40" fmla="*/ 0 w 146"/>
                  <a:gd name="T41" fmla="*/ 0 h 187"/>
                  <a:gd name="T42" fmla="*/ 0 w 146"/>
                  <a:gd name="T43" fmla="*/ 0 h 187"/>
                  <a:gd name="T44" fmla="*/ 0 w 146"/>
                  <a:gd name="T45" fmla="*/ 0 h 187"/>
                  <a:gd name="T46" fmla="*/ 0 w 146"/>
                  <a:gd name="T47" fmla="*/ 0 h 187"/>
                  <a:gd name="T48" fmla="*/ 0 w 146"/>
                  <a:gd name="T49" fmla="*/ 0 h 187"/>
                  <a:gd name="T50" fmla="*/ 0 w 146"/>
                  <a:gd name="T51" fmla="*/ 0 h 187"/>
                  <a:gd name="T52" fmla="*/ 0 w 146"/>
                  <a:gd name="T53" fmla="*/ 0 h 187"/>
                  <a:gd name="T54" fmla="*/ 0 w 146"/>
                  <a:gd name="T55" fmla="*/ 0 h 187"/>
                  <a:gd name="T56" fmla="*/ 0 w 146"/>
                  <a:gd name="T57" fmla="*/ 0 h 187"/>
                  <a:gd name="T58" fmla="*/ 0 w 146"/>
                  <a:gd name="T59" fmla="*/ 0 h 187"/>
                  <a:gd name="T60" fmla="*/ 0 w 146"/>
                  <a:gd name="T61" fmla="*/ 0 h 187"/>
                  <a:gd name="T62" fmla="*/ 0 w 146"/>
                  <a:gd name="T63" fmla="*/ 0 h 187"/>
                  <a:gd name="T64" fmla="*/ 0 w 146"/>
                  <a:gd name="T65" fmla="*/ 0 h 187"/>
                  <a:gd name="T66" fmla="*/ 0 w 146"/>
                  <a:gd name="T67" fmla="*/ 0 h 187"/>
                  <a:gd name="T68" fmla="*/ 0 w 146"/>
                  <a:gd name="T69" fmla="*/ 0 h 187"/>
                  <a:gd name="T70" fmla="*/ 0 w 146"/>
                  <a:gd name="T71" fmla="*/ 0 h 187"/>
                  <a:gd name="T72" fmla="*/ 0 w 146"/>
                  <a:gd name="T73" fmla="*/ 0 h 187"/>
                  <a:gd name="T74" fmla="*/ 0 w 146"/>
                  <a:gd name="T75" fmla="*/ 0 h 187"/>
                  <a:gd name="T76" fmla="*/ 0 w 146"/>
                  <a:gd name="T77" fmla="*/ 0 h 187"/>
                  <a:gd name="T78" fmla="*/ 0 w 146"/>
                  <a:gd name="T79" fmla="*/ 0 h 187"/>
                  <a:gd name="T80" fmla="*/ 0 w 146"/>
                  <a:gd name="T81" fmla="*/ 0 h 187"/>
                  <a:gd name="T82" fmla="*/ 0 w 146"/>
                  <a:gd name="T83" fmla="*/ 0 h 187"/>
                  <a:gd name="T84" fmla="*/ 0 w 146"/>
                  <a:gd name="T85" fmla="*/ 0 h 187"/>
                  <a:gd name="T86" fmla="*/ 0 w 146"/>
                  <a:gd name="T87" fmla="*/ 0 h 187"/>
                  <a:gd name="T88" fmla="*/ 0 w 146"/>
                  <a:gd name="T89" fmla="*/ 0 h 187"/>
                  <a:gd name="T90" fmla="*/ 0 w 146"/>
                  <a:gd name="T91" fmla="*/ 0 h 187"/>
                  <a:gd name="T92" fmla="*/ 0 w 146"/>
                  <a:gd name="T93" fmla="*/ 0 h 187"/>
                  <a:gd name="T94" fmla="*/ 0 w 146"/>
                  <a:gd name="T95" fmla="*/ 0 h 18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46" h="187">
                    <a:moveTo>
                      <a:pt x="86" y="180"/>
                    </a:moveTo>
                    <a:lnTo>
                      <a:pt x="75" y="183"/>
                    </a:lnTo>
                    <a:lnTo>
                      <a:pt x="66" y="186"/>
                    </a:lnTo>
                    <a:lnTo>
                      <a:pt x="58" y="187"/>
                    </a:lnTo>
                    <a:lnTo>
                      <a:pt x="56" y="187"/>
                    </a:lnTo>
                    <a:lnTo>
                      <a:pt x="45" y="186"/>
                    </a:lnTo>
                    <a:lnTo>
                      <a:pt x="35" y="181"/>
                    </a:lnTo>
                    <a:lnTo>
                      <a:pt x="28" y="174"/>
                    </a:lnTo>
                    <a:lnTo>
                      <a:pt x="24" y="166"/>
                    </a:lnTo>
                    <a:lnTo>
                      <a:pt x="20" y="156"/>
                    </a:lnTo>
                    <a:lnTo>
                      <a:pt x="20" y="148"/>
                    </a:lnTo>
                    <a:lnTo>
                      <a:pt x="24" y="141"/>
                    </a:lnTo>
                    <a:lnTo>
                      <a:pt x="29" y="136"/>
                    </a:lnTo>
                    <a:lnTo>
                      <a:pt x="35" y="135"/>
                    </a:lnTo>
                    <a:lnTo>
                      <a:pt x="42" y="135"/>
                    </a:lnTo>
                    <a:lnTo>
                      <a:pt x="45" y="137"/>
                    </a:lnTo>
                    <a:lnTo>
                      <a:pt x="48" y="138"/>
                    </a:lnTo>
                    <a:lnTo>
                      <a:pt x="48" y="144"/>
                    </a:lnTo>
                    <a:lnTo>
                      <a:pt x="47" y="150"/>
                    </a:lnTo>
                    <a:lnTo>
                      <a:pt x="43" y="153"/>
                    </a:lnTo>
                    <a:lnTo>
                      <a:pt x="39" y="156"/>
                    </a:lnTo>
                    <a:lnTo>
                      <a:pt x="30" y="156"/>
                    </a:lnTo>
                    <a:lnTo>
                      <a:pt x="29" y="163"/>
                    </a:lnTo>
                    <a:lnTo>
                      <a:pt x="33" y="168"/>
                    </a:lnTo>
                    <a:lnTo>
                      <a:pt x="37" y="173"/>
                    </a:lnTo>
                    <a:lnTo>
                      <a:pt x="44" y="176"/>
                    </a:lnTo>
                    <a:lnTo>
                      <a:pt x="51" y="177"/>
                    </a:lnTo>
                    <a:lnTo>
                      <a:pt x="58" y="179"/>
                    </a:lnTo>
                    <a:lnTo>
                      <a:pt x="62" y="179"/>
                    </a:lnTo>
                    <a:lnTo>
                      <a:pt x="64" y="179"/>
                    </a:lnTo>
                    <a:lnTo>
                      <a:pt x="71" y="175"/>
                    </a:lnTo>
                    <a:lnTo>
                      <a:pt x="79" y="171"/>
                    </a:lnTo>
                    <a:lnTo>
                      <a:pt x="86" y="165"/>
                    </a:lnTo>
                    <a:lnTo>
                      <a:pt x="91" y="157"/>
                    </a:lnTo>
                    <a:lnTo>
                      <a:pt x="93" y="149"/>
                    </a:lnTo>
                    <a:lnTo>
                      <a:pt x="96" y="142"/>
                    </a:lnTo>
                    <a:lnTo>
                      <a:pt x="97" y="134"/>
                    </a:lnTo>
                    <a:lnTo>
                      <a:pt x="96" y="126"/>
                    </a:lnTo>
                    <a:lnTo>
                      <a:pt x="91" y="118"/>
                    </a:lnTo>
                    <a:lnTo>
                      <a:pt x="85" y="111"/>
                    </a:lnTo>
                    <a:lnTo>
                      <a:pt x="78" y="107"/>
                    </a:lnTo>
                    <a:lnTo>
                      <a:pt x="70" y="105"/>
                    </a:lnTo>
                    <a:lnTo>
                      <a:pt x="60" y="103"/>
                    </a:lnTo>
                    <a:lnTo>
                      <a:pt x="51" y="101"/>
                    </a:lnTo>
                    <a:lnTo>
                      <a:pt x="41" y="100"/>
                    </a:lnTo>
                    <a:lnTo>
                      <a:pt x="29" y="98"/>
                    </a:lnTo>
                    <a:lnTo>
                      <a:pt x="28" y="98"/>
                    </a:lnTo>
                    <a:lnTo>
                      <a:pt x="22" y="97"/>
                    </a:lnTo>
                    <a:lnTo>
                      <a:pt x="18" y="93"/>
                    </a:lnTo>
                    <a:lnTo>
                      <a:pt x="12" y="89"/>
                    </a:lnTo>
                    <a:lnTo>
                      <a:pt x="5" y="84"/>
                    </a:lnTo>
                    <a:lnTo>
                      <a:pt x="2" y="74"/>
                    </a:lnTo>
                    <a:lnTo>
                      <a:pt x="0" y="63"/>
                    </a:lnTo>
                    <a:lnTo>
                      <a:pt x="0" y="53"/>
                    </a:lnTo>
                    <a:lnTo>
                      <a:pt x="5" y="42"/>
                    </a:lnTo>
                    <a:lnTo>
                      <a:pt x="11" y="39"/>
                    </a:lnTo>
                    <a:lnTo>
                      <a:pt x="15" y="36"/>
                    </a:lnTo>
                    <a:lnTo>
                      <a:pt x="20" y="34"/>
                    </a:lnTo>
                    <a:lnTo>
                      <a:pt x="25" y="31"/>
                    </a:lnTo>
                    <a:lnTo>
                      <a:pt x="24" y="32"/>
                    </a:lnTo>
                    <a:lnTo>
                      <a:pt x="32" y="32"/>
                    </a:lnTo>
                    <a:lnTo>
                      <a:pt x="41" y="34"/>
                    </a:lnTo>
                    <a:lnTo>
                      <a:pt x="50" y="37"/>
                    </a:lnTo>
                    <a:lnTo>
                      <a:pt x="57" y="42"/>
                    </a:lnTo>
                    <a:lnTo>
                      <a:pt x="59" y="47"/>
                    </a:lnTo>
                    <a:lnTo>
                      <a:pt x="63" y="53"/>
                    </a:lnTo>
                    <a:lnTo>
                      <a:pt x="68" y="57"/>
                    </a:lnTo>
                    <a:lnTo>
                      <a:pt x="74" y="58"/>
                    </a:lnTo>
                    <a:lnTo>
                      <a:pt x="80" y="58"/>
                    </a:lnTo>
                    <a:lnTo>
                      <a:pt x="83" y="53"/>
                    </a:lnTo>
                    <a:lnTo>
                      <a:pt x="87" y="49"/>
                    </a:lnTo>
                    <a:lnTo>
                      <a:pt x="90" y="44"/>
                    </a:lnTo>
                    <a:lnTo>
                      <a:pt x="87" y="35"/>
                    </a:lnTo>
                    <a:lnTo>
                      <a:pt x="79" y="28"/>
                    </a:lnTo>
                    <a:lnTo>
                      <a:pt x="72" y="22"/>
                    </a:lnTo>
                    <a:lnTo>
                      <a:pt x="74" y="11"/>
                    </a:lnTo>
                    <a:lnTo>
                      <a:pt x="79" y="6"/>
                    </a:lnTo>
                    <a:lnTo>
                      <a:pt x="85" y="4"/>
                    </a:lnTo>
                    <a:lnTo>
                      <a:pt x="90" y="2"/>
                    </a:lnTo>
                    <a:lnTo>
                      <a:pt x="96" y="0"/>
                    </a:lnTo>
                    <a:lnTo>
                      <a:pt x="104" y="2"/>
                    </a:lnTo>
                    <a:lnTo>
                      <a:pt x="111" y="7"/>
                    </a:lnTo>
                    <a:lnTo>
                      <a:pt x="118" y="12"/>
                    </a:lnTo>
                    <a:lnTo>
                      <a:pt x="125" y="19"/>
                    </a:lnTo>
                    <a:lnTo>
                      <a:pt x="131" y="25"/>
                    </a:lnTo>
                    <a:lnTo>
                      <a:pt x="135" y="34"/>
                    </a:lnTo>
                    <a:lnTo>
                      <a:pt x="140" y="42"/>
                    </a:lnTo>
                    <a:lnTo>
                      <a:pt x="143" y="50"/>
                    </a:lnTo>
                    <a:lnTo>
                      <a:pt x="146" y="69"/>
                    </a:lnTo>
                    <a:lnTo>
                      <a:pt x="144" y="89"/>
                    </a:lnTo>
                    <a:lnTo>
                      <a:pt x="140" y="108"/>
                    </a:lnTo>
                    <a:lnTo>
                      <a:pt x="134" y="127"/>
                    </a:lnTo>
                    <a:lnTo>
                      <a:pt x="125" y="143"/>
                    </a:lnTo>
                    <a:lnTo>
                      <a:pt x="113" y="158"/>
                    </a:lnTo>
                    <a:lnTo>
                      <a:pt x="101" y="171"/>
                    </a:lnTo>
                    <a:lnTo>
                      <a:pt x="86" y="180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96" name="未知"/>
              <p:cNvSpPr>
                <a:spLocks/>
              </p:cNvSpPr>
              <p:nvPr/>
            </p:nvSpPr>
            <p:spPr bwMode="auto">
              <a:xfrm>
                <a:off x="763" y="201"/>
                <a:ext cx="14" cy="40"/>
              </a:xfrm>
              <a:custGeom>
                <a:avLst/>
                <a:gdLst>
                  <a:gd name="T0" fmla="*/ 0 w 29"/>
                  <a:gd name="T1" fmla="*/ 0 h 81"/>
                  <a:gd name="T2" fmla="*/ 0 w 29"/>
                  <a:gd name="T3" fmla="*/ 0 h 81"/>
                  <a:gd name="T4" fmla="*/ 0 w 29"/>
                  <a:gd name="T5" fmla="*/ 0 h 81"/>
                  <a:gd name="T6" fmla="*/ 0 w 29"/>
                  <a:gd name="T7" fmla="*/ 0 h 81"/>
                  <a:gd name="T8" fmla="*/ 0 w 29"/>
                  <a:gd name="T9" fmla="*/ 0 h 81"/>
                  <a:gd name="T10" fmla="*/ 0 w 29"/>
                  <a:gd name="T11" fmla="*/ 0 h 81"/>
                  <a:gd name="T12" fmla="*/ 0 w 29"/>
                  <a:gd name="T13" fmla="*/ 0 h 81"/>
                  <a:gd name="T14" fmla="*/ 0 w 29"/>
                  <a:gd name="T15" fmla="*/ 0 h 81"/>
                  <a:gd name="T16" fmla="*/ 0 w 29"/>
                  <a:gd name="T17" fmla="*/ 0 h 81"/>
                  <a:gd name="T18" fmla="*/ 0 w 29"/>
                  <a:gd name="T19" fmla="*/ 0 h 81"/>
                  <a:gd name="T20" fmla="*/ 0 w 29"/>
                  <a:gd name="T21" fmla="*/ 0 h 8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9" h="81">
                    <a:moveTo>
                      <a:pt x="24" y="81"/>
                    </a:moveTo>
                    <a:lnTo>
                      <a:pt x="24" y="60"/>
                    </a:lnTo>
                    <a:lnTo>
                      <a:pt x="20" y="39"/>
                    </a:lnTo>
                    <a:lnTo>
                      <a:pt x="12" y="21"/>
                    </a:lnTo>
                    <a:lnTo>
                      <a:pt x="0" y="6"/>
                    </a:lnTo>
                    <a:lnTo>
                      <a:pt x="5" y="0"/>
                    </a:lnTo>
                    <a:lnTo>
                      <a:pt x="16" y="8"/>
                    </a:lnTo>
                    <a:lnTo>
                      <a:pt x="23" y="22"/>
                    </a:lnTo>
                    <a:lnTo>
                      <a:pt x="27" y="38"/>
                    </a:lnTo>
                    <a:lnTo>
                      <a:pt x="29" y="54"/>
                    </a:lnTo>
                    <a:lnTo>
                      <a:pt x="24" y="8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97" name="未知"/>
              <p:cNvSpPr>
                <a:spLocks/>
              </p:cNvSpPr>
              <p:nvPr/>
            </p:nvSpPr>
            <p:spPr bwMode="auto">
              <a:xfrm>
                <a:off x="642" y="45"/>
                <a:ext cx="83" cy="99"/>
              </a:xfrm>
              <a:custGeom>
                <a:avLst/>
                <a:gdLst>
                  <a:gd name="T0" fmla="*/ 1 w 166"/>
                  <a:gd name="T1" fmla="*/ 0 h 199"/>
                  <a:gd name="T2" fmla="*/ 1 w 166"/>
                  <a:gd name="T3" fmla="*/ 0 h 199"/>
                  <a:gd name="T4" fmla="*/ 1 w 166"/>
                  <a:gd name="T5" fmla="*/ 0 h 199"/>
                  <a:gd name="T6" fmla="*/ 1 w 166"/>
                  <a:gd name="T7" fmla="*/ 0 h 199"/>
                  <a:gd name="T8" fmla="*/ 1 w 166"/>
                  <a:gd name="T9" fmla="*/ 0 h 199"/>
                  <a:gd name="T10" fmla="*/ 1 w 166"/>
                  <a:gd name="T11" fmla="*/ 0 h 199"/>
                  <a:gd name="T12" fmla="*/ 1 w 166"/>
                  <a:gd name="T13" fmla="*/ 0 h 199"/>
                  <a:gd name="T14" fmla="*/ 1 w 166"/>
                  <a:gd name="T15" fmla="*/ 0 h 199"/>
                  <a:gd name="T16" fmla="*/ 1 w 166"/>
                  <a:gd name="T17" fmla="*/ 0 h 199"/>
                  <a:gd name="T18" fmla="*/ 1 w 166"/>
                  <a:gd name="T19" fmla="*/ 0 h 199"/>
                  <a:gd name="T20" fmla="*/ 1 w 166"/>
                  <a:gd name="T21" fmla="*/ 0 h 199"/>
                  <a:gd name="T22" fmla="*/ 1 w 166"/>
                  <a:gd name="T23" fmla="*/ 0 h 199"/>
                  <a:gd name="T24" fmla="*/ 1 w 166"/>
                  <a:gd name="T25" fmla="*/ 0 h 199"/>
                  <a:gd name="T26" fmla="*/ 1 w 166"/>
                  <a:gd name="T27" fmla="*/ 0 h 199"/>
                  <a:gd name="T28" fmla="*/ 0 w 166"/>
                  <a:gd name="T29" fmla="*/ 0 h 199"/>
                  <a:gd name="T30" fmla="*/ 1 w 166"/>
                  <a:gd name="T31" fmla="*/ 0 h 199"/>
                  <a:gd name="T32" fmla="*/ 1 w 166"/>
                  <a:gd name="T33" fmla="*/ 0 h 199"/>
                  <a:gd name="T34" fmla="*/ 1 w 166"/>
                  <a:gd name="T35" fmla="*/ 0 h 199"/>
                  <a:gd name="T36" fmla="*/ 1 w 166"/>
                  <a:gd name="T37" fmla="*/ 0 h 199"/>
                  <a:gd name="T38" fmla="*/ 1 w 166"/>
                  <a:gd name="T39" fmla="*/ 0 h 199"/>
                  <a:gd name="T40" fmla="*/ 1 w 166"/>
                  <a:gd name="T41" fmla="*/ 0 h 199"/>
                  <a:gd name="T42" fmla="*/ 1 w 166"/>
                  <a:gd name="T43" fmla="*/ 0 h 199"/>
                  <a:gd name="T44" fmla="*/ 1 w 166"/>
                  <a:gd name="T45" fmla="*/ 0 h 199"/>
                  <a:gd name="T46" fmla="*/ 1 w 166"/>
                  <a:gd name="T47" fmla="*/ 0 h 199"/>
                  <a:gd name="T48" fmla="*/ 1 w 166"/>
                  <a:gd name="T49" fmla="*/ 0 h 199"/>
                  <a:gd name="T50" fmla="*/ 1 w 166"/>
                  <a:gd name="T51" fmla="*/ 0 h 199"/>
                  <a:gd name="T52" fmla="*/ 1 w 166"/>
                  <a:gd name="T53" fmla="*/ 0 h 199"/>
                  <a:gd name="T54" fmla="*/ 1 w 166"/>
                  <a:gd name="T55" fmla="*/ 0 h 199"/>
                  <a:gd name="T56" fmla="*/ 1 w 166"/>
                  <a:gd name="T57" fmla="*/ 0 h 199"/>
                  <a:gd name="T58" fmla="*/ 1 w 166"/>
                  <a:gd name="T59" fmla="*/ 0 h 199"/>
                  <a:gd name="T60" fmla="*/ 1 w 166"/>
                  <a:gd name="T61" fmla="*/ 0 h 199"/>
                  <a:gd name="T62" fmla="*/ 1 w 166"/>
                  <a:gd name="T63" fmla="*/ 0 h 199"/>
                  <a:gd name="T64" fmla="*/ 1 w 166"/>
                  <a:gd name="T65" fmla="*/ 0 h 199"/>
                  <a:gd name="T66" fmla="*/ 1 w 166"/>
                  <a:gd name="T67" fmla="*/ 0 h 199"/>
                  <a:gd name="T68" fmla="*/ 1 w 166"/>
                  <a:gd name="T69" fmla="*/ 0 h 199"/>
                  <a:gd name="T70" fmla="*/ 1 w 166"/>
                  <a:gd name="T71" fmla="*/ 0 h 199"/>
                  <a:gd name="T72" fmla="*/ 1 w 166"/>
                  <a:gd name="T73" fmla="*/ 0 h 199"/>
                  <a:gd name="T74" fmla="*/ 1 w 166"/>
                  <a:gd name="T75" fmla="*/ 0 h 199"/>
                  <a:gd name="T76" fmla="*/ 1 w 166"/>
                  <a:gd name="T77" fmla="*/ 0 h 199"/>
                  <a:gd name="T78" fmla="*/ 1 w 166"/>
                  <a:gd name="T79" fmla="*/ 0 h 199"/>
                  <a:gd name="T80" fmla="*/ 1 w 166"/>
                  <a:gd name="T81" fmla="*/ 0 h 199"/>
                  <a:gd name="T82" fmla="*/ 1 w 166"/>
                  <a:gd name="T83" fmla="*/ 0 h 199"/>
                  <a:gd name="T84" fmla="*/ 1 w 166"/>
                  <a:gd name="T85" fmla="*/ 0 h 199"/>
                  <a:gd name="T86" fmla="*/ 1 w 166"/>
                  <a:gd name="T87" fmla="*/ 0 h 199"/>
                  <a:gd name="T88" fmla="*/ 1 w 166"/>
                  <a:gd name="T89" fmla="*/ 0 h 19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66" h="199">
                    <a:moveTo>
                      <a:pt x="143" y="143"/>
                    </a:moveTo>
                    <a:lnTo>
                      <a:pt x="136" y="143"/>
                    </a:lnTo>
                    <a:lnTo>
                      <a:pt x="130" y="140"/>
                    </a:lnTo>
                    <a:lnTo>
                      <a:pt x="126" y="136"/>
                    </a:lnTo>
                    <a:lnTo>
                      <a:pt x="119" y="137"/>
                    </a:lnTo>
                    <a:lnTo>
                      <a:pt x="114" y="140"/>
                    </a:lnTo>
                    <a:lnTo>
                      <a:pt x="111" y="143"/>
                    </a:lnTo>
                    <a:lnTo>
                      <a:pt x="110" y="148"/>
                    </a:lnTo>
                    <a:lnTo>
                      <a:pt x="111" y="153"/>
                    </a:lnTo>
                    <a:lnTo>
                      <a:pt x="115" y="161"/>
                    </a:lnTo>
                    <a:lnTo>
                      <a:pt x="123" y="164"/>
                    </a:lnTo>
                    <a:lnTo>
                      <a:pt x="131" y="166"/>
                    </a:lnTo>
                    <a:lnTo>
                      <a:pt x="134" y="174"/>
                    </a:lnTo>
                    <a:lnTo>
                      <a:pt x="130" y="182"/>
                    </a:lnTo>
                    <a:lnTo>
                      <a:pt x="127" y="188"/>
                    </a:lnTo>
                    <a:lnTo>
                      <a:pt x="123" y="191"/>
                    </a:lnTo>
                    <a:lnTo>
                      <a:pt x="119" y="195"/>
                    </a:lnTo>
                    <a:lnTo>
                      <a:pt x="114" y="196"/>
                    </a:lnTo>
                    <a:lnTo>
                      <a:pt x="108" y="198"/>
                    </a:lnTo>
                    <a:lnTo>
                      <a:pt x="103" y="198"/>
                    </a:lnTo>
                    <a:lnTo>
                      <a:pt x="96" y="199"/>
                    </a:lnTo>
                    <a:lnTo>
                      <a:pt x="85" y="198"/>
                    </a:lnTo>
                    <a:lnTo>
                      <a:pt x="70" y="191"/>
                    </a:lnTo>
                    <a:lnTo>
                      <a:pt x="55" y="182"/>
                    </a:lnTo>
                    <a:lnTo>
                      <a:pt x="43" y="171"/>
                    </a:lnTo>
                    <a:lnTo>
                      <a:pt x="31" y="157"/>
                    </a:lnTo>
                    <a:lnTo>
                      <a:pt x="21" y="142"/>
                    </a:lnTo>
                    <a:lnTo>
                      <a:pt x="13" y="126"/>
                    </a:lnTo>
                    <a:lnTo>
                      <a:pt x="6" y="110"/>
                    </a:lnTo>
                    <a:lnTo>
                      <a:pt x="0" y="91"/>
                    </a:lnTo>
                    <a:lnTo>
                      <a:pt x="0" y="67"/>
                    </a:lnTo>
                    <a:lnTo>
                      <a:pt x="4" y="42"/>
                    </a:lnTo>
                    <a:lnTo>
                      <a:pt x="12" y="20"/>
                    </a:lnTo>
                    <a:lnTo>
                      <a:pt x="27" y="5"/>
                    </a:lnTo>
                    <a:lnTo>
                      <a:pt x="32" y="2"/>
                    </a:lnTo>
                    <a:lnTo>
                      <a:pt x="38" y="1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5" y="1"/>
                    </a:lnTo>
                    <a:lnTo>
                      <a:pt x="60" y="2"/>
                    </a:lnTo>
                    <a:lnTo>
                      <a:pt x="65" y="5"/>
                    </a:lnTo>
                    <a:lnTo>
                      <a:pt x="68" y="7"/>
                    </a:lnTo>
                    <a:lnTo>
                      <a:pt x="72" y="13"/>
                    </a:lnTo>
                    <a:lnTo>
                      <a:pt x="75" y="17"/>
                    </a:lnTo>
                    <a:lnTo>
                      <a:pt x="76" y="24"/>
                    </a:lnTo>
                    <a:lnTo>
                      <a:pt x="75" y="31"/>
                    </a:lnTo>
                    <a:lnTo>
                      <a:pt x="70" y="36"/>
                    </a:lnTo>
                    <a:lnTo>
                      <a:pt x="66" y="38"/>
                    </a:lnTo>
                    <a:lnTo>
                      <a:pt x="60" y="39"/>
                    </a:lnTo>
                    <a:lnTo>
                      <a:pt x="55" y="43"/>
                    </a:lnTo>
                    <a:lnTo>
                      <a:pt x="53" y="40"/>
                    </a:lnTo>
                    <a:lnTo>
                      <a:pt x="51" y="35"/>
                    </a:lnTo>
                    <a:lnTo>
                      <a:pt x="51" y="30"/>
                    </a:lnTo>
                    <a:lnTo>
                      <a:pt x="53" y="28"/>
                    </a:lnTo>
                    <a:lnTo>
                      <a:pt x="67" y="28"/>
                    </a:lnTo>
                    <a:lnTo>
                      <a:pt x="68" y="20"/>
                    </a:lnTo>
                    <a:lnTo>
                      <a:pt x="66" y="15"/>
                    </a:lnTo>
                    <a:lnTo>
                      <a:pt x="61" y="12"/>
                    </a:lnTo>
                    <a:lnTo>
                      <a:pt x="55" y="9"/>
                    </a:lnTo>
                    <a:lnTo>
                      <a:pt x="52" y="9"/>
                    </a:lnTo>
                    <a:lnTo>
                      <a:pt x="49" y="8"/>
                    </a:lnTo>
                    <a:lnTo>
                      <a:pt x="44" y="8"/>
                    </a:lnTo>
                    <a:lnTo>
                      <a:pt x="43" y="8"/>
                    </a:lnTo>
                    <a:lnTo>
                      <a:pt x="34" y="12"/>
                    </a:lnTo>
                    <a:lnTo>
                      <a:pt x="27" y="17"/>
                    </a:lnTo>
                    <a:lnTo>
                      <a:pt x="21" y="27"/>
                    </a:lnTo>
                    <a:lnTo>
                      <a:pt x="17" y="37"/>
                    </a:lnTo>
                    <a:lnTo>
                      <a:pt x="16" y="47"/>
                    </a:lnTo>
                    <a:lnTo>
                      <a:pt x="20" y="58"/>
                    </a:lnTo>
                    <a:lnTo>
                      <a:pt x="27" y="66"/>
                    </a:lnTo>
                    <a:lnTo>
                      <a:pt x="34" y="73"/>
                    </a:lnTo>
                    <a:lnTo>
                      <a:pt x="44" y="77"/>
                    </a:lnTo>
                    <a:lnTo>
                      <a:pt x="55" y="80"/>
                    </a:lnTo>
                    <a:lnTo>
                      <a:pt x="68" y="81"/>
                    </a:lnTo>
                    <a:lnTo>
                      <a:pt x="80" y="81"/>
                    </a:lnTo>
                    <a:lnTo>
                      <a:pt x="92" y="80"/>
                    </a:lnTo>
                    <a:lnTo>
                      <a:pt x="104" y="78"/>
                    </a:lnTo>
                    <a:lnTo>
                      <a:pt x="115" y="77"/>
                    </a:lnTo>
                    <a:lnTo>
                      <a:pt x="127" y="75"/>
                    </a:lnTo>
                    <a:lnTo>
                      <a:pt x="136" y="74"/>
                    </a:lnTo>
                    <a:lnTo>
                      <a:pt x="144" y="76"/>
                    </a:lnTo>
                    <a:lnTo>
                      <a:pt x="151" y="80"/>
                    </a:lnTo>
                    <a:lnTo>
                      <a:pt x="156" y="85"/>
                    </a:lnTo>
                    <a:lnTo>
                      <a:pt x="159" y="91"/>
                    </a:lnTo>
                    <a:lnTo>
                      <a:pt x="163" y="97"/>
                    </a:lnTo>
                    <a:lnTo>
                      <a:pt x="164" y="104"/>
                    </a:lnTo>
                    <a:lnTo>
                      <a:pt x="166" y="111"/>
                    </a:lnTo>
                    <a:lnTo>
                      <a:pt x="165" y="122"/>
                    </a:lnTo>
                    <a:lnTo>
                      <a:pt x="159" y="130"/>
                    </a:lnTo>
                    <a:lnTo>
                      <a:pt x="151" y="137"/>
                    </a:lnTo>
                    <a:lnTo>
                      <a:pt x="143" y="143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98" name="未知"/>
              <p:cNvSpPr>
                <a:spLocks/>
              </p:cNvSpPr>
              <p:nvPr/>
            </p:nvSpPr>
            <p:spPr bwMode="auto">
              <a:xfrm>
                <a:off x="660" y="100"/>
                <a:ext cx="32" cy="16"/>
              </a:xfrm>
              <a:custGeom>
                <a:avLst/>
                <a:gdLst>
                  <a:gd name="T0" fmla="*/ 1 w 64"/>
                  <a:gd name="T1" fmla="*/ 1 h 31"/>
                  <a:gd name="T2" fmla="*/ 1 w 64"/>
                  <a:gd name="T3" fmla="*/ 1 h 31"/>
                  <a:gd name="T4" fmla="*/ 1 w 64"/>
                  <a:gd name="T5" fmla="*/ 1 h 31"/>
                  <a:gd name="T6" fmla="*/ 1 w 64"/>
                  <a:gd name="T7" fmla="*/ 1 h 31"/>
                  <a:gd name="T8" fmla="*/ 1 w 64"/>
                  <a:gd name="T9" fmla="*/ 1 h 31"/>
                  <a:gd name="T10" fmla="*/ 1 w 64"/>
                  <a:gd name="T11" fmla="*/ 1 h 31"/>
                  <a:gd name="T12" fmla="*/ 1 w 64"/>
                  <a:gd name="T13" fmla="*/ 1 h 31"/>
                  <a:gd name="T14" fmla="*/ 1 w 64"/>
                  <a:gd name="T15" fmla="*/ 1 h 31"/>
                  <a:gd name="T16" fmla="*/ 1 w 64"/>
                  <a:gd name="T17" fmla="*/ 1 h 31"/>
                  <a:gd name="T18" fmla="*/ 1 w 64"/>
                  <a:gd name="T19" fmla="*/ 1 h 31"/>
                  <a:gd name="T20" fmla="*/ 1 w 64"/>
                  <a:gd name="T21" fmla="*/ 1 h 31"/>
                  <a:gd name="T22" fmla="*/ 1 w 64"/>
                  <a:gd name="T23" fmla="*/ 1 h 31"/>
                  <a:gd name="T24" fmla="*/ 0 w 64"/>
                  <a:gd name="T25" fmla="*/ 0 h 31"/>
                  <a:gd name="T26" fmla="*/ 1 w 64"/>
                  <a:gd name="T27" fmla="*/ 1 h 31"/>
                  <a:gd name="T28" fmla="*/ 1 w 64"/>
                  <a:gd name="T29" fmla="*/ 1 h 31"/>
                  <a:gd name="T30" fmla="*/ 1 w 64"/>
                  <a:gd name="T31" fmla="*/ 1 h 31"/>
                  <a:gd name="T32" fmla="*/ 1 w 64"/>
                  <a:gd name="T33" fmla="*/ 1 h 31"/>
                  <a:gd name="T34" fmla="*/ 1 w 64"/>
                  <a:gd name="T35" fmla="*/ 1 h 31"/>
                  <a:gd name="T36" fmla="*/ 1 w 64"/>
                  <a:gd name="T37" fmla="*/ 1 h 31"/>
                  <a:gd name="T38" fmla="*/ 1 w 64"/>
                  <a:gd name="T39" fmla="*/ 1 h 31"/>
                  <a:gd name="T40" fmla="*/ 1 w 64"/>
                  <a:gd name="T41" fmla="*/ 1 h 31"/>
                  <a:gd name="T42" fmla="*/ 1 w 64"/>
                  <a:gd name="T43" fmla="*/ 1 h 3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4" h="31">
                    <a:moveTo>
                      <a:pt x="64" y="30"/>
                    </a:moveTo>
                    <a:lnTo>
                      <a:pt x="58" y="31"/>
                    </a:lnTo>
                    <a:lnTo>
                      <a:pt x="52" y="31"/>
                    </a:lnTo>
                    <a:lnTo>
                      <a:pt x="46" y="30"/>
                    </a:lnTo>
                    <a:lnTo>
                      <a:pt x="40" y="28"/>
                    </a:lnTo>
                    <a:lnTo>
                      <a:pt x="35" y="25"/>
                    </a:lnTo>
                    <a:lnTo>
                      <a:pt x="30" y="23"/>
                    </a:lnTo>
                    <a:lnTo>
                      <a:pt x="24" y="21"/>
                    </a:lnTo>
                    <a:lnTo>
                      <a:pt x="20" y="19"/>
                    </a:lnTo>
                    <a:lnTo>
                      <a:pt x="14" y="15"/>
                    </a:lnTo>
                    <a:lnTo>
                      <a:pt x="8" y="10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6" y="3"/>
                    </a:lnTo>
                    <a:lnTo>
                      <a:pt x="13" y="7"/>
                    </a:lnTo>
                    <a:lnTo>
                      <a:pt x="20" y="10"/>
                    </a:lnTo>
                    <a:lnTo>
                      <a:pt x="29" y="14"/>
                    </a:lnTo>
                    <a:lnTo>
                      <a:pt x="37" y="17"/>
                    </a:lnTo>
                    <a:lnTo>
                      <a:pt x="46" y="21"/>
                    </a:lnTo>
                    <a:lnTo>
                      <a:pt x="55" y="23"/>
                    </a:lnTo>
                    <a:lnTo>
                      <a:pt x="64" y="24"/>
                    </a:lnTo>
                    <a:lnTo>
                      <a:pt x="64" y="30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99" name="未知"/>
              <p:cNvSpPr>
                <a:spLocks/>
              </p:cNvSpPr>
              <p:nvPr/>
            </p:nvSpPr>
            <p:spPr bwMode="auto">
              <a:xfrm>
                <a:off x="650" y="86"/>
                <a:ext cx="6" cy="11"/>
              </a:xfrm>
              <a:custGeom>
                <a:avLst/>
                <a:gdLst>
                  <a:gd name="T0" fmla="*/ 0 w 13"/>
                  <a:gd name="T1" fmla="*/ 1 h 22"/>
                  <a:gd name="T2" fmla="*/ 0 w 13"/>
                  <a:gd name="T3" fmla="*/ 1 h 22"/>
                  <a:gd name="T4" fmla="*/ 0 w 13"/>
                  <a:gd name="T5" fmla="*/ 1 h 22"/>
                  <a:gd name="T6" fmla="*/ 0 w 13"/>
                  <a:gd name="T7" fmla="*/ 1 h 22"/>
                  <a:gd name="T8" fmla="*/ 0 w 13"/>
                  <a:gd name="T9" fmla="*/ 0 h 22"/>
                  <a:gd name="T10" fmla="*/ 0 w 13"/>
                  <a:gd name="T11" fmla="*/ 1 h 22"/>
                  <a:gd name="T12" fmla="*/ 0 w 13"/>
                  <a:gd name="T13" fmla="*/ 1 h 22"/>
                  <a:gd name="T14" fmla="*/ 0 w 13"/>
                  <a:gd name="T15" fmla="*/ 1 h 22"/>
                  <a:gd name="T16" fmla="*/ 0 w 13"/>
                  <a:gd name="T17" fmla="*/ 1 h 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22">
                    <a:moveTo>
                      <a:pt x="13" y="22"/>
                    </a:moveTo>
                    <a:lnTo>
                      <a:pt x="11" y="16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1" y="9"/>
                    </a:lnTo>
                    <a:lnTo>
                      <a:pt x="13" y="16"/>
                    </a:lnTo>
                    <a:lnTo>
                      <a:pt x="13" y="22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00" name="未知"/>
              <p:cNvSpPr>
                <a:spLocks/>
              </p:cNvSpPr>
              <p:nvPr/>
            </p:nvSpPr>
            <p:spPr bwMode="auto">
              <a:xfrm>
                <a:off x="708" y="56"/>
                <a:ext cx="141" cy="161"/>
              </a:xfrm>
              <a:custGeom>
                <a:avLst/>
                <a:gdLst>
                  <a:gd name="T0" fmla="*/ 1 w 281"/>
                  <a:gd name="T1" fmla="*/ 1 h 322"/>
                  <a:gd name="T2" fmla="*/ 1 w 281"/>
                  <a:gd name="T3" fmla="*/ 1 h 322"/>
                  <a:gd name="T4" fmla="*/ 1 w 281"/>
                  <a:gd name="T5" fmla="*/ 1 h 322"/>
                  <a:gd name="T6" fmla="*/ 1 w 281"/>
                  <a:gd name="T7" fmla="*/ 1 h 322"/>
                  <a:gd name="T8" fmla="*/ 1 w 281"/>
                  <a:gd name="T9" fmla="*/ 1 h 322"/>
                  <a:gd name="T10" fmla="*/ 1 w 281"/>
                  <a:gd name="T11" fmla="*/ 1 h 322"/>
                  <a:gd name="T12" fmla="*/ 1 w 281"/>
                  <a:gd name="T13" fmla="*/ 1 h 322"/>
                  <a:gd name="T14" fmla="*/ 1 w 281"/>
                  <a:gd name="T15" fmla="*/ 1 h 322"/>
                  <a:gd name="T16" fmla="*/ 1 w 281"/>
                  <a:gd name="T17" fmla="*/ 1 h 322"/>
                  <a:gd name="T18" fmla="*/ 1 w 281"/>
                  <a:gd name="T19" fmla="*/ 1 h 322"/>
                  <a:gd name="T20" fmla="*/ 1 w 281"/>
                  <a:gd name="T21" fmla="*/ 1 h 322"/>
                  <a:gd name="T22" fmla="*/ 1 w 281"/>
                  <a:gd name="T23" fmla="*/ 1 h 322"/>
                  <a:gd name="T24" fmla="*/ 1 w 281"/>
                  <a:gd name="T25" fmla="*/ 1 h 322"/>
                  <a:gd name="T26" fmla="*/ 1 w 281"/>
                  <a:gd name="T27" fmla="*/ 1 h 322"/>
                  <a:gd name="T28" fmla="*/ 1 w 281"/>
                  <a:gd name="T29" fmla="*/ 1 h 322"/>
                  <a:gd name="T30" fmla="*/ 1 w 281"/>
                  <a:gd name="T31" fmla="*/ 1 h 322"/>
                  <a:gd name="T32" fmla="*/ 1 w 281"/>
                  <a:gd name="T33" fmla="*/ 1 h 322"/>
                  <a:gd name="T34" fmla="*/ 1 w 281"/>
                  <a:gd name="T35" fmla="*/ 1 h 322"/>
                  <a:gd name="T36" fmla="*/ 1 w 281"/>
                  <a:gd name="T37" fmla="*/ 1 h 322"/>
                  <a:gd name="T38" fmla="*/ 1 w 281"/>
                  <a:gd name="T39" fmla="*/ 1 h 322"/>
                  <a:gd name="T40" fmla="*/ 1 w 281"/>
                  <a:gd name="T41" fmla="*/ 1 h 322"/>
                  <a:gd name="T42" fmla="*/ 1 w 281"/>
                  <a:gd name="T43" fmla="*/ 1 h 322"/>
                  <a:gd name="T44" fmla="*/ 1 w 281"/>
                  <a:gd name="T45" fmla="*/ 1 h 322"/>
                  <a:gd name="T46" fmla="*/ 1 w 281"/>
                  <a:gd name="T47" fmla="*/ 1 h 322"/>
                  <a:gd name="T48" fmla="*/ 1 w 281"/>
                  <a:gd name="T49" fmla="*/ 1 h 322"/>
                  <a:gd name="T50" fmla="*/ 1 w 281"/>
                  <a:gd name="T51" fmla="*/ 1 h 322"/>
                  <a:gd name="T52" fmla="*/ 1 w 281"/>
                  <a:gd name="T53" fmla="*/ 1 h 322"/>
                  <a:gd name="T54" fmla="*/ 1 w 281"/>
                  <a:gd name="T55" fmla="*/ 1 h 322"/>
                  <a:gd name="T56" fmla="*/ 1 w 281"/>
                  <a:gd name="T57" fmla="*/ 1 h 322"/>
                  <a:gd name="T58" fmla="*/ 1 w 281"/>
                  <a:gd name="T59" fmla="*/ 2 h 322"/>
                  <a:gd name="T60" fmla="*/ 1 w 281"/>
                  <a:gd name="T61" fmla="*/ 2 h 322"/>
                  <a:gd name="T62" fmla="*/ 1 w 281"/>
                  <a:gd name="T63" fmla="*/ 1 h 322"/>
                  <a:gd name="T64" fmla="*/ 1 w 281"/>
                  <a:gd name="T65" fmla="*/ 1 h 322"/>
                  <a:gd name="T66" fmla="*/ 1 w 281"/>
                  <a:gd name="T67" fmla="*/ 1 h 322"/>
                  <a:gd name="T68" fmla="*/ 1 w 281"/>
                  <a:gd name="T69" fmla="*/ 1 h 322"/>
                  <a:gd name="T70" fmla="*/ 1 w 281"/>
                  <a:gd name="T71" fmla="*/ 1 h 322"/>
                  <a:gd name="T72" fmla="*/ 1 w 281"/>
                  <a:gd name="T73" fmla="*/ 1 h 322"/>
                  <a:gd name="T74" fmla="*/ 2 w 281"/>
                  <a:gd name="T75" fmla="*/ 1 h 322"/>
                  <a:gd name="T76" fmla="*/ 2 w 281"/>
                  <a:gd name="T77" fmla="*/ 1 h 322"/>
                  <a:gd name="T78" fmla="*/ 2 w 281"/>
                  <a:gd name="T79" fmla="*/ 1 h 322"/>
                  <a:gd name="T80" fmla="*/ 1 w 281"/>
                  <a:gd name="T81" fmla="*/ 1 h 322"/>
                  <a:gd name="T82" fmla="*/ 1 w 281"/>
                  <a:gd name="T83" fmla="*/ 1 h 322"/>
                  <a:gd name="T84" fmla="*/ 1 w 281"/>
                  <a:gd name="T85" fmla="*/ 1 h 322"/>
                  <a:gd name="T86" fmla="*/ 1 w 281"/>
                  <a:gd name="T87" fmla="*/ 1 h 322"/>
                  <a:gd name="T88" fmla="*/ 1 w 281"/>
                  <a:gd name="T89" fmla="*/ 1 h 322"/>
                  <a:gd name="T90" fmla="*/ 1 w 281"/>
                  <a:gd name="T91" fmla="*/ 1 h 322"/>
                  <a:gd name="T92" fmla="*/ 1 w 281"/>
                  <a:gd name="T93" fmla="*/ 1 h 322"/>
                  <a:gd name="T94" fmla="*/ 1 w 281"/>
                  <a:gd name="T95" fmla="*/ 1 h 322"/>
                  <a:gd name="T96" fmla="*/ 1 w 281"/>
                  <a:gd name="T97" fmla="*/ 1 h 322"/>
                  <a:gd name="T98" fmla="*/ 1 w 281"/>
                  <a:gd name="T99" fmla="*/ 1 h 322"/>
                  <a:gd name="T100" fmla="*/ 1 w 281"/>
                  <a:gd name="T101" fmla="*/ 1 h 322"/>
                  <a:gd name="T102" fmla="*/ 1 w 281"/>
                  <a:gd name="T103" fmla="*/ 1 h 322"/>
                  <a:gd name="T104" fmla="*/ 1 w 281"/>
                  <a:gd name="T105" fmla="*/ 1 h 322"/>
                  <a:gd name="T106" fmla="*/ 1 w 281"/>
                  <a:gd name="T107" fmla="*/ 1 h 322"/>
                  <a:gd name="T108" fmla="*/ 1 w 281"/>
                  <a:gd name="T109" fmla="*/ 1 h 322"/>
                  <a:gd name="T110" fmla="*/ 1 w 281"/>
                  <a:gd name="T111" fmla="*/ 1 h 32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81" h="322">
                    <a:moveTo>
                      <a:pt x="90" y="36"/>
                    </a:moveTo>
                    <a:lnTo>
                      <a:pt x="93" y="35"/>
                    </a:lnTo>
                    <a:lnTo>
                      <a:pt x="98" y="36"/>
                    </a:lnTo>
                    <a:lnTo>
                      <a:pt x="102" y="38"/>
                    </a:lnTo>
                    <a:lnTo>
                      <a:pt x="102" y="41"/>
                    </a:lnTo>
                    <a:lnTo>
                      <a:pt x="99" y="42"/>
                    </a:lnTo>
                    <a:lnTo>
                      <a:pt x="94" y="42"/>
                    </a:lnTo>
                    <a:lnTo>
                      <a:pt x="91" y="39"/>
                    </a:lnTo>
                    <a:lnTo>
                      <a:pt x="90" y="36"/>
                    </a:lnTo>
                    <a:lnTo>
                      <a:pt x="80" y="42"/>
                    </a:lnTo>
                    <a:lnTo>
                      <a:pt x="83" y="43"/>
                    </a:lnTo>
                    <a:lnTo>
                      <a:pt x="85" y="44"/>
                    </a:lnTo>
                    <a:lnTo>
                      <a:pt x="87" y="46"/>
                    </a:lnTo>
                    <a:lnTo>
                      <a:pt x="91" y="47"/>
                    </a:lnTo>
                    <a:lnTo>
                      <a:pt x="97" y="47"/>
                    </a:lnTo>
                    <a:lnTo>
                      <a:pt x="102" y="47"/>
                    </a:lnTo>
                    <a:lnTo>
                      <a:pt x="107" y="46"/>
                    </a:lnTo>
                    <a:lnTo>
                      <a:pt x="109" y="41"/>
                    </a:lnTo>
                    <a:lnTo>
                      <a:pt x="107" y="35"/>
                    </a:lnTo>
                    <a:lnTo>
                      <a:pt x="103" y="31"/>
                    </a:lnTo>
                    <a:lnTo>
                      <a:pt x="100" y="29"/>
                    </a:lnTo>
                    <a:lnTo>
                      <a:pt x="95" y="27"/>
                    </a:lnTo>
                    <a:lnTo>
                      <a:pt x="107" y="11"/>
                    </a:lnTo>
                    <a:lnTo>
                      <a:pt x="106" y="7"/>
                    </a:lnTo>
                    <a:lnTo>
                      <a:pt x="105" y="3"/>
                    </a:lnTo>
                    <a:lnTo>
                      <a:pt x="101" y="0"/>
                    </a:lnTo>
                    <a:lnTo>
                      <a:pt x="94" y="0"/>
                    </a:lnTo>
                    <a:lnTo>
                      <a:pt x="94" y="1"/>
                    </a:lnTo>
                    <a:lnTo>
                      <a:pt x="93" y="4"/>
                    </a:lnTo>
                    <a:lnTo>
                      <a:pt x="93" y="5"/>
                    </a:lnTo>
                    <a:lnTo>
                      <a:pt x="94" y="7"/>
                    </a:lnTo>
                    <a:lnTo>
                      <a:pt x="97" y="9"/>
                    </a:lnTo>
                    <a:lnTo>
                      <a:pt x="98" y="12"/>
                    </a:lnTo>
                    <a:lnTo>
                      <a:pt x="99" y="13"/>
                    </a:lnTo>
                    <a:lnTo>
                      <a:pt x="94" y="16"/>
                    </a:lnTo>
                    <a:lnTo>
                      <a:pt x="91" y="20"/>
                    </a:lnTo>
                    <a:lnTo>
                      <a:pt x="87" y="24"/>
                    </a:lnTo>
                    <a:lnTo>
                      <a:pt x="86" y="29"/>
                    </a:lnTo>
                    <a:lnTo>
                      <a:pt x="72" y="42"/>
                    </a:lnTo>
                    <a:lnTo>
                      <a:pt x="64" y="60"/>
                    </a:lnTo>
                    <a:lnTo>
                      <a:pt x="61" y="81"/>
                    </a:lnTo>
                    <a:lnTo>
                      <a:pt x="59" y="100"/>
                    </a:lnTo>
                    <a:lnTo>
                      <a:pt x="61" y="105"/>
                    </a:lnTo>
                    <a:lnTo>
                      <a:pt x="64" y="110"/>
                    </a:lnTo>
                    <a:lnTo>
                      <a:pt x="69" y="113"/>
                    </a:lnTo>
                    <a:lnTo>
                      <a:pt x="73" y="117"/>
                    </a:lnTo>
                    <a:lnTo>
                      <a:pt x="78" y="119"/>
                    </a:lnTo>
                    <a:lnTo>
                      <a:pt x="84" y="121"/>
                    </a:lnTo>
                    <a:lnTo>
                      <a:pt x="90" y="121"/>
                    </a:lnTo>
                    <a:lnTo>
                      <a:pt x="95" y="120"/>
                    </a:lnTo>
                    <a:lnTo>
                      <a:pt x="100" y="123"/>
                    </a:lnTo>
                    <a:lnTo>
                      <a:pt x="102" y="128"/>
                    </a:lnTo>
                    <a:lnTo>
                      <a:pt x="103" y="134"/>
                    </a:lnTo>
                    <a:lnTo>
                      <a:pt x="102" y="138"/>
                    </a:lnTo>
                    <a:lnTo>
                      <a:pt x="98" y="138"/>
                    </a:lnTo>
                    <a:lnTo>
                      <a:pt x="91" y="138"/>
                    </a:lnTo>
                    <a:lnTo>
                      <a:pt x="83" y="137"/>
                    </a:lnTo>
                    <a:lnTo>
                      <a:pt x="72" y="136"/>
                    </a:lnTo>
                    <a:lnTo>
                      <a:pt x="63" y="129"/>
                    </a:lnTo>
                    <a:lnTo>
                      <a:pt x="57" y="125"/>
                    </a:lnTo>
                    <a:lnTo>
                      <a:pt x="54" y="122"/>
                    </a:lnTo>
                    <a:lnTo>
                      <a:pt x="49" y="123"/>
                    </a:lnTo>
                    <a:lnTo>
                      <a:pt x="52" y="133"/>
                    </a:lnTo>
                    <a:lnTo>
                      <a:pt x="45" y="135"/>
                    </a:lnTo>
                    <a:lnTo>
                      <a:pt x="39" y="136"/>
                    </a:lnTo>
                    <a:lnTo>
                      <a:pt x="34" y="136"/>
                    </a:lnTo>
                    <a:lnTo>
                      <a:pt x="29" y="135"/>
                    </a:lnTo>
                    <a:lnTo>
                      <a:pt x="23" y="134"/>
                    </a:lnTo>
                    <a:lnTo>
                      <a:pt x="18" y="131"/>
                    </a:lnTo>
                    <a:lnTo>
                      <a:pt x="12" y="130"/>
                    </a:lnTo>
                    <a:lnTo>
                      <a:pt x="6" y="129"/>
                    </a:lnTo>
                    <a:lnTo>
                      <a:pt x="16" y="135"/>
                    </a:lnTo>
                    <a:lnTo>
                      <a:pt x="29" y="138"/>
                    </a:lnTo>
                    <a:lnTo>
                      <a:pt x="44" y="141"/>
                    </a:lnTo>
                    <a:lnTo>
                      <a:pt x="59" y="141"/>
                    </a:lnTo>
                    <a:lnTo>
                      <a:pt x="73" y="143"/>
                    </a:lnTo>
                    <a:lnTo>
                      <a:pt x="88" y="145"/>
                    </a:lnTo>
                    <a:lnTo>
                      <a:pt x="102" y="151"/>
                    </a:lnTo>
                    <a:lnTo>
                      <a:pt x="114" y="160"/>
                    </a:lnTo>
                    <a:lnTo>
                      <a:pt x="109" y="165"/>
                    </a:lnTo>
                    <a:lnTo>
                      <a:pt x="101" y="167"/>
                    </a:lnTo>
                    <a:lnTo>
                      <a:pt x="94" y="168"/>
                    </a:lnTo>
                    <a:lnTo>
                      <a:pt x="91" y="168"/>
                    </a:lnTo>
                    <a:lnTo>
                      <a:pt x="79" y="169"/>
                    </a:lnTo>
                    <a:lnTo>
                      <a:pt x="71" y="176"/>
                    </a:lnTo>
                    <a:lnTo>
                      <a:pt x="63" y="186"/>
                    </a:lnTo>
                    <a:lnTo>
                      <a:pt x="57" y="196"/>
                    </a:lnTo>
                    <a:lnTo>
                      <a:pt x="50" y="206"/>
                    </a:lnTo>
                    <a:lnTo>
                      <a:pt x="41" y="214"/>
                    </a:lnTo>
                    <a:lnTo>
                      <a:pt x="30" y="218"/>
                    </a:lnTo>
                    <a:lnTo>
                      <a:pt x="15" y="216"/>
                    </a:lnTo>
                    <a:lnTo>
                      <a:pt x="10" y="210"/>
                    </a:lnTo>
                    <a:lnTo>
                      <a:pt x="7" y="204"/>
                    </a:lnTo>
                    <a:lnTo>
                      <a:pt x="6" y="197"/>
                    </a:lnTo>
                    <a:lnTo>
                      <a:pt x="4" y="189"/>
                    </a:lnTo>
                    <a:lnTo>
                      <a:pt x="10" y="182"/>
                    </a:lnTo>
                    <a:lnTo>
                      <a:pt x="16" y="179"/>
                    </a:lnTo>
                    <a:lnTo>
                      <a:pt x="22" y="180"/>
                    </a:lnTo>
                    <a:lnTo>
                      <a:pt x="29" y="183"/>
                    </a:lnTo>
                    <a:lnTo>
                      <a:pt x="30" y="176"/>
                    </a:lnTo>
                    <a:lnTo>
                      <a:pt x="22" y="174"/>
                    </a:lnTo>
                    <a:lnTo>
                      <a:pt x="14" y="175"/>
                    </a:lnTo>
                    <a:lnTo>
                      <a:pt x="7" y="179"/>
                    </a:lnTo>
                    <a:lnTo>
                      <a:pt x="1" y="184"/>
                    </a:lnTo>
                    <a:lnTo>
                      <a:pt x="0" y="198"/>
                    </a:lnTo>
                    <a:lnTo>
                      <a:pt x="2" y="207"/>
                    </a:lnTo>
                    <a:lnTo>
                      <a:pt x="7" y="216"/>
                    </a:lnTo>
                    <a:lnTo>
                      <a:pt x="15" y="221"/>
                    </a:lnTo>
                    <a:lnTo>
                      <a:pt x="25" y="222"/>
                    </a:lnTo>
                    <a:lnTo>
                      <a:pt x="33" y="222"/>
                    </a:lnTo>
                    <a:lnTo>
                      <a:pt x="41" y="220"/>
                    </a:lnTo>
                    <a:lnTo>
                      <a:pt x="48" y="216"/>
                    </a:lnTo>
                    <a:lnTo>
                      <a:pt x="56" y="231"/>
                    </a:lnTo>
                    <a:lnTo>
                      <a:pt x="62" y="244"/>
                    </a:lnTo>
                    <a:lnTo>
                      <a:pt x="69" y="258"/>
                    </a:lnTo>
                    <a:lnTo>
                      <a:pt x="79" y="271"/>
                    </a:lnTo>
                    <a:lnTo>
                      <a:pt x="85" y="269"/>
                    </a:lnTo>
                    <a:lnTo>
                      <a:pt x="79" y="259"/>
                    </a:lnTo>
                    <a:lnTo>
                      <a:pt x="72" y="250"/>
                    </a:lnTo>
                    <a:lnTo>
                      <a:pt x="65" y="240"/>
                    </a:lnTo>
                    <a:lnTo>
                      <a:pt x="61" y="228"/>
                    </a:lnTo>
                    <a:lnTo>
                      <a:pt x="59" y="218"/>
                    </a:lnTo>
                    <a:lnTo>
                      <a:pt x="61" y="207"/>
                    </a:lnTo>
                    <a:lnTo>
                      <a:pt x="64" y="198"/>
                    </a:lnTo>
                    <a:lnTo>
                      <a:pt x="71" y="190"/>
                    </a:lnTo>
                    <a:lnTo>
                      <a:pt x="72" y="202"/>
                    </a:lnTo>
                    <a:lnTo>
                      <a:pt x="78" y="209"/>
                    </a:lnTo>
                    <a:lnTo>
                      <a:pt x="84" y="214"/>
                    </a:lnTo>
                    <a:lnTo>
                      <a:pt x="88" y="217"/>
                    </a:lnTo>
                    <a:lnTo>
                      <a:pt x="95" y="217"/>
                    </a:lnTo>
                    <a:lnTo>
                      <a:pt x="101" y="216"/>
                    </a:lnTo>
                    <a:lnTo>
                      <a:pt x="107" y="212"/>
                    </a:lnTo>
                    <a:lnTo>
                      <a:pt x="110" y="207"/>
                    </a:lnTo>
                    <a:lnTo>
                      <a:pt x="111" y="205"/>
                    </a:lnTo>
                    <a:lnTo>
                      <a:pt x="111" y="201"/>
                    </a:lnTo>
                    <a:lnTo>
                      <a:pt x="110" y="197"/>
                    </a:lnTo>
                    <a:lnTo>
                      <a:pt x="108" y="195"/>
                    </a:lnTo>
                    <a:lnTo>
                      <a:pt x="105" y="194"/>
                    </a:lnTo>
                    <a:lnTo>
                      <a:pt x="100" y="193"/>
                    </a:lnTo>
                    <a:lnTo>
                      <a:pt x="97" y="193"/>
                    </a:lnTo>
                    <a:lnTo>
                      <a:pt x="94" y="195"/>
                    </a:lnTo>
                    <a:lnTo>
                      <a:pt x="95" y="199"/>
                    </a:lnTo>
                    <a:lnTo>
                      <a:pt x="99" y="201"/>
                    </a:lnTo>
                    <a:lnTo>
                      <a:pt x="103" y="201"/>
                    </a:lnTo>
                    <a:lnTo>
                      <a:pt x="107" y="202"/>
                    </a:lnTo>
                    <a:lnTo>
                      <a:pt x="107" y="207"/>
                    </a:lnTo>
                    <a:lnTo>
                      <a:pt x="102" y="211"/>
                    </a:lnTo>
                    <a:lnTo>
                      <a:pt x="98" y="213"/>
                    </a:lnTo>
                    <a:lnTo>
                      <a:pt x="93" y="213"/>
                    </a:lnTo>
                    <a:lnTo>
                      <a:pt x="88" y="212"/>
                    </a:lnTo>
                    <a:lnTo>
                      <a:pt x="85" y="209"/>
                    </a:lnTo>
                    <a:lnTo>
                      <a:pt x="83" y="203"/>
                    </a:lnTo>
                    <a:lnTo>
                      <a:pt x="80" y="196"/>
                    </a:lnTo>
                    <a:lnTo>
                      <a:pt x="83" y="189"/>
                    </a:lnTo>
                    <a:lnTo>
                      <a:pt x="88" y="182"/>
                    </a:lnTo>
                    <a:lnTo>
                      <a:pt x="95" y="178"/>
                    </a:lnTo>
                    <a:lnTo>
                      <a:pt x="105" y="174"/>
                    </a:lnTo>
                    <a:lnTo>
                      <a:pt x="114" y="174"/>
                    </a:lnTo>
                    <a:lnTo>
                      <a:pt x="121" y="175"/>
                    </a:lnTo>
                    <a:lnTo>
                      <a:pt x="126" y="179"/>
                    </a:lnTo>
                    <a:lnTo>
                      <a:pt x="131" y="182"/>
                    </a:lnTo>
                    <a:lnTo>
                      <a:pt x="135" y="186"/>
                    </a:lnTo>
                    <a:lnTo>
                      <a:pt x="138" y="190"/>
                    </a:lnTo>
                    <a:lnTo>
                      <a:pt x="141" y="195"/>
                    </a:lnTo>
                    <a:lnTo>
                      <a:pt x="145" y="201"/>
                    </a:lnTo>
                    <a:lnTo>
                      <a:pt x="148" y="205"/>
                    </a:lnTo>
                    <a:lnTo>
                      <a:pt x="155" y="209"/>
                    </a:lnTo>
                    <a:lnTo>
                      <a:pt x="161" y="212"/>
                    </a:lnTo>
                    <a:lnTo>
                      <a:pt x="167" y="217"/>
                    </a:lnTo>
                    <a:lnTo>
                      <a:pt x="170" y="221"/>
                    </a:lnTo>
                    <a:lnTo>
                      <a:pt x="175" y="226"/>
                    </a:lnTo>
                    <a:lnTo>
                      <a:pt x="178" y="232"/>
                    </a:lnTo>
                    <a:lnTo>
                      <a:pt x="182" y="239"/>
                    </a:lnTo>
                    <a:lnTo>
                      <a:pt x="185" y="246"/>
                    </a:lnTo>
                    <a:lnTo>
                      <a:pt x="190" y="265"/>
                    </a:lnTo>
                    <a:lnTo>
                      <a:pt x="191" y="287"/>
                    </a:lnTo>
                    <a:lnTo>
                      <a:pt x="194" y="305"/>
                    </a:lnTo>
                    <a:lnTo>
                      <a:pt x="206" y="322"/>
                    </a:lnTo>
                    <a:lnTo>
                      <a:pt x="209" y="316"/>
                    </a:lnTo>
                    <a:lnTo>
                      <a:pt x="208" y="310"/>
                    </a:lnTo>
                    <a:lnTo>
                      <a:pt x="207" y="303"/>
                    </a:lnTo>
                    <a:lnTo>
                      <a:pt x="208" y="296"/>
                    </a:lnTo>
                    <a:lnTo>
                      <a:pt x="216" y="287"/>
                    </a:lnTo>
                    <a:lnTo>
                      <a:pt x="219" y="277"/>
                    </a:lnTo>
                    <a:lnTo>
                      <a:pt x="219" y="267"/>
                    </a:lnTo>
                    <a:lnTo>
                      <a:pt x="215" y="259"/>
                    </a:lnTo>
                    <a:lnTo>
                      <a:pt x="209" y="250"/>
                    </a:lnTo>
                    <a:lnTo>
                      <a:pt x="204" y="241"/>
                    </a:lnTo>
                    <a:lnTo>
                      <a:pt x="199" y="232"/>
                    </a:lnTo>
                    <a:lnTo>
                      <a:pt x="197" y="222"/>
                    </a:lnTo>
                    <a:lnTo>
                      <a:pt x="206" y="211"/>
                    </a:lnTo>
                    <a:lnTo>
                      <a:pt x="203" y="202"/>
                    </a:lnTo>
                    <a:lnTo>
                      <a:pt x="194" y="190"/>
                    </a:lnTo>
                    <a:lnTo>
                      <a:pt x="191" y="178"/>
                    </a:lnTo>
                    <a:lnTo>
                      <a:pt x="205" y="163"/>
                    </a:lnTo>
                    <a:lnTo>
                      <a:pt x="208" y="172"/>
                    </a:lnTo>
                    <a:lnTo>
                      <a:pt x="209" y="190"/>
                    </a:lnTo>
                    <a:lnTo>
                      <a:pt x="220" y="201"/>
                    </a:lnTo>
                    <a:lnTo>
                      <a:pt x="226" y="202"/>
                    </a:lnTo>
                    <a:lnTo>
                      <a:pt x="230" y="201"/>
                    </a:lnTo>
                    <a:lnTo>
                      <a:pt x="235" y="199"/>
                    </a:lnTo>
                    <a:lnTo>
                      <a:pt x="239" y="195"/>
                    </a:lnTo>
                    <a:lnTo>
                      <a:pt x="242" y="184"/>
                    </a:lnTo>
                    <a:lnTo>
                      <a:pt x="237" y="175"/>
                    </a:lnTo>
                    <a:lnTo>
                      <a:pt x="229" y="167"/>
                    </a:lnTo>
                    <a:lnTo>
                      <a:pt x="223" y="161"/>
                    </a:lnTo>
                    <a:lnTo>
                      <a:pt x="216" y="168"/>
                    </a:lnTo>
                    <a:lnTo>
                      <a:pt x="223" y="172"/>
                    </a:lnTo>
                    <a:lnTo>
                      <a:pt x="228" y="175"/>
                    </a:lnTo>
                    <a:lnTo>
                      <a:pt x="232" y="179"/>
                    </a:lnTo>
                    <a:lnTo>
                      <a:pt x="235" y="186"/>
                    </a:lnTo>
                    <a:lnTo>
                      <a:pt x="234" y="190"/>
                    </a:lnTo>
                    <a:lnTo>
                      <a:pt x="230" y="191"/>
                    </a:lnTo>
                    <a:lnTo>
                      <a:pt x="227" y="193"/>
                    </a:lnTo>
                    <a:lnTo>
                      <a:pt x="224" y="194"/>
                    </a:lnTo>
                    <a:lnTo>
                      <a:pt x="220" y="189"/>
                    </a:lnTo>
                    <a:lnTo>
                      <a:pt x="217" y="183"/>
                    </a:lnTo>
                    <a:lnTo>
                      <a:pt x="216" y="176"/>
                    </a:lnTo>
                    <a:lnTo>
                      <a:pt x="216" y="168"/>
                    </a:lnTo>
                    <a:lnTo>
                      <a:pt x="223" y="161"/>
                    </a:lnTo>
                    <a:lnTo>
                      <a:pt x="232" y="157"/>
                    </a:lnTo>
                    <a:lnTo>
                      <a:pt x="238" y="157"/>
                    </a:lnTo>
                    <a:lnTo>
                      <a:pt x="243" y="160"/>
                    </a:lnTo>
                    <a:lnTo>
                      <a:pt x="246" y="166"/>
                    </a:lnTo>
                    <a:lnTo>
                      <a:pt x="250" y="173"/>
                    </a:lnTo>
                    <a:lnTo>
                      <a:pt x="253" y="180"/>
                    </a:lnTo>
                    <a:lnTo>
                      <a:pt x="259" y="184"/>
                    </a:lnTo>
                    <a:lnTo>
                      <a:pt x="267" y="184"/>
                    </a:lnTo>
                    <a:lnTo>
                      <a:pt x="270" y="181"/>
                    </a:lnTo>
                    <a:lnTo>
                      <a:pt x="276" y="179"/>
                    </a:lnTo>
                    <a:lnTo>
                      <a:pt x="281" y="174"/>
                    </a:lnTo>
                    <a:lnTo>
                      <a:pt x="281" y="166"/>
                    </a:lnTo>
                    <a:lnTo>
                      <a:pt x="276" y="165"/>
                    </a:lnTo>
                    <a:lnTo>
                      <a:pt x="275" y="160"/>
                    </a:lnTo>
                    <a:lnTo>
                      <a:pt x="274" y="157"/>
                    </a:lnTo>
                    <a:lnTo>
                      <a:pt x="270" y="155"/>
                    </a:lnTo>
                    <a:lnTo>
                      <a:pt x="268" y="160"/>
                    </a:lnTo>
                    <a:lnTo>
                      <a:pt x="270" y="166"/>
                    </a:lnTo>
                    <a:lnTo>
                      <a:pt x="273" y="172"/>
                    </a:lnTo>
                    <a:lnTo>
                      <a:pt x="267" y="178"/>
                    </a:lnTo>
                    <a:lnTo>
                      <a:pt x="261" y="175"/>
                    </a:lnTo>
                    <a:lnTo>
                      <a:pt x="257" y="171"/>
                    </a:lnTo>
                    <a:lnTo>
                      <a:pt x="252" y="165"/>
                    </a:lnTo>
                    <a:lnTo>
                      <a:pt x="249" y="159"/>
                    </a:lnTo>
                    <a:lnTo>
                      <a:pt x="245" y="155"/>
                    </a:lnTo>
                    <a:lnTo>
                      <a:pt x="241" y="151"/>
                    </a:lnTo>
                    <a:lnTo>
                      <a:pt x="234" y="149"/>
                    </a:lnTo>
                    <a:lnTo>
                      <a:pt x="226" y="149"/>
                    </a:lnTo>
                    <a:lnTo>
                      <a:pt x="221" y="155"/>
                    </a:lnTo>
                    <a:lnTo>
                      <a:pt x="217" y="157"/>
                    </a:lnTo>
                    <a:lnTo>
                      <a:pt x="214" y="158"/>
                    </a:lnTo>
                    <a:lnTo>
                      <a:pt x="209" y="157"/>
                    </a:lnTo>
                    <a:lnTo>
                      <a:pt x="205" y="157"/>
                    </a:lnTo>
                    <a:lnTo>
                      <a:pt x="200" y="158"/>
                    </a:lnTo>
                    <a:lnTo>
                      <a:pt x="194" y="160"/>
                    </a:lnTo>
                    <a:lnTo>
                      <a:pt x="188" y="166"/>
                    </a:lnTo>
                    <a:lnTo>
                      <a:pt x="185" y="178"/>
                    </a:lnTo>
                    <a:lnTo>
                      <a:pt x="186" y="188"/>
                    </a:lnTo>
                    <a:lnTo>
                      <a:pt x="191" y="198"/>
                    </a:lnTo>
                    <a:lnTo>
                      <a:pt x="198" y="207"/>
                    </a:lnTo>
                    <a:lnTo>
                      <a:pt x="189" y="211"/>
                    </a:lnTo>
                    <a:lnTo>
                      <a:pt x="184" y="207"/>
                    </a:lnTo>
                    <a:lnTo>
                      <a:pt x="178" y="201"/>
                    </a:lnTo>
                    <a:lnTo>
                      <a:pt x="173" y="194"/>
                    </a:lnTo>
                    <a:lnTo>
                      <a:pt x="173" y="174"/>
                    </a:lnTo>
                    <a:lnTo>
                      <a:pt x="164" y="159"/>
                    </a:lnTo>
                    <a:lnTo>
                      <a:pt x="155" y="143"/>
                    </a:lnTo>
                    <a:lnTo>
                      <a:pt x="153" y="125"/>
                    </a:lnTo>
                    <a:lnTo>
                      <a:pt x="158" y="114"/>
                    </a:lnTo>
                    <a:lnTo>
                      <a:pt x="162" y="105"/>
                    </a:lnTo>
                    <a:lnTo>
                      <a:pt x="166" y="98"/>
                    </a:lnTo>
                    <a:lnTo>
                      <a:pt x="167" y="96"/>
                    </a:lnTo>
                    <a:lnTo>
                      <a:pt x="164" y="96"/>
                    </a:lnTo>
                    <a:lnTo>
                      <a:pt x="154" y="105"/>
                    </a:lnTo>
                    <a:lnTo>
                      <a:pt x="150" y="119"/>
                    </a:lnTo>
                    <a:lnTo>
                      <a:pt x="147" y="134"/>
                    </a:lnTo>
                    <a:lnTo>
                      <a:pt x="147" y="149"/>
                    </a:lnTo>
                    <a:lnTo>
                      <a:pt x="151" y="159"/>
                    </a:lnTo>
                    <a:lnTo>
                      <a:pt x="158" y="167"/>
                    </a:lnTo>
                    <a:lnTo>
                      <a:pt x="162" y="175"/>
                    </a:lnTo>
                    <a:lnTo>
                      <a:pt x="158" y="183"/>
                    </a:lnTo>
                    <a:lnTo>
                      <a:pt x="152" y="178"/>
                    </a:lnTo>
                    <a:lnTo>
                      <a:pt x="145" y="173"/>
                    </a:lnTo>
                    <a:lnTo>
                      <a:pt x="137" y="167"/>
                    </a:lnTo>
                    <a:lnTo>
                      <a:pt x="130" y="160"/>
                    </a:lnTo>
                    <a:lnTo>
                      <a:pt x="123" y="155"/>
                    </a:lnTo>
                    <a:lnTo>
                      <a:pt x="118" y="146"/>
                    </a:lnTo>
                    <a:lnTo>
                      <a:pt x="116" y="137"/>
                    </a:lnTo>
                    <a:lnTo>
                      <a:pt x="117" y="127"/>
                    </a:lnTo>
                    <a:lnTo>
                      <a:pt x="114" y="123"/>
                    </a:lnTo>
                    <a:lnTo>
                      <a:pt x="107" y="115"/>
                    </a:lnTo>
                    <a:lnTo>
                      <a:pt x="99" y="110"/>
                    </a:lnTo>
                    <a:lnTo>
                      <a:pt x="92" y="111"/>
                    </a:lnTo>
                    <a:lnTo>
                      <a:pt x="84" y="111"/>
                    </a:lnTo>
                    <a:lnTo>
                      <a:pt x="77" y="110"/>
                    </a:lnTo>
                    <a:lnTo>
                      <a:pt x="71" y="105"/>
                    </a:lnTo>
                    <a:lnTo>
                      <a:pt x="65" y="99"/>
                    </a:lnTo>
                    <a:lnTo>
                      <a:pt x="64" y="93"/>
                    </a:lnTo>
                    <a:lnTo>
                      <a:pt x="63" y="87"/>
                    </a:lnTo>
                    <a:lnTo>
                      <a:pt x="64" y="81"/>
                    </a:lnTo>
                    <a:lnTo>
                      <a:pt x="69" y="77"/>
                    </a:lnTo>
                    <a:lnTo>
                      <a:pt x="75" y="74"/>
                    </a:lnTo>
                    <a:lnTo>
                      <a:pt x="76" y="68"/>
                    </a:lnTo>
                    <a:lnTo>
                      <a:pt x="79" y="65"/>
                    </a:lnTo>
                    <a:lnTo>
                      <a:pt x="83" y="62"/>
                    </a:lnTo>
                    <a:lnTo>
                      <a:pt x="87" y="61"/>
                    </a:lnTo>
                    <a:lnTo>
                      <a:pt x="95" y="64"/>
                    </a:lnTo>
                    <a:lnTo>
                      <a:pt x="99" y="69"/>
                    </a:lnTo>
                    <a:lnTo>
                      <a:pt x="99" y="77"/>
                    </a:lnTo>
                    <a:lnTo>
                      <a:pt x="95" y="83"/>
                    </a:lnTo>
                    <a:lnTo>
                      <a:pt x="88" y="83"/>
                    </a:lnTo>
                    <a:lnTo>
                      <a:pt x="84" y="81"/>
                    </a:lnTo>
                    <a:lnTo>
                      <a:pt x="79" y="77"/>
                    </a:lnTo>
                    <a:lnTo>
                      <a:pt x="75" y="74"/>
                    </a:lnTo>
                    <a:lnTo>
                      <a:pt x="69" y="77"/>
                    </a:lnTo>
                    <a:lnTo>
                      <a:pt x="72" y="81"/>
                    </a:lnTo>
                    <a:lnTo>
                      <a:pt x="77" y="84"/>
                    </a:lnTo>
                    <a:lnTo>
                      <a:pt x="83" y="88"/>
                    </a:lnTo>
                    <a:lnTo>
                      <a:pt x="88" y="90"/>
                    </a:lnTo>
                    <a:lnTo>
                      <a:pt x="94" y="89"/>
                    </a:lnTo>
                    <a:lnTo>
                      <a:pt x="99" y="87"/>
                    </a:lnTo>
                    <a:lnTo>
                      <a:pt x="103" y="83"/>
                    </a:lnTo>
                    <a:lnTo>
                      <a:pt x="106" y="77"/>
                    </a:lnTo>
                    <a:lnTo>
                      <a:pt x="106" y="72"/>
                    </a:lnTo>
                    <a:lnTo>
                      <a:pt x="105" y="65"/>
                    </a:lnTo>
                    <a:lnTo>
                      <a:pt x="102" y="60"/>
                    </a:lnTo>
                    <a:lnTo>
                      <a:pt x="97" y="57"/>
                    </a:lnTo>
                    <a:lnTo>
                      <a:pt x="91" y="54"/>
                    </a:lnTo>
                    <a:lnTo>
                      <a:pt x="84" y="54"/>
                    </a:lnTo>
                    <a:lnTo>
                      <a:pt x="77" y="55"/>
                    </a:lnTo>
                    <a:lnTo>
                      <a:pt x="72" y="58"/>
                    </a:lnTo>
                    <a:lnTo>
                      <a:pt x="73" y="53"/>
                    </a:lnTo>
                    <a:lnTo>
                      <a:pt x="75" y="49"/>
                    </a:lnTo>
                    <a:lnTo>
                      <a:pt x="77" y="45"/>
                    </a:lnTo>
                    <a:lnTo>
                      <a:pt x="80" y="42"/>
                    </a:lnTo>
                    <a:lnTo>
                      <a:pt x="90" y="36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01" name="未知"/>
              <p:cNvSpPr>
                <a:spLocks/>
              </p:cNvSpPr>
              <p:nvPr/>
            </p:nvSpPr>
            <p:spPr bwMode="auto">
              <a:xfrm>
                <a:off x="1008" y="123"/>
                <a:ext cx="65" cy="109"/>
              </a:xfrm>
              <a:custGeom>
                <a:avLst/>
                <a:gdLst>
                  <a:gd name="T0" fmla="*/ 1 w 129"/>
                  <a:gd name="T1" fmla="*/ 1 h 216"/>
                  <a:gd name="T2" fmla="*/ 1 w 129"/>
                  <a:gd name="T3" fmla="*/ 1 h 216"/>
                  <a:gd name="T4" fmla="*/ 1 w 129"/>
                  <a:gd name="T5" fmla="*/ 1 h 216"/>
                  <a:gd name="T6" fmla="*/ 1 w 129"/>
                  <a:gd name="T7" fmla="*/ 1 h 216"/>
                  <a:gd name="T8" fmla="*/ 1 w 129"/>
                  <a:gd name="T9" fmla="*/ 1 h 216"/>
                  <a:gd name="T10" fmla="*/ 1 w 129"/>
                  <a:gd name="T11" fmla="*/ 1 h 216"/>
                  <a:gd name="T12" fmla="*/ 1 w 129"/>
                  <a:gd name="T13" fmla="*/ 1 h 216"/>
                  <a:gd name="T14" fmla="*/ 1 w 129"/>
                  <a:gd name="T15" fmla="*/ 1 h 216"/>
                  <a:gd name="T16" fmla="*/ 1 w 129"/>
                  <a:gd name="T17" fmla="*/ 1 h 216"/>
                  <a:gd name="T18" fmla="*/ 1 w 129"/>
                  <a:gd name="T19" fmla="*/ 1 h 216"/>
                  <a:gd name="T20" fmla="*/ 1 w 129"/>
                  <a:gd name="T21" fmla="*/ 1 h 216"/>
                  <a:gd name="T22" fmla="*/ 1 w 129"/>
                  <a:gd name="T23" fmla="*/ 1 h 216"/>
                  <a:gd name="T24" fmla="*/ 1 w 129"/>
                  <a:gd name="T25" fmla="*/ 1 h 216"/>
                  <a:gd name="T26" fmla="*/ 1 w 129"/>
                  <a:gd name="T27" fmla="*/ 1 h 216"/>
                  <a:gd name="T28" fmla="*/ 1 w 129"/>
                  <a:gd name="T29" fmla="*/ 1 h 216"/>
                  <a:gd name="T30" fmla="*/ 1 w 129"/>
                  <a:gd name="T31" fmla="*/ 1 h 216"/>
                  <a:gd name="T32" fmla="*/ 1 w 129"/>
                  <a:gd name="T33" fmla="*/ 1 h 216"/>
                  <a:gd name="T34" fmla="*/ 1 w 129"/>
                  <a:gd name="T35" fmla="*/ 1 h 216"/>
                  <a:gd name="T36" fmla="*/ 1 w 129"/>
                  <a:gd name="T37" fmla="*/ 1 h 216"/>
                  <a:gd name="T38" fmla="*/ 1 w 129"/>
                  <a:gd name="T39" fmla="*/ 1 h 216"/>
                  <a:gd name="T40" fmla="*/ 0 w 129"/>
                  <a:gd name="T41" fmla="*/ 1 h 216"/>
                  <a:gd name="T42" fmla="*/ 1 w 129"/>
                  <a:gd name="T43" fmla="*/ 1 h 216"/>
                  <a:gd name="T44" fmla="*/ 1 w 129"/>
                  <a:gd name="T45" fmla="*/ 1 h 216"/>
                  <a:gd name="T46" fmla="*/ 1 w 129"/>
                  <a:gd name="T47" fmla="*/ 1 h 216"/>
                  <a:gd name="T48" fmla="*/ 1 w 129"/>
                  <a:gd name="T49" fmla="*/ 1 h 216"/>
                  <a:gd name="T50" fmla="*/ 1 w 129"/>
                  <a:gd name="T51" fmla="*/ 1 h 216"/>
                  <a:gd name="T52" fmla="*/ 1 w 129"/>
                  <a:gd name="T53" fmla="*/ 1 h 216"/>
                  <a:gd name="T54" fmla="*/ 1 w 129"/>
                  <a:gd name="T55" fmla="*/ 1 h 216"/>
                  <a:gd name="T56" fmla="*/ 1 w 129"/>
                  <a:gd name="T57" fmla="*/ 1 h 216"/>
                  <a:gd name="T58" fmla="*/ 1 w 129"/>
                  <a:gd name="T59" fmla="*/ 1 h 216"/>
                  <a:gd name="T60" fmla="*/ 1 w 129"/>
                  <a:gd name="T61" fmla="*/ 1 h 216"/>
                  <a:gd name="T62" fmla="*/ 1 w 129"/>
                  <a:gd name="T63" fmla="*/ 0 h 216"/>
                  <a:gd name="T64" fmla="*/ 1 w 129"/>
                  <a:gd name="T65" fmla="*/ 1 h 216"/>
                  <a:gd name="T66" fmla="*/ 1 w 129"/>
                  <a:gd name="T67" fmla="*/ 1 h 216"/>
                  <a:gd name="T68" fmla="*/ 1 w 129"/>
                  <a:gd name="T69" fmla="*/ 1 h 216"/>
                  <a:gd name="T70" fmla="*/ 1 w 129"/>
                  <a:gd name="T71" fmla="*/ 1 h 216"/>
                  <a:gd name="T72" fmla="*/ 1 w 129"/>
                  <a:gd name="T73" fmla="*/ 1 h 216"/>
                  <a:gd name="T74" fmla="*/ 1 w 129"/>
                  <a:gd name="T75" fmla="*/ 1 h 216"/>
                  <a:gd name="T76" fmla="*/ 1 w 129"/>
                  <a:gd name="T77" fmla="*/ 1 h 216"/>
                  <a:gd name="T78" fmla="*/ 1 w 129"/>
                  <a:gd name="T79" fmla="*/ 1 h 216"/>
                  <a:gd name="T80" fmla="*/ 1 w 129"/>
                  <a:gd name="T81" fmla="*/ 1 h 216"/>
                  <a:gd name="T82" fmla="*/ 1 w 129"/>
                  <a:gd name="T83" fmla="*/ 1 h 216"/>
                  <a:gd name="T84" fmla="*/ 1 w 129"/>
                  <a:gd name="T85" fmla="*/ 1 h 216"/>
                  <a:gd name="T86" fmla="*/ 1 w 129"/>
                  <a:gd name="T87" fmla="*/ 1 h 216"/>
                  <a:gd name="T88" fmla="*/ 1 w 129"/>
                  <a:gd name="T89" fmla="*/ 1 h 21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29" h="216">
                    <a:moveTo>
                      <a:pt x="52" y="208"/>
                    </a:moveTo>
                    <a:lnTo>
                      <a:pt x="47" y="199"/>
                    </a:lnTo>
                    <a:lnTo>
                      <a:pt x="47" y="192"/>
                    </a:lnTo>
                    <a:lnTo>
                      <a:pt x="48" y="185"/>
                    </a:lnTo>
                    <a:lnTo>
                      <a:pt x="51" y="177"/>
                    </a:lnTo>
                    <a:lnTo>
                      <a:pt x="56" y="173"/>
                    </a:lnTo>
                    <a:lnTo>
                      <a:pt x="62" y="170"/>
                    </a:lnTo>
                    <a:lnTo>
                      <a:pt x="69" y="169"/>
                    </a:lnTo>
                    <a:lnTo>
                      <a:pt x="76" y="169"/>
                    </a:lnTo>
                    <a:lnTo>
                      <a:pt x="81" y="174"/>
                    </a:lnTo>
                    <a:lnTo>
                      <a:pt x="85" y="177"/>
                    </a:lnTo>
                    <a:lnTo>
                      <a:pt x="86" y="181"/>
                    </a:lnTo>
                    <a:lnTo>
                      <a:pt x="84" y="185"/>
                    </a:lnTo>
                    <a:lnTo>
                      <a:pt x="81" y="190"/>
                    </a:lnTo>
                    <a:lnTo>
                      <a:pt x="76" y="192"/>
                    </a:lnTo>
                    <a:lnTo>
                      <a:pt x="71" y="193"/>
                    </a:lnTo>
                    <a:lnTo>
                      <a:pt x="67" y="192"/>
                    </a:lnTo>
                    <a:lnTo>
                      <a:pt x="61" y="180"/>
                    </a:lnTo>
                    <a:lnTo>
                      <a:pt x="58" y="183"/>
                    </a:lnTo>
                    <a:lnTo>
                      <a:pt x="55" y="187"/>
                    </a:lnTo>
                    <a:lnTo>
                      <a:pt x="55" y="191"/>
                    </a:lnTo>
                    <a:lnTo>
                      <a:pt x="54" y="196"/>
                    </a:lnTo>
                    <a:lnTo>
                      <a:pt x="58" y="201"/>
                    </a:lnTo>
                    <a:lnTo>
                      <a:pt x="63" y="205"/>
                    </a:lnTo>
                    <a:lnTo>
                      <a:pt x="69" y="206"/>
                    </a:lnTo>
                    <a:lnTo>
                      <a:pt x="76" y="207"/>
                    </a:lnTo>
                    <a:lnTo>
                      <a:pt x="86" y="205"/>
                    </a:lnTo>
                    <a:lnTo>
                      <a:pt x="93" y="198"/>
                    </a:lnTo>
                    <a:lnTo>
                      <a:pt x="99" y="190"/>
                    </a:lnTo>
                    <a:lnTo>
                      <a:pt x="104" y="182"/>
                    </a:lnTo>
                    <a:lnTo>
                      <a:pt x="107" y="173"/>
                    </a:lnTo>
                    <a:lnTo>
                      <a:pt x="105" y="162"/>
                    </a:lnTo>
                    <a:lnTo>
                      <a:pt x="101" y="153"/>
                    </a:lnTo>
                    <a:lnTo>
                      <a:pt x="96" y="145"/>
                    </a:lnTo>
                    <a:lnTo>
                      <a:pt x="83" y="138"/>
                    </a:lnTo>
                    <a:lnTo>
                      <a:pt x="69" y="135"/>
                    </a:lnTo>
                    <a:lnTo>
                      <a:pt x="54" y="132"/>
                    </a:lnTo>
                    <a:lnTo>
                      <a:pt x="41" y="130"/>
                    </a:lnTo>
                    <a:lnTo>
                      <a:pt x="28" y="127"/>
                    </a:lnTo>
                    <a:lnTo>
                      <a:pt x="16" y="121"/>
                    </a:lnTo>
                    <a:lnTo>
                      <a:pt x="7" y="111"/>
                    </a:lnTo>
                    <a:lnTo>
                      <a:pt x="0" y="96"/>
                    </a:lnTo>
                    <a:lnTo>
                      <a:pt x="0" y="87"/>
                    </a:lnTo>
                    <a:lnTo>
                      <a:pt x="3" y="81"/>
                    </a:lnTo>
                    <a:lnTo>
                      <a:pt x="7" y="74"/>
                    </a:lnTo>
                    <a:lnTo>
                      <a:pt x="11" y="67"/>
                    </a:lnTo>
                    <a:lnTo>
                      <a:pt x="20" y="64"/>
                    </a:lnTo>
                    <a:lnTo>
                      <a:pt x="29" y="66"/>
                    </a:lnTo>
                    <a:lnTo>
                      <a:pt x="37" y="67"/>
                    </a:lnTo>
                    <a:lnTo>
                      <a:pt x="44" y="61"/>
                    </a:lnTo>
                    <a:lnTo>
                      <a:pt x="45" y="56"/>
                    </a:lnTo>
                    <a:lnTo>
                      <a:pt x="44" y="52"/>
                    </a:lnTo>
                    <a:lnTo>
                      <a:pt x="43" y="46"/>
                    </a:lnTo>
                    <a:lnTo>
                      <a:pt x="40" y="43"/>
                    </a:lnTo>
                    <a:lnTo>
                      <a:pt x="31" y="41"/>
                    </a:lnTo>
                    <a:lnTo>
                      <a:pt x="21" y="40"/>
                    </a:lnTo>
                    <a:lnTo>
                      <a:pt x="13" y="37"/>
                    </a:lnTo>
                    <a:lnTo>
                      <a:pt x="9" y="25"/>
                    </a:lnTo>
                    <a:lnTo>
                      <a:pt x="9" y="18"/>
                    </a:lnTo>
                    <a:lnTo>
                      <a:pt x="13" y="11"/>
                    </a:lnTo>
                    <a:lnTo>
                      <a:pt x="18" y="6"/>
                    </a:lnTo>
                    <a:lnTo>
                      <a:pt x="25" y="2"/>
                    </a:lnTo>
                    <a:lnTo>
                      <a:pt x="39" y="0"/>
                    </a:lnTo>
                    <a:lnTo>
                      <a:pt x="51" y="0"/>
                    </a:lnTo>
                    <a:lnTo>
                      <a:pt x="61" y="2"/>
                    </a:lnTo>
                    <a:lnTo>
                      <a:pt x="71" y="7"/>
                    </a:lnTo>
                    <a:lnTo>
                      <a:pt x="79" y="13"/>
                    </a:lnTo>
                    <a:lnTo>
                      <a:pt x="88" y="21"/>
                    </a:lnTo>
                    <a:lnTo>
                      <a:pt x="96" y="30"/>
                    </a:lnTo>
                    <a:lnTo>
                      <a:pt x="104" y="40"/>
                    </a:lnTo>
                    <a:lnTo>
                      <a:pt x="111" y="53"/>
                    </a:lnTo>
                    <a:lnTo>
                      <a:pt x="117" y="69"/>
                    </a:lnTo>
                    <a:lnTo>
                      <a:pt x="123" y="86"/>
                    </a:lnTo>
                    <a:lnTo>
                      <a:pt x="127" y="106"/>
                    </a:lnTo>
                    <a:lnTo>
                      <a:pt x="129" y="124"/>
                    </a:lnTo>
                    <a:lnTo>
                      <a:pt x="129" y="144"/>
                    </a:lnTo>
                    <a:lnTo>
                      <a:pt x="127" y="162"/>
                    </a:lnTo>
                    <a:lnTo>
                      <a:pt x="121" y="178"/>
                    </a:lnTo>
                    <a:lnTo>
                      <a:pt x="117" y="187"/>
                    </a:lnTo>
                    <a:lnTo>
                      <a:pt x="112" y="197"/>
                    </a:lnTo>
                    <a:lnTo>
                      <a:pt x="104" y="206"/>
                    </a:lnTo>
                    <a:lnTo>
                      <a:pt x="93" y="213"/>
                    </a:lnTo>
                    <a:lnTo>
                      <a:pt x="88" y="215"/>
                    </a:lnTo>
                    <a:lnTo>
                      <a:pt x="83" y="216"/>
                    </a:lnTo>
                    <a:lnTo>
                      <a:pt x="77" y="216"/>
                    </a:lnTo>
                    <a:lnTo>
                      <a:pt x="71" y="216"/>
                    </a:lnTo>
                    <a:lnTo>
                      <a:pt x="67" y="215"/>
                    </a:lnTo>
                    <a:lnTo>
                      <a:pt x="61" y="214"/>
                    </a:lnTo>
                    <a:lnTo>
                      <a:pt x="56" y="212"/>
                    </a:lnTo>
                    <a:lnTo>
                      <a:pt x="52" y="208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02" name="未知"/>
              <p:cNvSpPr>
                <a:spLocks/>
              </p:cNvSpPr>
              <p:nvPr/>
            </p:nvSpPr>
            <p:spPr bwMode="auto">
              <a:xfrm>
                <a:off x="1035" y="156"/>
                <a:ext cx="29" cy="36"/>
              </a:xfrm>
              <a:custGeom>
                <a:avLst/>
                <a:gdLst>
                  <a:gd name="T0" fmla="*/ 0 w 59"/>
                  <a:gd name="T1" fmla="*/ 0 h 73"/>
                  <a:gd name="T2" fmla="*/ 0 w 59"/>
                  <a:gd name="T3" fmla="*/ 0 h 73"/>
                  <a:gd name="T4" fmla="*/ 0 w 59"/>
                  <a:gd name="T5" fmla="*/ 0 h 73"/>
                  <a:gd name="T6" fmla="*/ 0 w 59"/>
                  <a:gd name="T7" fmla="*/ 0 h 73"/>
                  <a:gd name="T8" fmla="*/ 0 w 59"/>
                  <a:gd name="T9" fmla="*/ 0 h 73"/>
                  <a:gd name="T10" fmla="*/ 0 w 59"/>
                  <a:gd name="T11" fmla="*/ 0 h 73"/>
                  <a:gd name="T12" fmla="*/ 0 w 59"/>
                  <a:gd name="T13" fmla="*/ 0 h 73"/>
                  <a:gd name="T14" fmla="*/ 0 w 59"/>
                  <a:gd name="T15" fmla="*/ 0 h 73"/>
                  <a:gd name="T16" fmla="*/ 0 w 59"/>
                  <a:gd name="T17" fmla="*/ 0 h 73"/>
                  <a:gd name="T18" fmla="*/ 0 w 59"/>
                  <a:gd name="T19" fmla="*/ 0 h 73"/>
                  <a:gd name="T20" fmla="*/ 0 w 59"/>
                  <a:gd name="T21" fmla="*/ 0 h 73"/>
                  <a:gd name="T22" fmla="*/ 0 w 59"/>
                  <a:gd name="T23" fmla="*/ 0 h 73"/>
                  <a:gd name="T24" fmla="*/ 0 w 59"/>
                  <a:gd name="T25" fmla="*/ 0 h 73"/>
                  <a:gd name="T26" fmla="*/ 0 w 59"/>
                  <a:gd name="T27" fmla="*/ 0 h 73"/>
                  <a:gd name="T28" fmla="*/ 0 w 59"/>
                  <a:gd name="T29" fmla="*/ 0 h 73"/>
                  <a:gd name="T30" fmla="*/ 0 w 59"/>
                  <a:gd name="T31" fmla="*/ 0 h 73"/>
                  <a:gd name="T32" fmla="*/ 0 w 59"/>
                  <a:gd name="T33" fmla="*/ 0 h 73"/>
                  <a:gd name="T34" fmla="*/ 0 w 59"/>
                  <a:gd name="T35" fmla="*/ 0 h 73"/>
                  <a:gd name="T36" fmla="*/ 0 w 59"/>
                  <a:gd name="T37" fmla="*/ 0 h 73"/>
                  <a:gd name="T38" fmla="*/ 0 w 59"/>
                  <a:gd name="T39" fmla="*/ 0 h 73"/>
                  <a:gd name="T40" fmla="*/ 0 w 59"/>
                  <a:gd name="T41" fmla="*/ 0 h 73"/>
                  <a:gd name="T42" fmla="*/ 0 w 59"/>
                  <a:gd name="T43" fmla="*/ 0 h 73"/>
                  <a:gd name="T44" fmla="*/ 0 w 59"/>
                  <a:gd name="T45" fmla="*/ 0 h 7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9" h="73">
                    <a:moveTo>
                      <a:pt x="2" y="7"/>
                    </a:moveTo>
                    <a:lnTo>
                      <a:pt x="0" y="4"/>
                    </a:lnTo>
                    <a:lnTo>
                      <a:pt x="8" y="0"/>
                    </a:lnTo>
                    <a:lnTo>
                      <a:pt x="15" y="3"/>
                    </a:lnTo>
                    <a:lnTo>
                      <a:pt x="22" y="8"/>
                    </a:lnTo>
                    <a:lnTo>
                      <a:pt x="30" y="12"/>
                    </a:lnTo>
                    <a:lnTo>
                      <a:pt x="36" y="20"/>
                    </a:lnTo>
                    <a:lnTo>
                      <a:pt x="41" y="29"/>
                    </a:lnTo>
                    <a:lnTo>
                      <a:pt x="48" y="41"/>
                    </a:lnTo>
                    <a:lnTo>
                      <a:pt x="53" y="53"/>
                    </a:lnTo>
                    <a:lnTo>
                      <a:pt x="55" y="57"/>
                    </a:lnTo>
                    <a:lnTo>
                      <a:pt x="56" y="61"/>
                    </a:lnTo>
                    <a:lnTo>
                      <a:pt x="58" y="66"/>
                    </a:lnTo>
                    <a:lnTo>
                      <a:pt x="59" y="70"/>
                    </a:lnTo>
                    <a:lnTo>
                      <a:pt x="59" y="73"/>
                    </a:lnTo>
                    <a:lnTo>
                      <a:pt x="54" y="63"/>
                    </a:lnTo>
                    <a:lnTo>
                      <a:pt x="48" y="52"/>
                    </a:lnTo>
                    <a:lnTo>
                      <a:pt x="43" y="42"/>
                    </a:lnTo>
                    <a:lnTo>
                      <a:pt x="36" y="33"/>
                    </a:lnTo>
                    <a:lnTo>
                      <a:pt x="29" y="23"/>
                    </a:lnTo>
                    <a:lnTo>
                      <a:pt x="21" y="15"/>
                    </a:lnTo>
                    <a:lnTo>
                      <a:pt x="11" y="11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03" name="未知"/>
              <p:cNvSpPr>
                <a:spLocks/>
              </p:cNvSpPr>
              <p:nvPr/>
            </p:nvSpPr>
            <p:spPr bwMode="auto">
              <a:xfrm>
                <a:off x="942" y="213"/>
                <a:ext cx="7" cy="5"/>
              </a:xfrm>
              <a:custGeom>
                <a:avLst/>
                <a:gdLst>
                  <a:gd name="T0" fmla="*/ 0 w 14"/>
                  <a:gd name="T1" fmla="*/ 0 h 11"/>
                  <a:gd name="T2" fmla="*/ 1 w 14"/>
                  <a:gd name="T3" fmla="*/ 0 h 11"/>
                  <a:gd name="T4" fmla="*/ 1 w 14"/>
                  <a:gd name="T5" fmla="*/ 0 h 11"/>
                  <a:gd name="T6" fmla="*/ 1 w 14"/>
                  <a:gd name="T7" fmla="*/ 0 h 11"/>
                  <a:gd name="T8" fmla="*/ 1 w 14"/>
                  <a:gd name="T9" fmla="*/ 0 h 11"/>
                  <a:gd name="T10" fmla="*/ 1 w 14"/>
                  <a:gd name="T11" fmla="*/ 0 h 11"/>
                  <a:gd name="T12" fmla="*/ 1 w 14"/>
                  <a:gd name="T13" fmla="*/ 0 h 11"/>
                  <a:gd name="T14" fmla="*/ 1 w 14"/>
                  <a:gd name="T15" fmla="*/ 0 h 11"/>
                  <a:gd name="T16" fmla="*/ 1 w 14"/>
                  <a:gd name="T17" fmla="*/ 0 h 11"/>
                  <a:gd name="T18" fmla="*/ 1 w 14"/>
                  <a:gd name="T19" fmla="*/ 0 h 11"/>
                  <a:gd name="T20" fmla="*/ 0 w 14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4" h="11">
                    <a:moveTo>
                      <a:pt x="0" y="11"/>
                    </a:moveTo>
                    <a:lnTo>
                      <a:pt x="1" y="7"/>
                    </a:lnTo>
                    <a:lnTo>
                      <a:pt x="5" y="5"/>
                    </a:lnTo>
                    <a:lnTo>
                      <a:pt x="8" y="4"/>
                    </a:lnTo>
                    <a:lnTo>
                      <a:pt x="12" y="0"/>
                    </a:lnTo>
                    <a:lnTo>
                      <a:pt x="14" y="4"/>
                    </a:lnTo>
                    <a:lnTo>
                      <a:pt x="12" y="7"/>
                    </a:lnTo>
                    <a:lnTo>
                      <a:pt x="7" y="10"/>
                    </a:lnTo>
                    <a:lnTo>
                      <a:pt x="3" y="11"/>
                    </a:lnTo>
                    <a:lnTo>
                      <a:pt x="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04" name="未知"/>
              <p:cNvSpPr>
                <a:spLocks/>
              </p:cNvSpPr>
              <p:nvPr/>
            </p:nvSpPr>
            <p:spPr bwMode="auto">
              <a:xfrm>
                <a:off x="851" y="138"/>
                <a:ext cx="94" cy="77"/>
              </a:xfrm>
              <a:custGeom>
                <a:avLst/>
                <a:gdLst>
                  <a:gd name="T0" fmla="*/ 1 w 188"/>
                  <a:gd name="T1" fmla="*/ 1 h 154"/>
                  <a:gd name="T2" fmla="*/ 1 w 188"/>
                  <a:gd name="T3" fmla="*/ 1 h 154"/>
                  <a:gd name="T4" fmla="*/ 1 w 188"/>
                  <a:gd name="T5" fmla="*/ 1 h 154"/>
                  <a:gd name="T6" fmla="*/ 1 w 188"/>
                  <a:gd name="T7" fmla="*/ 1 h 154"/>
                  <a:gd name="T8" fmla="*/ 1 w 188"/>
                  <a:gd name="T9" fmla="*/ 1 h 154"/>
                  <a:gd name="T10" fmla="*/ 1 w 188"/>
                  <a:gd name="T11" fmla="*/ 1 h 154"/>
                  <a:gd name="T12" fmla="*/ 1 w 188"/>
                  <a:gd name="T13" fmla="*/ 1 h 154"/>
                  <a:gd name="T14" fmla="*/ 1 w 188"/>
                  <a:gd name="T15" fmla="*/ 1 h 154"/>
                  <a:gd name="T16" fmla="*/ 1 w 188"/>
                  <a:gd name="T17" fmla="*/ 1 h 154"/>
                  <a:gd name="T18" fmla="*/ 1 w 188"/>
                  <a:gd name="T19" fmla="*/ 1 h 154"/>
                  <a:gd name="T20" fmla="*/ 1 w 188"/>
                  <a:gd name="T21" fmla="*/ 1 h 154"/>
                  <a:gd name="T22" fmla="*/ 1 w 188"/>
                  <a:gd name="T23" fmla="*/ 1 h 154"/>
                  <a:gd name="T24" fmla="*/ 1 w 188"/>
                  <a:gd name="T25" fmla="*/ 1 h 154"/>
                  <a:gd name="T26" fmla="*/ 1 w 188"/>
                  <a:gd name="T27" fmla="*/ 1 h 154"/>
                  <a:gd name="T28" fmla="*/ 1 w 188"/>
                  <a:gd name="T29" fmla="*/ 1 h 154"/>
                  <a:gd name="T30" fmla="*/ 1 w 188"/>
                  <a:gd name="T31" fmla="*/ 1 h 154"/>
                  <a:gd name="T32" fmla="*/ 1 w 188"/>
                  <a:gd name="T33" fmla="*/ 1 h 154"/>
                  <a:gd name="T34" fmla="*/ 1 w 188"/>
                  <a:gd name="T35" fmla="*/ 1 h 154"/>
                  <a:gd name="T36" fmla="*/ 1 w 188"/>
                  <a:gd name="T37" fmla="*/ 1 h 154"/>
                  <a:gd name="T38" fmla="*/ 1 w 188"/>
                  <a:gd name="T39" fmla="*/ 1 h 154"/>
                  <a:gd name="T40" fmla="*/ 1 w 188"/>
                  <a:gd name="T41" fmla="*/ 1 h 154"/>
                  <a:gd name="T42" fmla="*/ 1 w 188"/>
                  <a:gd name="T43" fmla="*/ 1 h 154"/>
                  <a:gd name="T44" fmla="*/ 1 w 188"/>
                  <a:gd name="T45" fmla="*/ 1 h 154"/>
                  <a:gd name="T46" fmla="*/ 1 w 188"/>
                  <a:gd name="T47" fmla="*/ 1 h 154"/>
                  <a:gd name="T48" fmla="*/ 1 w 188"/>
                  <a:gd name="T49" fmla="*/ 1 h 154"/>
                  <a:gd name="T50" fmla="*/ 1 w 188"/>
                  <a:gd name="T51" fmla="*/ 1 h 154"/>
                  <a:gd name="T52" fmla="*/ 1 w 188"/>
                  <a:gd name="T53" fmla="*/ 1 h 154"/>
                  <a:gd name="T54" fmla="*/ 1 w 188"/>
                  <a:gd name="T55" fmla="*/ 1 h 154"/>
                  <a:gd name="T56" fmla="*/ 1 w 188"/>
                  <a:gd name="T57" fmla="*/ 1 h 154"/>
                  <a:gd name="T58" fmla="*/ 1 w 188"/>
                  <a:gd name="T59" fmla="*/ 1 h 154"/>
                  <a:gd name="T60" fmla="*/ 1 w 188"/>
                  <a:gd name="T61" fmla="*/ 1 h 154"/>
                  <a:gd name="T62" fmla="*/ 1 w 188"/>
                  <a:gd name="T63" fmla="*/ 1 h 154"/>
                  <a:gd name="T64" fmla="*/ 1 w 188"/>
                  <a:gd name="T65" fmla="*/ 1 h 154"/>
                  <a:gd name="T66" fmla="*/ 1 w 188"/>
                  <a:gd name="T67" fmla="*/ 1 h 154"/>
                  <a:gd name="T68" fmla="*/ 1 w 188"/>
                  <a:gd name="T69" fmla="*/ 1 h 154"/>
                  <a:gd name="T70" fmla="*/ 1 w 188"/>
                  <a:gd name="T71" fmla="*/ 1 h 154"/>
                  <a:gd name="T72" fmla="*/ 1 w 188"/>
                  <a:gd name="T73" fmla="*/ 1 h 154"/>
                  <a:gd name="T74" fmla="*/ 1 w 188"/>
                  <a:gd name="T75" fmla="*/ 1 h 154"/>
                  <a:gd name="T76" fmla="*/ 1 w 188"/>
                  <a:gd name="T77" fmla="*/ 1 h 154"/>
                  <a:gd name="T78" fmla="*/ 1 w 188"/>
                  <a:gd name="T79" fmla="*/ 1 h 154"/>
                  <a:gd name="T80" fmla="*/ 1 w 188"/>
                  <a:gd name="T81" fmla="*/ 1 h 154"/>
                  <a:gd name="T82" fmla="*/ 1 w 188"/>
                  <a:gd name="T83" fmla="*/ 1 h 154"/>
                  <a:gd name="T84" fmla="*/ 1 w 188"/>
                  <a:gd name="T85" fmla="*/ 1 h 154"/>
                  <a:gd name="T86" fmla="*/ 1 w 188"/>
                  <a:gd name="T87" fmla="*/ 1 h 154"/>
                  <a:gd name="T88" fmla="*/ 1 w 188"/>
                  <a:gd name="T89" fmla="*/ 1 h 154"/>
                  <a:gd name="T90" fmla="*/ 1 w 188"/>
                  <a:gd name="T91" fmla="*/ 1 h 15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88" h="154">
                    <a:moveTo>
                      <a:pt x="28" y="141"/>
                    </a:moveTo>
                    <a:lnTo>
                      <a:pt x="19" y="134"/>
                    </a:lnTo>
                    <a:lnTo>
                      <a:pt x="12" y="128"/>
                    </a:lnTo>
                    <a:lnTo>
                      <a:pt x="7" y="122"/>
                    </a:lnTo>
                    <a:lnTo>
                      <a:pt x="6" y="120"/>
                    </a:lnTo>
                    <a:lnTo>
                      <a:pt x="2" y="110"/>
                    </a:lnTo>
                    <a:lnTo>
                      <a:pt x="0" y="99"/>
                    </a:lnTo>
                    <a:lnTo>
                      <a:pt x="3" y="88"/>
                    </a:lnTo>
                    <a:lnTo>
                      <a:pt x="7" y="80"/>
                    </a:lnTo>
                    <a:lnTo>
                      <a:pt x="13" y="72"/>
                    </a:lnTo>
                    <a:lnTo>
                      <a:pt x="21" y="69"/>
                    </a:lnTo>
                    <a:lnTo>
                      <a:pt x="28" y="68"/>
                    </a:lnTo>
                    <a:lnTo>
                      <a:pt x="35" y="70"/>
                    </a:lnTo>
                    <a:lnTo>
                      <a:pt x="40" y="75"/>
                    </a:lnTo>
                    <a:lnTo>
                      <a:pt x="42" y="80"/>
                    </a:lnTo>
                    <a:lnTo>
                      <a:pt x="43" y="85"/>
                    </a:lnTo>
                    <a:lnTo>
                      <a:pt x="43" y="87"/>
                    </a:lnTo>
                    <a:lnTo>
                      <a:pt x="38" y="91"/>
                    </a:lnTo>
                    <a:lnTo>
                      <a:pt x="33" y="92"/>
                    </a:lnTo>
                    <a:lnTo>
                      <a:pt x="28" y="91"/>
                    </a:lnTo>
                    <a:lnTo>
                      <a:pt x="23" y="88"/>
                    </a:lnTo>
                    <a:lnTo>
                      <a:pt x="20" y="82"/>
                    </a:lnTo>
                    <a:lnTo>
                      <a:pt x="13" y="84"/>
                    </a:lnTo>
                    <a:lnTo>
                      <a:pt x="10" y="90"/>
                    </a:lnTo>
                    <a:lnTo>
                      <a:pt x="7" y="98"/>
                    </a:lnTo>
                    <a:lnTo>
                      <a:pt x="9" y="105"/>
                    </a:lnTo>
                    <a:lnTo>
                      <a:pt x="12" y="111"/>
                    </a:lnTo>
                    <a:lnTo>
                      <a:pt x="14" y="116"/>
                    </a:lnTo>
                    <a:lnTo>
                      <a:pt x="17" y="121"/>
                    </a:lnTo>
                    <a:lnTo>
                      <a:pt x="18" y="122"/>
                    </a:lnTo>
                    <a:lnTo>
                      <a:pt x="25" y="126"/>
                    </a:lnTo>
                    <a:lnTo>
                      <a:pt x="33" y="130"/>
                    </a:lnTo>
                    <a:lnTo>
                      <a:pt x="41" y="133"/>
                    </a:lnTo>
                    <a:lnTo>
                      <a:pt x="50" y="133"/>
                    </a:lnTo>
                    <a:lnTo>
                      <a:pt x="58" y="131"/>
                    </a:lnTo>
                    <a:lnTo>
                      <a:pt x="66" y="130"/>
                    </a:lnTo>
                    <a:lnTo>
                      <a:pt x="73" y="128"/>
                    </a:lnTo>
                    <a:lnTo>
                      <a:pt x="79" y="122"/>
                    </a:lnTo>
                    <a:lnTo>
                      <a:pt x="86" y="105"/>
                    </a:lnTo>
                    <a:lnTo>
                      <a:pt x="83" y="87"/>
                    </a:lnTo>
                    <a:lnTo>
                      <a:pt x="75" y="70"/>
                    </a:lnTo>
                    <a:lnTo>
                      <a:pt x="67" y="50"/>
                    </a:lnTo>
                    <a:lnTo>
                      <a:pt x="67" y="48"/>
                    </a:lnTo>
                    <a:lnTo>
                      <a:pt x="65" y="43"/>
                    </a:lnTo>
                    <a:lnTo>
                      <a:pt x="65" y="38"/>
                    </a:lnTo>
                    <a:lnTo>
                      <a:pt x="65" y="30"/>
                    </a:lnTo>
                    <a:lnTo>
                      <a:pt x="66" y="22"/>
                    </a:lnTo>
                    <a:lnTo>
                      <a:pt x="70" y="17"/>
                    </a:lnTo>
                    <a:lnTo>
                      <a:pt x="73" y="14"/>
                    </a:lnTo>
                    <a:lnTo>
                      <a:pt x="76" y="10"/>
                    </a:lnTo>
                    <a:lnTo>
                      <a:pt x="81" y="7"/>
                    </a:lnTo>
                    <a:lnTo>
                      <a:pt x="85" y="4"/>
                    </a:lnTo>
                    <a:lnTo>
                      <a:pt x="90" y="2"/>
                    </a:lnTo>
                    <a:lnTo>
                      <a:pt x="96" y="1"/>
                    </a:lnTo>
                    <a:lnTo>
                      <a:pt x="102" y="0"/>
                    </a:lnTo>
                    <a:lnTo>
                      <a:pt x="108" y="3"/>
                    </a:lnTo>
                    <a:lnTo>
                      <a:pt x="112" y="5"/>
                    </a:lnTo>
                    <a:lnTo>
                      <a:pt x="117" y="8"/>
                    </a:lnTo>
                    <a:lnTo>
                      <a:pt x="121" y="11"/>
                    </a:lnTo>
                    <a:lnTo>
                      <a:pt x="120" y="10"/>
                    </a:lnTo>
                    <a:lnTo>
                      <a:pt x="125" y="17"/>
                    </a:lnTo>
                    <a:lnTo>
                      <a:pt x="128" y="25"/>
                    </a:lnTo>
                    <a:lnTo>
                      <a:pt x="129" y="35"/>
                    </a:lnTo>
                    <a:lnTo>
                      <a:pt x="129" y="43"/>
                    </a:lnTo>
                    <a:lnTo>
                      <a:pt x="126" y="49"/>
                    </a:lnTo>
                    <a:lnTo>
                      <a:pt x="124" y="55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8" y="71"/>
                    </a:lnTo>
                    <a:lnTo>
                      <a:pt x="134" y="72"/>
                    </a:lnTo>
                    <a:lnTo>
                      <a:pt x="140" y="72"/>
                    </a:lnTo>
                    <a:lnTo>
                      <a:pt x="146" y="72"/>
                    </a:lnTo>
                    <a:lnTo>
                      <a:pt x="153" y="64"/>
                    </a:lnTo>
                    <a:lnTo>
                      <a:pt x="153" y="54"/>
                    </a:lnTo>
                    <a:lnTo>
                      <a:pt x="155" y="45"/>
                    </a:lnTo>
                    <a:lnTo>
                      <a:pt x="165" y="41"/>
                    </a:lnTo>
                    <a:lnTo>
                      <a:pt x="171" y="43"/>
                    </a:lnTo>
                    <a:lnTo>
                      <a:pt x="177" y="47"/>
                    </a:lnTo>
                    <a:lnTo>
                      <a:pt x="181" y="52"/>
                    </a:lnTo>
                    <a:lnTo>
                      <a:pt x="186" y="55"/>
                    </a:lnTo>
                    <a:lnTo>
                      <a:pt x="188" y="71"/>
                    </a:lnTo>
                    <a:lnTo>
                      <a:pt x="186" y="88"/>
                    </a:lnTo>
                    <a:lnTo>
                      <a:pt x="179" y="106"/>
                    </a:lnTo>
                    <a:lnTo>
                      <a:pt x="169" y="121"/>
                    </a:lnTo>
                    <a:lnTo>
                      <a:pt x="154" y="132"/>
                    </a:lnTo>
                    <a:lnTo>
                      <a:pt x="136" y="141"/>
                    </a:lnTo>
                    <a:lnTo>
                      <a:pt x="118" y="148"/>
                    </a:lnTo>
                    <a:lnTo>
                      <a:pt x="98" y="153"/>
                    </a:lnTo>
                    <a:lnTo>
                      <a:pt x="80" y="154"/>
                    </a:lnTo>
                    <a:lnTo>
                      <a:pt x="62" y="153"/>
                    </a:lnTo>
                    <a:lnTo>
                      <a:pt x="44" y="148"/>
                    </a:lnTo>
                    <a:lnTo>
                      <a:pt x="28" y="14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05" name="未知"/>
              <p:cNvSpPr>
                <a:spLocks/>
              </p:cNvSpPr>
              <p:nvPr/>
            </p:nvSpPr>
            <p:spPr bwMode="auto">
              <a:xfrm>
                <a:off x="892" y="178"/>
                <a:ext cx="29" cy="30"/>
              </a:xfrm>
              <a:custGeom>
                <a:avLst/>
                <a:gdLst>
                  <a:gd name="T0" fmla="*/ 0 w 59"/>
                  <a:gd name="T1" fmla="*/ 1 h 60"/>
                  <a:gd name="T2" fmla="*/ 0 w 59"/>
                  <a:gd name="T3" fmla="*/ 1 h 60"/>
                  <a:gd name="T4" fmla="*/ 0 w 59"/>
                  <a:gd name="T5" fmla="*/ 1 h 60"/>
                  <a:gd name="T6" fmla="*/ 0 w 59"/>
                  <a:gd name="T7" fmla="*/ 1 h 60"/>
                  <a:gd name="T8" fmla="*/ 0 w 59"/>
                  <a:gd name="T9" fmla="*/ 1 h 60"/>
                  <a:gd name="T10" fmla="*/ 0 w 59"/>
                  <a:gd name="T11" fmla="*/ 1 h 60"/>
                  <a:gd name="T12" fmla="*/ 0 w 59"/>
                  <a:gd name="T13" fmla="*/ 1 h 60"/>
                  <a:gd name="T14" fmla="*/ 0 w 59"/>
                  <a:gd name="T15" fmla="*/ 1 h 60"/>
                  <a:gd name="T16" fmla="*/ 0 w 59"/>
                  <a:gd name="T17" fmla="*/ 0 h 60"/>
                  <a:gd name="T18" fmla="*/ 0 w 59"/>
                  <a:gd name="T19" fmla="*/ 1 h 60"/>
                  <a:gd name="T20" fmla="*/ 0 w 59"/>
                  <a:gd name="T21" fmla="*/ 1 h 60"/>
                  <a:gd name="T22" fmla="*/ 0 w 59"/>
                  <a:gd name="T23" fmla="*/ 1 h 60"/>
                  <a:gd name="T24" fmla="*/ 0 w 59"/>
                  <a:gd name="T25" fmla="*/ 1 h 60"/>
                  <a:gd name="T26" fmla="*/ 0 w 59"/>
                  <a:gd name="T27" fmla="*/ 1 h 60"/>
                  <a:gd name="T28" fmla="*/ 0 w 59"/>
                  <a:gd name="T29" fmla="*/ 1 h 60"/>
                  <a:gd name="T30" fmla="*/ 0 w 59"/>
                  <a:gd name="T31" fmla="*/ 1 h 60"/>
                  <a:gd name="T32" fmla="*/ 0 w 59"/>
                  <a:gd name="T33" fmla="*/ 1 h 60"/>
                  <a:gd name="T34" fmla="*/ 0 w 59"/>
                  <a:gd name="T35" fmla="*/ 1 h 60"/>
                  <a:gd name="T36" fmla="*/ 0 w 59"/>
                  <a:gd name="T37" fmla="*/ 1 h 6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9" h="60">
                    <a:moveTo>
                      <a:pt x="0" y="60"/>
                    </a:moveTo>
                    <a:lnTo>
                      <a:pt x="9" y="56"/>
                    </a:lnTo>
                    <a:lnTo>
                      <a:pt x="17" y="49"/>
                    </a:lnTo>
                    <a:lnTo>
                      <a:pt x="25" y="42"/>
                    </a:lnTo>
                    <a:lnTo>
                      <a:pt x="32" y="35"/>
                    </a:lnTo>
                    <a:lnTo>
                      <a:pt x="38" y="27"/>
                    </a:lnTo>
                    <a:lnTo>
                      <a:pt x="43" y="18"/>
                    </a:lnTo>
                    <a:lnTo>
                      <a:pt x="47" y="10"/>
                    </a:lnTo>
                    <a:lnTo>
                      <a:pt x="50" y="0"/>
                    </a:lnTo>
                    <a:lnTo>
                      <a:pt x="58" y="2"/>
                    </a:lnTo>
                    <a:lnTo>
                      <a:pt x="59" y="8"/>
                    </a:lnTo>
                    <a:lnTo>
                      <a:pt x="58" y="15"/>
                    </a:lnTo>
                    <a:lnTo>
                      <a:pt x="54" y="21"/>
                    </a:lnTo>
                    <a:lnTo>
                      <a:pt x="50" y="28"/>
                    </a:lnTo>
                    <a:lnTo>
                      <a:pt x="44" y="34"/>
                    </a:lnTo>
                    <a:lnTo>
                      <a:pt x="38" y="40"/>
                    </a:lnTo>
                    <a:lnTo>
                      <a:pt x="31" y="45"/>
                    </a:lnTo>
                    <a:lnTo>
                      <a:pt x="25" y="5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06" name="未知"/>
              <p:cNvSpPr>
                <a:spLocks/>
              </p:cNvSpPr>
              <p:nvPr/>
            </p:nvSpPr>
            <p:spPr bwMode="auto">
              <a:xfrm>
                <a:off x="924" y="0"/>
                <a:ext cx="78" cy="94"/>
              </a:xfrm>
              <a:custGeom>
                <a:avLst/>
                <a:gdLst>
                  <a:gd name="T0" fmla="*/ 1 w 155"/>
                  <a:gd name="T1" fmla="*/ 1 h 187"/>
                  <a:gd name="T2" fmla="*/ 1 w 155"/>
                  <a:gd name="T3" fmla="*/ 1 h 187"/>
                  <a:gd name="T4" fmla="*/ 1 w 155"/>
                  <a:gd name="T5" fmla="*/ 1 h 187"/>
                  <a:gd name="T6" fmla="*/ 1 w 155"/>
                  <a:gd name="T7" fmla="*/ 1 h 187"/>
                  <a:gd name="T8" fmla="*/ 1 w 155"/>
                  <a:gd name="T9" fmla="*/ 1 h 187"/>
                  <a:gd name="T10" fmla="*/ 1 w 155"/>
                  <a:gd name="T11" fmla="*/ 1 h 187"/>
                  <a:gd name="T12" fmla="*/ 1 w 155"/>
                  <a:gd name="T13" fmla="*/ 1 h 187"/>
                  <a:gd name="T14" fmla="*/ 1 w 155"/>
                  <a:gd name="T15" fmla="*/ 1 h 187"/>
                  <a:gd name="T16" fmla="*/ 1 w 155"/>
                  <a:gd name="T17" fmla="*/ 1 h 187"/>
                  <a:gd name="T18" fmla="*/ 1 w 155"/>
                  <a:gd name="T19" fmla="*/ 1 h 187"/>
                  <a:gd name="T20" fmla="*/ 1 w 155"/>
                  <a:gd name="T21" fmla="*/ 1 h 187"/>
                  <a:gd name="T22" fmla="*/ 0 w 155"/>
                  <a:gd name="T23" fmla="*/ 1 h 187"/>
                  <a:gd name="T24" fmla="*/ 1 w 155"/>
                  <a:gd name="T25" fmla="*/ 1 h 187"/>
                  <a:gd name="T26" fmla="*/ 1 w 155"/>
                  <a:gd name="T27" fmla="*/ 1 h 187"/>
                  <a:gd name="T28" fmla="*/ 1 w 155"/>
                  <a:gd name="T29" fmla="*/ 1 h 187"/>
                  <a:gd name="T30" fmla="*/ 1 w 155"/>
                  <a:gd name="T31" fmla="*/ 1 h 187"/>
                  <a:gd name="T32" fmla="*/ 1 w 155"/>
                  <a:gd name="T33" fmla="*/ 1 h 187"/>
                  <a:gd name="T34" fmla="*/ 1 w 155"/>
                  <a:gd name="T35" fmla="*/ 0 h 187"/>
                  <a:gd name="T36" fmla="*/ 1 w 155"/>
                  <a:gd name="T37" fmla="*/ 1 h 187"/>
                  <a:gd name="T38" fmla="*/ 1 w 155"/>
                  <a:gd name="T39" fmla="*/ 1 h 187"/>
                  <a:gd name="T40" fmla="*/ 1 w 155"/>
                  <a:gd name="T41" fmla="*/ 1 h 187"/>
                  <a:gd name="T42" fmla="*/ 1 w 155"/>
                  <a:gd name="T43" fmla="*/ 1 h 187"/>
                  <a:gd name="T44" fmla="*/ 1 w 155"/>
                  <a:gd name="T45" fmla="*/ 1 h 187"/>
                  <a:gd name="T46" fmla="*/ 1 w 155"/>
                  <a:gd name="T47" fmla="*/ 1 h 187"/>
                  <a:gd name="T48" fmla="*/ 1 w 155"/>
                  <a:gd name="T49" fmla="*/ 1 h 187"/>
                  <a:gd name="T50" fmla="*/ 1 w 155"/>
                  <a:gd name="T51" fmla="*/ 1 h 187"/>
                  <a:gd name="T52" fmla="*/ 1 w 155"/>
                  <a:gd name="T53" fmla="*/ 1 h 187"/>
                  <a:gd name="T54" fmla="*/ 1 w 155"/>
                  <a:gd name="T55" fmla="*/ 1 h 187"/>
                  <a:gd name="T56" fmla="*/ 1 w 155"/>
                  <a:gd name="T57" fmla="*/ 1 h 187"/>
                  <a:gd name="T58" fmla="*/ 1 w 155"/>
                  <a:gd name="T59" fmla="*/ 1 h 187"/>
                  <a:gd name="T60" fmla="*/ 1 w 155"/>
                  <a:gd name="T61" fmla="*/ 1 h 187"/>
                  <a:gd name="T62" fmla="*/ 1 w 155"/>
                  <a:gd name="T63" fmla="*/ 1 h 187"/>
                  <a:gd name="T64" fmla="*/ 1 w 155"/>
                  <a:gd name="T65" fmla="*/ 1 h 187"/>
                  <a:gd name="T66" fmla="*/ 1 w 155"/>
                  <a:gd name="T67" fmla="*/ 1 h 187"/>
                  <a:gd name="T68" fmla="*/ 1 w 155"/>
                  <a:gd name="T69" fmla="*/ 1 h 187"/>
                  <a:gd name="T70" fmla="*/ 1 w 155"/>
                  <a:gd name="T71" fmla="*/ 1 h 187"/>
                  <a:gd name="T72" fmla="*/ 1 w 155"/>
                  <a:gd name="T73" fmla="*/ 1 h 187"/>
                  <a:gd name="T74" fmla="*/ 1 w 155"/>
                  <a:gd name="T75" fmla="*/ 1 h 187"/>
                  <a:gd name="T76" fmla="*/ 1 w 155"/>
                  <a:gd name="T77" fmla="*/ 1 h 187"/>
                  <a:gd name="T78" fmla="*/ 1 w 155"/>
                  <a:gd name="T79" fmla="*/ 1 h 187"/>
                  <a:gd name="T80" fmla="*/ 1 w 155"/>
                  <a:gd name="T81" fmla="*/ 1 h 187"/>
                  <a:gd name="T82" fmla="*/ 1 w 155"/>
                  <a:gd name="T83" fmla="*/ 1 h 187"/>
                  <a:gd name="T84" fmla="*/ 1 w 155"/>
                  <a:gd name="T85" fmla="*/ 1 h 187"/>
                  <a:gd name="T86" fmla="*/ 1 w 155"/>
                  <a:gd name="T87" fmla="*/ 1 h 187"/>
                  <a:gd name="T88" fmla="*/ 1 w 155"/>
                  <a:gd name="T89" fmla="*/ 1 h 187"/>
                  <a:gd name="T90" fmla="*/ 1 w 155"/>
                  <a:gd name="T91" fmla="*/ 1 h 187"/>
                  <a:gd name="T92" fmla="*/ 1 w 155"/>
                  <a:gd name="T93" fmla="*/ 1 h 187"/>
                  <a:gd name="T94" fmla="*/ 1 w 155"/>
                  <a:gd name="T95" fmla="*/ 1 h 187"/>
                  <a:gd name="T96" fmla="*/ 1 w 155"/>
                  <a:gd name="T97" fmla="*/ 1 h 18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55" h="187">
                    <a:moveTo>
                      <a:pt x="80" y="178"/>
                    </a:moveTo>
                    <a:lnTo>
                      <a:pt x="77" y="171"/>
                    </a:lnTo>
                    <a:lnTo>
                      <a:pt x="77" y="164"/>
                    </a:lnTo>
                    <a:lnTo>
                      <a:pt x="77" y="158"/>
                    </a:lnTo>
                    <a:lnTo>
                      <a:pt x="72" y="154"/>
                    </a:lnTo>
                    <a:lnTo>
                      <a:pt x="68" y="152"/>
                    </a:lnTo>
                    <a:lnTo>
                      <a:pt x="63" y="150"/>
                    </a:lnTo>
                    <a:lnTo>
                      <a:pt x="57" y="152"/>
                    </a:lnTo>
                    <a:lnTo>
                      <a:pt x="54" y="156"/>
                    </a:lnTo>
                    <a:lnTo>
                      <a:pt x="50" y="164"/>
                    </a:lnTo>
                    <a:lnTo>
                      <a:pt x="53" y="172"/>
                    </a:lnTo>
                    <a:lnTo>
                      <a:pt x="55" y="179"/>
                    </a:lnTo>
                    <a:lnTo>
                      <a:pt x="49" y="186"/>
                    </a:lnTo>
                    <a:lnTo>
                      <a:pt x="41" y="187"/>
                    </a:lnTo>
                    <a:lnTo>
                      <a:pt x="34" y="187"/>
                    </a:lnTo>
                    <a:lnTo>
                      <a:pt x="28" y="186"/>
                    </a:lnTo>
                    <a:lnTo>
                      <a:pt x="24" y="184"/>
                    </a:lnTo>
                    <a:lnTo>
                      <a:pt x="19" y="181"/>
                    </a:lnTo>
                    <a:lnTo>
                      <a:pt x="15" y="177"/>
                    </a:lnTo>
                    <a:lnTo>
                      <a:pt x="11" y="172"/>
                    </a:lnTo>
                    <a:lnTo>
                      <a:pt x="7" y="168"/>
                    </a:lnTo>
                    <a:lnTo>
                      <a:pt x="2" y="158"/>
                    </a:lnTo>
                    <a:lnTo>
                      <a:pt x="0" y="141"/>
                    </a:lnTo>
                    <a:lnTo>
                      <a:pt x="0" y="124"/>
                    </a:lnTo>
                    <a:lnTo>
                      <a:pt x="3" y="107"/>
                    </a:lnTo>
                    <a:lnTo>
                      <a:pt x="8" y="89"/>
                    </a:lnTo>
                    <a:lnTo>
                      <a:pt x="15" y="73"/>
                    </a:lnTo>
                    <a:lnTo>
                      <a:pt x="24" y="57"/>
                    </a:lnTo>
                    <a:lnTo>
                      <a:pt x="35" y="42"/>
                    </a:lnTo>
                    <a:lnTo>
                      <a:pt x="48" y="28"/>
                    </a:lnTo>
                    <a:lnTo>
                      <a:pt x="57" y="21"/>
                    </a:lnTo>
                    <a:lnTo>
                      <a:pt x="69" y="14"/>
                    </a:lnTo>
                    <a:lnTo>
                      <a:pt x="79" y="9"/>
                    </a:lnTo>
                    <a:lnTo>
                      <a:pt x="92" y="4"/>
                    </a:lnTo>
                    <a:lnTo>
                      <a:pt x="103" y="2"/>
                    </a:lnTo>
                    <a:lnTo>
                      <a:pt x="114" y="0"/>
                    </a:lnTo>
                    <a:lnTo>
                      <a:pt x="125" y="1"/>
                    </a:lnTo>
                    <a:lnTo>
                      <a:pt x="134" y="4"/>
                    </a:lnTo>
                    <a:lnTo>
                      <a:pt x="144" y="12"/>
                    </a:lnTo>
                    <a:lnTo>
                      <a:pt x="151" y="23"/>
                    </a:lnTo>
                    <a:lnTo>
                      <a:pt x="154" y="33"/>
                    </a:lnTo>
                    <a:lnTo>
                      <a:pt x="155" y="41"/>
                    </a:lnTo>
                    <a:lnTo>
                      <a:pt x="153" y="48"/>
                    </a:lnTo>
                    <a:lnTo>
                      <a:pt x="149" y="52"/>
                    </a:lnTo>
                    <a:lnTo>
                      <a:pt x="145" y="57"/>
                    </a:lnTo>
                    <a:lnTo>
                      <a:pt x="138" y="61"/>
                    </a:lnTo>
                    <a:lnTo>
                      <a:pt x="132" y="59"/>
                    </a:lnTo>
                    <a:lnTo>
                      <a:pt x="127" y="56"/>
                    </a:lnTo>
                    <a:lnTo>
                      <a:pt x="123" y="52"/>
                    </a:lnTo>
                    <a:lnTo>
                      <a:pt x="118" y="50"/>
                    </a:lnTo>
                    <a:lnTo>
                      <a:pt x="118" y="46"/>
                    </a:lnTo>
                    <a:lnTo>
                      <a:pt x="122" y="42"/>
                    </a:lnTo>
                    <a:lnTo>
                      <a:pt x="126" y="40"/>
                    </a:lnTo>
                    <a:lnTo>
                      <a:pt x="130" y="40"/>
                    </a:lnTo>
                    <a:lnTo>
                      <a:pt x="137" y="51"/>
                    </a:lnTo>
                    <a:lnTo>
                      <a:pt x="144" y="48"/>
                    </a:lnTo>
                    <a:lnTo>
                      <a:pt x="147" y="44"/>
                    </a:lnTo>
                    <a:lnTo>
                      <a:pt x="147" y="39"/>
                    </a:lnTo>
                    <a:lnTo>
                      <a:pt x="146" y="32"/>
                    </a:lnTo>
                    <a:lnTo>
                      <a:pt x="145" y="28"/>
                    </a:lnTo>
                    <a:lnTo>
                      <a:pt x="142" y="25"/>
                    </a:lnTo>
                    <a:lnTo>
                      <a:pt x="141" y="21"/>
                    </a:lnTo>
                    <a:lnTo>
                      <a:pt x="140" y="20"/>
                    </a:lnTo>
                    <a:lnTo>
                      <a:pt x="137" y="17"/>
                    </a:lnTo>
                    <a:lnTo>
                      <a:pt x="132" y="14"/>
                    </a:lnTo>
                    <a:lnTo>
                      <a:pt x="127" y="12"/>
                    </a:lnTo>
                    <a:lnTo>
                      <a:pt x="123" y="11"/>
                    </a:lnTo>
                    <a:lnTo>
                      <a:pt x="118" y="11"/>
                    </a:lnTo>
                    <a:lnTo>
                      <a:pt x="114" y="11"/>
                    </a:lnTo>
                    <a:lnTo>
                      <a:pt x="108" y="12"/>
                    </a:lnTo>
                    <a:lnTo>
                      <a:pt x="103" y="13"/>
                    </a:lnTo>
                    <a:lnTo>
                      <a:pt x="93" y="18"/>
                    </a:lnTo>
                    <a:lnTo>
                      <a:pt x="86" y="26"/>
                    </a:lnTo>
                    <a:lnTo>
                      <a:pt x="83" y="36"/>
                    </a:lnTo>
                    <a:lnTo>
                      <a:pt x="80" y="47"/>
                    </a:lnTo>
                    <a:lnTo>
                      <a:pt x="83" y="58"/>
                    </a:lnTo>
                    <a:lnTo>
                      <a:pt x="87" y="70"/>
                    </a:lnTo>
                    <a:lnTo>
                      <a:pt x="93" y="80"/>
                    </a:lnTo>
                    <a:lnTo>
                      <a:pt x="99" y="90"/>
                    </a:lnTo>
                    <a:lnTo>
                      <a:pt x="107" y="101"/>
                    </a:lnTo>
                    <a:lnTo>
                      <a:pt x="114" y="110"/>
                    </a:lnTo>
                    <a:lnTo>
                      <a:pt x="122" y="119"/>
                    </a:lnTo>
                    <a:lnTo>
                      <a:pt x="130" y="127"/>
                    </a:lnTo>
                    <a:lnTo>
                      <a:pt x="136" y="134"/>
                    </a:lnTo>
                    <a:lnTo>
                      <a:pt x="138" y="142"/>
                    </a:lnTo>
                    <a:lnTo>
                      <a:pt x="138" y="150"/>
                    </a:lnTo>
                    <a:lnTo>
                      <a:pt x="136" y="157"/>
                    </a:lnTo>
                    <a:lnTo>
                      <a:pt x="133" y="163"/>
                    </a:lnTo>
                    <a:lnTo>
                      <a:pt x="130" y="169"/>
                    </a:lnTo>
                    <a:lnTo>
                      <a:pt x="125" y="175"/>
                    </a:lnTo>
                    <a:lnTo>
                      <a:pt x="119" y="179"/>
                    </a:lnTo>
                    <a:lnTo>
                      <a:pt x="115" y="181"/>
                    </a:lnTo>
                    <a:lnTo>
                      <a:pt x="109" y="184"/>
                    </a:lnTo>
                    <a:lnTo>
                      <a:pt x="104" y="185"/>
                    </a:lnTo>
                    <a:lnTo>
                      <a:pt x="99" y="184"/>
                    </a:lnTo>
                    <a:lnTo>
                      <a:pt x="94" y="184"/>
                    </a:lnTo>
                    <a:lnTo>
                      <a:pt x="89" y="181"/>
                    </a:lnTo>
                    <a:lnTo>
                      <a:pt x="85" y="180"/>
                    </a:lnTo>
                    <a:lnTo>
                      <a:pt x="80" y="178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07" name="未知"/>
              <p:cNvSpPr>
                <a:spLocks/>
              </p:cNvSpPr>
              <p:nvPr/>
            </p:nvSpPr>
            <p:spPr bwMode="auto">
              <a:xfrm>
                <a:off x="946" y="35"/>
                <a:ext cx="10" cy="36"/>
              </a:xfrm>
              <a:custGeom>
                <a:avLst/>
                <a:gdLst>
                  <a:gd name="T0" fmla="*/ 1 w 19"/>
                  <a:gd name="T1" fmla="*/ 1 h 71"/>
                  <a:gd name="T2" fmla="*/ 1 w 19"/>
                  <a:gd name="T3" fmla="*/ 1 h 71"/>
                  <a:gd name="T4" fmla="*/ 1 w 19"/>
                  <a:gd name="T5" fmla="*/ 1 h 71"/>
                  <a:gd name="T6" fmla="*/ 1 w 19"/>
                  <a:gd name="T7" fmla="*/ 1 h 71"/>
                  <a:gd name="T8" fmla="*/ 0 w 19"/>
                  <a:gd name="T9" fmla="*/ 1 h 71"/>
                  <a:gd name="T10" fmla="*/ 0 w 19"/>
                  <a:gd name="T11" fmla="*/ 1 h 71"/>
                  <a:gd name="T12" fmla="*/ 1 w 19"/>
                  <a:gd name="T13" fmla="*/ 1 h 71"/>
                  <a:gd name="T14" fmla="*/ 1 w 19"/>
                  <a:gd name="T15" fmla="*/ 1 h 71"/>
                  <a:gd name="T16" fmla="*/ 1 w 19"/>
                  <a:gd name="T17" fmla="*/ 0 h 71"/>
                  <a:gd name="T18" fmla="*/ 1 w 19"/>
                  <a:gd name="T19" fmla="*/ 1 h 71"/>
                  <a:gd name="T20" fmla="*/ 1 w 19"/>
                  <a:gd name="T21" fmla="*/ 1 h 71"/>
                  <a:gd name="T22" fmla="*/ 1 w 19"/>
                  <a:gd name="T23" fmla="*/ 1 h 71"/>
                  <a:gd name="T24" fmla="*/ 1 w 19"/>
                  <a:gd name="T25" fmla="*/ 1 h 71"/>
                  <a:gd name="T26" fmla="*/ 1 w 19"/>
                  <a:gd name="T27" fmla="*/ 1 h 7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9" h="71">
                    <a:moveTo>
                      <a:pt x="13" y="71"/>
                    </a:moveTo>
                    <a:lnTo>
                      <a:pt x="6" y="62"/>
                    </a:lnTo>
                    <a:lnTo>
                      <a:pt x="3" y="50"/>
                    </a:lnTo>
                    <a:lnTo>
                      <a:pt x="2" y="39"/>
                    </a:lnTo>
                    <a:lnTo>
                      <a:pt x="0" y="27"/>
                    </a:lnTo>
                    <a:lnTo>
                      <a:pt x="0" y="20"/>
                    </a:lnTo>
                    <a:lnTo>
                      <a:pt x="1" y="14"/>
                    </a:lnTo>
                    <a:lnTo>
                      <a:pt x="2" y="7"/>
                    </a:lnTo>
                    <a:lnTo>
                      <a:pt x="4" y="0"/>
                    </a:lnTo>
                    <a:lnTo>
                      <a:pt x="5" y="14"/>
                    </a:lnTo>
                    <a:lnTo>
                      <a:pt x="8" y="32"/>
                    </a:lnTo>
                    <a:lnTo>
                      <a:pt x="12" y="52"/>
                    </a:lnTo>
                    <a:lnTo>
                      <a:pt x="19" y="69"/>
                    </a:lnTo>
                    <a:lnTo>
                      <a:pt x="13" y="7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08" name="未知"/>
              <p:cNvSpPr>
                <a:spLocks/>
              </p:cNvSpPr>
              <p:nvPr/>
            </p:nvSpPr>
            <p:spPr bwMode="auto">
              <a:xfrm>
                <a:off x="949" y="19"/>
                <a:ext cx="6" cy="11"/>
              </a:xfrm>
              <a:custGeom>
                <a:avLst/>
                <a:gdLst>
                  <a:gd name="T0" fmla="*/ 0 w 12"/>
                  <a:gd name="T1" fmla="*/ 1 h 21"/>
                  <a:gd name="T2" fmla="*/ 1 w 12"/>
                  <a:gd name="T3" fmla="*/ 1 h 21"/>
                  <a:gd name="T4" fmla="*/ 1 w 12"/>
                  <a:gd name="T5" fmla="*/ 1 h 21"/>
                  <a:gd name="T6" fmla="*/ 1 w 12"/>
                  <a:gd name="T7" fmla="*/ 1 h 21"/>
                  <a:gd name="T8" fmla="*/ 1 w 12"/>
                  <a:gd name="T9" fmla="*/ 0 h 21"/>
                  <a:gd name="T10" fmla="*/ 1 w 12"/>
                  <a:gd name="T11" fmla="*/ 1 h 21"/>
                  <a:gd name="T12" fmla="*/ 1 w 12"/>
                  <a:gd name="T13" fmla="*/ 1 h 21"/>
                  <a:gd name="T14" fmla="*/ 1 w 12"/>
                  <a:gd name="T15" fmla="*/ 1 h 21"/>
                  <a:gd name="T16" fmla="*/ 0 w 12"/>
                  <a:gd name="T17" fmla="*/ 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21">
                    <a:moveTo>
                      <a:pt x="0" y="21"/>
                    </a:moveTo>
                    <a:lnTo>
                      <a:pt x="4" y="17"/>
                    </a:lnTo>
                    <a:lnTo>
                      <a:pt x="6" y="10"/>
                    </a:lnTo>
                    <a:lnTo>
                      <a:pt x="8" y="4"/>
                    </a:lnTo>
                    <a:lnTo>
                      <a:pt x="12" y="0"/>
                    </a:lnTo>
                    <a:lnTo>
                      <a:pt x="12" y="5"/>
                    </a:lnTo>
                    <a:lnTo>
                      <a:pt x="10" y="12"/>
                    </a:lnTo>
                    <a:lnTo>
                      <a:pt x="5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09" name="未知"/>
              <p:cNvSpPr>
                <a:spLocks/>
              </p:cNvSpPr>
              <p:nvPr/>
            </p:nvSpPr>
            <p:spPr bwMode="auto">
              <a:xfrm>
                <a:off x="919" y="90"/>
                <a:ext cx="120" cy="136"/>
              </a:xfrm>
              <a:custGeom>
                <a:avLst/>
                <a:gdLst>
                  <a:gd name="T0" fmla="*/ 1 w 240"/>
                  <a:gd name="T1" fmla="*/ 1 h 272"/>
                  <a:gd name="T2" fmla="*/ 1 w 240"/>
                  <a:gd name="T3" fmla="*/ 1 h 272"/>
                  <a:gd name="T4" fmla="*/ 1 w 240"/>
                  <a:gd name="T5" fmla="*/ 1 h 272"/>
                  <a:gd name="T6" fmla="*/ 1 w 240"/>
                  <a:gd name="T7" fmla="*/ 1 h 272"/>
                  <a:gd name="T8" fmla="*/ 1 w 240"/>
                  <a:gd name="T9" fmla="*/ 1 h 272"/>
                  <a:gd name="T10" fmla="*/ 1 w 240"/>
                  <a:gd name="T11" fmla="*/ 1 h 272"/>
                  <a:gd name="T12" fmla="*/ 1 w 240"/>
                  <a:gd name="T13" fmla="*/ 1 h 272"/>
                  <a:gd name="T14" fmla="*/ 1 w 240"/>
                  <a:gd name="T15" fmla="*/ 1 h 272"/>
                  <a:gd name="T16" fmla="*/ 1 w 240"/>
                  <a:gd name="T17" fmla="*/ 1 h 272"/>
                  <a:gd name="T18" fmla="*/ 1 w 240"/>
                  <a:gd name="T19" fmla="*/ 1 h 272"/>
                  <a:gd name="T20" fmla="*/ 1 w 240"/>
                  <a:gd name="T21" fmla="*/ 1 h 272"/>
                  <a:gd name="T22" fmla="*/ 1 w 240"/>
                  <a:gd name="T23" fmla="*/ 1 h 272"/>
                  <a:gd name="T24" fmla="*/ 1 w 240"/>
                  <a:gd name="T25" fmla="*/ 1 h 272"/>
                  <a:gd name="T26" fmla="*/ 1 w 240"/>
                  <a:gd name="T27" fmla="*/ 1 h 272"/>
                  <a:gd name="T28" fmla="*/ 1 w 240"/>
                  <a:gd name="T29" fmla="*/ 1 h 272"/>
                  <a:gd name="T30" fmla="*/ 1 w 240"/>
                  <a:gd name="T31" fmla="*/ 1 h 272"/>
                  <a:gd name="T32" fmla="*/ 1 w 240"/>
                  <a:gd name="T33" fmla="*/ 1 h 272"/>
                  <a:gd name="T34" fmla="*/ 1 w 240"/>
                  <a:gd name="T35" fmla="*/ 1 h 272"/>
                  <a:gd name="T36" fmla="*/ 1 w 240"/>
                  <a:gd name="T37" fmla="*/ 1 h 272"/>
                  <a:gd name="T38" fmla="*/ 1 w 240"/>
                  <a:gd name="T39" fmla="*/ 1 h 272"/>
                  <a:gd name="T40" fmla="*/ 1 w 240"/>
                  <a:gd name="T41" fmla="*/ 1 h 272"/>
                  <a:gd name="T42" fmla="*/ 1 w 240"/>
                  <a:gd name="T43" fmla="*/ 1 h 272"/>
                  <a:gd name="T44" fmla="*/ 1 w 240"/>
                  <a:gd name="T45" fmla="*/ 1 h 272"/>
                  <a:gd name="T46" fmla="*/ 1 w 240"/>
                  <a:gd name="T47" fmla="*/ 1 h 272"/>
                  <a:gd name="T48" fmla="*/ 1 w 240"/>
                  <a:gd name="T49" fmla="*/ 1 h 272"/>
                  <a:gd name="T50" fmla="*/ 1 w 240"/>
                  <a:gd name="T51" fmla="*/ 1 h 272"/>
                  <a:gd name="T52" fmla="*/ 1 w 240"/>
                  <a:gd name="T53" fmla="*/ 1 h 272"/>
                  <a:gd name="T54" fmla="*/ 1 w 240"/>
                  <a:gd name="T55" fmla="*/ 1 h 272"/>
                  <a:gd name="T56" fmla="*/ 1 w 240"/>
                  <a:gd name="T57" fmla="*/ 2 h 272"/>
                  <a:gd name="T58" fmla="*/ 1 w 240"/>
                  <a:gd name="T59" fmla="*/ 2 h 272"/>
                  <a:gd name="T60" fmla="*/ 1 w 240"/>
                  <a:gd name="T61" fmla="*/ 1 h 272"/>
                  <a:gd name="T62" fmla="*/ 1 w 240"/>
                  <a:gd name="T63" fmla="*/ 1 h 272"/>
                  <a:gd name="T64" fmla="*/ 1 w 240"/>
                  <a:gd name="T65" fmla="*/ 1 h 272"/>
                  <a:gd name="T66" fmla="*/ 1 w 240"/>
                  <a:gd name="T67" fmla="*/ 1 h 272"/>
                  <a:gd name="T68" fmla="*/ 1 w 240"/>
                  <a:gd name="T69" fmla="*/ 1 h 272"/>
                  <a:gd name="T70" fmla="*/ 1 w 240"/>
                  <a:gd name="T71" fmla="*/ 1 h 272"/>
                  <a:gd name="T72" fmla="*/ 1 w 240"/>
                  <a:gd name="T73" fmla="*/ 1 h 272"/>
                  <a:gd name="T74" fmla="*/ 1 w 240"/>
                  <a:gd name="T75" fmla="*/ 1 h 272"/>
                  <a:gd name="T76" fmla="*/ 1 w 240"/>
                  <a:gd name="T77" fmla="*/ 1 h 272"/>
                  <a:gd name="T78" fmla="*/ 1 w 240"/>
                  <a:gd name="T79" fmla="*/ 1 h 272"/>
                  <a:gd name="T80" fmla="*/ 1 w 240"/>
                  <a:gd name="T81" fmla="*/ 1 h 272"/>
                  <a:gd name="T82" fmla="*/ 1 w 240"/>
                  <a:gd name="T83" fmla="*/ 1 h 272"/>
                  <a:gd name="T84" fmla="*/ 1 w 240"/>
                  <a:gd name="T85" fmla="*/ 1 h 272"/>
                  <a:gd name="T86" fmla="*/ 1 w 240"/>
                  <a:gd name="T87" fmla="*/ 1 h 272"/>
                  <a:gd name="T88" fmla="*/ 1 w 240"/>
                  <a:gd name="T89" fmla="*/ 1 h 272"/>
                  <a:gd name="T90" fmla="*/ 1 w 240"/>
                  <a:gd name="T91" fmla="*/ 1 h 272"/>
                  <a:gd name="T92" fmla="*/ 1 w 240"/>
                  <a:gd name="T93" fmla="*/ 1 h 272"/>
                  <a:gd name="T94" fmla="*/ 1 w 240"/>
                  <a:gd name="T95" fmla="*/ 1 h 272"/>
                  <a:gd name="T96" fmla="*/ 1 w 240"/>
                  <a:gd name="T97" fmla="*/ 1 h 272"/>
                  <a:gd name="T98" fmla="*/ 1 w 240"/>
                  <a:gd name="T99" fmla="*/ 1 h 272"/>
                  <a:gd name="T100" fmla="*/ 1 w 240"/>
                  <a:gd name="T101" fmla="*/ 1 h 272"/>
                  <a:gd name="T102" fmla="*/ 1 w 240"/>
                  <a:gd name="T103" fmla="*/ 1 h 272"/>
                  <a:gd name="T104" fmla="*/ 1 w 240"/>
                  <a:gd name="T105" fmla="*/ 1 h 272"/>
                  <a:gd name="T106" fmla="*/ 1 w 240"/>
                  <a:gd name="T107" fmla="*/ 1 h 272"/>
                  <a:gd name="T108" fmla="*/ 1 w 240"/>
                  <a:gd name="T109" fmla="*/ 1 h 272"/>
                  <a:gd name="T110" fmla="*/ 1 w 240"/>
                  <a:gd name="T111" fmla="*/ 1 h 27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40" h="272">
                    <a:moveTo>
                      <a:pt x="203" y="21"/>
                    </a:moveTo>
                    <a:lnTo>
                      <a:pt x="207" y="24"/>
                    </a:lnTo>
                    <a:lnTo>
                      <a:pt x="208" y="29"/>
                    </a:lnTo>
                    <a:lnTo>
                      <a:pt x="208" y="34"/>
                    </a:lnTo>
                    <a:lnTo>
                      <a:pt x="207" y="35"/>
                    </a:lnTo>
                    <a:lnTo>
                      <a:pt x="204" y="32"/>
                    </a:lnTo>
                    <a:lnTo>
                      <a:pt x="202" y="29"/>
                    </a:lnTo>
                    <a:lnTo>
                      <a:pt x="201" y="24"/>
                    </a:lnTo>
                    <a:lnTo>
                      <a:pt x="203" y="21"/>
                    </a:lnTo>
                    <a:lnTo>
                      <a:pt x="194" y="16"/>
                    </a:lnTo>
                    <a:lnTo>
                      <a:pt x="195" y="20"/>
                    </a:lnTo>
                    <a:lnTo>
                      <a:pt x="195" y="22"/>
                    </a:lnTo>
                    <a:lnTo>
                      <a:pt x="195" y="25"/>
                    </a:lnTo>
                    <a:lnTo>
                      <a:pt x="195" y="29"/>
                    </a:lnTo>
                    <a:lnTo>
                      <a:pt x="199" y="34"/>
                    </a:lnTo>
                    <a:lnTo>
                      <a:pt x="201" y="39"/>
                    </a:lnTo>
                    <a:lnTo>
                      <a:pt x="204" y="42"/>
                    </a:lnTo>
                    <a:lnTo>
                      <a:pt x="210" y="40"/>
                    </a:lnTo>
                    <a:lnTo>
                      <a:pt x="214" y="36"/>
                    </a:lnTo>
                    <a:lnTo>
                      <a:pt x="216" y="30"/>
                    </a:lnTo>
                    <a:lnTo>
                      <a:pt x="216" y="25"/>
                    </a:lnTo>
                    <a:lnTo>
                      <a:pt x="215" y="21"/>
                    </a:lnTo>
                    <a:lnTo>
                      <a:pt x="235" y="22"/>
                    </a:lnTo>
                    <a:lnTo>
                      <a:pt x="238" y="20"/>
                    </a:lnTo>
                    <a:lnTo>
                      <a:pt x="240" y="16"/>
                    </a:lnTo>
                    <a:lnTo>
                      <a:pt x="240" y="12"/>
                    </a:lnTo>
                    <a:lnTo>
                      <a:pt x="237" y="6"/>
                    </a:lnTo>
                    <a:lnTo>
                      <a:pt x="235" y="6"/>
                    </a:lnTo>
                    <a:lnTo>
                      <a:pt x="234" y="7"/>
                    </a:lnTo>
                    <a:lnTo>
                      <a:pt x="233" y="8"/>
                    </a:lnTo>
                    <a:lnTo>
                      <a:pt x="232" y="11"/>
                    </a:lnTo>
                    <a:lnTo>
                      <a:pt x="230" y="13"/>
                    </a:lnTo>
                    <a:lnTo>
                      <a:pt x="228" y="15"/>
                    </a:lnTo>
                    <a:lnTo>
                      <a:pt x="228" y="16"/>
                    </a:lnTo>
                    <a:lnTo>
                      <a:pt x="223" y="15"/>
                    </a:lnTo>
                    <a:lnTo>
                      <a:pt x="218" y="14"/>
                    </a:lnTo>
                    <a:lnTo>
                      <a:pt x="214" y="13"/>
                    </a:lnTo>
                    <a:lnTo>
                      <a:pt x="209" y="14"/>
                    </a:lnTo>
                    <a:lnTo>
                      <a:pt x="201" y="11"/>
                    </a:lnTo>
                    <a:lnTo>
                      <a:pt x="192" y="9"/>
                    </a:lnTo>
                    <a:lnTo>
                      <a:pt x="181" y="11"/>
                    </a:lnTo>
                    <a:lnTo>
                      <a:pt x="172" y="13"/>
                    </a:lnTo>
                    <a:lnTo>
                      <a:pt x="162" y="16"/>
                    </a:lnTo>
                    <a:lnTo>
                      <a:pt x="152" y="21"/>
                    </a:lnTo>
                    <a:lnTo>
                      <a:pt x="142" y="25"/>
                    </a:lnTo>
                    <a:lnTo>
                      <a:pt x="134" y="30"/>
                    </a:lnTo>
                    <a:lnTo>
                      <a:pt x="129" y="40"/>
                    </a:lnTo>
                    <a:lnTo>
                      <a:pt x="127" y="51"/>
                    </a:lnTo>
                    <a:lnTo>
                      <a:pt x="129" y="61"/>
                    </a:lnTo>
                    <a:lnTo>
                      <a:pt x="136" y="72"/>
                    </a:lnTo>
                    <a:lnTo>
                      <a:pt x="135" y="77"/>
                    </a:lnTo>
                    <a:lnTo>
                      <a:pt x="133" y="82"/>
                    </a:lnTo>
                    <a:lnTo>
                      <a:pt x="129" y="85"/>
                    </a:lnTo>
                    <a:lnTo>
                      <a:pt x="124" y="88"/>
                    </a:lnTo>
                    <a:lnTo>
                      <a:pt x="121" y="84"/>
                    </a:lnTo>
                    <a:lnTo>
                      <a:pt x="119" y="77"/>
                    </a:lnTo>
                    <a:lnTo>
                      <a:pt x="114" y="69"/>
                    </a:lnTo>
                    <a:lnTo>
                      <a:pt x="111" y="60"/>
                    </a:lnTo>
                    <a:lnTo>
                      <a:pt x="111" y="50"/>
                    </a:lnTo>
                    <a:lnTo>
                      <a:pt x="112" y="42"/>
                    </a:lnTo>
                    <a:lnTo>
                      <a:pt x="112" y="37"/>
                    </a:lnTo>
                    <a:lnTo>
                      <a:pt x="109" y="34"/>
                    </a:lnTo>
                    <a:lnTo>
                      <a:pt x="102" y="42"/>
                    </a:lnTo>
                    <a:lnTo>
                      <a:pt x="93" y="32"/>
                    </a:lnTo>
                    <a:lnTo>
                      <a:pt x="88" y="22"/>
                    </a:lnTo>
                    <a:lnTo>
                      <a:pt x="84" y="12"/>
                    </a:lnTo>
                    <a:lnTo>
                      <a:pt x="81" y="0"/>
                    </a:lnTo>
                    <a:lnTo>
                      <a:pt x="81" y="13"/>
                    </a:lnTo>
                    <a:lnTo>
                      <a:pt x="84" y="25"/>
                    </a:lnTo>
                    <a:lnTo>
                      <a:pt x="91" y="38"/>
                    </a:lnTo>
                    <a:lnTo>
                      <a:pt x="98" y="52"/>
                    </a:lnTo>
                    <a:lnTo>
                      <a:pt x="105" y="66"/>
                    </a:lnTo>
                    <a:lnTo>
                      <a:pt x="111" y="80"/>
                    </a:lnTo>
                    <a:lnTo>
                      <a:pt x="113" y="93"/>
                    </a:lnTo>
                    <a:lnTo>
                      <a:pt x="112" y="108"/>
                    </a:lnTo>
                    <a:lnTo>
                      <a:pt x="105" y="107"/>
                    </a:lnTo>
                    <a:lnTo>
                      <a:pt x="99" y="101"/>
                    </a:lnTo>
                    <a:lnTo>
                      <a:pt x="95" y="96"/>
                    </a:lnTo>
                    <a:lnTo>
                      <a:pt x="93" y="93"/>
                    </a:lnTo>
                    <a:lnTo>
                      <a:pt x="86" y="84"/>
                    </a:lnTo>
                    <a:lnTo>
                      <a:pt x="75" y="81"/>
                    </a:lnTo>
                    <a:lnTo>
                      <a:pt x="64" y="80"/>
                    </a:lnTo>
                    <a:lnTo>
                      <a:pt x="51" y="80"/>
                    </a:lnTo>
                    <a:lnTo>
                      <a:pt x="40" y="80"/>
                    </a:lnTo>
                    <a:lnTo>
                      <a:pt x="28" y="76"/>
                    </a:lnTo>
                    <a:lnTo>
                      <a:pt x="19" y="68"/>
                    </a:lnTo>
                    <a:lnTo>
                      <a:pt x="13" y="54"/>
                    </a:lnTo>
                    <a:lnTo>
                      <a:pt x="15" y="47"/>
                    </a:lnTo>
                    <a:lnTo>
                      <a:pt x="18" y="42"/>
                    </a:lnTo>
                    <a:lnTo>
                      <a:pt x="22" y="36"/>
                    </a:lnTo>
                    <a:lnTo>
                      <a:pt x="29" y="32"/>
                    </a:lnTo>
                    <a:lnTo>
                      <a:pt x="37" y="34"/>
                    </a:lnTo>
                    <a:lnTo>
                      <a:pt x="44" y="36"/>
                    </a:lnTo>
                    <a:lnTo>
                      <a:pt x="46" y="42"/>
                    </a:lnTo>
                    <a:lnTo>
                      <a:pt x="48" y="49"/>
                    </a:lnTo>
                    <a:lnTo>
                      <a:pt x="53" y="46"/>
                    </a:lnTo>
                    <a:lnTo>
                      <a:pt x="50" y="38"/>
                    </a:lnTo>
                    <a:lnTo>
                      <a:pt x="45" y="31"/>
                    </a:lnTo>
                    <a:lnTo>
                      <a:pt x="38" y="27"/>
                    </a:lnTo>
                    <a:lnTo>
                      <a:pt x="31" y="25"/>
                    </a:lnTo>
                    <a:lnTo>
                      <a:pt x="20" y="31"/>
                    </a:lnTo>
                    <a:lnTo>
                      <a:pt x="13" y="38"/>
                    </a:lnTo>
                    <a:lnTo>
                      <a:pt x="8" y="46"/>
                    </a:lnTo>
                    <a:lnTo>
                      <a:pt x="7" y="57"/>
                    </a:lnTo>
                    <a:lnTo>
                      <a:pt x="12" y="66"/>
                    </a:lnTo>
                    <a:lnTo>
                      <a:pt x="17" y="73"/>
                    </a:lnTo>
                    <a:lnTo>
                      <a:pt x="23" y="78"/>
                    </a:lnTo>
                    <a:lnTo>
                      <a:pt x="30" y="83"/>
                    </a:lnTo>
                    <a:lnTo>
                      <a:pt x="21" y="97"/>
                    </a:lnTo>
                    <a:lnTo>
                      <a:pt x="12" y="108"/>
                    </a:lnTo>
                    <a:lnTo>
                      <a:pt x="5" y="122"/>
                    </a:lnTo>
                    <a:lnTo>
                      <a:pt x="0" y="138"/>
                    </a:lnTo>
                    <a:lnTo>
                      <a:pt x="5" y="142"/>
                    </a:lnTo>
                    <a:lnTo>
                      <a:pt x="10" y="131"/>
                    </a:lnTo>
                    <a:lnTo>
                      <a:pt x="14" y="121"/>
                    </a:lnTo>
                    <a:lnTo>
                      <a:pt x="19" y="111"/>
                    </a:lnTo>
                    <a:lnTo>
                      <a:pt x="26" y="100"/>
                    </a:lnTo>
                    <a:lnTo>
                      <a:pt x="29" y="97"/>
                    </a:lnTo>
                    <a:lnTo>
                      <a:pt x="34" y="93"/>
                    </a:lnTo>
                    <a:lnTo>
                      <a:pt x="38" y="90"/>
                    </a:lnTo>
                    <a:lnTo>
                      <a:pt x="44" y="89"/>
                    </a:lnTo>
                    <a:lnTo>
                      <a:pt x="49" y="88"/>
                    </a:lnTo>
                    <a:lnTo>
                      <a:pt x="55" y="87"/>
                    </a:lnTo>
                    <a:lnTo>
                      <a:pt x="59" y="87"/>
                    </a:lnTo>
                    <a:lnTo>
                      <a:pt x="64" y="88"/>
                    </a:lnTo>
                    <a:lnTo>
                      <a:pt x="56" y="96"/>
                    </a:lnTo>
                    <a:lnTo>
                      <a:pt x="51" y="104"/>
                    </a:lnTo>
                    <a:lnTo>
                      <a:pt x="50" y="112"/>
                    </a:lnTo>
                    <a:lnTo>
                      <a:pt x="51" y="118"/>
                    </a:lnTo>
                    <a:lnTo>
                      <a:pt x="53" y="123"/>
                    </a:lnTo>
                    <a:lnTo>
                      <a:pt x="58" y="127"/>
                    </a:lnTo>
                    <a:lnTo>
                      <a:pt x="64" y="129"/>
                    </a:lnTo>
                    <a:lnTo>
                      <a:pt x="70" y="130"/>
                    </a:lnTo>
                    <a:lnTo>
                      <a:pt x="73" y="130"/>
                    </a:lnTo>
                    <a:lnTo>
                      <a:pt x="76" y="128"/>
                    </a:lnTo>
                    <a:lnTo>
                      <a:pt x="79" y="126"/>
                    </a:lnTo>
                    <a:lnTo>
                      <a:pt x="79" y="122"/>
                    </a:lnTo>
                    <a:lnTo>
                      <a:pt x="79" y="118"/>
                    </a:lnTo>
                    <a:lnTo>
                      <a:pt x="78" y="114"/>
                    </a:lnTo>
                    <a:lnTo>
                      <a:pt x="75" y="111"/>
                    </a:lnTo>
                    <a:lnTo>
                      <a:pt x="72" y="110"/>
                    </a:lnTo>
                    <a:lnTo>
                      <a:pt x="68" y="113"/>
                    </a:lnTo>
                    <a:lnTo>
                      <a:pt x="71" y="116"/>
                    </a:lnTo>
                    <a:lnTo>
                      <a:pt x="73" y="121"/>
                    </a:lnTo>
                    <a:lnTo>
                      <a:pt x="73" y="125"/>
                    </a:lnTo>
                    <a:lnTo>
                      <a:pt x="68" y="128"/>
                    </a:lnTo>
                    <a:lnTo>
                      <a:pt x="63" y="126"/>
                    </a:lnTo>
                    <a:lnTo>
                      <a:pt x="59" y="123"/>
                    </a:lnTo>
                    <a:lnTo>
                      <a:pt x="56" y="120"/>
                    </a:lnTo>
                    <a:lnTo>
                      <a:pt x="55" y="114"/>
                    </a:lnTo>
                    <a:lnTo>
                      <a:pt x="56" y="110"/>
                    </a:lnTo>
                    <a:lnTo>
                      <a:pt x="59" y="104"/>
                    </a:lnTo>
                    <a:lnTo>
                      <a:pt x="64" y="99"/>
                    </a:lnTo>
                    <a:lnTo>
                      <a:pt x="71" y="97"/>
                    </a:lnTo>
                    <a:lnTo>
                      <a:pt x="80" y="99"/>
                    </a:lnTo>
                    <a:lnTo>
                      <a:pt x="88" y="103"/>
                    </a:lnTo>
                    <a:lnTo>
                      <a:pt x="95" y="107"/>
                    </a:lnTo>
                    <a:lnTo>
                      <a:pt x="101" y="115"/>
                    </a:lnTo>
                    <a:lnTo>
                      <a:pt x="104" y="128"/>
                    </a:lnTo>
                    <a:lnTo>
                      <a:pt x="102" y="139"/>
                    </a:lnTo>
                    <a:lnTo>
                      <a:pt x="97" y="151"/>
                    </a:lnTo>
                    <a:lnTo>
                      <a:pt x="93" y="161"/>
                    </a:lnTo>
                    <a:lnTo>
                      <a:pt x="94" y="176"/>
                    </a:lnTo>
                    <a:lnTo>
                      <a:pt x="90" y="189"/>
                    </a:lnTo>
                    <a:lnTo>
                      <a:pt x="84" y="201"/>
                    </a:lnTo>
                    <a:lnTo>
                      <a:pt x="78" y="214"/>
                    </a:lnTo>
                    <a:lnTo>
                      <a:pt x="71" y="221"/>
                    </a:lnTo>
                    <a:lnTo>
                      <a:pt x="63" y="228"/>
                    </a:lnTo>
                    <a:lnTo>
                      <a:pt x="55" y="234"/>
                    </a:lnTo>
                    <a:lnTo>
                      <a:pt x="46" y="241"/>
                    </a:lnTo>
                    <a:lnTo>
                      <a:pt x="38" y="247"/>
                    </a:lnTo>
                    <a:lnTo>
                      <a:pt x="31" y="255"/>
                    </a:lnTo>
                    <a:lnTo>
                      <a:pt x="27" y="263"/>
                    </a:lnTo>
                    <a:lnTo>
                      <a:pt x="25" y="272"/>
                    </a:lnTo>
                    <a:lnTo>
                      <a:pt x="30" y="272"/>
                    </a:lnTo>
                    <a:lnTo>
                      <a:pt x="36" y="268"/>
                    </a:lnTo>
                    <a:lnTo>
                      <a:pt x="41" y="264"/>
                    </a:lnTo>
                    <a:lnTo>
                      <a:pt x="46" y="262"/>
                    </a:lnTo>
                    <a:lnTo>
                      <a:pt x="59" y="263"/>
                    </a:lnTo>
                    <a:lnTo>
                      <a:pt x="68" y="260"/>
                    </a:lnTo>
                    <a:lnTo>
                      <a:pt x="76" y="255"/>
                    </a:lnTo>
                    <a:lnTo>
                      <a:pt x="82" y="247"/>
                    </a:lnTo>
                    <a:lnTo>
                      <a:pt x="87" y="237"/>
                    </a:lnTo>
                    <a:lnTo>
                      <a:pt x="93" y="228"/>
                    </a:lnTo>
                    <a:lnTo>
                      <a:pt x="97" y="219"/>
                    </a:lnTo>
                    <a:lnTo>
                      <a:pt x="104" y="212"/>
                    </a:lnTo>
                    <a:lnTo>
                      <a:pt x="112" y="214"/>
                    </a:lnTo>
                    <a:lnTo>
                      <a:pt x="118" y="213"/>
                    </a:lnTo>
                    <a:lnTo>
                      <a:pt x="121" y="210"/>
                    </a:lnTo>
                    <a:lnTo>
                      <a:pt x="125" y="205"/>
                    </a:lnTo>
                    <a:lnTo>
                      <a:pt x="127" y="199"/>
                    </a:lnTo>
                    <a:lnTo>
                      <a:pt x="129" y="192"/>
                    </a:lnTo>
                    <a:lnTo>
                      <a:pt x="133" y="187"/>
                    </a:lnTo>
                    <a:lnTo>
                      <a:pt x="139" y="183"/>
                    </a:lnTo>
                    <a:lnTo>
                      <a:pt x="154" y="184"/>
                    </a:lnTo>
                    <a:lnTo>
                      <a:pt x="159" y="187"/>
                    </a:lnTo>
                    <a:lnTo>
                      <a:pt x="158" y="190"/>
                    </a:lnTo>
                    <a:lnTo>
                      <a:pt x="152" y="194"/>
                    </a:lnTo>
                    <a:lnTo>
                      <a:pt x="146" y="199"/>
                    </a:lnTo>
                    <a:lnTo>
                      <a:pt x="139" y="205"/>
                    </a:lnTo>
                    <a:lnTo>
                      <a:pt x="134" y="212"/>
                    </a:lnTo>
                    <a:lnTo>
                      <a:pt x="135" y="219"/>
                    </a:lnTo>
                    <a:lnTo>
                      <a:pt x="137" y="225"/>
                    </a:lnTo>
                    <a:lnTo>
                      <a:pt x="140" y="228"/>
                    </a:lnTo>
                    <a:lnTo>
                      <a:pt x="143" y="232"/>
                    </a:lnTo>
                    <a:lnTo>
                      <a:pt x="149" y="233"/>
                    </a:lnTo>
                    <a:lnTo>
                      <a:pt x="159" y="229"/>
                    </a:lnTo>
                    <a:lnTo>
                      <a:pt x="165" y="220"/>
                    </a:lnTo>
                    <a:lnTo>
                      <a:pt x="167" y="210"/>
                    </a:lnTo>
                    <a:lnTo>
                      <a:pt x="170" y="202"/>
                    </a:lnTo>
                    <a:lnTo>
                      <a:pt x="161" y="199"/>
                    </a:lnTo>
                    <a:lnTo>
                      <a:pt x="161" y="206"/>
                    </a:lnTo>
                    <a:lnTo>
                      <a:pt x="161" y="212"/>
                    </a:lnTo>
                    <a:lnTo>
                      <a:pt x="159" y="218"/>
                    </a:lnTo>
                    <a:lnTo>
                      <a:pt x="155" y="224"/>
                    </a:lnTo>
                    <a:lnTo>
                      <a:pt x="151" y="226"/>
                    </a:lnTo>
                    <a:lnTo>
                      <a:pt x="148" y="224"/>
                    </a:lnTo>
                    <a:lnTo>
                      <a:pt x="144" y="221"/>
                    </a:lnTo>
                    <a:lnTo>
                      <a:pt x="142" y="220"/>
                    </a:lnTo>
                    <a:lnTo>
                      <a:pt x="143" y="213"/>
                    </a:lnTo>
                    <a:lnTo>
                      <a:pt x="148" y="207"/>
                    </a:lnTo>
                    <a:lnTo>
                      <a:pt x="154" y="203"/>
                    </a:lnTo>
                    <a:lnTo>
                      <a:pt x="161" y="199"/>
                    </a:lnTo>
                    <a:lnTo>
                      <a:pt x="170" y="202"/>
                    </a:lnTo>
                    <a:lnTo>
                      <a:pt x="179" y="206"/>
                    </a:lnTo>
                    <a:lnTo>
                      <a:pt x="182" y="212"/>
                    </a:lnTo>
                    <a:lnTo>
                      <a:pt x="181" y="218"/>
                    </a:lnTo>
                    <a:lnTo>
                      <a:pt x="178" y="224"/>
                    </a:lnTo>
                    <a:lnTo>
                      <a:pt x="173" y="230"/>
                    </a:lnTo>
                    <a:lnTo>
                      <a:pt x="170" y="236"/>
                    </a:lnTo>
                    <a:lnTo>
                      <a:pt x="170" y="243"/>
                    </a:lnTo>
                    <a:lnTo>
                      <a:pt x="173" y="250"/>
                    </a:lnTo>
                    <a:lnTo>
                      <a:pt x="178" y="252"/>
                    </a:lnTo>
                    <a:lnTo>
                      <a:pt x="184" y="256"/>
                    </a:lnTo>
                    <a:lnTo>
                      <a:pt x="189" y="257"/>
                    </a:lnTo>
                    <a:lnTo>
                      <a:pt x="196" y="252"/>
                    </a:lnTo>
                    <a:lnTo>
                      <a:pt x="195" y="248"/>
                    </a:lnTo>
                    <a:lnTo>
                      <a:pt x="197" y="244"/>
                    </a:lnTo>
                    <a:lnTo>
                      <a:pt x="201" y="242"/>
                    </a:lnTo>
                    <a:lnTo>
                      <a:pt x="201" y="237"/>
                    </a:lnTo>
                    <a:lnTo>
                      <a:pt x="194" y="239"/>
                    </a:lnTo>
                    <a:lnTo>
                      <a:pt x="190" y="244"/>
                    </a:lnTo>
                    <a:lnTo>
                      <a:pt x="187" y="249"/>
                    </a:lnTo>
                    <a:lnTo>
                      <a:pt x="179" y="248"/>
                    </a:lnTo>
                    <a:lnTo>
                      <a:pt x="179" y="235"/>
                    </a:lnTo>
                    <a:lnTo>
                      <a:pt x="185" y="222"/>
                    </a:lnTo>
                    <a:lnTo>
                      <a:pt x="187" y="211"/>
                    </a:lnTo>
                    <a:lnTo>
                      <a:pt x="181" y="197"/>
                    </a:lnTo>
                    <a:lnTo>
                      <a:pt x="174" y="196"/>
                    </a:lnTo>
                    <a:lnTo>
                      <a:pt x="171" y="195"/>
                    </a:lnTo>
                    <a:lnTo>
                      <a:pt x="167" y="191"/>
                    </a:lnTo>
                    <a:lnTo>
                      <a:pt x="166" y="188"/>
                    </a:lnTo>
                    <a:lnTo>
                      <a:pt x="163" y="184"/>
                    </a:lnTo>
                    <a:lnTo>
                      <a:pt x="159" y="181"/>
                    </a:lnTo>
                    <a:lnTo>
                      <a:pt x="155" y="178"/>
                    </a:lnTo>
                    <a:lnTo>
                      <a:pt x="147" y="174"/>
                    </a:lnTo>
                    <a:lnTo>
                      <a:pt x="135" y="179"/>
                    </a:lnTo>
                    <a:lnTo>
                      <a:pt x="127" y="186"/>
                    </a:lnTo>
                    <a:lnTo>
                      <a:pt x="121" y="194"/>
                    </a:lnTo>
                    <a:lnTo>
                      <a:pt x="117" y="204"/>
                    </a:lnTo>
                    <a:lnTo>
                      <a:pt x="109" y="199"/>
                    </a:lnTo>
                    <a:lnTo>
                      <a:pt x="110" y="192"/>
                    </a:lnTo>
                    <a:lnTo>
                      <a:pt x="113" y="184"/>
                    </a:lnTo>
                    <a:lnTo>
                      <a:pt x="116" y="176"/>
                    </a:lnTo>
                    <a:lnTo>
                      <a:pt x="125" y="172"/>
                    </a:lnTo>
                    <a:lnTo>
                      <a:pt x="131" y="166"/>
                    </a:lnTo>
                    <a:lnTo>
                      <a:pt x="136" y="158"/>
                    </a:lnTo>
                    <a:lnTo>
                      <a:pt x="140" y="150"/>
                    </a:lnTo>
                    <a:lnTo>
                      <a:pt x="144" y="142"/>
                    </a:lnTo>
                    <a:lnTo>
                      <a:pt x="149" y="134"/>
                    </a:lnTo>
                    <a:lnTo>
                      <a:pt x="155" y="127"/>
                    </a:lnTo>
                    <a:lnTo>
                      <a:pt x="163" y="122"/>
                    </a:lnTo>
                    <a:lnTo>
                      <a:pt x="173" y="120"/>
                    </a:lnTo>
                    <a:lnTo>
                      <a:pt x="185" y="119"/>
                    </a:lnTo>
                    <a:lnTo>
                      <a:pt x="192" y="119"/>
                    </a:lnTo>
                    <a:lnTo>
                      <a:pt x="195" y="119"/>
                    </a:lnTo>
                    <a:lnTo>
                      <a:pt x="194" y="116"/>
                    </a:lnTo>
                    <a:lnTo>
                      <a:pt x="187" y="114"/>
                    </a:lnTo>
                    <a:lnTo>
                      <a:pt x="180" y="113"/>
                    </a:lnTo>
                    <a:lnTo>
                      <a:pt x="173" y="114"/>
                    </a:lnTo>
                    <a:lnTo>
                      <a:pt x="166" y="116"/>
                    </a:lnTo>
                    <a:lnTo>
                      <a:pt x="159" y="119"/>
                    </a:lnTo>
                    <a:lnTo>
                      <a:pt x="152" y="123"/>
                    </a:lnTo>
                    <a:lnTo>
                      <a:pt x="146" y="127"/>
                    </a:lnTo>
                    <a:lnTo>
                      <a:pt x="140" y="131"/>
                    </a:lnTo>
                    <a:lnTo>
                      <a:pt x="133" y="139"/>
                    </a:lnTo>
                    <a:lnTo>
                      <a:pt x="129" y="150"/>
                    </a:lnTo>
                    <a:lnTo>
                      <a:pt x="125" y="157"/>
                    </a:lnTo>
                    <a:lnTo>
                      <a:pt x="116" y="158"/>
                    </a:lnTo>
                    <a:lnTo>
                      <a:pt x="118" y="141"/>
                    </a:lnTo>
                    <a:lnTo>
                      <a:pt x="120" y="122"/>
                    </a:lnTo>
                    <a:lnTo>
                      <a:pt x="127" y="105"/>
                    </a:lnTo>
                    <a:lnTo>
                      <a:pt x="142" y="93"/>
                    </a:lnTo>
                    <a:lnTo>
                      <a:pt x="143" y="89"/>
                    </a:lnTo>
                    <a:lnTo>
                      <a:pt x="146" y="78"/>
                    </a:lnTo>
                    <a:lnTo>
                      <a:pt x="147" y="68"/>
                    </a:lnTo>
                    <a:lnTo>
                      <a:pt x="142" y="63"/>
                    </a:lnTo>
                    <a:lnTo>
                      <a:pt x="137" y="58"/>
                    </a:lnTo>
                    <a:lnTo>
                      <a:pt x="135" y="51"/>
                    </a:lnTo>
                    <a:lnTo>
                      <a:pt x="135" y="44"/>
                    </a:lnTo>
                    <a:lnTo>
                      <a:pt x="137" y="36"/>
                    </a:lnTo>
                    <a:lnTo>
                      <a:pt x="142" y="31"/>
                    </a:lnTo>
                    <a:lnTo>
                      <a:pt x="147" y="27"/>
                    </a:lnTo>
                    <a:lnTo>
                      <a:pt x="152" y="24"/>
                    </a:lnTo>
                    <a:lnTo>
                      <a:pt x="158" y="27"/>
                    </a:lnTo>
                    <a:lnTo>
                      <a:pt x="164" y="29"/>
                    </a:lnTo>
                    <a:lnTo>
                      <a:pt x="169" y="27"/>
                    </a:lnTo>
                    <a:lnTo>
                      <a:pt x="174" y="28"/>
                    </a:lnTo>
                    <a:lnTo>
                      <a:pt x="178" y="30"/>
                    </a:lnTo>
                    <a:lnTo>
                      <a:pt x="181" y="34"/>
                    </a:lnTo>
                    <a:lnTo>
                      <a:pt x="184" y="40"/>
                    </a:lnTo>
                    <a:lnTo>
                      <a:pt x="181" y="47"/>
                    </a:lnTo>
                    <a:lnTo>
                      <a:pt x="174" y="51"/>
                    </a:lnTo>
                    <a:lnTo>
                      <a:pt x="167" y="52"/>
                    </a:lnTo>
                    <a:lnTo>
                      <a:pt x="164" y="46"/>
                    </a:lnTo>
                    <a:lnTo>
                      <a:pt x="163" y="40"/>
                    </a:lnTo>
                    <a:lnTo>
                      <a:pt x="164" y="35"/>
                    </a:lnTo>
                    <a:lnTo>
                      <a:pt x="164" y="29"/>
                    </a:lnTo>
                    <a:lnTo>
                      <a:pt x="158" y="27"/>
                    </a:lnTo>
                    <a:lnTo>
                      <a:pt x="157" y="31"/>
                    </a:lnTo>
                    <a:lnTo>
                      <a:pt x="156" y="37"/>
                    </a:lnTo>
                    <a:lnTo>
                      <a:pt x="157" y="44"/>
                    </a:lnTo>
                    <a:lnTo>
                      <a:pt x="157" y="50"/>
                    </a:lnTo>
                    <a:lnTo>
                      <a:pt x="161" y="53"/>
                    </a:lnTo>
                    <a:lnTo>
                      <a:pt x="166" y="57"/>
                    </a:lnTo>
                    <a:lnTo>
                      <a:pt x="171" y="58"/>
                    </a:lnTo>
                    <a:lnTo>
                      <a:pt x="178" y="58"/>
                    </a:lnTo>
                    <a:lnTo>
                      <a:pt x="184" y="54"/>
                    </a:lnTo>
                    <a:lnTo>
                      <a:pt x="188" y="50"/>
                    </a:lnTo>
                    <a:lnTo>
                      <a:pt x="190" y="44"/>
                    </a:lnTo>
                    <a:lnTo>
                      <a:pt x="190" y="38"/>
                    </a:lnTo>
                    <a:lnTo>
                      <a:pt x="189" y="32"/>
                    </a:lnTo>
                    <a:lnTo>
                      <a:pt x="186" y="27"/>
                    </a:lnTo>
                    <a:lnTo>
                      <a:pt x="181" y="22"/>
                    </a:lnTo>
                    <a:lnTo>
                      <a:pt x="177" y="19"/>
                    </a:lnTo>
                    <a:lnTo>
                      <a:pt x="181" y="16"/>
                    </a:lnTo>
                    <a:lnTo>
                      <a:pt x="186" y="15"/>
                    </a:lnTo>
                    <a:lnTo>
                      <a:pt x="190" y="15"/>
                    </a:lnTo>
                    <a:lnTo>
                      <a:pt x="194" y="16"/>
                    </a:lnTo>
                    <a:lnTo>
                      <a:pt x="203" y="2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10" name="未知"/>
              <p:cNvSpPr>
                <a:spLocks/>
              </p:cNvSpPr>
              <p:nvPr/>
            </p:nvSpPr>
            <p:spPr bwMode="auto">
              <a:xfrm>
                <a:off x="1199" y="64"/>
                <a:ext cx="107" cy="66"/>
              </a:xfrm>
              <a:custGeom>
                <a:avLst/>
                <a:gdLst>
                  <a:gd name="T0" fmla="*/ 0 w 216"/>
                  <a:gd name="T1" fmla="*/ 0 h 134"/>
                  <a:gd name="T2" fmla="*/ 0 w 216"/>
                  <a:gd name="T3" fmla="*/ 0 h 134"/>
                  <a:gd name="T4" fmla="*/ 0 w 216"/>
                  <a:gd name="T5" fmla="*/ 0 h 134"/>
                  <a:gd name="T6" fmla="*/ 0 w 216"/>
                  <a:gd name="T7" fmla="*/ 0 h 134"/>
                  <a:gd name="T8" fmla="*/ 0 w 216"/>
                  <a:gd name="T9" fmla="*/ 0 h 134"/>
                  <a:gd name="T10" fmla="*/ 0 w 216"/>
                  <a:gd name="T11" fmla="*/ 0 h 134"/>
                  <a:gd name="T12" fmla="*/ 0 w 216"/>
                  <a:gd name="T13" fmla="*/ 0 h 134"/>
                  <a:gd name="T14" fmla="*/ 0 w 216"/>
                  <a:gd name="T15" fmla="*/ 0 h 134"/>
                  <a:gd name="T16" fmla="*/ 0 w 216"/>
                  <a:gd name="T17" fmla="*/ 0 h 134"/>
                  <a:gd name="T18" fmla="*/ 0 w 216"/>
                  <a:gd name="T19" fmla="*/ 0 h 134"/>
                  <a:gd name="T20" fmla="*/ 0 w 216"/>
                  <a:gd name="T21" fmla="*/ 0 h 134"/>
                  <a:gd name="T22" fmla="*/ 0 w 216"/>
                  <a:gd name="T23" fmla="*/ 0 h 134"/>
                  <a:gd name="T24" fmla="*/ 0 w 216"/>
                  <a:gd name="T25" fmla="*/ 0 h 134"/>
                  <a:gd name="T26" fmla="*/ 0 w 216"/>
                  <a:gd name="T27" fmla="*/ 0 h 134"/>
                  <a:gd name="T28" fmla="*/ 0 w 216"/>
                  <a:gd name="T29" fmla="*/ 0 h 134"/>
                  <a:gd name="T30" fmla="*/ 0 w 216"/>
                  <a:gd name="T31" fmla="*/ 0 h 134"/>
                  <a:gd name="T32" fmla="*/ 0 w 216"/>
                  <a:gd name="T33" fmla="*/ 0 h 134"/>
                  <a:gd name="T34" fmla="*/ 0 w 216"/>
                  <a:gd name="T35" fmla="*/ 0 h 134"/>
                  <a:gd name="T36" fmla="*/ 0 w 216"/>
                  <a:gd name="T37" fmla="*/ 0 h 134"/>
                  <a:gd name="T38" fmla="*/ 0 w 216"/>
                  <a:gd name="T39" fmla="*/ 0 h 134"/>
                  <a:gd name="T40" fmla="*/ 0 w 216"/>
                  <a:gd name="T41" fmla="*/ 0 h 134"/>
                  <a:gd name="T42" fmla="*/ 0 w 216"/>
                  <a:gd name="T43" fmla="*/ 0 h 134"/>
                  <a:gd name="T44" fmla="*/ 0 w 216"/>
                  <a:gd name="T45" fmla="*/ 0 h 134"/>
                  <a:gd name="T46" fmla="*/ 0 w 216"/>
                  <a:gd name="T47" fmla="*/ 0 h 134"/>
                  <a:gd name="T48" fmla="*/ 0 w 216"/>
                  <a:gd name="T49" fmla="*/ 0 h 134"/>
                  <a:gd name="T50" fmla="*/ 0 w 216"/>
                  <a:gd name="T51" fmla="*/ 0 h 134"/>
                  <a:gd name="T52" fmla="*/ 0 w 216"/>
                  <a:gd name="T53" fmla="*/ 0 h 134"/>
                  <a:gd name="T54" fmla="*/ 0 w 216"/>
                  <a:gd name="T55" fmla="*/ 0 h 134"/>
                  <a:gd name="T56" fmla="*/ 0 w 216"/>
                  <a:gd name="T57" fmla="*/ 0 h 134"/>
                  <a:gd name="T58" fmla="*/ 0 w 216"/>
                  <a:gd name="T59" fmla="*/ 0 h 134"/>
                  <a:gd name="T60" fmla="*/ 0 w 216"/>
                  <a:gd name="T61" fmla="*/ 0 h 134"/>
                  <a:gd name="T62" fmla="*/ 0 w 216"/>
                  <a:gd name="T63" fmla="*/ 0 h 134"/>
                  <a:gd name="T64" fmla="*/ 0 w 216"/>
                  <a:gd name="T65" fmla="*/ 0 h 134"/>
                  <a:gd name="T66" fmla="*/ 0 w 216"/>
                  <a:gd name="T67" fmla="*/ 0 h 134"/>
                  <a:gd name="T68" fmla="*/ 0 w 216"/>
                  <a:gd name="T69" fmla="*/ 0 h 134"/>
                  <a:gd name="T70" fmla="*/ 0 w 216"/>
                  <a:gd name="T71" fmla="*/ 0 h 134"/>
                  <a:gd name="T72" fmla="*/ 0 w 216"/>
                  <a:gd name="T73" fmla="*/ 0 h 134"/>
                  <a:gd name="T74" fmla="*/ 0 w 216"/>
                  <a:gd name="T75" fmla="*/ 0 h 134"/>
                  <a:gd name="T76" fmla="*/ 0 w 216"/>
                  <a:gd name="T77" fmla="*/ 0 h 134"/>
                  <a:gd name="T78" fmla="*/ 0 w 216"/>
                  <a:gd name="T79" fmla="*/ 0 h 134"/>
                  <a:gd name="T80" fmla="*/ 0 w 216"/>
                  <a:gd name="T81" fmla="*/ 0 h 134"/>
                  <a:gd name="T82" fmla="*/ 0 w 216"/>
                  <a:gd name="T83" fmla="*/ 0 h 134"/>
                  <a:gd name="T84" fmla="*/ 0 w 216"/>
                  <a:gd name="T85" fmla="*/ 0 h 134"/>
                  <a:gd name="T86" fmla="*/ 0 w 216"/>
                  <a:gd name="T87" fmla="*/ 0 h 134"/>
                  <a:gd name="T88" fmla="*/ 0 w 216"/>
                  <a:gd name="T89" fmla="*/ 0 h 13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16" h="134">
                    <a:moveTo>
                      <a:pt x="189" y="134"/>
                    </a:moveTo>
                    <a:lnTo>
                      <a:pt x="180" y="133"/>
                    </a:lnTo>
                    <a:lnTo>
                      <a:pt x="173" y="129"/>
                    </a:lnTo>
                    <a:lnTo>
                      <a:pt x="168" y="125"/>
                    </a:lnTo>
                    <a:lnTo>
                      <a:pt x="163" y="119"/>
                    </a:lnTo>
                    <a:lnTo>
                      <a:pt x="161" y="111"/>
                    </a:lnTo>
                    <a:lnTo>
                      <a:pt x="163" y="104"/>
                    </a:lnTo>
                    <a:lnTo>
                      <a:pt x="166" y="98"/>
                    </a:lnTo>
                    <a:lnTo>
                      <a:pt x="169" y="92"/>
                    </a:lnTo>
                    <a:lnTo>
                      <a:pt x="175" y="91"/>
                    </a:lnTo>
                    <a:lnTo>
                      <a:pt x="181" y="89"/>
                    </a:lnTo>
                    <a:lnTo>
                      <a:pt x="184" y="90"/>
                    </a:lnTo>
                    <a:lnTo>
                      <a:pt x="188" y="93"/>
                    </a:lnTo>
                    <a:lnTo>
                      <a:pt x="190" y="99"/>
                    </a:lnTo>
                    <a:lnTo>
                      <a:pt x="189" y="105"/>
                    </a:lnTo>
                    <a:lnTo>
                      <a:pt x="187" y="110"/>
                    </a:lnTo>
                    <a:lnTo>
                      <a:pt x="183" y="113"/>
                    </a:lnTo>
                    <a:lnTo>
                      <a:pt x="171" y="111"/>
                    </a:lnTo>
                    <a:lnTo>
                      <a:pt x="171" y="115"/>
                    </a:lnTo>
                    <a:lnTo>
                      <a:pt x="173" y="119"/>
                    </a:lnTo>
                    <a:lnTo>
                      <a:pt x="176" y="122"/>
                    </a:lnTo>
                    <a:lnTo>
                      <a:pt x="180" y="125"/>
                    </a:lnTo>
                    <a:lnTo>
                      <a:pt x="187" y="126"/>
                    </a:lnTo>
                    <a:lnTo>
                      <a:pt x="193" y="122"/>
                    </a:lnTo>
                    <a:lnTo>
                      <a:pt x="197" y="118"/>
                    </a:lnTo>
                    <a:lnTo>
                      <a:pt x="202" y="113"/>
                    </a:lnTo>
                    <a:lnTo>
                      <a:pt x="205" y="103"/>
                    </a:lnTo>
                    <a:lnTo>
                      <a:pt x="204" y="93"/>
                    </a:lnTo>
                    <a:lnTo>
                      <a:pt x="199" y="84"/>
                    </a:lnTo>
                    <a:lnTo>
                      <a:pt x="195" y="75"/>
                    </a:lnTo>
                    <a:lnTo>
                      <a:pt x="193" y="70"/>
                    </a:lnTo>
                    <a:lnTo>
                      <a:pt x="188" y="68"/>
                    </a:lnTo>
                    <a:lnTo>
                      <a:pt x="184" y="66"/>
                    </a:lnTo>
                    <a:lnTo>
                      <a:pt x="179" y="64"/>
                    </a:lnTo>
                    <a:lnTo>
                      <a:pt x="174" y="64"/>
                    </a:lnTo>
                    <a:lnTo>
                      <a:pt x="168" y="64"/>
                    </a:lnTo>
                    <a:lnTo>
                      <a:pt x="164" y="64"/>
                    </a:lnTo>
                    <a:lnTo>
                      <a:pt x="159" y="64"/>
                    </a:lnTo>
                    <a:lnTo>
                      <a:pt x="146" y="72"/>
                    </a:lnTo>
                    <a:lnTo>
                      <a:pt x="136" y="81"/>
                    </a:lnTo>
                    <a:lnTo>
                      <a:pt x="127" y="91"/>
                    </a:lnTo>
                    <a:lnTo>
                      <a:pt x="118" y="102"/>
                    </a:lnTo>
                    <a:lnTo>
                      <a:pt x="108" y="111"/>
                    </a:lnTo>
                    <a:lnTo>
                      <a:pt x="97" y="118"/>
                    </a:lnTo>
                    <a:lnTo>
                      <a:pt x="83" y="120"/>
                    </a:lnTo>
                    <a:lnTo>
                      <a:pt x="66" y="118"/>
                    </a:lnTo>
                    <a:lnTo>
                      <a:pt x="59" y="113"/>
                    </a:lnTo>
                    <a:lnTo>
                      <a:pt x="55" y="106"/>
                    </a:lnTo>
                    <a:lnTo>
                      <a:pt x="52" y="99"/>
                    </a:lnTo>
                    <a:lnTo>
                      <a:pt x="49" y="92"/>
                    </a:lnTo>
                    <a:lnTo>
                      <a:pt x="51" y="84"/>
                    </a:lnTo>
                    <a:lnTo>
                      <a:pt x="57" y="77"/>
                    </a:lnTo>
                    <a:lnTo>
                      <a:pt x="61" y="70"/>
                    </a:lnTo>
                    <a:lnTo>
                      <a:pt x="60" y="62"/>
                    </a:lnTo>
                    <a:lnTo>
                      <a:pt x="57" y="59"/>
                    </a:lnTo>
                    <a:lnTo>
                      <a:pt x="52" y="57"/>
                    </a:lnTo>
                    <a:lnTo>
                      <a:pt x="47" y="55"/>
                    </a:lnTo>
                    <a:lnTo>
                      <a:pt x="43" y="55"/>
                    </a:lnTo>
                    <a:lnTo>
                      <a:pt x="37" y="64"/>
                    </a:lnTo>
                    <a:lnTo>
                      <a:pt x="31" y="70"/>
                    </a:lnTo>
                    <a:lnTo>
                      <a:pt x="23" y="75"/>
                    </a:lnTo>
                    <a:lnTo>
                      <a:pt x="12" y="73"/>
                    </a:lnTo>
                    <a:lnTo>
                      <a:pt x="6" y="69"/>
                    </a:lnTo>
                    <a:lnTo>
                      <a:pt x="2" y="61"/>
                    </a:lnTo>
                    <a:lnTo>
                      <a:pt x="0" y="53"/>
                    </a:lnTo>
                    <a:lnTo>
                      <a:pt x="1" y="45"/>
                    </a:lnTo>
                    <a:lnTo>
                      <a:pt x="6" y="32"/>
                    </a:lnTo>
                    <a:lnTo>
                      <a:pt x="13" y="23"/>
                    </a:lnTo>
                    <a:lnTo>
                      <a:pt x="20" y="15"/>
                    </a:lnTo>
                    <a:lnTo>
                      <a:pt x="29" y="11"/>
                    </a:lnTo>
                    <a:lnTo>
                      <a:pt x="39" y="6"/>
                    </a:lnTo>
                    <a:lnTo>
                      <a:pt x="50" y="4"/>
                    </a:lnTo>
                    <a:lnTo>
                      <a:pt x="62" y="1"/>
                    </a:lnTo>
                    <a:lnTo>
                      <a:pt x="75" y="0"/>
                    </a:lnTo>
                    <a:lnTo>
                      <a:pt x="90" y="1"/>
                    </a:lnTo>
                    <a:lnTo>
                      <a:pt x="107" y="4"/>
                    </a:lnTo>
                    <a:lnTo>
                      <a:pt x="125" y="9"/>
                    </a:lnTo>
                    <a:lnTo>
                      <a:pt x="143" y="15"/>
                    </a:lnTo>
                    <a:lnTo>
                      <a:pt x="160" y="24"/>
                    </a:lnTo>
                    <a:lnTo>
                      <a:pt x="176" y="35"/>
                    </a:lnTo>
                    <a:lnTo>
                      <a:pt x="190" y="46"/>
                    </a:lnTo>
                    <a:lnTo>
                      <a:pt x="201" y="59"/>
                    </a:lnTo>
                    <a:lnTo>
                      <a:pt x="206" y="67"/>
                    </a:lnTo>
                    <a:lnTo>
                      <a:pt x="212" y="77"/>
                    </a:lnTo>
                    <a:lnTo>
                      <a:pt x="216" y="89"/>
                    </a:lnTo>
                    <a:lnTo>
                      <a:pt x="216" y="102"/>
                    </a:lnTo>
                    <a:lnTo>
                      <a:pt x="213" y="112"/>
                    </a:lnTo>
                    <a:lnTo>
                      <a:pt x="207" y="121"/>
                    </a:lnTo>
                    <a:lnTo>
                      <a:pt x="199" y="129"/>
                    </a:lnTo>
                    <a:lnTo>
                      <a:pt x="189" y="134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11" name="未知"/>
              <p:cNvSpPr>
                <a:spLocks/>
              </p:cNvSpPr>
              <p:nvPr/>
            </p:nvSpPr>
            <p:spPr bwMode="auto">
              <a:xfrm>
                <a:off x="1234" y="81"/>
                <a:ext cx="45" cy="11"/>
              </a:xfrm>
              <a:custGeom>
                <a:avLst/>
                <a:gdLst>
                  <a:gd name="T0" fmla="*/ 1 w 89"/>
                  <a:gd name="T1" fmla="*/ 1 h 22"/>
                  <a:gd name="T2" fmla="*/ 0 w 89"/>
                  <a:gd name="T3" fmla="*/ 1 h 22"/>
                  <a:gd name="T4" fmla="*/ 0 w 89"/>
                  <a:gd name="T5" fmla="*/ 1 h 22"/>
                  <a:gd name="T6" fmla="*/ 1 w 89"/>
                  <a:gd name="T7" fmla="*/ 1 h 22"/>
                  <a:gd name="T8" fmla="*/ 1 w 89"/>
                  <a:gd name="T9" fmla="*/ 1 h 22"/>
                  <a:gd name="T10" fmla="*/ 1 w 89"/>
                  <a:gd name="T11" fmla="*/ 1 h 22"/>
                  <a:gd name="T12" fmla="*/ 1 w 89"/>
                  <a:gd name="T13" fmla="*/ 1 h 22"/>
                  <a:gd name="T14" fmla="*/ 1 w 89"/>
                  <a:gd name="T15" fmla="*/ 0 h 22"/>
                  <a:gd name="T16" fmla="*/ 1 w 89"/>
                  <a:gd name="T17" fmla="*/ 0 h 22"/>
                  <a:gd name="T18" fmla="*/ 1 w 89"/>
                  <a:gd name="T19" fmla="*/ 0 h 22"/>
                  <a:gd name="T20" fmla="*/ 1 w 89"/>
                  <a:gd name="T21" fmla="*/ 0 h 22"/>
                  <a:gd name="T22" fmla="*/ 1 w 89"/>
                  <a:gd name="T23" fmla="*/ 1 h 22"/>
                  <a:gd name="T24" fmla="*/ 1 w 89"/>
                  <a:gd name="T25" fmla="*/ 1 h 22"/>
                  <a:gd name="T26" fmla="*/ 1 w 89"/>
                  <a:gd name="T27" fmla="*/ 1 h 22"/>
                  <a:gd name="T28" fmla="*/ 1 w 89"/>
                  <a:gd name="T29" fmla="*/ 1 h 22"/>
                  <a:gd name="T30" fmla="*/ 1 w 89"/>
                  <a:gd name="T31" fmla="*/ 1 h 22"/>
                  <a:gd name="T32" fmla="*/ 1 w 89"/>
                  <a:gd name="T33" fmla="*/ 1 h 22"/>
                  <a:gd name="T34" fmla="*/ 1 w 89"/>
                  <a:gd name="T35" fmla="*/ 1 h 22"/>
                  <a:gd name="T36" fmla="*/ 1 w 89"/>
                  <a:gd name="T37" fmla="*/ 1 h 22"/>
                  <a:gd name="T38" fmla="*/ 1 w 89"/>
                  <a:gd name="T39" fmla="*/ 1 h 22"/>
                  <a:gd name="T40" fmla="*/ 1 w 89"/>
                  <a:gd name="T41" fmla="*/ 1 h 22"/>
                  <a:gd name="T42" fmla="*/ 1 w 89"/>
                  <a:gd name="T43" fmla="*/ 1 h 22"/>
                  <a:gd name="T44" fmla="*/ 1 w 89"/>
                  <a:gd name="T45" fmla="*/ 1 h 22"/>
                  <a:gd name="T46" fmla="*/ 1 w 89"/>
                  <a:gd name="T47" fmla="*/ 1 h 22"/>
                  <a:gd name="T48" fmla="*/ 1 w 89"/>
                  <a:gd name="T49" fmla="*/ 1 h 22"/>
                  <a:gd name="T50" fmla="*/ 1 w 89"/>
                  <a:gd name="T51" fmla="*/ 1 h 22"/>
                  <a:gd name="T52" fmla="*/ 1 w 89"/>
                  <a:gd name="T53" fmla="*/ 1 h 2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89" h="22">
                    <a:moveTo>
                      <a:pt x="3" y="22"/>
                    </a:moveTo>
                    <a:lnTo>
                      <a:pt x="0" y="22"/>
                    </a:lnTo>
                    <a:lnTo>
                      <a:pt x="0" y="14"/>
                    </a:lnTo>
                    <a:lnTo>
                      <a:pt x="6" y="8"/>
                    </a:lnTo>
                    <a:lnTo>
                      <a:pt x="15" y="6"/>
                    </a:lnTo>
                    <a:lnTo>
                      <a:pt x="21" y="1"/>
                    </a:lnTo>
                    <a:lnTo>
                      <a:pt x="26" y="1"/>
                    </a:lnTo>
                    <a:lnTo>
                      <a:pt x="32" y="0"/>
                    </a:lnTo>
                    <a:lnTo>
                      <a:pt x="36" y="0"/>
                    </a:lnTo>
                    <a:lnTo>
                      <a:pt x="43" y="0"/>
                    </a:lnTo>
                    <a:lnTo>
                      <a:pt x="49" y="0"/>
                    </a:lnTo>
                    <a:lnTo>
                      <a:pt x="56" y="1"/>
                    </a:lnTo>
                    <a:lnTo>
                      <a:pt x="63" y="2"/>
                    </a:lnTo>
                    <a:lnTo>
                      <a:pt x="70" y="3"/>
                    </a:lnTo>
                    <a:lnTo>
                      <a:pt x="73" y="3"/>
                    </a:lnTo>
                    <a:lnTo>
                      <a:pt x="78" y="4"/>
                    </a:lnTo>
                    <a:lnTo>
                      <a:pt x="82" y="6"/>
                    </a:lnTo>
                    <a:lnTo>
                      <a:pt x="86" y="7"/>
                    </a:lnTo>
                    <a:lnTo>
                      <a:pt x="89" y="9"/>
                    </a:lnTo>
                    <a:lnTo>
                      <a:pt x="78" y="8"/>
                    </a:lnTo>
                    <a:lnTo>
                      <a:pt x="66" y="7"/>
                    </a:lnTo>
                    <a:lnTo>
                      <a:pt x="55" y="7"/>
                    </a:lnTo>
                    <a:lnTo>
                      <a:pt x="42" y="7"/>
                    </a:lnTo>
                    <a:lnTo>
                      <a:pt x="31" y="8"/>
                    </a:lnTo>
                    <a:lnTo>
                      <a:pt x="20" y="11"/>
                    </a:lnTo>
                    <a:lnTo>
                      <a:pt x="11" y="16"/>
                    </a:lnTo>
                    <a:lnTo>
                      <a:pt x="3" y="22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12" name="未知"/>
              <p:cNvSpPr>
                <a:spLocks/>
              </p:cNvSpPr>
              <p:nvPr/>
            </p:nvSpPr>
            <p:spPr bwMode="auto">
              <a:xfrm>
                <a:off x="1234" y="196"/>
                <a:ext cx="3" cy="8"/>
              </a:xfrm>
              <a:custGeom>
                <a:avLst/>
                <a:gdLst>
                  <a:gd name="T0" fmla="*/ 0 w 7"/>
                  <a:gd name="T1" fmla="*/ 1 h 15"/>
                  <a:gd name="T2" fmla="*/ 0 w 7"/>
                  <a:gd name="T3" fmla="*/ 1 h 15"/>
                  <a:gd name="T4" fmla="*/ 0 w 7"/>
                  <a:gd name="T5" fmla="*/ 1 h 15"/>
                  <a:gd name="T6" fmla="*/ 0 w 7"/>
                  <a:gd name="T7" fmla="*/ 1 h 15"/>
                  <a:gd name="T8" fmla="*/ 0 w 7"/>
                  <a:gd name="T9" fmla="*/ 0 h 15"/>
                  <a:gd name="T10" fmla="*/ 0 w 7"/>
                  <a:gd name="T11" fmla="*/ 0 h 15"/>
                  <a:gd name="T12" fmla="*/ 0 w 7"/>
                  <a:gd name="T13" fmla="*/ 1 h 15"/>
                  <a:gd name="T14" fmla="*/ 0 w 7"/>
                  <a:gd name="T15" fmla="*/ 1 h 15"/>
                  <a:gd name="T16" fmla="*/ 0 w 7"/>
                  <a:gd name="T17" fmla="*/ 1 h 15"/>
                  <a:gd name="T18" fmla="*/ 0 w 7"/>
                  <a:gd name="T19" fmla="*/ 1 h 15"/>
                  <a:gd name="T20" fmla="*/ 0 w 7"/>
                  <a:gd name="T21" fmla="*/ 1 h 1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lnTo>
                      <a:pt x="2" y="13"/>
                    </a:lnTo>
                    <a:lnTo>
                      <a:pt x="2" y="8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7" y="4"/>
                    </a:lnTo>
                    <a:lnTo>
                      <a:pt x="7" y="8"/>
                    </a:lnTo>
                    <a:lnTo>
                      <a:pt x="5" y="13"/>
                    </a:lnTo>
                    <a:lnTo>
                      <a:pt x="5" y="14"/>
                    </a:lnTo>
                    <a:lnTo>
                      <a:pt x="4" y="15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13" name="未知"/>
              <p:cNvSpPr>
                <a:spLocks/>
              </p:cNvSpPr>
              <p:nvPr/>
            </p:nvSpPr>
            <p:spPr bwMode="auto">
              <a:xfrm>
                <a:off x="1144" y="174"/>
                <a:ext cx="72" cy="93"/>
              </a:xfrm>
              <a:custGeom>
                <a:avLst/>
                <a:gdLst>
                  <a:gd name="T0" fmla="*/ 0 w 145"/>
                  <a:gd name="T1" fmla="*/ 0 h 187"/>
                  <a:gd name="T2" fmla="*/ 0 w 145"/>
                  <a:gd name="T3" fmla="*/ 0 h 187"/>
                  <a:gd name="T4" fmla="*/ 0 w 145"/>
                  <a:gd name="T5" fmla="*/ 0 h 187"/>
                  <a:gd name="T6" fmla="*/ 0 w 145"/>
                  <a:gd name="T7" fmla="*/ 0 h 187"/>
                  <a:gd name="T8" fmla="*/ 0 w 145"/>
                  <a:gd name="T9" fmla="*/ 0 h 187"/>
                  <a:gd name="T10" fmla="*/ 0 w 145"/>
                  <a:gd name="T11" fmla="*/ 0 h 187"/>
                  <a:gd name="T12" fmla="*/ 0 w 145"/>
                  <a:gd name="T13" fmla="*/ 0 h 187"/>
                  <a:gd name="T14" fmla="*/ 0 w 145"/>
                  <a:gd name="T15" fmla="*/ 0 h 187"/>
                  <a:gd name="T16" fmla="*/ 0 w 145"/>
                  <a:gd name="T17" fmla="*/ 0 h 187"/>
                  <a:gd name="T18" fmla="*/ 0 w 145"/>
                  <a:gd name="T19" fmla="*/ 0 h 187"/>
                  <a:gd name="T20" fmla="*/ 0 w 145"/>
                  <a:gd name="T21" fmla="*/ 0 h 187"/>
                  <a:gd name="T22" fmla="*/ 0 w 145"/>
                  <a:gd name="T23" fmla="*/ 0 h 187"/>
                  <a:gd name="T24" fmla="*/ 0 w 145"/>
                  <a:gd name="T25" fmla="*/ 0 h 187"/>
                  <a:gd name="T26" fmla="*/ 0 w 145"/>
                  <a:gd name="T27" fmla="*/ 0 h 187"/>
                  <a:gd name="T28" fmla="*/ 0 w 145"/>
                  <a:gd name="T29" fmla="*/ 0 h 187"/>
                  <a:gd name="T30" fmla="*/ 0 w 145"/>
                  <a:gd name="T31" fmla="*/ 0 h 187"/>
                  <a:gd name="T32" fmla="*/ 0 w 145"/>
                  <a:gd name="T33" fmla="*/ 0 h 187"/>
                  <a:gd name="T34" fmla="*/ 0 w 145"/>
                  <a:gd name="T35" fmla="*/ 0 h 187"/>
                  <a:gd name="T36" fmla="*/ 0 w 145"/>
                  <a:gd name="T37" fmla="*/ 0 h 187"/>
                  <a:gd name="T38" fmla="*/ 0 w 145"/>
                  <a:gd name="T39" fmla="*/ 0 h 187"/>
                  <a:gd name="T40" fmla="*/ 0 w 145"/>
                  <a:gd name="T41" fmla="*/ 0 h 187"/>
                  <a:gd name="T42" fmla="*/ 0 w 145"/>
                  <a:gd name="T43" fmla="*/ 0 h 187"/>
                  <a:gd name="T44" fmla="*/ 0 w 145"/>
                  <a:gd name="T45" fmla="*/ 0 h 187"/>
                  <a:gd name="T46" fmla="*/ 0 w 145"/>
                  <a:gd name="T47" fmla="*/ 0 h 187"/>
                  <a:gd name="T48" fmla="*/ 0 w 145"/>
                  <a:gd name="T49" fmla="*/ 0 h 187"/>
                  <a:gd name="T50" fmla="*/ 0 w 145"/>
                  <a:gd name="T51" fmla="*/ 0 h 187"/>
                  <a:gd name="T52" fmla="*/ 0 w 145"/>
                  <a:gd name="T53" fmla="*/ 0 h 187"/>
                  <a:gd name="T54" fmla="*/ 0 w 145"/>
                  <a:gd name="T55" fmla="*/ 0 h 187"/>
                  <a:gd name="T56" fmla="*/ 0 w 145"/>
                  <a:gd name="T57" fmla="*/ 0 h 187"/>
                  <a:gd name="T58" fmla="*/ 0 w 145"/>
                  <a:gd name="T59" fmla="*/ 0 h 187"/>
                  <a:gd name="T60" fmla="*/ 0 w 145"/>
                  <a:gd name="T61" fmla="*/ 0 h 187"/>
                  <a:gd name="T62" fmla="*/ 0 w 145"/>
                  <a:gd name="T63" fmla="*/ 0 h 187"/>
                  <a:gd name="T64" fmla="*/ 0 w 145"/>
                  <a:gd name="T65" fmla="*/ 0 h 187"/>
                  <a:gd name="T66" fmla="*/ 0 w 145"/>
                  <a:gd name="T67" fmla="*/ 0 h 187"/>
                  <a:gd name="T68" fmla="*/ 0 w 145"/>
                  <a:gd name="T69" fmla="*/ 0 h 187"/>
                  <a:gd name="T70" fmla="*/ 0 w 145"/>
                  <a:gd name="T71" fmla="*/ 0 h 187"/>
                  <a:gd name="T72" fmla="*/ 0 w 145"/>
                  <a:gd name="T73" fmla="*/ 0 h 187"/>
                  <a:gd name="T74" fmla="*/ 0 w 145"/>
                  <a:gd name="T75" fmla="*/ 0 h 187"/>
                  <a:gd name="T76" fmla="*/ 0 w 145"/>
                  <a:gd name="T77" fmla="*/ 0 h 187"/>
                  <a:gd name="T78" fmla="*/ 0 w 145"/>
                  <a:gd name="T79" fmla="*/ 0 h 187"/>
                  <a:gd name="T80" fmla="*/ 0 w 145"/>
                  <a:gd name="T81" fmla="*/ 0 h 187"/>
                  <a:gd name="T82" fmla="*/ 0 w 145"/>
                  <a:gd name="T83" fmla="*/ 0 h 187"/>
                  <a:gd name="T84" fmla="*/ 0 w 145"/>
                  <a:gd name="T85" fmla="*/ 0 h 187"/>
                  <a:gd name="T86" fmla="*/ 0 w 145"/>
                  <a:gd name="T87" fmla="*/ 0 h 187"/>
                  <a:gd name="T88" fmla="*/ 0 w 145"/>
                  <a:gd name="T89" fmla="*/ 0 h 187"/>
                  <a:gd name="T90" fmla="*/ 0 w 145"/>
                  <a:gd name="T91" fmla="*/ 0 h 187"/>
                  <a:gd name="T92" fmla="*/ 0 w 145"/>
                  <a:gd name="T93" fmla="*/ 0 h 187"/>
                  <a:gd name="T94" fmla="*/ 0 w 145"/>
                  <a:gd name="T95" fmla="*/ 0 h 18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45" h="187">
                    <a:moveTo>
                      <a:pt x="86" y="180"/>
                    </a:moveTo>
                    <a:lnTo>
                      <a:pt x="76" y="183"/>
                    </a:lnTo>
                    <a:lnTo>
                      <a:pt x="65" y="186"/>
                    </a:lnTo>
                    <a:lnTo>
                      <a:pt x="58" y="187"/>
                    </a:lnTo>
                    <a:lnTo>
                      <a:pt x="55" y="187"/>
                    </a:lnTo>
                    <a:lnTo>
                      <a:pt x="45" y="186"/>
                    </a:lnTo>
                    <a:lnTo>
                      <a:pt x="35" y="181"/>
                    </a:lnTo>
                    <a:lnTo>
                      <a:pt x="27" y="174"/>
                    </a:lnTo>
                    <a:lnTo>
                      <a:pt x="23" y="166"/>
                    </a:lnTo>
                    <a:lnTo>
                      <a:pt x="19" y="156"/>
                    </a:lnTo>
                    <a:lnTo>
                      <a:pt x="19" y="148"/>
                    </a:lnTo>
                    <a:lnTo>
                      <a:pt x="24" y="141"/>
                    </a:lnTo>
                    <a:lnTo>
                      <a:pt x="30" y="136"/>
                    </a:lnTo>
                    <a:lnTo>
                      <a:pt x="35" y="135"/>
                    </a:lnTo>
                    <a:lnTo>
                      <a:pt x="42" y="135"/>
                    </a:lnTo>
                    <a:lnTo>
                      <a:pt x="46" y="137"/>
                    </a:lnTo>
                    <a:lnTo>
                      <a:pt x="48" y="138"/>
                    </a:lnTo>
                    <a:lnTo>
                      <a:pt x="48" y="144"/>
                    </a:lnTo>
                    <a:lnTo>
                      <a:pt x="47" y="150"/>
                    </a:lnTo>
                    <a:lnTo>
                      <a:pt x="43" y="153"/>
                    </a:lnTo>
                    <a:lnTo>
                      <a:pt x="39" y="156"/>
                    </a:lnTo>
                    <a:lnTo>
                      <a:pt x="31" y="156"/>
                    </a:lnTo>
                    <a:lnTo>
                      <a:pt x="30" y="163"/>
                    </a:lnTo>
                    <a:lnTo>
                      <a:pt x="32" y="168"/>
                    </a:lnTo>
                    <a:lnTo>
                      <a:pt x="38" y="173"/>
                    </a:lnTo>
                    <a:lnTo>
                      <a:pt x="45" y="176"/>
                    </a:lnTo>
                    <a:lnTo>
                      <a:pt x="52" y="177"/>
                    </a:lnTo>
                    <a:lnTo>
                      <a:pt x="57" y="179"/>
                    </a:lnTo>
                    <a:lnTo>
                      <a:pt x="62" y="179"/>
                    </a:lnTo>
                    <a:lnTo>
                      <a:pt x="63" y="179"/>
                    </a:lnTo>
                    <a:lnTo>
                      <a:pt x="70" y="175"/>
                    </a:lnTo>
                    <a:lnTo>
                      <a:pt x="78" y="171"/>
                    </a:lnTo>
                    <a:lnTo>
                      <a:pt x="86" y="165"/>
                    </a:lnTo>
                    <a:lnTo>
                      <a:pt x="91" y="157"/>
                    </a:lnTo>
                    <a:lnTo>
                      <a:pt x="93" y="149"/>
                    </a:lnTo>
                    <a:lnTo>
                      <a:pt x="96" y="142"/>
                    </a:lnTo>
                    <a:lnTo>
                      <a:pt x="98" y="134"/>
                    </a:lnTo>
                    <a:lnTo>
                      <a:pt x="96" y="126"/>
                    </a:lnTo>
                    <a:lnTo>
                      <a:pt x="92" y="118"/>
                    </a:lnTo>
                    <a:lnTo>
                      <a:pt x="85" y="111"/>
                    </a:lnTo>
                    <a:lnTo>
                      <a:pt x="78" y="107"/>
                    </a:lnTo>
                    <a:lnTo>
                      <a:pt x="70" y="105"/>
                    </a:lnTo>
                    <a:lnTo>
                      <a:pt x="61" y="103"/>
                    </a:lnTo>
                    <a:lnTo>
                      <a:pt x="52" y="101"/>
                    </a:lnTo>
                    <a:lnTo>
                      <a:pt x="41" y="100"/>
                    </a:lnTo>
                    <a:lnTo>
                      <a:pt x="30" y="98"/>
                    </a:lnTo>
                    <a:lnTo>
                      <a:pt x="27" y="98"/>
                    </a:lnTo>
                    <a:lnTo>
                      <a:pt x="23" y="97"/>
                    </a:lnTo>
                    <a:lnTo>
                      <a:pt x="17" y="93"/>
                    </a:lnTo>
                    <a:lnTo>
                      <a:pt x="11" y="89"/>
                    </a:lnTo>
                    <a:lnTo>
                      <a:pt x="4" y="84"/>
                    </a:lnTo>
                    <a:lnTo>
                      <a:pt x="1" y="74"/>
                    </a:lnTo>
                    <a:lnTo>
                      <a:pt x="0" y="63"/>
                    </a:lnTo>
                    <a:lnTo>
                      <a:pt x="1" y="53"/>
                    </a:lnTo>
                    <a:lnTo>
                      <a:pt x="5" y="42"/>
                    </a:lnTo>
                    <a:lnTo>
                      <a:pt x="11" y="39"/>
                    </a:lnTo>
                    <a:lnTo>
                      <a:pt x="16" y="36"/>
                    </a:lnTo>
                    <a:lnTo>
                      <a:pt x="20" y="34"/>
                    </a:lnTo>
                    <a:lnTo>
                      <a:pt x="25" y="31"/>
                    </a:lnTo>
                    <a:lnTo>
                      <a:pt x="24" y="32"/>
                    </a:lnTo>
                    <a:lnTo>
                      <a:pt x="32" y="32"/>
                    </a:lnTo>
                    <a:lnTo>
                      <a:pt x="41" y="34"/>
                    </a:lnTo>
                    <a:lnTo>
                      <a:pt x="49" y="37"/>
                    </a:lnTo>
                    <a:lnTo>
                      <a:pt x="56" y="42"/>
                    </a:lnTo>
                    <a:lnTo>
                      <a:pt x="60" y="47"/>
                    </a:lnTo>
                    <a:lnTo>
                      <a:pt x="63" y="53"/>
                    </a:lnTo>
                    <a:lnTo>
                      <a:pt x="69" y="57"/>
                    </a:lnTo>
                    <a:lnTo>
                      <a:pt x="75" y="58"/>
                    </a:lnTo>
                    <a:lnTo>
                      <a:pt x="79" y="58"/>
                    </a:lnTo>
                    <a:lnTo>
                      <a:pt x="83" y="53"/>
                    </a:lnTo>
                    <a:lnTo>
                      <a:pt x="87" y="49"/>
                    </a:lnTo>
                    <a:lnTo>
                      <a:pt x="91" y="44"/>
                    </a:lnTo>
                    <a:lnTo>
                      <a:pt x="87" y="35"/>
                    </a:lnTo>
                    <a:lnTo>
                      <a:pt x="78" y="28"/>
                    </a:lnTo>
                    <a:lnTo>
                      <a:pt x="71" y="22"/>
                    </a:lnTo>
                    <a:lnTo>
                      <a:pt x="75" y="11"/>
                    </a:lnTo>
                    <a:lnTo>
                      <a:pt x="79" y="6"/>
                    </a:lnTo>
                    <a:lnTo>
                      <a:pt x="85" y="4"/>
                    </a:lnTo>
                    <a:lnTo>
                      <a:pt x="91" y="2"/>
                    </a:lnTo>
                    <a:lnTo>
                      <a:pt x="96" y="0"/>
                    </a:lnTo>
                    <a:lnTo>
                      <a:pt x="105" y="2"/>
                    </a:lnTo>
                    <a:lnTo>
                      <a:pt x="111" y="7"/>
                    </a:lnTo>
                    <a:lnTo>
                      <a:pt x="118" y="12"/>
                    </a:lnTo>
                    <a:lnTo>
                      <a:pt x="125" y="19"/>
                    </a:lnTo>
                    <a:lnTo>
                      <a:pt x="131" y="25"/>
                    </a:lnTo>
                    <a:lnTo>
                      <a:pt x="136" y="34"/>
                    </a:lnTo>
                    <a:lnTo>
                      <a:pt x="140" y="42"/>
                    </a:lnTo>
                    <a:lnTo>
                      <a:pt x="144" y="50"/>
                    </a:lnTo>
                    <a:lnTo>
                      <a:pt x="145" y="69"/>
                    </a:lnTo>
                    <a:lnTo>
                      <a:pt x="144" y="89"/>
                    </a:lnTo>
                    <a:lnTo>
                      <a:pt x="139" y="108"/>
                    </a:lnTo>
                    <a:lnTo>
                      <a:pt x="133" y="127"/>
                    </a:lnTo>
                    <a:lnTo>
                      <a:pt x="124" y="143"/>
                    </a:lnTo>
                    <a:lnTo>
                      <a:pt x="114" y="158"/>
                    </a:lnTo>
                    <a:lnTo>
                      <a:pt x="100" y="171"/>
                    </a:lnTo>
                    <a:lnTo>
                      <a:pt x="86" y="180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14" name="未知"/>
              <p:cNvSpPr>
                <a:spLocks/>
              </p:cNvSpPr>
              <p:nvPr/>
            </p:nvSpPr>
            <p:spPr bwMode="auto">
              <a:xfrm>
                <a:off x="1188" y="201"/>
                <a:ext cx="15" cy="40"/>
              </a:xfrm>
              <a:custGeom>
                <a:avLst/>
                <a:gdLst>
                  <a:gd name="T0" fmla="*/ 1 w 30"/>
                  <a:gd name="T1" fmla="*/ 0 h 81"/>
                  <a:gd name="T2" fmla="*/ 1 w 30"/>
                  <a:gd name="T3" fmla="*/ 0 h 81"/>
                  <a:gd name="T4" fmla="*/ 1 w 30"/>
                  <a:gd name="T5" fmla="*/ 0 h 81"/>
                  <a:gd name="T6" fmla="*/ 1 w 30"/>
                  <a:gd name="T7" fmla="*/ 0 h 81"/>
                  <a:gd name="T8" fmla="*/ 0 w 30"/>
                  <a:gd name="T9" fmla="*/ 0 h 81"/>
                  <a:gd name="T10" fmla="*/ 1 w 30"/>
                  <a:gd name="T11" fmla="*/ 0 h 81"/>
                  <a:gd name="T12" fmla="*/ 1 w 30"/>
                  <a:gd name="T13" fmla="*/ 0 h 81"/>
                  <a:gd name="T14" fmla="*/ 1 w 30"/>
                  <a:gd name="T15" fmla="*/ 0 h 81"/>
                  <a:gd name="T16" fmla="*/ 1 w 30"/>
                  <a:gd name="T17" fmla="*/ 0 h 81"/>
                  <a:gd name="T18" fmla="*/ 1 w 30"/>
                  <a:gd name="T19" fmla="*/ 0 h 81"/>
                  <a:gd name="T20" fmla="*/ 1 w 30"/>
                  <a:gd name="T21" fmla="*/ 0 h 8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0" h="81">
                    <a:moveTo>
                      <a:pt x="26" y="81"/>
                    </a:moveTo>
                    <a:lnTo>
                      <a:pt x="26" y="60"/>
                    </a:lnTo>
                    <a:lnTo>
                      <a:pt x="20" y="39"/>
                    </a:lnTo>
                    <a:lnTo>
                      <a:pt x="12" y="2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18" y="8"/>
                    </a:lnTo>
                    <a:lnTo>
                      <a:pt x="23" y="22"/>
                    </a:lnTo>
                    <a:lnTo>
                      <a:pt x="28" y="38"/>
                    </a:lnTo>
                    <a:lnTo>
                      <a:pt x="30" y="54"/>
                    </a:lnTo>
                    <a:lnTo>
                      <a:pt x="26" y="81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15" name="未知"/>
              <p:cNvSpPr>
                <a:spLocks/>
              </p:cNvSpPr>
              <p:nvPr/>
            </p:nvSpPr>
            <p:spPr bwMode="auto">
              <a:xfrm>
                <a:off x="1067" y="45"/>
                <a:ext cx="83" cy="99"/>
              </a:xfrm>
              <a:custGeom>
                <a:avLst/>
                <a:gdLst>
                  <a:gd name="T0" fmla="*/ 0 w 167"/>
                  <a:gd name="T1" fmla="*/ 0 h 199"/>
                  <a:gd name="T2" fmla="*/ 0 w 167"/>
                  <a:gd name="T3" fmla="*/ 0 h 199"/>
                  <a:gd name="T4" fmla="*/ 0 w 167"/>
                  <a:gd name="T5" fmla="*/ 0 h 199"/>
                  <a:gd name="T6" fmla="*/ 0 w 167"/>
                  <a:gd name="T7" fmla="*/ 0 h 199"/>
                  <a:gd name="T8" fmla="*/ 0 w 167"/>
                  <a:gd name="T9" fmla="*/ 0 h 199"/>
                  <a:gd name="T10" fmla="*/ 0 w 167"/>
                  <a:gd name="T11" fmla="*/ 0 h 199"/>
                  <a:gd name="T12" fmla="*/ 0 w 167"/>
                  <a:gd name="T13" fmla="*/ 0 h 199"/>
                  <a:gd name="T14" fmla="*/ 0 w 167"/>
                  <a:gd name="T15" fmla="*/ 0 h 199"/>
                  <a:gd name="T16" fmla="*/ 0 w 167"/>
                  <a:gd name="T17" fmla="*/ 0 h 199"/>
                  <a:gd name="T18" fmla="*/ 0 w 167"/>
                  <a:gd name="T19" fmla="*/ 0 h 199"/>
                  <a:gd name="T20" fmla="*/ 0 w 167"/>
                  <a:gd name="T21" fmla="*/ 0 h 199"/>
                  <a:gd name="T22" fmla="*/ 0 w 167"/>
                  <a:gd name="T23" fmla="*/ 0 h 199"/>
                  <a:gd name="T24" fmla="*/ 0 w 167"/>
                  <a:gd name="T25" fmla="*/ 0 h 199"/>
                  <a:gd name="T26" fmla="*/ 0 w 167"/>
                  <a:gd name="T27" fmla="*/ 0 h 199"/>
                  <a:gd name="T28" fmla="*/ 0 w 167"/>
                  <a:gd name="T29" fmla="*/ 0 h 199"/>
                  <a:gd name="T30" fmla="*/ 0 w 167"/>
                  <a:gd name="T31" fmla="*/ 0 h 199"/>
                  <a:gd name="T32" fmla="*/ 0 w 167"/>
                  <a:gd name="T33" fmla="*/ 0 h 199"/>
                  <a:gd name="T34" fmla="*/ 0 w 167"/>
                  <a:gd name="T35" fmla="*/ 0 h 199"/>
                  <a:gd name="T36" fmla="*/ 0 w 167"/>
                  <a:gd name="T37" fmla="*/ 0 h 199"/>
                  <a:gd name="T38" fmla="*/ 0 w 167"/>
                  <a:gd name="T39" fmla="*/ 0 h 199"/>
                  <a:gd name="T40" fmla="*/ 0 w 167"/>
                  <a:gd name="T41" fmla="*/ 0 h 199"/>
                  <a:gd name="T42" fmla="*/ 0 w 167"/>
                  <a:gd name="T43" fmla="*/ 0 h 199"/>
                  <a:gd name="T44" fmla="*/ 0 w 167"/>
                  <a:gd name="T45" fmla="*/ 0 h 199"/>
                  <a:gd name="T46" fmla="*/ 0 w 167"/>
                  <a:gd name="T47" fmla="*/ 0 h 199"/>
                  <a:gd name="T48" fmla="*/ 0 w 167"/>
                  <a:gd name="T49" fmla="*/ 0 h 199"/>
                  <a:gd name="T50" fmla="*/ 0 w 167"/>
                  <a:gd name="T51" fmla="*/ 0 h 199"/>
                  <a:gd name="T52" fmla="*/ 0 w 167"/>
                  <a:gd name="T53" fmla="*/ 0 h 199"/>
                  <a:gd name="T54" fmla="*/ 0 w 167"/>
                  <a:gd name="T55" fmla="*/ 0 h 199"/>
                  <a:gd name="T56" fmla="*/ 0 w 167"/>
                  <a:gd name="T57" fmla="*/ 0 h 199"/>
                  <a:gd name="T58" fmla="*/ 0 w 167"/>
                  <a:gd name="T59" fmla="*/ 0 h 199"/>
                  <a:gd name="T60" fmla="*/ 0 w 167"/>
                  <a:gd name="T61" fmla="*/ 0 h 199"/>
                  <a:gd name="T62" fmla="*/ 0 w 167"/>
                  <a:gd name="T63" fmla="*/ 0 h 199"/>
                  <a:gd name="T64" fmla="*/ 0 w 167"/>
                  <a:gd name="T65" fmla="*/ 0 h 199"/>
                  <a:gd name="T66" fmla="*/ 0 w 167"/>
                  <a:gd name="T67" fmla="*/ 0 h 199"/>
                  <a:gd name="T68" fmla="*/ 0 w 167"/>
                  <a:gd name="T69" fmla="*/ 0 h 199"/>
                  <a:gd name="T70" fmla="*/ 0 w 167"/>
                  <a:gd name="T71" fmla="*/ 0 h 199"/>
                  <a:gd name="T72" fmla="*/ 0 w 167"/>
                  <a:gd name="T73" fmla="*/ 0 h 199"/>
                  <a:gd name="T74" fmla="*/ 0 w 167"/>
                  <a:gd name="T75" fmla="*/ 0 h 199"/>
                  <a:gd name="T76" fmla="*/ 0 w 167"/>
                  <a:gd name="T77" fmla="*/ 0 h 199"/>
                  <a:gd name="T78" fmla="*/ 0 w 167"/>
                  <a:gd name="T79" fmla="*/ 0 h 199"/>
                  <a:gd name="T80" fmla="*/ 0 w 167"/>
                  <a:gd name="T81" fmla="*/ 0 h 199"/>
                  <a:gd name="T82" fmla="*/ 0 w 167"/>
                  <a:gd name="T83" fmla="*/ 0 h 199"/>
                  <a:gd name="T84" fmla="*/ 0 w 167"/>
                  <a:gd name="T85" fmla="*/ 0 h 199"/>
                  <a:gd name="T86" fmla="*/ 0 w 167"/>
                  <a:gd name="T87" fmla="*/ 0 h 199"/>
                  <a:gd name="T88" fmla="*/ 0 w 167"/>
                  <a:gd name="T89" fmla="*/ 0 h 19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67" h="199">
                    <a:moveTo>
                      <a:pt x="144" y="143"/>
                    </a:moveTo>
                    <a:lnTo>
                      <a:pt x="137" y="143"/>
                    </a:lnTo>
                    <a:lnTo>
                      <a:pt x="132" y="140"/>
                    </a:lnTo>
                    <a:lnTo>
                      <a:pt x="127" y="136"/>
                    </a:lnTo>
                    <a:lnTo>
                      <a:pt x="120" y="137"/>
                    </a:lnTo>
                    <a:lnTo>
                      <a:pt x="116" y="140"/>
                    </a:lnTo>
                    <a:lnTo>
                      <a:pt x="112" y="143"/>
                    </a:lnTo>
                    <a:lnTo>
                      <a:pt x="111" y="148"/>
                    </a:lnTo>
                    <a:lnTo>
                      <a:pt x="112" y="153"/>
                    </a:lnTo>
                    <a:lnTo>
                      <a:pt x="117" y="161"/>
                    </a:lnTo>
                    <a:lnTo>
                      <a:pt x="125" y="164"/>
                    </a:lnTo>
                    <a:lnTo>
                      <a:pt x="132" y="166"/>
                    </a:lnTo>
                    <a:lnTo>
                      <a:pt x="134" y="174"/>
                    </a:lnTo>
                    <a:lnTo>
                      <a:pt x="132" y="182"/>
                    </a:lnTo>
                    <a:lnTo>
                      <a:pt x="128" y="188"/>
                    </a:lnTo>
                    <a:lnTo>
                      <a:pt x="124" y="191"/>
                    </a:lnTo>
                    <a:lnTo>
                      <a:pt x="120" y="195"/>
                    </a:lnTo>
                    <a:lnTo>
                      <a:pt x="114" y="196"/>
                    </a:lnTo>
                    <a:lnTo>
                      <a:pt x="109" y="198"/>
                    </a:lnTo>
                    <a:lnTo>
                      <a:pt x="103" y="198"/>
                    </a:lnTo>
                    <a:lnTo>
                      <a:pt x="96" y="199"/>
                    </a:lnTo>
                    <a:lnTo>
                      <a:pt x="87" y="198"/>
                    </a:lnTo>
                    <a:lnTo>
                      <a:pt x="71" y="191"/>
                    </a:lnTo>
                    <a:lnTo>
                      <a:pt x="57" y="182"/>
                    </a:lnTo>
                    <a:lnTo>
                      <a:pt x="43" y="171"/>
                    </a:lnTo>
                    <a:lnTo>
                      <a:pt x="31" y="157"/>
                    </a:lnTo>
                    <a:lnTo>
                      <a:pt x="21" y="142"/>
                    </a:lnTo>
                    <a:lnTo>
                      <a:pt x="13" y="126"/>
                    </a:lnTo>
                    <a:lnTo>
                      <a:pt x="6" y="110"/>
                    </a:lnTo>
                    <a:lnTo>
                      <a:pt x="0" y="91"/>
                    </a:lnTo>
                    <a:lnTo>
                      <a:pt x="0" y="67"/>
                    </a:lnTo>
                    <a:lnTo>
                      <a:pt x="4" y="42"/>
                    </a:lnTo>
                    <a:lnTo>
                      <a:pt x="12" y="20"/>
                    </a:lnTo>
                    <a:lnTo>
                      <a:pt x="27" y="5"/>
                    </a:lnTo>
                    <a:lnTo>
                      <a:pt x="33" y="2"/>
                    </a:lnTo>
                    <a:lnTo>
                      <a:pt x="38" y="1"/>
                    </a:lnTo>
                    <a:lnTo>
                      <a:pt x="45" y="0"/>
                    </a:lnTo>
                    <a:lnTo>
                      <a:pt x="51" y="0"/>
                    </a:lnTo>
                    <a:lnTo>
                      <a:pt x="57" y="1"/>
                    </a:lnTo>
                    <a:lnTo>
                      <a:pt x="61" y="2"/>
                    </a:lnTo>
                    <a:lnTo>
                      <a:pt x="66" y="5"/>
                    </a:lnTo>
                    <a:lnTo>
                      <a:pt x="69" y="7"/>
                    </a:lnTo>
                    <a:lnTo>
                      <a:pt x="73" y="13"/>
                    </a:lnTo>
                    <a:lnTo>
                      <a:pt x="76" y="17"/>
                    </a:lnTo>
                    <a:lnTo>
                      <a:pt x="76" y="24"/>
                    </a:lnTo>
                    <a:lnTo>
                      <a:pt x="75" y="31"/>
                    </a:lnTo>
                    <a:lnTo>
                      <a:pt x="72" y="36"/>
                    </a:lnTo>
                    <a:lnTo>
                      <a:pt x="66" y="38"/>
                    </a:lnTo>
                    <a:lnTo>
                      <a:pt x="61" y="39"/>
                    </a:lnTo>
                    <a:lnTo>
                      <a:pt x="57" y="43"/>
                    </a:lnTo>
                    <a:lnTo>
                      <a:pt x="53" y="40"/>
                    </a:lnTo>
                    <a:lnTo>
                      <a:pt x="52" y="35"/>
                    </a:lnTo>
                    <a:lnTo>
                      <a:pt x="52" y="30"/>
                    </a:lnTo>
                    <a:lnTo>
                      <a:pt x="54" y="28"/>
                    </a:lnTo>
                    <a:lnTo>
                      <a:pt x="68" y="28"/>
                    </a:lnTo>
                    <a:lnTo>
                      <a:pt x="69" y="20"/>
                    </a:lnTo>
                    <a:lnTo>
                      <a:pt x="67" y="15"/>
                    </a:lnTo>
                    <a:lnTo>
                      <a:pt x="63" y="12"/>
                    </a:lnTo>
                    <a:lnTo>
                      <a:pt x="57" y="9"/>
                    </a:lnTo>
                    <a:lnTo>
                      <a:pt x="53" y="9"/>
                    </a:lnTo>
                    <a:lnTo>
                      <a:pt x="49" y="8"/>
                    </a:lnTo>
                    <a:lnTo>
                      <a:pt x="44" y="8"/>
                    </a:lnTo>
                    <a:lnTo>
                      <a:pt x="43" y="8"/>
                    </a:lnTo>
                    <a:lnTo>
                      <a:pt x="34" y="12"/>
                    </a:lnTo>
                    <a:lnTo>
                      <a:pt x="27" y="17"/>
                    </a:lnTo>
                    <a:lnTo>
                      <a:pt x="21" y="27"/>
                    </a:lnTo>
                    <a:lnTo>
                      <a:pt x="18" y="37"/>
                    </a:lnTo>
                    <a:lnTo>
                      <a:pt x="16" y="47"/>
                    </a:lnTo>
                    <a:lnTo>
                      <a:pt x="20" y="58"/>
                    </a:lnTo>
                    <a:lnTo>
                      <a:pt x="26" y="66"/>
                    </a:lnTo>
                    <a:lnTo>
                      <a:pt x="34" y="73"/>
                    </a:lnTo>
                    <a:lnTo>
                      <a:pt x="45" y="77"/>
                    </a:lnTo>
                    <a:lnTo>
                      <a:pt x="57" y="80"/>
                    </a:lnTo>
                    <a:lnTo>
                      <a:pt x="68" y="81"/>
                    </a:lnTo>
                    <a:lnTo>
                      <a:pt x="81" y="81"/>
                    </a:lnTo>
                    <a:lnTo>
                      <a:pt x="94" y="80"/>
                    </a:lnTo>
                    <a:lnTo>
                      <a:pt x="105" y="78"/>
                    </a:lnTo>
                    <a:lnTo>
                      <a:pt x="117" y="77"/>
                    </a:lnTo>
                    <a:lnTo>
                      <a:pt x="128" y="75"/>
                    </a:lnTo>
                    <a:lnTo>
                      <a:pt x="137" y="74"/>
                    </a:lnTo>
                    <a:lnTo>
                      <a:pt x="144" y="76"/>
                    </a:lnTo>
                    <a:lnTo>
                      <a:pt x="151" y="80"/>
                    </a:lnTo>
                    <a:lnTo>
                      <a:pt x="157" y="85"/>
                    </a:lnTo>
                    <a:lnTo>
                      <a:pt x="160" y="91"/>
                    </a:lnTo>
                    <a:lnTo>
                      <a:pt x="163" y="97"/>
                    </a:lnTo>
                    <a:lnTo>
                      <a:pt x="165" y="104"/>
                    </a:lnTo>
                    <a:lnTo>
                      <a:pt x="167" y="111"/>
                    </a:lnTo>
                    <a:lnTo>
                      <a:pt x="166" y="122"/>
                    </a:lnTo>
                    <a:lnTo>
                      <a:pt x="160" y="130"/>
                    </a:lnTo>
                    <a:lnTo>
                      <a:pt x="152" y="137"/>
                    </a:lnTo>
                    <a:lnTo>
                      <a:pt x="144" y="143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16" name="未知"/>
              <p:cNvSpPr>
                <a:spLocks/>
              </p:cNvSpPr>
              <p:nvPr/>
            </p:nvSpPr>
            <p:spPr bwMode="auto">
              <a:xfrm>
                <a:off x="1085" y="100"/>
                <a:ext cx="33" cy="16"/>
              </a:xfrm>
              <a:custGeom>
                <a:avLst/>
                <a:gdLst>
                  <a:gd name="T0" fmla="*/ 1 w 66"/>
                  <a:gd name="T1" fmla="*/ 1 h 31"/>
                  <a:gd name="T2" fmla="*/ 1 w 66"/>
                  <a:gd name="T3" fmla="*/ 1 h 31"/>
                  <a:gd name="T4" fmla="*/ 1 w 66"/>
                  <a:gd name="T5" fmla="*/ 1 h 31"/>
                  <a:gd name="T6" fmla="*/ 1 w 66"/>
                  <a:gd name="T7" fmla="*/ 1 h 31"/>
                  <a:gd name="T8" fmla="*/ 1 w 66"/>
                  <a:gd name="T9" fmla="*/ 1 h 31"/>
                  <a:gd name="T10" fmla="*/ 1 w 66"/>
                  <a:gd name="T11" fmla="*/ 1 h 31"/>
                  <a:gd name="T12" fmla="*/ 1 w 66"/>
                  <a:gd name="T13" fmla="*/ 1 h 31"/>
                  <a:gd name="T14" fmla="*/ 1 w 66"/>
                  <a:gd name="T15" fmla="*/ 1 h 31"/>
                  <a:gd name="T16" fmla="*/ 1 w 66"/>
                  <a:gd name="T17" fmla="*/ 1 h 31"/>
                  <a:gd name="T18" fmla="*/ 1 w 66"/>
                  <a:gd name="T19" fmla="*/ 1 h 31"/>
                  <a:gd name="T20" fmla="*/ 1 w 66"/>
                  <a:gd name="T21" fmla="*/ 1 h 31"/>
                  <a:gd name="T22" fmla="*/ 1 w 66"/>
                  <a:gd name="T23" fmla="*/ 1 h 31"/>
                  <a:gd name="T24" fmla="*/ 0 w 66"/>
                  <a:gd name="T25" fmla="*/ 0 h 31"/>
                  <a:gd name="T26" fmla="*/ 1 w 66"/>
                  <a:gd name="T27" fmla="*/ 1 h 31"/>
                  <a:gd name="T28" fmla="*/ 1 w 66"/>
                  <a:gd name="T29" fmla="*/ 1 h 31"/>
                  <a:gd name="T30" fmla="*/ 1 w 66"/>
                  <a:gd name="T31" fmla="*/ 1 h 31"/>
                  <a:gd name="T32" fmla="*/ 1 w 66"/>
                  <a:gd name="T33" fmla="*/ 1 h 31"/>
                  <a:gd name="T34" fmla="*/ 1 w 66"/>
                  <a:gd name="T35" fmla="*/ 1 h 31"/>
                  <a:gd name="T36" fmla="*/ 1 w 66"/>
                  <a:gd name="T37" fmla="*/ 1 h 31"/>
                  <a:gd name="T38" fmla="*/ 1 w 66"/>
                  <a:gd name="T39" fmla="*/ 1 h 31"/>
                  <a:gd name="T40" fmla="*/ 1 w 66"/>
                  <a:gd name="T41" fmla="*/ 1 h 31"/>
                  <a:gd name="T42" fmla="*/ 1 w 66"/>
                  <a:gd name="T43" fmla="*/ 1 h 3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6" h="31">
                    <a:moveTo>
                      <a:pt x="66" y="30"/>
                    </a:moveTo>
                    <a:lnTo>
                      <a:pt x="59" y="31"/>
                    </a:lnTo>
                    <a:lnTo>
                      <a:pt x="53" y="31"/>
                    </a:lnTo>
                    <a:lnTo>
                      <a:pt x="47" y="30"/>
                    </a:lnTo>
                    <a:lnTo>
                      <a:pt x="42" y="28"/>
                    </a:lnTo>
                    <a:lnTo>
                      <a:pt x="36" y="25"/>
                    </a:lnTo>
                    <a:lnTo>
                      <a:pt x="31" y="23"/>
                    </a:lnTo>
                    <a:lnTo>
                      <a:pt x="26" y="21"/>
                    </a:lnTo>
                    <a:lnTo>
                      <a:pt x="21" y="19"/>
                    </a:lnTo>
                    <a:lnTo>
                      <a:pt x="14" y="15"/>
                    </a:lnTo>
                    <a:lnTo>
                      <a:pt x="9" y="10"/>
                    </a:lnTo>
                    <a:lnTo>
                      <a:pt x="4" y="6"/>
                    </a:lnTo>
                    <a:lnTo>
                      <a:pt x="0" y="0"/>
                    </a:lnTo>
                    <a:lnTo>
                      <a:pt x="6" y="3"/>
                    </a:lnTo>
                    <a:lnTo>
                      <a:pt x="13" y="7"/>
                    </a:lnTo>
                    <a:lnTo>
                      <a:pt x="21" y="10"/>
                    </a:lnTo>
                    <a:lnTo>
                      <a:pt x="29" y="14"/>
                    </a:lnTo>
                    <a:lnTo>
                      <a:pt x="38" y="17"/>
                    </a:lnTo>
                    <a:lnTo>
                      <a:pt x="47" y="21"/>
                    </a:lnTo>
                    <a:lnTo>
                      <a:pt x="57" y="23"/>
                    </a:lnTo>
                    <a:lnTo>
                      <a:pt x="66" y="24"/>
                    </a:lnTo>
                    <a:lnTo>
                      <a:pt x="66" y="30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17" name="未知"/>
              <p:cNvSpPr>
                <a:spLocks/>
              </p:cNvSpPr>
              <p:nvPr/>
            </p:nvSpPr>
            <p:spPr bwMode="auto">
              <a:xfrm>
                <a:off x="1074" y="86"/>
                <a:ext cx="6" cy="11"/>
              </a:xfrm>
              <a:custGeom>
                <a:avLst/>
                <a:gdLst>
                  <a:gd name="T0" fmla="*/ 0 w 13"/>
                  <a:gd name="T1" fmla="*/ 1 h 22"/>
                  <a:gd name="T2" fmla="*/ 0 w 13"/>
                  <a:gd name="T3" fmla="*/ 1 h 22"/>
                  <a:gd name="T4" fmla="*/ 0 w 13"/>
                  <a:gd name="T5" fmla="*/ 1 h 22"/>
                  <a:gd name="T6" fmla="*/ 0 w 13"/>
                  <a:gd name="T7" fmla="*/ 1 h 22"/>
                  <a:gd name="T8" fmla="*/ 0 w 13"/>
                  <a:gd name="T9" fmla="*/ 0 h 22"/>
                  <a:gd name="T10" fmla="*/ 0 w 13"/>
                  <a:gd name="T11" fmla="*/ 1 h 22"/>
                  <a:gd name="T12" fmla="*/ 0 w 13"/>
                  <a:gd name="T13" fmla="*/ 1 h 22"/>
                  <a:gd name="T14" fmla="*/ 0 w 13"/>
                  <a:gd name="T15" fmla="*/ 1 h 22"/>
                  <a:gd name="T16" fmla="*/ 0 w 13"/>
                  <a:gd name="T17" fmla="*/ 1 h 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" h="22">
                    <a:moveTo>
                      <a:pt x="13" y="22"/>
                    </a:moveTo>
                    <a:lnTo>
                      <a:pt x="11" y="16"/>
                    </a:lnTo>
                    <a:lnTo>
                      <a:pt x="7" y="10"/>
                    </a:lnTo>
                    <a:lnTo>
                      <a:pt x="4" y="6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1" y="9"/>
                    </a:lnTo>
                    <a:lnTo>
                      <a:pt x="13" y="16"/>
                    </a:lnTo>
                    <a:lnTo>
                      <a:pt x="13" y="22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18" name="未知"/>
              <p:cNvSpPr>
                <a:spLocks/>
              </p:cNvSpPr>
              <p:nvPr/>
            </p:nvSpPr>
            <p:spPr bwMode="auto">
              <a:xfrm>
                <a:off x="1134" y="56"/>
                <a:ext cx="141" cy="161"/>
              </a:xfrm>
              <a:custGeom>
                <a:avLst/>
                <a:gdLst>
                  <a:gd name="T0" fmla="*/ 1 w 281"/>
                  <a:gd name="T1" fmla="*/ 1 h 322"/>
                  <a:gd name="T2" fmla="*/ 1 w 281"/>
                  <a:gd name="T3" fmla="*/ 1 h 322"/>
                  <a:gd name="T4" fmla="*/ 1 w 281"/>
                  <a:gd name="T5" fmla="*/ 1 h 322"/>
                  <a:gd name="T6" fmla="*/ 1 w 281"/>
                  <a:gd name="T7" fmla="*/ 1 h 322"/>
                  <a:gd name="T8" fmla="*/ 1 w 281"/>
                  <a:gd name="T9" fmla="*/ 1 h 322"/>
                  <a:gd name="T10" fmla="*/ 1 w 281"/>
                  <a:gd name="T11" fmla="*/ 1 h 322"/>
                  <a:gd name="T12" fmla="*/ 1 w 281"/>
                  <a:gd name="T13" fmla="*/ 1 h 322"/>
                  <a:gd name="T14" fmla="*/ 1 w 281"/>
                  <a:gd name="T15" fmla="*/ 1 h 322"/>
                  <a:gd name="T16" fmla="*/ 1 w 281"/>
                  <a:gd name="T17" fmla="*/ 1 h 322"/>
                  <a:gd name="T18" fmla="*/ 1 w 281"/>
                  <a:gd name="T19" fmla="*/ 1 h 322"/>
                  <a:gd name="T20" fmla="*/ 1 w 281"/>
                  <a:gd name="T21" fmla="*/ 1 h 322"/>
                  <a:gd name="T22" fmla="*/ 1 w 281"/>
                  <a:gd name="T23" fmla="*/ 1 h 322"/>
                  <a:gd name="T24" fmla="*/ 1 w 281"/>
                  <a:gd name="T25" fmla="*/ 1 h 322"/>
                  <a:gd name="T26" fmla="*/ 1 w 281"/>
                  <a:gd name="T27" fmla="*/ 1 h 322"/>
                  <a:gd name="T28" fmla="*/ 1 w 281"/>
                  <a:gd name="T29" fmla="*/ 1 h 322"/>
                  <a:gd name="T30" fmla="*/ 1 w 281"/>
                  <a:gd name="T31" fmla="*/ 1 h 322"/>
                  <a:gd name="T32" fmla="*/ 1 w 281"/>
                  <a:gd name="T33" fmla="*/ 1 h 322"/>
                  <a:gd name="T34" fmla="*/ 1 w 281"/>
                  <a:gd name="T35" fmla="*/ 1 h 322"/>
                  <a:gd name="T36" fmla="*/ 1 w 281"/>
                  <a:gd name="T37" fmla="*/ 1 h 322"/>
                  <a:gd name="T38" fmla="*/ 1 w 281"/>
                  <a:gd name="T39" fmla="*/ 2 h 322"/>
                  <a:gd name="T40" fmla="*/ 1 w 281"/>
                  <a:gd name="T41" fmla="*/ 1 h 322"/>
                  <a:gd name="T42" fmla="*/ 1 w 281"/>
                  <a:gd name="T43" fmla="*/ 1 h 322"/>
                  <a:gd name="T44" fmla="*/ 1 w 281"/>
                  <a:gd name="T45" fmla="*/ 1 h 322"/>
                  <a:gd name="T46" fmla="*/ 1 w 281"/>
                  <a:gd name="T47" fmla="*/ 1 h 322"/>
                  <a:gd name="T48" fmla="*/ 1 w 281"/>
                  <a:gd name="T49" fmla="*/ 1 h 322"/>
                  <a:gd name="T50" fmla="*/ 1 w 281"/>
                  <a:gd name="T51" fmla="*/ 1 h 322"/>
                  <a:gd name="T52" fmla="*/ 1 w 281"/>
                  <a:gd name="T53" fmla="*/ 1 h 322"/>
                  <a:gd name="T54" fmla="*/ 1 w 281"/>
                  <a:gd name="T55" fmla="*/ 1 h 322"/>
                  <a:gd name="T56" fmla="*/ 1 w 281"/>
                  <a:gd name="T57" fmla="*/ 1 h 322"/>
                  <a:gd name="T58" fmla="*/ 1 w 281"/>
                  <a:gd name="T59" fmla="*/ 2 h 322"/>
                  <a:gd name="T60" fmla="*/ 1 w 281"/>
                  <a:gd name="T61" fmla="*/ 2 h 322"/>
                  <a:gd name="T62" fmla="*/ 1 w 281"/>
                  <a:gd name="T63" fmla="*/ 1 h 322"/>
                  <a:gd name="T64" fmla="*/ 1 w 281"/>
                  <a:gd name="T65" fmla="*/ 1 h 322"/>
                  <a:gd name="T66" fmla="*/ 1 w 281"/>
                  <a:gd name="T67" fmla="*/ 1 h 322"/>
                  <a:gd name="T68" fmla="*/ 1 w 281"/>
                  <a:gd name="T69" fmla="*/ 1 h 322"/>
                  <a:gd name="T70" fmla="*/ 1 w 281"/>
                  <a:gd name="T71" fmla="*/ 1 h 322"/>
                  <a:gd name="T72" fmla="*/ 1 w 281"/>
                  <a:gd name="T73" fmla="*/ 1 h 322"/>
                  <a:gd name="T74" fmla="*/ 1 w 281"/>
                  <a:gd name="T75" fmla="*/ 1 h 322"/>
                  <a:gd name="T76" fmla="*/ 2 w 281"/>
                  <a:gd name="T77" fmla="*/ 1 h 322"/>
                  <a:gd name="T78" fmla="*/ 2 w 281"/>
                  <a:gd name="T79" fmla="*/ 1 h 322"/>
                  <a:gd name="T80" fmla="*/ 2 w 281"/>
                  <a:gd name="T81" fmla="*/ 1 h 322"/>
                  <a:gd name="T82" fmla="*/ 1 w 281"/>
                  <a:gd name="T83" fmla="*/ 1 h 322"/>
                  <a:gd name="T84" fmla="*/ 1 w 281"/>
                  <a:gd name="T85" fmla="*/ 1 h 322"/>
                  <a:gd name="T86" fmla="*/ 1 w 281"/>
                  <a:gd name="T87" fmla="*/ 1 h 322"/>
                  <a:gd name="T88" fmla="*/ 1 w 281"/>
                  <a:gd name="T89" fmla="*/ 1 h 322"/>
                  <a:gd name="T90" fmla="*/ 1 w 281"/>
                  <a:gd name="T91" fmla="*/ 1 h 322"/>
                  <a:gd name="T92" fmla="*/ 1 w 281"/>
                  <a:gd name="T93" fmla="*/ 1 h 322"/>
                  <a:gd name="T94" fmla="*/ 1 w 281"/>
                  <a:gd name="T95" fmla="*/ 1 h 322"/>
                  <a:gd name="T96" fmla="*/ 1 w 281"/>
                  <a:gd name="T97" fmla="*/ 1 h 322"/>
                  <a:gd name="T98" fmla="*/ 1 w 281"/>
                  <a:gd name="T99" fmla="*/ 1 h 322"/>
                  <a:gd name="T100" fmla="*/ 1 w 281"/>
                  <a:gd name="T101" fmla="*/ 1 h 322"/>
                  <a:gd name="T102" fmla="*/ 1 w 281"/>
                  <a:gd name="T103" fmla="*/ 1 h 322"/>
                  <a:gd name="T104" fmla="*/ 1 w 281"/>
                  <a:gd name="T105" fmla="*/ 1 h 322"/>
                  <a:gd name="T106" fmla="*/ 1 w 281"/>
                  <a:gd name="T107" fmla="*/ 1 h 322"/>
                  <a:gd name="T108" fmla="*/ 1 w 281"/>
                  <a:gd name="T109" fmla="*/ 1 h 322"/>
                  <a:gd name="T110" fmla="*/ 1 w 281"/>
                  <a:gd name="T111" fmla="*/ 1 h 32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81" h="322">
                    <a:moveTo>
                      <a:pt x="89" y="36"/>
                    </a:moveTo>
                    <a:lnTo>
                      <a:pt x="93" y="35"/>
                    </a:lnTo>
                    <a:lnTo>
                      <a:pt x="98" y="36"/>
                    </a:lnTo>
                    <a:lnTo>
                      <a:pt x="103" y="38"/>
                    </a:lnTo>
                    <a:lnTo>
                      <a:pt x="103" y="41"/>
                    </a:lnTo>
                    <a:lnTo>
                      <a:pt x="99" y="42"/>
                    </a:lnTo>
                    <a:lnTo>
                      <a:pt x="95" y="42"/>
                    </a:lnTo>
                    <a:lnTo>
                      <a:pt x="91" y="39"/>
                    </a:lnTo>
                    <a:lnTo>
                      <a:pt x="89" y="36"/>
                    </a:lnTo>
                    <a:lnTo>
                      <a:pt x="80" y="42"/>
                    </a:lnTo>
                    <a:lnTo>
                      <a:pt x="83" y="43"/>
                    </a:lnTo>
                    <a:lnTo>
                      <a:pt x="85" y="44"/>
                    </a:lnTo>
                    <a:lnTo>
                      <a:pt x="88" y="46"/>
                    </a:lnTo>
                    <a:lnTo>
                      <a:pt x="91" y="47"/>
                    </a:lnTo>
                    <a:lnTo>
                      <a:pt x="97" y="47"/>
                    </a:lnTo>
                    <a:lnTo>
                      <a:pt x="103" y="47"/>
                    </a:lnTo>
                    <a:lnTo>
                      <a:pt x="107" y="46"/>
                    </a:lnTo>
                    <a:lnTo>
                      <a:pt x="110" y="41"/>
                    </a:lnTo>
                    <a:lnTo>
                      <a:pt x="107" y="35"/>
                    </a:lnTo>
                    <a:lnTo>
                      <a:pt x="104" y="31"/>
                    </a:lnTo>
                    <a:lnTo>
                      <a:pt x="99" y="29"/>
                    </a:lnTo>
                    <a:lnTo>
                      <a:pt x="95" y="27"/>
                    </a:lnTo>
                    <a:lnTo>
                      <a:pt x="106" y="11"/>
                    </a:lnTo>
                    <a:lnTo>
                      <a:pt x="106" y="7"/>
                    </a:lnTo>
                    <a:lnTo>
                      <a:pt x="104" y="3"/>
                    </a:lnTo>
                    <a:lnTo>
                      <a:pt x="100" y="0"/>
                    </a:lnTo>
                    <a:lnTo>
                      <a:pt x="93" y="0"/>
                    </a:lnTo>
                    <a:lnTo>
                      <a:pt x="93" y="1"/>
                    </a:lnTo>
                    <a:lnTo>
                      <a:pt x="93" y="4"/>
                    </a:lnTo>
                    <a:lnTo>
                      <a:pt x="93" y="5"/>
                    </a:lnTo>
                    <a:lnTo>
                      <a:pt x="95" y="7"/>
                    </a:lnTo>
                    <a:lnTo>
                      <a:pt x="96" y="9"/>
                    </a:lnTo>
                    <a:lnTo>
                      <a:pt x="98" y="12"/>
                    </a:lnTo>
                    <a:lnTo>
                      <a:pt x="98" y="13"/>
                    </a:lnTo>
                    <a:lnTo>
                      <a:pt x="95" y="16"/>
                    </a:lnTo>
                    <a:lnTo>
                      <a:pt x="91" y="20"/>
                    </a:lnTo>
                    <a:lnTo>
                      <a:pt x="88" y="24"/>
                    </a:lnTo>
                    <a:lnTo>
                      <a:pt x="85" y="29"/>
                    </a:lnTo>
                    <a:lnTo>
                      <a:pt x="73" y="42"/>
                    </a:lnTo>
                    <a:lnTo>
                      <a:pt x="65" y="60"/>
                    </a:lnTo>
                    <a:lnTo>
                      <a:pt x="61" y="81"/>
                    </a:lnTo>
                    <a:lnTo>
                      <a:pt x="59" y="100"/>
                    </a:lnTo>
                    <a:lnTo>
                      <a:pt x="61" y="105"/>
                    </a:lnTo>
                    <a:lnTo>
                      <a:pt x="65" y="110"/>
                    </a:lnTo>
                    <a:lnTo>
                      <a:pt x="69" y="113"/>
                    </a:lnTo>
                    <a:lnTo>
                      <a:pt x="74" y="117"/>
                    </a:lnTo>
                    <a:lnTo>
                      <a:pt x="78" y="119"/>
                    </a:lnTo>
                    <a:lnTo>
                      <a:pt x="84" y="121"/>
                    </a:lnTo>
                    <a:lnTo>
                      <a:pt x="90" y="121"/>
                    </a:lnTo>
                    <a:lnTo>
                      <a:pt x="96" y="120"/>
                    </a:lnTo>
                    <a:lnTo>
                      <a:pt x="99" y="123"/>
                    </a:lnTo>
                    <a:lnTo>
                      <a:pt x="103" y="128"/>
                    </a:lnTo>
                    <a:lnTo>
                      <a:pt x="104" y="134"/>
                    </a:lnTo>
                    <a:lnTo>
                      <a:pt x="103" y="138"/>
                    </a:lnTo>
                    <a:lnTo>
                      <a:pt x="98" y="138"/>
                    </a:lnTo>
                    <a:lnTo>
                      <a:pt x="91" y="138"/>
                    </a:lnTo>
                    <a:lnTo>
                      <a:pt x="83" y="137"/>
                    </a:lnTo>
                    <a:lnTo>
                      <a:pt x="73" y="136"/>
                    </a:lnTo>
                    <a:lnTo>
                      <a:pt x="63" y="129"/>
                    </a:lnTo>
                    <a:lnTo>
                      <a:pt x="58" y="125"/>
                    </a:lnTo>
                    <a:lnTo>
                      <a:pt x="54" y="122"/>
                    </a:lnTo>
                    <a:lnTo>
                      <a:pt x="50" y="123"/>
                    </a:lnTo>
                    <a:lnTo>
                      <a:pt x="52" y="133"/>
                    </a:lnTo>
                    <a:lnTo>
                      <a:pt x="45" y="135"/>
                    </a:lnTo>
                    <a:lnTo>
                      <a:pt x="39" y="136"/>
                    </a:lnTo>
                    <a:lnTo>
                      <a:pt x="34" y="136"/>
                    </a:lnTo>
                    <a:lnTo>
                      <a:pt x="29" y="135"/>
                    </a:lnTo>
                    <a:lnTo>
                      <a:pt x="23" y="134"/>
                    </a:lnTo>
                    <a:lnTo>
                      <a:pt x="17" y="131"/>
                    </a:lnTo>
                    <a:lnTo>
                      <a:pt x="12" y="130"/>
                    </a:lnTo>
                    <a:lnTo>
                      <a:pt x="6" y="129"/>
                    </a:lnTo>
                    <a:lnTo>
                      <a:pt x="16" y="135"/>
                    </a:lnTo>
                    <a:lnTo>
                      <a:pt x="29" y="138"/>
                    </a:lnTo>
                    <a:lnTo>
                      <a:pt x="44" y="141"/>
                    </a:lnTo>
                    <a:lnTo>
                      <a:pt x="59" y="141"/>
                    </a:lnTo>
                    <a:lnTo>
                      <a:pt x="74" y="143"/>
                    </a:lnTo>
                    <a:lnTo>
                      <a:pt x="89" y="145"/>
                    </a:lnTo>
                    <a:lnTo>
                      <a:pt x="103" y="151"/>
                    </a:lnTo>
                    <a:lnTo>
                      <a:pt x="114" y="160"/>
                    </a:lnTo>
                    <a:lnTo>
                      <a:pt x="110" y="165"/>
                    </a:lnTo>
                    <a:lnTo>
                      <a:pt x="101" y="167"/>
                    </a:lnTo>
                    <a:lnTo>
                      <a:pt x="95" y="168"/>
                    </a:lnTo>
                    <a:lnTo>
                      <a:pt x="91" y="168"/>
                    </a:lnTo>
                    <a:lnTo>
                      <a:pt x="80" y="169"/>
                    </a:lnTo>
                    <a:lnTo>
                      <a:pt x="72" y="176"/>
                    </a:lnTo>
                    <a:lnTo>
                      <a:pt x="63" y="186"/>
                    </a:lnTo>
                    <a:lnTo>
                      <a:pt x="58" y="196"/>
                    </a:lnTo>
                    <a:lnTo>
                      <a:pt x="51" y="206"/>
                    </a:lnTo>
                    <a:lnTo>
                      <a:pt x="42" y="214"/>
                    </a:lnTo>
                    <a:lnTo>
                      <a:pt x="30" y="218"/>
                    </a:lnTo>
                    <a:lnTo>
                      <a:pt x="15" y="216"/>
                    </a:lnTo>
                    <a:lnTo>
                      <a:pt x="10" y="210"/>
                    </a:lnTo>
                    <a:lnTo>
                      <a:pt x="7" y="204"/>
                    </a:lnTo>
                    <a:lnTo>
                      <a:pt x="5" y="197"/>
                    </a:lnTo>
                    <a:lnTo>
                      <a:pt x="5" y="189"/>
                    </a:lnTo>
                    <a:lnTo>
                      <a:pt x="10" y="182"/>
                    </a:lnTo>
                    <a:lnTo>
                      <a:pt x="16" y="179"/>
                    </a:lnTo>
                    <a:lnTo>
                      <a:pt x="22" y="180"/>
                    </a:lnTo>
                    <a:lnTo>
                      <a:pt x="29" y="183"/>
                    </a:lnTo>
                    <a:lnTo>
                      <a:pt x="30" y="176"/>
                    </a:lnTo>
                    <a:lnTo>
                      <a:pt x="21" y="174"/>
                    </a:lnTo>
                    <a:lnTo>
                      <a:pt x="13" y="175"/>
                    </a:lnTo>
                    <a:lnTo>
                      <a:pt x="6" y="179"/>
                    </a:lnTo>
                    <a:lnTo>
                      <a:pt x="1" y="184"/>
                    </a:lnTo>
                    <a:lnTo>
                      <a:pt x="0" y="198"/>
                    </a:lnTo>
                    <a:lnTo>
                      <a:pt x="1" y="207"/>
                    </a:lnTo>
                    <a:lnTo>
                      <a:pt x="6" y="216"/>
                    </a:lnTo>
                    <a:lnTo>
                      <a:pt x="14" y="221"/>
                    </a:lnTo>
                    <a:lnTo>
                      <a:pt x="20" y="222"/>
                    </a:lnTo>
                    <a:lnTo>
                      <a:pt x="24" y="222"/>
                    </a:lnTo>
                    <a:lnTo>
                      <a:pt x="29" y="222"/>
                    </a:lnTo>
                    <a:lnTo>
                      <a:pt x="34" y="222"/>
                    </a:lnTo>
                    <a:lnTo>
                      <a:pt x="38" y="221"/>
                    </a:lnTo>
                    <a:lnTo>
                      <a:pt x="42" y="220"/>
                    </a:lnTo>
                    <a:lnTo>
                      <a:pt x="45" y="218"/>
                    </a:lnTo>
                    <a:lnTo>
                      <a:pt x="48" y="216"/>
                    </a:lnTo>
                    <a:lnTo>
                      <a:pt x="55" y="231"/>
                    </a:lnTo>
                    <a:lnTo>
                      <a:pt x="61" y="244"/>
                    </a:lnTo>
                    <a:lnTo>
                      <a:pt x="68" y="258"/>
                    </a:lnTo>
                    <a:lnTo>
                      <a:pt x="80" y="271"/>
                    </a:lnTo>
                    <a:lnTo>
                      <a:pt x="85" y="269"/>
                    </a:lnTo>
                    <a:lnTo>
                      <a:pt x="78" y="259"/>
                    </a:lnTo>
                    <a:lnTo>
                      <a:pt x="72" y="250"/>
                    </a:lnTo>
                    <a:lnTo>
                      <a:pt x="66" y="240"/>
                    </a:lnTo>
                    <a:lnTo>
                      <a:pt x="61" y="228"/>
                    </a:lnTo>
                    <a:lnTo>
                      <a:pt x="59" y="218"/>
                    </a:lnTo>
                    <a:lnTo>
                      <a:pt x="61" y="207"/>
                    </a:lnTo>
                    <a:lnTo>
                      <a:pt x="65" y="198"/>
                    </a:lnTo>
                    <a:lnTo>
                      <a:pt x="72" y="190"/>
                    </a:lnTo>
                    <a:lnTo>
                      <a:pt x="73" y="202"/>
                    </a:lnTo>
                    <a:lnTo>
                      <a:pt x="78" y="209"/>
                    </a:lnTo>
                    <a:lnTo>
                      <a:pt x="84" y="214"/>
                    </a:lnTo>
                    <a:lnTo>
                      <a:pt x="89" y="217"/>
                    </a:lnTo>
                    <a:lnTo>
                      <a:pt x="96" y="217"/>
                    </a:lnTo>
                    <a:lnTo>
                      <a:pt x="101" y="216"/>
                    </a:lnTo>
                    <a:lnTo>
                      <a:pt x="106" y="212"/>
                    </a:lnTo>
                    <a:lnTo>
                      <a:pt x="110" y="207"/>
                    </a:lnTo>
                    <a:lnTo>
                      <a:pt x="112" y="205"/>
                    </a:lnTo>
                    <a:lnTo>
                      <a:pt x="112" y="201"/>
                    </a:lnTo>
                    <a:lnTo>
                      <a:pt x="111" y="197"/>
                    </a:lnTo>
                    <a:lnTo>
                      <a:pt x="108" y="195"/>
                    </a:lnTo>
                    <a:lnTo>
                      <a:pt x="105" y="194"/>
                    </a:lnTo>
                    <a:lnTo>
                      <a:pt x="100" y="193"/>
                    </a:lnTo>
                    <a:lnTo>
                      <a:pt x="97" y="193"/>
                    </a:lnTo>
                    <a:lnTo>
                      <a:pt x="93" y="195"/>
                    </a:lnTo>
                    <a:lnTo>
                      <a:pt x="95" y="199"/>
                    </a:lnTo>
                    <a:lnTo>
                      <a:pt x="99" y="201"/>
                    </a:lnTo>
                    <a:lnTo>
                      <a:pt x="104" y="201"/>
                    </a:lnTo>
                    <a:lnTo>
                      <a:pt x="106" y="202"/>
                    </a:lnTo>
                    <a:lnTo>
                      <a:pt x="106" y="207"/>
                    </a:lnTo>
                    <a:lnTo>
                      <a:pt x="103" y="211"/>
                    </a:lnTo>
                    <a:lnTo>
                      <a:pt x="98" y="213"/>
                    </a:lnTo>
                    <a:lnTo>
                      <a:pt x="93" y="213"/>
                    </a:lnTo>
                    <a:lnTo>
                      <a:pt x="88" y="212"/>
                    </a:lnTo>
                    <a:lnTo>
                      <a:pt x="85" y="209"/>
                    </a:lnTo>
                    <a:lnTo>
                      <a:pt x="82" y="203"/>
                    </a:lnTo>
                    <a:lnTo>
                      <a:pt x="80" y="196"/>
                    </a:lnTo>
                    <a:lnTo>
                      <a:pt x="82" y="189"/>
                    </a:lnTo>
                    <a:lnTo>
                      <a:pt x="89" y="182"/>
                    </a:lnTo>
                    <a:lnTo>
                      <a:pt x="96" y="178"/>
                    </a:lnTo>
                    <a:lnTo>
                      <a:pt x="104" y="174"/>
                    </a:lnTo>
                    <a:lnTo>
                      <a:pt x="114" y="174"/>
                    </a:lnTo>
                    <a:lnTo>
                      <a:pt x="121" y="175"/>
                    </a:lnTo>
                    <a:lnTo>
                      <a:pt x="126" y="179"/>
                    </a:lnTo>
                    <a:lnTo>
                      <a:pt x="130" y="182"/>
                    </a:lnTo>
                    <a:lnTo>
                      <a:pt x="135" y="186"/>
                    </a:lnTo>
                    <a:lnTo>
                      <a:pt x="138" y="190"/>
                    </a:lnTo>
                    <a:lnTo>
                      <a:pt x="142" y="195"/>
                    </a:lnTo>
                    <a:lnTo>
                      <a:pt x="145" y="201"/>
                    </a:lnTo>
                    <a:lnTo>
                      <a:pt x="149" y="205"/>
                    </a:lnTo>
                    <a:lnTo>
                      <a:pt x="156" y="209"/>
                    </a:lnTo>
                    <a:lnTo>
                      <a:pt x="161" y="212"/>
                    </a:lnTo>
                    <a:lnTo>
                      <a:pt x="166" y="217"/>
                    </a:lnTo>
                    <a:lnTo>
                      <a:pt x="171" y="221"/>
                    </a:lnTo>
                    <a:lnTo>
                      <a:pt x="174" y="226"/>
                    </a:lnTo>
                    <a:lnTo>
                      <a:pt x="178" y="232"/>
                    </a:lnTo>
                    <a:lnTo>
                      <a:pt x="181" y="239"/>
                    </a:lnTo>
                    <a:lnTo>
                      <a:pt x="186" y="246"/>
                    </a:lnTo>
                    <a:lnTo>
                      <a:pt x="189" y="265"/>
                    </a:lnTo>
                    <a:lnTo>
                      <a:pt x="191" y="287"/>
                    </a:lnTo>
                    <a:lnTo>
                      <a:pt x="195" y="305"/>
                    </a:lnTo>
                    <a:lnTo>
                      <a:pt x="206" y="322"/>
                    </a:lnTo>
                    <a:lnTo>
                      <a:pt x="210" y="316"/>
                    </a:lnTo>
                    <a:lnTo>
                      <a:pt x="209" y="310"/>
                    </a:lnTo>
                    <a:lnTo>
                      <a:pt x="207" y="303"/>
                    </a:lnTo>
                    <a:lnTo>
                      <a:pt x="209" y="296"/>
                    </a:lnTo>
                    <a:lnTo>
                      <a:pt x="217" y="287"/>
                    </a:lnTo>
                    <a:lnTo>
                      <a:pt x="219" y="277"/>
                    </a:lnTo>
                    <a:lnTo>
                      <a:pt x="218" y="267"/>
                    </a:lnTo>
                    <a:lnTo>
                      <a:pt x="214" y="259"/>
                    </a:lnTo>
                    <a:lnTo>
                      <a:pt x="210" y="250"/>
                    </a:lnTo>
                    <a:lnTo>
                      <a:pt x="204" y="241"/>
                    </a:lnTo>
                    <a:lnTo>
                      <a:pt x="199" y="232"/>
                    </a:lnTo>
                    <a:lnTo>
                      <a:pt x="197" y="222"/>
                    </a:lnTo>
                    <a:lnTo>
                      <a:pt x="206" y="211"/>
                    </a:lnTo>
                    <a:lnTo>
                      <a:pt x="202" y="202"/>
                    </a:lnTo>
                    <a:lnTo>
                      <a:pt x="194" y="190"/>
                    </a:lnTo>
                    <a:lnTo>
                      <a:pt x="191" y="178"/>
                    </a:lnTo>
                    <a:lnTo>
                      <a:pt x="205" y="163"/>
                    </a:lnTo>
                    <a:lnTo>
                      <a:pt x="209" y="172"/>
                    </a:lnTo>
                    <a:lnTo>
                      <a:pt x="210" y="190"/>
                    </a:lnTo>
                    <a:lnTo>
                      <a:pt x="219" y="201"/>
                    </a:lnTo>
                    <a:lnTo>
                      <a:pt x="225" y="202"/>
                    </a:lnTo>
                    <a:lnTo>
                      <a:pt x="230" y="201"/>
                    </a:lnTo>
                    <a:lnTo>
                      <a:pt x="234" y="199"/>
                    </a:lnTo>
                    <a:lnTo>
                      <a:pt x="239" y="195"/>
                    </a:lnTo>
                    <a:lnTo>
                      <a:pt x="241" y="184"/>
                    </a:lnTo>
                    <a:lnTo>
                      <a:pt x="236" y="175"/>
                    </a:lnTo>
                    <a:lnTo>
                      <a:pt x="229" y="167"/>
                    </a:lnTo>
                    <a:lnTo>
                      <a:pt x="222" y="161"/>
                    </a:lnTo>
                    <a:lnTo>
                      <a:pt x="217" y="168"/>
                    </a:lnTo>
                    <a:lnTo>
                      <a:pt x="222" y="172"/>
                    </a:lnTo>
                    <a:lnTo>
                      <a:pt x="227" y="175"/>
                    </a:lnTo>
                    <a:lnTo>
                      <a:pt x="232" y="179"/>
                    </a:lnTo>
                    <a:lnTo>
                      <a:pt x="234" y="186"/>
                    </a:lnTo>
                    <a:lnTo>
                      <a:pt x="234" y="190"/>
                    </a:lnTo>
                    <a:lnTo>
                      <a:pt x="230" y="191"/>
                    </a:lnTo>
                    <a:lnTo>
                      <a:pt x="227" y="193"/>
                    </a:lnTo>
                    <a:lnTo>
                      <a:pt x="225" y="194"/>
                    </a:lnTo>
                    <a:lnTo>
                      <a:pt x="219" y="189"/>
                    </a:lnTo>
                    <a:lnTo>
                      <a:pt x="217" y="183"/>
                    </a:lnTo>
                    <a:lnTo>
                      <a:pt x="216" y="176"/>
                    </a:lnTo>
                    <a:lnTo>
                      <a:pt x="217" y="168"/>
                    </a:lnTo>
                    <a:lnTo>
                      <a:pt x="222" y="161"/>
                    </a:lnTo>
                    <a:lnTo>
                      <a:pt x="232" y="157"/>
                    </a:lnTo>
                    <a:lnTo>
                      <a:pt x="239" y="157"/>
                    </a:lnTo>
                    <a:lnTo>
                      <a:pt x="243" y="160"/>
                    </a:lnTo>
                    <a:lnTo>
                      <a:pt x="247" y="166"/>
                    </a:lnTo>
                    <a:lnTo>
                      <a:pt x="250" y="173"/>
                    </a:lnTo>
                    <a:lnTo>
                      <a:pt x="254" y="180"/>
                    </a:lnTo>
                    <a:lnTo>
                      <a:pt x="259" y="184"/>
                    </a:lnTo>
                    <a:lnTo>
                      <a:pt x="267" y="184"/>
                    </a:lnTo>
                    <a:lnTo>
                      <a:pt x="271" y="181"/>
                    </a:lnTo>
                    <a:lnTo>
                      <a:pt x="277" y="179"/>
                    </a:lnTo>
                    <a:lnTo>
                      <a:pt x="281" y="174"/>
                    </a:lnTo>
                    <a:lnTo>
                      <a:pt x="281" y="166"/>
                    </a:lnTo>
                    <a:lnTo>
                      <a:pt x="277" y="165"/>
                    </a:lnTo>
                    <a:lnTo>
                      <a:pt x="275" y="160"/>
                    </a:lnTo>
                    <a:lnTo>
                      <a:pt x="274" y="157"/>
                    </a:lnTo>
                    <a:lnTo>
                      <a:pt x="271" y="155"/>
                    </a:lnTo>
                    <a:lnTo>
                      <a:pt x="267" y="160"/>
                    </a:lnTo>
                    <a:lnTo>
                      <a:pt x="271" y="166"/>
                    </a:lnTo>
                    <a:lnTo>
                      <a:pt x="272" y="172"/>
                    </a:lnTo>
                    <a:lnTo>
                      <a:pt x="267" y="178"/>
                    </a:lnTo>
                    <a:lnTo>
                      <a:pt x="262" y="175"/>
                    </a:lnTo>
                    <a:lnTo>
                      <a:pt x="257" y="171"/>
                    </a:lnTo>
                    <a:lnTo>
                      <a:pt x="252" y="165"/>
                    </a:lnTo>
                    <a:lnTo>
                      <a:pt x="249" y="159"/>
                    </a:lnTo>
                    <a:lnTo>
                      <a:pt x="245" y="155"/>
                    </a:lnTo>
                    <a:lnTo>
                      <a:pt x="240" y="151"/>
                    </a:lnTo>
                    <a:lnTo>
                      <a:pt x="234" y="149"/>
                    </a:lnTo>
                    <a:lnTo>
                      <a:pt x="225" y="149"/>
                    </a:lnTo>
                    <a:lnTo>
                      <a:pt x="221" y="155"/>
                    </a:lnTo>
                    <a:lnTo>
                      <a:pt x="218" y="157"/>
                    </a:lnTo>
                    <a:lnTo>
                      <a:pt x="213" y="158"/>
                    </a:lnTo>
                    <a:lnTo>
                      <a:pt x="210" y="157"/>
                    </a:lnTo>
                    <a:lnTo>
                      <a:pt x="205" y="157"/>
                    </a:lnTo>
                    <a:lnTo>
                      <a:pt x="201" y="158"/>
                    </a:lnTo>
                    <a:lnTo>
                      <a:pt x="195" y="160"/>
                    </a:lnTo>
                    <a:lnTo>
                      <a:pt x="188" y="166"/>
                    </a:lnTo>
                    <a:lnTo>
                      <a:pt x="186" y="178"/>
                    </a:lnTo>
                    <a:lnTo>
                      <a:pt x="187" y="188"/>
                    </a:lnTo>
                    <a:lnTo>
                      <a:pt x="191" y="198"/>
                    </a:lnTo>
                    <a:lnTo>
                      <a:pt x="197" y="207"/>
                    </a:lnTo>
                    <a:lnTo>
                      <a:pt x="189" y="211"/>
                    </a:lnTo>
                    <a:lnTo>
                      <a:pt x="183" y="207"/>
                    </a:lnTo>
                    <a:lnTo>
                      <a:pt x="179" y="201"/>
                    </a:lnTo>
                    <a:lnTo>
                      <a:pt x="173" y="194"/>
                    </a:lnTo>
                    <a:lnTo>
                      <a:pt x="173" y="174"/>
                    </a:lnTo>
                    <a:lnTo>
                      <a:pt x="165" y="159"/>
                    </a:lnTo>
                    <a:lnTo>
                      <a:pt x="156" y="143"/>
                    </a:lnTo>
                    <a:lnTo>
                      <a:pt x="153" y="125"/>
                    </a:lnTo>
                    <a:lnTo>
                      <a:pt x="158" y="114"/>
                    </a:lnTo>
                    <a:lnTo>
                      <a:pt x="163" y="105"/>
                    </a:lnTo>
                    <a:lnTo>
                      <a:pt x="166" y="98"/>
                    </a:lnTo>
                    <a:lnTo>
                      <a:pt x="167" y="96"/>
                    </a:lnTo>
                    <a:lnTo>
                      <a:pt x="165" y="96"/>
                    </a:lnTo>
                    <a:lnTo>
                      <a:pt x="154" y="105"/>
                    </a:lnTo>
                    <a:lnTo>
                      <a:pt x="150" y="119"/>
                    </a:lnTo>
                    <a:lnTo>
                      <a:pt x="148" y="134"/>
                    </a:lnTo>
                    <a:lnTo>
                      <a:pt x="148" y="149"/>
                    </a:lnTo>
                    <a:lnTo>
                      <a:pt x="151" y="159"/>
                    </a:lnTo>
                    <a:lnTo>
                      <a:pt x="158" y="167"/>
                    </a:lnTo>
                    <a:lnTo>
                      <a:pt x="163" y="175"/>
                    </a:lnTo>
                    <a:lnTo>
                      <a:pt x="158" y="183"/>
                    </a:lnTo>
                    <a:lnTo>
                      <a:pt x="152" y="178"/>
                    </a:lnTo>
                    <a:lnTo>
                      <a:pt x="144" y="173"/>
                    </a:lnTo>
                    <a:lnTo>
                      <a:pt x="137" y="167"/>
                    </a:lnTo>
                    <a:lnTo>
                      <a:pt x="129" y="160"/>
                    </a:lnTo>
                    <a:lnTo>
                      <a:pt x="123" y="155"/>
                    </a:lnTo>
                    <a:lnTo>
                      <a:pt x="119" y="146"/>
                    </a:lnTo>
                    <a:lnTo>
                      <a:pt x="116" y="137"/>
                    </a:lnTo>
                    <a:lnTo>
                      <a:pt x="118" y="127"/>
                    </a:lnTo>
                    <a:lnTo>
                      <a:pt x="114" y="123"/>
                    </a:lnTo>
                    <a:lnTo>
                      <a:pt x="107" y="115"/>
                    </a:lnTo>
                    <a:lnTo>
                      <a:pt x="99" y="110"/>
                    </a:lnTo>
                    <a:lnTo>
                      <a:pt x="92" y="111"/>
                    </a:lnTo>
                    <a:lnTo>
                      <a:pt x="84" y="111"/>
                    </a:lnTo>
                    <a:lnTo>
                      <a:pt x="77" y="110"/>
                    </a:lnTo>
                    <a:lnTo>
                      <a:pt x="72" y="105"/>
                    </a:lnTo>
                    <a:lnTo>
                      <a:pt x="66" y="99"/>
                    </a:lnTo>
                    <a:lnTo>
                      <a:pt x="65" y="93"/>
                    </a:lnTo>
                    <a:lnTo>
                      <a:pt x="63" y="87"/>
                    </a:lnTo>
                    <a:lnTo>
                      <a:pt x="65" y="81"/>
                    </a:lnTo>
                    <a:lnTo>
                      <a:pt x="69" y="77"/>
                    </a:lnTo>
                    <a:lnTo>
                      <a:pt x="75" y="74"/>
                    </a:lnTo>
                    <a:lnTo>
                      <a:pt x="76" y="68"/>
                    </a:lnTo>
                    <a:lnTo>
                      <a:pt x="80" y="65"/>
                    </a:lnTo>
                    <a:lnTo>
                      <a:pt x="83" y="62"/>
                    </a:lnTo>
                    <a:lnTo>
                      <a:pt x="88" y="61"/>
                    </a:lnTo>
                    <a:lnTo>
                      <a:pt x="95" y="64"/>
                    </a:lnTo>
                    <a:lnTo>
                      <a:pt x="99" y="69"/>
                    </a:lnTo>
                    <a:lnTo>
                      <a:pt x="99" y="77"/>
                    </a:lnTo>
                    <a:lnTo>
                      <a:pt x="96" y="83"/>
                    </a:lnTo>
                    <a:lnTo>
                      <a:pt x="89" y="83"/>
                    </a:lnTo>
                    <a:lnTo>
                      <a:pt x="84" y="81"/>
                    </a:lnTo>
                    <a:lnTo>
                      <a:pt x="80" y="77"/>
                    </a:lnTo>
                    <a:lnTo>
                      <a:pt x="75" y="74"/>
                    </a:lnTo>
                    <a:lnTo>
                      <a:pt x="69" y="77"/>
                    </a:lnTo>
                    <a:lnTo>
                      <a:pt x="73" y="81"/>
                    </a:lnTo>
                    <a:lnTo>
                      <a:pt x="77" y="84"/>
                    </a:lnTo>
                    <a:lnTo>
                      <a:pt x="83" y="88"/>
                    </a:lnTo>
                    <a:lnTo>
                      <a:pt x="88" y="90"/>
                    </a:lnTo>
                    <a:lnTo>
                      <a:pt x="93" y="89"/>
                    </a:lnTo>
                    <a:lnTo>
                      <a:pt x="98" y="87"/>
                    </a:lnTo>
                    <a:lnTo>
                      <a:pt x="103" y="83"/>
                    </a:lnTo>
                    <a:lnTo>
                      <a:pt x="106" y="77"/>
                    </a:lnTo>
                    <a:lnTo>
                      <a:pt x="106" y="72"/>
                    </a:lnTo>
                    <a:lnTo>
                      <a:pt x="105" y="65"/>
                    </a:lnTo>
                    <a:lnTo>
                      <a:pt x="101" y="60"/>
                    </a:lnTo>
                    <a:lnTo>
                      <a:pt x="97" y="57"/>
                    </a:lnTo>
                    <a:lnTo>
                      <a:pt x="90" y="54"/>
                    </a:lnTo>
                    <a:lnTo>
                      <a:pt x="83" y="54"/>
                    </a:lnTo>
                    <a:lnTo>
                      <a:pt x="76" y="55"/>
                    </a:lnTo>
                    <a:lnTo>
                      <a:pt x="72" y="58"/>
                    </a:lnTo>
                    <a:lnTo>
                      <a:pt x="73" y="53"/>
                    </a:lnTo>
                    <a:lnTo>
                      <a:pt x="75" y="49"/>
                    </a:lnTo>
                    <a:lnTo>
                      <a:pt x="77" y="45"/>
                    </a:lnTo>
                    <a:lnTo>
                      <a:pt x="80" y="42"/>
                    </a:lnTo>
                    <a:lnTo>
                      <a:pt x="89" y="36"/>
                    </a:lnTo>
                    <a:close/>
                  </a:path>
                </a:pathLst>
              </a:custGeom>
              <a:solidFill>
                <a:srgbClr val="33CC33"/>
              </a:solidFill>
              <a:ln w="9525" cmpd="sng">
                <a:solidFill>
                  <a:srgbClr val="008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pic>
          <p:nvPicPr>
            <p:cNvPr id="26659" name="Picture 118" descr="NA01532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891"/>
              <a:ext cx="432" cy="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6660" name="Group 118"/>
            <p:cNvGrpSpPr>
              <a:grpSpLocks/>
            </p:cNvGrpSpPr>
            <p:nvPr/>
          </p:nvGrpSpPr>
          <p:grpSpPr bwMode="auto">
            <a:xfrm>
              <a:off x="369" y="0"/>
              <a:ext cx="1776" cy="1977"/>
              <a:chOff x="0" y="0"/>
              <a:chExt cx="1776" cy="1977"/>
            </a:xfrm>
          </p:grpSpPr>
          <p:grpSp>
            <p:nvGrpSpPr>
              <p:cNvPr id="26662" name="Group 122"/>
              <p:cNvGrpSpPr>
                <a:grpSpLocks/>
              </p:cNvGrpSpPr>
              <p:nvPr/>
            </p:nvGrpSpPr>
            <p:grpSpPr bwMode="auto">
              <a:xfrm>
                <a:off x="0" y="0"/>
                <a:ext cx="1776" cy="1555"/>
                <a:chOff x="0" y="0"/>
                <a:chExt cx="1776" cy="1555"/>
              </a:xfrm>
            </p:grpSpPr>
            <p:sp>
              <p:nvSpPr>
                <p:cNvPr id="26664" name="Arc 123"/>
                <p:cNvSpPr>
                  <a:spLocks/>
                </p:cNvSpPr>
                <p:nvPr/>
              </p:nvSpPr>
              <p:spPr bwMode="auto">
                <a:xfrm flipH="1">
                  <a:off x="0" y="0"/>
                  <a:ext cx="1776" cy="1507"/>
                </a:xfrm>
                <a:custGeom>
                  <a:avLst/>
                  <a:gdLst>
                    <a:gd name="T0" fmla="*/ 0 w 21600"/>
                    <a:gd name="T1" fmla="*/ 0 h 21197"/>
                    <a:gd name="T2" fmla="*/ 0 w 21600"/>
                    <a:gd name="T3" fmla="*/ 0 h 21197"/>
                    <a:gd name="T4" fmla="*/ 0 w 21600"/>
                    <a:gd name="T5" fmla="*/ 0 h 21197"/>
                    <a:gd name="T6" fmla="*/ 0 w 21600"/>
                    <a:gd name="T7" fmla="*/ 0 h 21197"/>
                    <a:gd name="T8" fmla="*/ 0 w 21600"/>
                    <a:gd name="T9" fmla="*/ 0 h 21197"/>
                    <a:gd name="T10" fmla="*/ 0 w 21600"/>
                    <a:gd name="T11" fmla="*/ 0 h 2119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600" h="21197" fill="none" extrusionOk="0">
                      <a:moveTo>
                        <a:pt x="4151" y="-1"/>
                      </a:moveTo>
                      <a:cubicBezTo>
                        <a:pt x="14287" y="1984"/>
                        <a:pt x="21600" y="10868"/>
                        <a:pt x="21600" y="21197"/>
                      </a:cubicBezTo>
                    </a:path>
                    <a:path w="21600" h="21197" stroke="0" extrusionOk="0">
                      <a:moveTo>
                        <a:pt x="4151" y="-1"/>
                      </a:moveTo>
                      <a:cubicBezTo>
                        <a:pt x="14287" y="1984"/>
                        <a:pt x="21600" y="10868"/>
                        <a:pt x="21600" y="21197"/>
                      </a:cubicBezTo>
                      <a:lnTo>
                        <a:pt x="0" y="21197"/>
                      </a:lnTo>
                      <a:lnTo>
                        <a:pt x="4151" y="-1"/>
                      </a:lnTo>
                      <a:close/>
                    </a:path>
                  </a:pathLst>
                </a:custGeom>
                <a:noFill/>
                <a:ln w="76200" cap="sq" cmpd="sng">
                  <a:solidFill>
                    <a:srgbClr val="FF3300"/>
                  </a:solidFill>
                  <a:bevel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6665" name="Line 124"/>
                <p:cNvSpPr>
                  <a:spLocks noChangeShapeType="1"/>
                </p:cNvSpPr>
                <p:nvPr/>
              </p:nvSpPr>
              <p:spPr bwMode="auto">
                <a:xfrm>
                  <a:off x="0" y="1411"/>
                  <a:ext cx="0" cy="144"/>
                </a:xfrm>
                <a:prstGeom prst="line">
                  <a:avLst/>
                </a:prstGeom>
                <a:noFill/>
                <a:ln w="76200" cap="sq">
                  <a:solidFill>
                    <a:srgbClr val="FF3300"/>
                  </a:solidFill>
                  <a:round/>
                  <a:headEnd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  <p:sp>
            <p:nvSpPr>
              <p:cNvPr id="26663" name="Line 163"/>
              <p:cNvSpPr>
                <a:spLocks noChangeShapeType="1"/>
              </p:cNvSpPr>
              <p:nvPr/>
            </p:nvSpPr>
            <p:spPr bwMode="auto">
              <a:xfrm>
                <a:off x="15" y="1977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6661" name="Text Box 29"/>
            <p:cNvSpPr txBox="1">
              <a:spLocks noChangeArrowheads="1"/>
            </p:cNvSpPr>
            <p:nvPr/>
          </p:nvSpPr>
          <p:spPr bwMode="auto">
            <a:xfrm>
              <a:off x="755" y="565"/>
              <a:ext cx="1133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75000"/>
                </a:lnSpc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210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生物固氮</a:t>
              </a:r>
              <a:endParaRPr lang="en-US" altLang="zh-CN" sz="2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pic>
        <p:nvPicPr>
          <p:cNvPr id="26630" name="Picture 127" descr="图片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694" y="3040856"/>
            <a:ext cx="803672" cy="48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>
            <a:grpSpLocks/>
          </p:cNvGrpSpPr>
          <p:nvPr/>
        </p:nvGrpSpPr>
        <p:grpSpPr bwMode="auto">
          <a:xfrm>
            <a:off x="5551885" y="552451"/>
            <a:ext cx="2374106" cy="3137297"/>
            <a:chOff x="5878513" y="736600"/>
            <a:chExt cx="3165475" cy="4183063"/>
          </a:xfrm>
        </p:grpSpPr>
        <p:grpSp>
          <p:nvGrpSpPr>
            <p:cNvPr id="26633" name="组合 1"/>
            <p:cNvGrpSpPr>
              <a:grpSpLocks/>
            </p:cNvGrpSpPr>
            <p:nvPr/>
          </p:nvGrpSpPr>
          <p:grpSpPr bwMode="auto">
            <a:xfrm>
              <a:off x="6845943" y="1408114"/>
              <a:ext cx="2198045" cy="3511549"/>
              <a:chOff x="6845943" y="1408114"/>
              <a:chExt cx="2198045" cy="3511549"/>
            </a:xfrm>
          </p:grpSpPr>
          <p:sp>
            <p:nvSpPr>
              <p:cNvPr id="26635" name="Text Box 8"/>
              <p:cNvSpPr txBox="1">
                <a:spLocks noChangeArrowheads="1"/>
              </p:cNvSpPr>
              <p:nvPr/>
            </p:nvSpPr>
            <p:spPr bwMode="auto">
              <a:xfrm>
                <a:off x="7275514" y="1408114"/>
                <a:ext cx="1768474" cy="553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zh-CN" sz="210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工业固氮 </a:t>
                </a:r>
              </a:p>
            </p:txBody>
          </p:sp>
          <p:pic>
            <p:nvPicPr>
              <p:cNvPr id="26636" name="Picture 5" descr="图片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45943" y="3055008"/>
                <a:ext cx="2135752" cy="18646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637" name="Text Box 165"/>
              <p:cNvSpPr txBox="1">
                <a:spLocks noChangeArrowheads="1"/>
              </p:cNvSpPr>
              <p:nvPr/>
            </p:nvSpPr>
            <p:spPr bwMode="auto">
              <a:xfrm>
                <a:off x="8059573" y="3178176"/>
                <a:ext cx="792163" cy="49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sz="18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NH</a:t>
                </a:r>
                <a:r>
                  <a:rPr lang="en-US" altLang="zh-CN" sz="1800" baseline="-250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3</a:t>
                </a:r>
                <a:r>
                  <a:rPr lang="en-US" altLang="zh-CN" sz="18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 </a:t>
                </a:r>
              </a:p>
            </p:txBody>
          </p:sp>
        </p:grpSp>
        <p:sp>
          <p:nvSpPr>
            <p:cNvPr id="26634" name="Arc 152"/>
            <p:cNvSpPr>
              <a:spLocks/>
            </p:cNvSpPr>
            <p:nvPr/>
          </p:nvSpPr>
          <p:spPr bwMode="auto">
            <a:xfrm rot="-7200000">
              <a:off x="5338763" y="1276350"/>
              <a:ext cx="2755900" cy="1676400"/>
            </a:xfrm>
            <a:custGeom>
              <a:avLst/>
              <a:gdLst>
                <a:gd name="T0" fmla="*/ 0 w 27904"/>
                <a:gd name="T1" fmla="*/ 0 h 21600"/>
                <a:gd name="T2" fmla="*/ 0 w 27904"/>
                <a:gd name="T3" fmla="*/ 0 h 21600"/>
                <a:gd name="T4" fmla="*/ 0 w 27904"/>
                <a:gd name="T5" fmla="*/ 0 h 21600"/>
                <a:gd name="T6" fmla="*/ 0 w 27904"/>
                <a:gd name="T7" fmla="*/ 0 h 21600"/>
                <a:gd name="T8" fmla="*/ 0 w 27904"/>
                <a:gd name="T9" fmla="*/ 0 h 21600"/>
                <a:gd name="T10" fmla="*/ 0 w 27904"/>
                <a:gd name="T11" fmla="*/ 0 h 21600"/>
                <a:gd name="T12" fmla="*/ 0 w 27904"/>
                <a:gd name="T13" fmla="*/ 0 h 21600"/>
                <a:gd name="T14" fmla="*/ 0 w 27904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904" h="21600" fill="none" extrusionOk="0">
                  <a:moveTo>
                    <a:pt x="27904" y="3721"/>
                  </a:moveTo>
                  <a:cubicBezTo>
                    <a:pt x="26096" y="14057"/>
                    <a:pt x="17120" y="21600"/>
                    <a:pt x="6627" y="21600"/>
                  </a:cubicBezTo>
                  <a:cubicBezTo>
                    <a:pt x="4377" y="21600"/>
                    <a:pt x="2141" y="21248"/>
                    <a:pt x="-1" y="20558"/>
                  </a:cubicBezTo>
                </a:path>
                <a:path w="27904" h="21600" stroke="0" extrusionOk="0">
                  <a:moveTo>
                    <a:pt x="27904" y="3721"/>
                  </a:moveTo>
                  <a:cubicBezTo>
                    <a:pt x="26096" y="14057"/>
                    <a:pt x="17120" y="21600"/>
                    <a:pt x="6627" y="21600"/>
                  </a:cubicBezTo>
                  <a:cubicBezTo>
                    <a:pt x="4377" y="21600"/>
                    <a:pt x="2141" y="21248"/>
                    <a:pt x="-1" y="20558"/>
                  </a:cubicBezTo>
                  <a:lnTo>
                    <a:pt x="6627" y="0"/>
                  </a:lnTo>
                  <a:lnTo>
                    <a:pt x="27904" y="3721"/>
                  </a:lnTo>
                  <a:close/>
                </a:path>
              </a:pathLst>
            </a:custGeom>
            <a:noFill/>
            <a:ln w="76200" cap="sq" cmpd="sng">
              <a:solidFill>
                <a:srgbClr val="0066FF"/>
              </a:solidFill>
              <a:bevel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885010" y="1125141"/>
            <a:ext cx="2522934" cy="3122035"/>
            <a:chOff x="3885010" y="1125141"/>
            <a:chExt cx="2522934" cy="3122035"/>
          </a:xfrm>
        </p:grpSpPr>
        <p:grpSp>
          <p:nvGrpSpPr>
            <p:cNvPr id="164" name="组合 163"/>
            <p:cNvGrpSpPr>
              <a:grpSpLocks/>
            </p:cNvGrpSpPr>
            <p:nvPr/>
          </p:nvGrpSpPr>
          <p:grpSpPr bwMode="auto">
            <a:xfrm>
              <a:off x="3885010" y="1125141"/>
              <a:ext cx="2522934" cy="3122035"/>
              <a:chOff x="3656013" y="1500188"/>
              <a:chExt cx="3364547" cy="4162674"/>
            </a:xfrm>
          </p:grpSpPr>
          <p:pic>
            <p:nvPicPr>
              <p:cNvPr id="26638" name="Picture 129" descr="图片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1585" y="2594840"/>
                <a:ext cx="2447694" cy="1551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39" name="Picture 130" descr="图片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22688" y="2091325"/>
                <a:ext cx="3097872" cy="17365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640" name="Text Box 164"/>
              <p:cNvSpPr txBox="1">
                <a:spLocks noChangeArrowheads="1"/>
              </p:cNvSpPr>
              <p:nvPr/>
            </p:nvSpPr>
            <p:spPr bwMode="auto">
              <a:xfrm>
                <a:off x="5577976" y="4253362"/>
                <a:ext cx="1151147" cy="4924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8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  ？</a:t>
                </a:r>
                <a:endParaRPr lang="en-US" altLang="zh-CN" sz="18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26641" name="Text Box 164"/>
              <p:cNvSpPr txBox="1">
                <a:spLocks noChangeArrowheads="1"/>
              </p:cNvSpPr>
              <p:nvPr/>
            </p:nvSpPr>
            <p:spPr bwMode="auto">
              <a:xfrm>
                <a:off x="5661153" y="3268568"/>
                <a:ext cx="863518" cy="4924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8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？</a:t>
                </a:r>
                <a:endParaRPr lang="en-US" altLang="zh-CN" sz="18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26642" name="Arc 147"/>
              <p:cNvSpPr>
                <a:spLocks/>
              </p:cNvSpPr>
              <p:nvPr/>
            </p:nvSpPr>
            <p:spPr bwMode="auto">
              <a:xfrm>
                <a:off x="5866239" y="3681863"/>
                <a:ext cx="74923" cy="803210"/>
              </a:xfrm>
              <a:custGeom>
                <a:avLst/>
                <a:gdLst>
                  <a:gd name="T0" fmla="*/ 0 w 21300"/>
                  <a:gd name="T1" fmla="*/ 0 h 21382"/>
                  <a:gd name="T2" fmla="*/ 0 w 21300"/>
                  <a:gd name="T3" fmla="*/ 0 h 21382"/>
                  <a:gd name="T4" fmla="*/ 0 w 21300"/>
                  <a:gd name="T5" fmla="*/ 0 h 21382"/>
                  <a:gd name="T6" fmla="*/ 0 w 21300"/>
                  <a:gd name="T7" fmla="*/ 0 h 21382"/>
                  <a:gd name="T8" fmla="*/ 0 w 21300"/>
                  <a:gd name="T9" fmla="*/ 0 h 21382"/>
                  <a:gd name="T10" fmla="*/ 0 w 21300"/>
                  <a:gd name="T11" fmla="*/ 0 h 213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300" h="21382" fill="none" extrusionOk="0">
                    <a:moveTo>
                      <a:pt x="3063" y="0"/>
                    </a:moveTo>
                    <a:cubicBezTo>
                      <a:pt x="12365" y="1333"/>
                      <a:pt x="19738" y="8526"/>
                      <a:pt x="21299" y="17793"/>
                    </a:cubicBezTo>
                  </a:path>
                  <a:path w="21300" h="21382" stroke="0" extrusionOk="0">
                    <a:moveTo>
                      <a:pt x="3063" y="0"/>
                    </a:moveTo>
                    <a:cubicBezTo>
                      <a:pt x="12365" y="1333"/>
                      <a:pt x="19738" y="8526"/>
                      <a:pt x="21299" y="17793"/>
                    </a:cubicBezTo>
                    <a:lnTo>
                      <a:pt x="0" y="21382"/>
                    </a:lnTo>
                    <a:lnTo>
                      <a:pt x="3063" y="0"/>
                    </a:lnTo>
                    <a:close/>
                  </a:path>
                </a:pathLst>
              </a:custGeom>
              <a:noFill/>
              <a:ln w="76200" cap="sq" cmpd="sng">
                <a:solidFill>
                  <a:srgbClr val="9900CC"/>
                </a:solidFill>
                <a:bevel/>
                <a:headEnd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26643" name="Group 433"/>
              <p:cNvGrpSpPr>
                <a:grpSpLocks/>
              </p:cNvGrpSpPr>
              <p:nvPr/>
            </p:nvGrpSpPr>
            <p:grpSpPr bwMode="auto">
              <a:xfrm>
                <a:off x="5600834" y="2750837"/>
                <a:ext cx="215880" cy="576534"/>
                <a:chOff x="0" y="0"/>
                <a:chExt cx="522" cy="793"/>
              </a:xfrm>
            </p:grpSpPr>
            <p:sp>
              <p:nvSpPr>
                <p:cNvPr id="26653" name="Arc 144"/>
                <p:cNvSpPr>
                  <a:spLocks/>
                </p:cNvSpPr>
                <p:nvPr/>
              </p:nvSpPr>
              <p:spPr bwMode="auto">
                <a:xfrm>
                  <a:off x="0" y="0"/>
                  <a:ext cx="522" cy="793"/>
                </a:xfrm>
                <a:custGeom>
                  <a:avLst/>
                  <a:gdLst>
                    <a:gd name="T0" fmla="*/ 0 w 21368"/>
                    <a:gd name="T1" fmla="*/ 0 h 20983"/>
                    <a:gd name="T2" fmla="*/ 0 w 21368"/>
                    <a:gd name="T3" fmla="*/ 0 h 20983"/>
                    <a:gd name="T4" fmla="*/ 0 w 21368"/>
                    <a:gd name="T5" fmla="*/ 0 h 20983"/>
                    <a:gd name="T6" fmla="*/ 0 w 21368"/>
                    <a:gd name="T7" fmla="*/ 0 h 20983"/>
                    <a:gd name="T8" fmla="*/ 0 w 21368"/>
                    <a:gd name="T9" fmla="*/ 0 h 20983"/>
                    <a:gd name="T10" fmla="*/ 0 w 21368"/>
                    <a:gd name="T11" fmla="*/ 0 h 2098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368" h="20983" fill="none" extrusionOk="0">
                      <a:moveTo>
                        <a:pt x="5125" y="0"/>
                      </a:moveTo>
                      <a:cubicBezTo>
                        <a:pt x="13662" y="2085"/>
                        <a:pt x="20084" y="9134"/>
                        <a:pt x="21368" y="17827"/>
                      </a:cubicBezTo>
                    </a:path>
                    <a:path w="21368" h="20983" stroke="0" extrusionOk="0">
                      <a:moveTo>
                        <a:pt x="5125" y="0"/>
                      </a:moveTo>
                      <a:cubicBezTo>
                        <a:pt x="13662" y="2085"/>
                        <a:pt x="20084" y="9134"/>
                        <a:pt x="21368" y="17827"/>
                      </a:cubicBezTo>
                      <a:lnTo>
                        <a:pt x="0" y="20983"/>
                      </a:lnTo>
                      <a:lnTo>
                        <a:pt x="5125" y="0"/>
                      </a:lnTo>
                      <a:close/>
                    </a:path>
                  </a:pathLst>
                </a:custGeom>
                <a:noFill/>
                <a:ln w="76200" cap="sq" cmpd="sng">
                  <a:solidFill>
                    <a:srgbClr val="9900CC"/>
                  </a:solidFill>
                  <a:bevel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26654" name="Line 145"/>
                <p:cNvSpPr>
                  <a:spLocks noChangeShapeType="1"/>
                </p:cNvSpPr>
                <p:nvPr/>
              </p:nvSpPr>
              <p:spPr bwMode="auto">
                <a:xfrm>
                  <a:off x="513" y="598"/>
                  <a:ext cx="0" cy="192"/>
                </a:xfrm>
                <a:prstGeom prst="line">
                  <a:avLst/>
                </a:prstGeom>
                <a:noFill/>
                <a:ln w="76200" cap="sq">
                  <a:solidFill>
                    <a:srgbClr val="9900CC"/>
                  </a:solidFill>
                  <a:round/>
                  <a:headEnd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zh-CN" altLang="en-US"/>
                </a:p>
              </p:txBody>
            </p:sp>
          </p:grpSp>
          <p:sp>
            <p:nvSpPr>
              <p:cNvPr id="26644" name="Text Box 164"/>
              <p:cNvSpPr txBox="1">
                <a:spLocks noChangeArrowheads="1"/>
              </p:cNvSpPr>
              <p:nvPr/>
            </p:nvSpPr>
            <p:spPr bwMode="auto">
              <a:xfrm>
                <a:off x="5289715" y="2305398"/>
                <a:ext cx="792406" cy="4924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zh-CN" altLang="en-US" sz="1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  ？</a:t>
                </a:r>
                <a:endParaRPr lang="en-US" altLang="zh-CN" sz="1800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endParaRPr>
              </a:p>
            </p:txBody>
          </p:sp>
          <p:sp>
            <p:nvSpPr>
              <p:cNvPr id="26645" name="Text Box 8"/>
              <p:cNvSpPr txBox="1">
                <a:spLocks noChangeArrowheads="1"/>
              </p:cNvSpPr>
              <p:nvPr/>
            </p:nvSpPr>
            <p:spPr bwMode="auto">
              <a:xfrm>
                <a:off x="3656013" y="1585906"/>
                <a:ext cx="1768308" cy="553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zh-CN" altLang="zh-CN" sz="2100">
                    <a:solidFill>
                      <a:srgbClr val="0000FF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       放电</a:t>
                </a:r>
              </a:p>
            </p:txBody>
          </p:sp>
          <p:sp>
            <p:nvSpPr>
              <p:cNvPr id="26646" name="Text Box 164"/>
              <p:cNvSpPr txBox="1">
                <a:spLocks noChangeArrowheads="1"/>
              </p:cNvSpPr>
              <p:nvPr/>
            </p:nvSpPr>
            <p:spPr bwMode="auto">
              <a:xfrm>
                <a:off x="5763379" y="2568607"/>
                <a:ext cx="617162" cy="4924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sz="18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O</a:t>
                </a:r>
                <a:r>
                  <a:rPr lang="en-US" altLang="zh-CN" sz="1800" baseline="-250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2</a:t>
                </a:r>
                <a:r>
                  <a:rPr lang="en-US" altLang="zh-CN" sz="18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 </a:t>
                </a:r>
              </a:p>
            </p:txBody>
          </p:sp>
          <p:sp>
            <p:nvSpPr>
              <p:cNvPr id="26647" name="Text Box 164"/>
              <p:cNvSpPr txBox="1">
                <a:spLocks noChangeArrowheads="1"/>
              </p:cNvSpPr>
              <p:nvPr/>
            </p:nvSpPr>
            <p:spPr bwMode="auto">
              <a:xfrm>
                <a:off x="5914541" y="3726941"/>
                <a:ext cx="935902" cy="4924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sz="18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H</a:t>
                </a:r>
                <a:r>
                  <a:rPr lang="en-US" altLang="zh-CN" sz="1800" baseline="-250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2</a:t>
                </a:r>
                <a:r>
                  <a:rPr lang="en-US" altLang="zh-CN" sz="18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O</a:t>
                </a:r>
              </a:p>
            </p:txBody>
          </p:sp>
          <p:sp>
            <p:nvSpPr>
              <p:cNvPr id="26648" name="Arc 147"/>
              <p:cNvSpPr>
                <a:spLocks/>
              </p:cNvSpPr>
              <p:nvPr/>
            </p:nvSpPr>
            <p:spPr bwMode="auto">
              <a:xfrm rot="-8520000" flipH="1" flipV="1">
                <a:off x="4550643" y="1656385"/>
                <a:ext cx="1225434" cy="401288"/>
              </a:xfrm>
              <a:custGeom>
                <a:avLst/>
                <a:gdLst>
                  <a:gd name="T0" fmla="*/ 0 w 21300"/>
                  <a:gd name="T1" fmla="*/ 0 h 21382"/>
                  <a:gd name="T2" fmla="*/ 0 w 21300"/>
                  <a:gd name="T3" fmla="*/ 0 h 21382"/>
                  <a:gd name="T4" fmla="*/ 0 w 21300"/>
                  <a:gd name="T5" fmla="*/ 0 h 21382"/>
                  <a:gd name="T6" fmla="*/ 0 w 21300"/>
                  <a:gd name="T7" fmla="*/ 0 h 21382"/>
                  <a:gd name="T8" fmla="*/ 0 w 21300"/>
                  <a:gd name="T9" fmla="*/ 0 h 21382"/>
                  <a:gd name="T10" fmla="*/ 0 w 21300"/>
                  <a:gd name="T11" fmla="*/ 0 h 213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300" h="21382" fill="none" extrusionOk="0">
                    <a:moveTo>
                      <a:pt x="3063" y="0"/>
                    </a:moveTo>
                    <a:cubicBezTo>
                      <a:pt x="12365" y="1333"/>
                      <a:pt x="19738" y="8526"/>
                      <a:pt x="21299" y="17793"/>
                    </a:cubicBezTo>
                  </a:path>
                  <a:path w="21300" h="21382" stroke="0" extrusionOk="0">
                    <a:moveTo>
                      <a:pt x="3063" y="0"/>
                    </a:moveTo>
                    <a:cubicBezTo>
                      <a:pt x="12365" y="1333"/>
                      <a:pt x="19738" y="8526"/>
                      <a:pt x="21299" y="17793"/>
                    </a:cubicBezTo>
                    <a:lnTo>
                      <a:pt x="0" y="21382"/>
                    </a:lnTo>
                    <a:lnTo>
                      <a:pt x="3063" y="0"/>
                    </a:lnTo>
                    <a:close/>
                  </a:path>
                </a:pathLst>
              </a:custGeom>
              <a:noFill/>
              <a:ln w="76200" cap="sq" cmpd="sng">
                <a:solidFill>
                  <a:srgbClr val="9900CC"/>
                </a:solidFill>
                <a:miter lim="800000"/>
                <a:headEnd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6649" name="Text Box 164"/>
              <p:cNvSpPr txBox="1">
                <a:spLocks noChangeArrowheads="1"/>
              </p:cNvSpPr>
              <p:nvPr/>
            </p:nvSpPr>
            <p:spPr bwMode="auto">
              <a:xfrm>
                <a:off x="5290349" y="1500188"/>
                <a:ext cx="624146" cy="4924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sz="18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O</a:t>
                </a:r>
                <a:r>
                  <a:rPr lang="en-US" altLang="zh-CN" sz="1800" baseline="-250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2</a:t>
                </a:r>
                <a:r>
                  <a:rPr lang="en-US" altLang="zh-CN" sz="1800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 </a:t>
                </a:r>
              </a:p>
            </p:txBody>
          </p:sp>
          <p:sp>
            <p:nvSpPr>
              <p:cNvPr id="26650" name="Text Box 141"/>
              <p:cNvSpPr txBox="1">
                <a:spLocks noChangeArrowheads="1"/>
              </p:cNvSpPr>
              <p:nvPr/>
            </p:nvSpPr>
            <p:spPr bwMode="auto">
              <a:xfrm>
                <a:off x="5047801" y="5170424"/>
                <a:ext cx="990448" cy="4924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50000"/>
                  </a:spcBef>
                  <a:buFont typeface="Arial" panose="020B0604020202020204" pitchFamily="34" charset="0"/>
                  <a:buNone/>
                </a:pPr>
                <a:r>
                  <a:rPr lang="en-US" altLang="zh-CN" sz="1800">
                    <a:latin typeface="Times New Roman" panose="02020603050405020304" pitchFamily="18" charset="0"/>
                    <a:ea typeface="黑体" panose="02010609060101010101" pitchFamily="49" charset="-122"/>
                  </a:rPr>
                  <a:t>NO</a:t>
                </a:r>
                <a:r>
                  <a:rPr lang="en-US" altLang="zh-CN" sz="1800" baseline="-25000">
                    <a:latin typeface="Times New Roman" panose="02020603050405020304" pitchFamily="18" charset="0"/>
                    <a:ea typeface="黑体" panose="02010609060101010101" pitchFamily="49" charset="-122"/>
                  </a:rPr>
                  <a:t>3</a:t>
                </a:r>
                <a:r>
                  <a:rPr lang="en-US" altLang="zh-CN" sz="2700" baseline="30000">
                    <a:latin typeface="Times New Roman" panose="02020603050405020304" pitchFamily="18" charset="0"/>
                    <a:ea typeface="黑体" panose="02010609060101010101" pitchFamily="49" charset="-122"/>
                  </a:rPr>
                  <a:t>-</a:t>
                </a:r>
              </a:p>
            </p:txBody>
          </p:sp>
          <p:sp>
            <p:nvSpPr>
              <p:cNvPr id="26651" name="Arc 147"/>
              <p:cNvSpPr>
                <a:spLocks/>
              </p:cNvSpPr>
              <p:nvPr/>
            </p:nvSpPr>
            <p:spPr bwMode="auto">
              <a:xfrm flipH="1" flipV="1">
                <a:off x="4395440" y="4862430"/>
                <a:ext cx="757121" cy="576296"/>
              </a:xfrm>
              <a:custGeom>
                <a:avLst/>
                <a:gdLst>
                  <a:gd name="T0" fmla="*/ 2147483646 w 21300"/>
                  <a:gd name="T1" fmla="*/ 0 h 21382"/>
                  <a:gd name="T2" fmla="*/ 2147483646 w 21300"/>
                  <a:gd name="T3" fmla="*/ 2147483646 h 21382"/>
                  <a:gd name="T4" fmla="*/ 2147483646 w 21300"/>
                  <a:gd name="T5" fmla="*/ 0 h 21382"/>
                  <a:gd name="T6" fmla="*/ 2147483646 w 21300"/>
                  <a:gd name="T7" fmla="*/ 2147483646 h 21382"/>
                  <a:gd name="T8" fmla="*/ 0 w 21300"/>
                  <a:gd name="T9" fmla="*/ 2147483646 h 21382"/>
                  <a:gd name="T10" fmla="*/ 2147483646 w 21300"/>
                  <a:gd name="T11" fmla="*/ 0 h 213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300" h="21382" fill="none" extrusionOk="0">
                    <a:moveTo>
                      <a:pt x="3063" y="0"/>
                    </a:moveTo>
                    <a:cubicBezTo>
                      <a:pt x="12365" y="1333"/>
                      <a:pt x="19738" y="8526"/>
                      <a:pt x="21299" y="17793"/>
                    </a:cubicBezTo>
                  </a:path>
                  <a:path w="21300" h="21382" stroke="0" extrusionOk="0">
                    <a:moveTo>
                      <a:pt x="3063" y="0"/>
                    </a:moveTo>
                    <a:cubicBezTo>
                      <a:pt x="12365" y="1333"/>
                      <a:pt x="19738" y="8526"/>
                      <a:pt x="21299" y="17793"/>
                    </a:cubicBezTo>
                    <a:lnTo>
                      <a:pt x="0" y="21382"/>
                    </a:lnTo>
                    <a:lnTo>
                      <a:pt x="3063" y="0"/>
                    </a:lnTo>
                    <a:close/>
                  </a:path>
                </a:pathLst>
              </a:custGeom>
              <a:noFill/>
              <a:ln w="76200" cap="sq" cmpd="sng">
                <a:solidFill>
                  <a:srgbClr val="9900CC"/>
                </a:solidFill>
                <a:bevel/>
                <a:headEnd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6652" name="Arc 147"/>
              <p:cNvSpPr>
                <a:spLocks/>
              </p:cNvSpPr>
              <p:nvPr/>
            </p:nvSpPr>
            <p:spPr bwMode="auto">
              <a:xfrm rot="-5400000" flipH="1" flipV="1">
                <a:off x="5284233" y="4608475"/>
                <a:ext cx="647737" cy="576174"/>
              </a:xfrm>
              <a:custGeom>
                <a:avLst/>
                <a:gdLst>
                  <a:gd name="T0" fmla="*/ 2147483646 w 21300"/>
                  <a:gd name="T1" fmla="*/ 0 h 21382"/>
                  <a:gd name="T2" fmla="*/ 2147483646 w 21300"/>
                  <a:gd name="T3" fmla="*/ 2147483646 h 21382"/>
                  <a:gd name="T4" fmla="*/ 2147483646 w 21300"/>
                  <a:gd name="T5" fmla="*/ 0 h 21382"/>
                  <a:gd name="T6" fmla="*/ 2147483646 w 21300"/>
                  <a:gd name="T7" fmla="*/ 2147483646 h 21382"/>
                  <a:gd name="T8" fmla="*/ 0 w 21300"/>
                  <a:gd name="T9" fmla="*/ 2147483646 h 21382"/>
                  <a:gd name="T10" fmla="*/ 2147483646 w 21300"/>
                  <a:gd name="T11" fmla="*/ 0 h 213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300" h="21382" fill="none" extrusionOk="0">
                    <a:moveTo>
                      <a:pt x="3063" y="0"/>
                    </a:moveTo>
                    <a:cubicBezTo>
                      <a:pt x="12365" y="1333"/>
                      <a:pt x="19738" y="8526"/>
                      <a:pt x="21299" y="17793"/>
                    </a:cubicBezTo>
                  </a:path>
                  <a:path w="21300" h="21382" stroke="0" extrusionOk="0">
                    <a:moveTo>
                      <a:pt x="3063" y="0"/>
                    </a:moveTo>
                    <a:cubicBezTo>
                      <a:pt x="12365" y="1333"/>
                      <a:pt x="19738" y="8526"/>
                      <a:pt x="21299" y="17793"/>
                    </a:cubicBezTo>
                    <a:lnTo>
                      <a:pt x="0" y="21382"/>
                    </a:lnTo>
                    <a:lnTo>
                      <a:pt x="3063" y="0"/>
                    </a:lnTo>
                    <a:close/>
                  </a:path>
                </a:pathLst>
              </a:custGeom>
              <a:noFill/>
              <a:ln w="76200" cap="sq" cmpd="sng">
                <a:solidFill>
                  <a:srgbClr val="9900CC"/>
                </a:solidFill>
                <a:bevel/>
                <a:headEnd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48" name="Text Box 29"/>
            <p:cNvSpPr txBox="1">
              <a:spLocks noChangeArrowheads="1"/>
            </p:cNvSpPr>
            <p:nvPr/>
          </p:nvSpPr>
          <p:spPr bwMode="auto">
            <a:xfrm>
              <a:off x="4098173" y="1936847"/>
              <a:ext cx="1348978" cy="334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75000"/>
                </a:lnSpc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2100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自然固氮</a:t>
              </a:r>
              <a:endParaRPr lang="en-US" altLang="zh-CN" sz="2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792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Box 2"/>
          <p:cNvSpPr txBox="1">
            <a:spLocks noChangeArrowheads="1"/>
          </p:cNvSpPr>
          <p:nvPr/>
        </p:nvSpPr>
        <p:spPr bwMode="auto">
          <a:xfrm>
            <a:off x="1620441" y="303610"/>
            <a:ext cx="638532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7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7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科学史话</a:t>
            </a:r>
            <a:r>
              <a:rPr lang="en-US" altLang="zh-CN" sz="27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百年内三次诺贝尔化学奖</a:t>
            </a:r>
          </a:p>
        </p:txBody>
      </p:sp>
      <p:pic>
        <p:nvPicPr>
          <p:cNvPr id="27651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657" y="890587"/>
            <a:ext cx="2507456" cy="2928938"/>
          </a:xfrm>
          <a:prstGeom prst="rect">
            <a:avLst/>
          </a:prstGeom>
          <a:noFill/>
          <a:ln w="1905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20"/>
          <p:cNvGrpSpPr>
            <a:grpSpLocks/>
          </p:cNvGrpSpPr>
          <p:nvPr/>
        </p:nvGrpSpPr>
        <p:grpSpPr bwMode="auto">
          <a:xfrm>
            <a:off x="1223139" y="897732"/>
            <a:ext cx="1426002" cy="1403747"/>
            <a:chOff x="-35611" y="1196975"/>
            <a:chExt cx="1900924" cy="1871663"/>
          </a:xfrm>
        </p:grpSpPr>
        <p:pic>
          <p:nvPicPr>
            <p:cNvPr id="27669" name="Picture 28" descr="哈伯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50" y="1196975"/>
              <a:ext cx="1325563" cy="1871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70" name="文本框 22"/>
            <p:cNvSpPr txBox="1">
              <a:spLocks noChangeArrowheads="1"/>
            </p:cNvSpPr>
            <p:nvPr/>
          </p:nvSpPr>
          <p:spPr bwMode="auto">
            <a:xfrm>
              <a:off x="-35611" y="1700808"/>
              <a:ext cx="676961" cy="100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10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哈伯</a:t>
              </a:r>
            </a:p>
          </p:txBody>
        </p:sp>
      </p:grpSp>
      <p:grpSp>
        <p:nvGrpSpPr>
          <p:cNvPr id="27653" name="组合 23"/>
          <p:cNvGrpSpPr>
            <a:grpSpLocks/>
          </p:cNvGrpSpPr>
          <p:nvPr/>
        </p:nvGrpSpPr>
        <p:grpSpPr bwMode="auto">
          <a:xfrm>
            <a:off x="1186131" y="2422922"/>
            <a:ext cx="1443960" cy="1403747"/>
            <a:chOff x="-61555" y="3284538"/>
            <a:chExt cx="1925280" cy="1871662"/>
          </a:xfrm>
        </p:grpSpPr>
        <p:pic>
          <p:nvPicPr>
            <p:cNvPr id="27667" name="图片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50" y="3284538"/>
              <a:ext cx="1323975" cy="1871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8" name="文本框 25"/>
            <p:cNvSpPr txBox="1">
              <a:spLocks noChangeArrowheads="1"/>
            </p:cNvSpPr>
            <p:nvPr/>
          </p:nvSpPr>
          <p:spPr bwMode="auto">
            <a:xfrm>
              <a:off x="-61555" y="3794048"/>
              <a:ext cx="677108" cy="100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100" dirty="0" smtClean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波施</a:t>
              </a:r>
              <a:endParaRPr lang="zh-CN" altLang="en-US" sz="2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654" name="组合 26"/>
          <p:cNvGrpSpPr>
            <a:grpSpLocks/>
          </p:cNvGrpSpPr>
          <p:nvPr/>
        </p:nvGrpSpPr>
        <p:grpSpPr bwMode="auto">
          <a:xfrm>
            <a:off x="2586234" y="3595688"/>
            <a:ext cx="1492848" cy="1403747"/>
            <a:chOff x="1423935" y="4797425"/>
            <a:chExt cx="1990778" cy="1871663"/>
          </a:xfrm>
        </p:grpSpPr>
        <p:pic>
          <p:nvPicPr>
            <p:cNvPr id="27665" name="图片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050" y="4797425"/>
              <a:ext cx="1363663" cy="1871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6" name="文本框 28"/>
            <p:cNvSpPr txBox="1">
              <a:spLocks noChangeArrowheads="1"/>
            </p:cNvSpPr>
            <p:nvPr/>
          </p:nvSpPr>
          <p:spPr bwMode="auto">
            <a:xfrm>
              <a:off x="1423935" y="5293896"/>
              <a:ext cx="677215" cy="1210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100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埃特尔</a:t>
              </a:r>
            </a:p>
          </p:txBody>
        </p:sp>
      </p:grpSp>
      <p:grpSp>
        <p:nvGrpSpPr>
          <p:cNvPr id="27655" name="组合 13"/>
          <p:cNvGrpSpPr>
            <a:grpSpLocks/>
          </p:cNvGrpSpPr>
          <p:nvPr/>
        </p:nvGrpSpPr>
        <p:grpSpPr bwMode="auto">
          <a:xfrm>
            <a:off x="4086225" y="3898103"/>
            <a:ext cx="3456385" cy="671769"/>
            <a:chOff x="3937258" y="5039569"/>
            <a:chExt cx="4608462" cy="895428"/>
          </a:xfrm>
        </p:grpSpPr>
        <p:sp>
          <p:nvSpPr>
            <p:cNvPr id="27663" name="Rectangle 14"/>
            <p:cNvSpPr>
              <a:spLocks noChangeArrowheads="1"/>
            </p:cNvSpPr>
            <p:nvPr/>
          </p:nvSpPr>
          <p:spPr bwMode="auto">
            <a:xfrm>
              <a:off x="3937258" y="5411931"/>
              <a:ext cx="4608462" cy="5230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zh-CN" sz="195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发现了合成氨的</a:t>
              </a:r>
              <a:r>
                <a:rPr lang="zh-CN" altLang="en-US" sz="195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反应</a:t>
              </a:r>
              <a:r>
                <a:rPr lang="zh-CN" altLang="zh-CN" sz="195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机理</a:t>
              </a:r>
              <a:r>
                <a:rPr lang="zh-CN" altLang="en-US" sz="195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。</a:t>
              </a:r>
            </a:p>
          </p:txBody>
        </p:sp>
        <p:sp>
          <p:nvSpPr>
            <p:cNvPr id="27664" name="矩形 9"/>
            <p:cNvSpPr>
              <a:spLocks noChangeArrowheads="1"/>
            </p:cNvSpPr>
            <p:nvPr/>
          </p:nvSpPr>
          <p:spPr bwMode="auto">
            <a:xfrm>
              <a:off x="5059398" y="5039569"/>
              <a:ext cx="1246482" cy="523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95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2007</a:t>
              </a:r>
              <a:r>
                <a:rPr lang="zh-CN" altLang="en-US" sz="195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年</a:t>
              </a:r>
            </a:p>
          </p:txBody>
        </p:sp>
      </p:grpSp>
      <p:grpSp>
        <p:nvGrpSpPr>
          <p:cNvPr id="27656" name="组合 42"/>
          <p:cNvGrpSpPr>
            <a:grpSpLocks/>
          </p:cNvGrpSpPr>
          <p:nvPr/>
        </p:nvGrpSpPr>
        <p:grpSpPr bwMode="auto">
          <a:xfrm>
            <a:off x="2627710" y="984648"/>
            <a:ext cx="2840831" cy="969394"/>
            <a:chOff x="2104997" y="1312274"/>
            <a:chExt cx="3787622" cy="1293135"/>
          </a:xfrm>
        </p:grpSpPr>
        <p:sp>
          <p:nvSpPr>
            <p:cNvPr id="27661" name="Text Box 30"/>
            <p:cNvSpPr txBox="1">
              <a:spLocks noChangeArrowheads="1"/>
            </p:cNvSpPr>
            <p:nvPr/>
          </p:nvSpPr>
          <p:spPr bwMode="auto">
            <a:xfrm>
              <a:off x="2104997" y="1681644"/>
              <a:ext cx="3787622" cy="923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zh-CN" sz="195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发明了</a:t>
              </a:r>
              <a:r>
                <a:rPr lang="en-US" altLang="zh-CN" sz="195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N</a:t>
              </a:r>
              <a:r>
                <a:rPr lang="en-US" altLang="zh-CN" sz="1950" baseline="-2500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zh-CN" altLang="zh-CN" sz="195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和</a:t>
              </a:r>
              <a:r>
                <a:rPr lang="en-US" altLang="zh-CN" sz="195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H</a:t>
              </a:r>
              <a:r>
                <a:rPr lang="en-US" altLang="zh-CN" sz="1950" baseline="-2500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zh-CN" altLang="zh-CN" sz="195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直接合</a:t>
              </a:r>
              <a:endParaRPr lang="en-US" altLang="zh-CN" sz="195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zh-CN" sz="195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成氨的方法。</a:t>
              </a:r>
              <a:endParaRPr lang="zh-CN" altLang="en-US" sz="195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27662" name="矩形 44"/>
            <p:cNvSpPr>
              <a:spLocks noChangeArrowheads="1"/>
            </p:cNvSpPr>
            <p:nvPr/>
          </p:nvSpPr>
          <p:spPr bwMode="auto">
            <a:xfrm>
              <a:off x="3011087" y="1312274"/>
              <a:ext cx="1246446" cy="523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95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1918</a:t>
              </a:r>
              <a:r>
                <a:rPr lang="zh-CN" altLang="en-US" sz="195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年</a:t>
              </a:r>
            </a:p>
          </p:txBody>
        </p:sp>
      </p:grpSp>
      <p:grpSp>
        <p:nvGrpSpPr>
          <p:cNvPr id="27657" name="组合 39"/>
          <p:cNvGrpSpPr>
            <a:grpSpLocks/>
          </p:cNvGrpSpPr>
          <p:nvPr/>
        </p:nvGrpSpPr>
        <p:grpSpPr bwMode="auto">
          <a:xfrm>
            <a:off x="2627710" y="2455068"/>
            <a:ext cx="2886075" cy="982757"/>
            <a:chOff x="2090138" y="3078344"/>
            <a:chExt cx="3849170" cy="1309991"/>
          </a:xfrm>
        </p:grpSpPr>
        <p:sp>
          <p:nvSpPr>
            <p:cNvPr id="27659" name="Rectangle 13"/>
            <p:cNvSpPr>
              <a:spLocks noChangeArrowheads="1"/>
            </p:cNvSpPr>
            <p:nvPr/>
          </p:nvSpPr>
          <p:spPr bwMode="auto">
            <a:xfrm>
              <a:off x="2090138" y="3465253"/>
              <a:ext cx="3849170" cy="9230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95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改进了反应条件</a:t>
              </a:r>
              <a:r>
                <a:rPr lang="zh-CN" altLang="zh-CN" sz="195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，实现</a:t>
              </a:r>
              <a:endParaRPr lang="en-US" altLang="zh-CN" sz="195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zh-CN" sz="195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氨的规模化工业生产</a:t>
              </a:r>
              <a:r>
                <a:rPr lang="zh-CN" altLang="en-US" sz="195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。</a:t>
              </a:r>
            </a:p>
          </p:txBody>
        </p:sp>
        <p:sp>
          <p:nvSpPr>
            <p:cNvPr id="27660" name="矩形 41"/>
            <p:cNvSpPr>
              <a:spLocks noChangeArrowheads="1"/>
            </p:cNvSpPr>
            <p:nvPr/>
          </p:nvSpPr>
          <p:spPr bwMode="auto">
            <a:xfrm>
              <a:off x="3068545" y="3078344"/>
              <a:ext cx="1246843" cy="523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95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1931</a:t>
              </a:r>
              <a:r>
                <a:rPr lang="zh-CN" altLang="en-US" sz="195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年</a:t>
              </a:r>
            </a:p>
          </p:txBody>
        </p:sp>
      </p:grpSp>
      <p:sp>
        <p:nvSpPr>
          <p:cNvPr id="23" name="TextBox 2"/>
          <p:cNvSpPr txBox="1">
            <a:spLocks noChangeArrowheads="1"/>
          </p:cNvSpPr>
          <p:nvPr/>
        </p:nvSpPr>
        <p:spPr bwMode="auto">
          <a:xfrm>
            <a:off x="1627585" y="311944"/>
            <a:ext cx="6385322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7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7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思考与交流</a:t>
            </a:r>
            <a:r>
              <a:rPr lang="en-US" altLang="zh-CN" sz="27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对你有什么启发？</a:t>
            </a:r>
          </a:p>
        </p:txBody>
      </p:sp>
    </p:spTree>
    <p:extLst>
      <p:ext uri="{BB962C8B-B14F-4D97-AF65-F5344CB8AC3E}">
        <p14:creationId xmlns:p14="http://schemas.microsoft.com/office/powerpoint/2010/main" val="122187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601391" y="411956"/>
            <a:ext cx="267652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3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演示实验</a:t>
            </a:r>
            <a:r>
              <a:rPr lang="en-US" altLang="zh-CN" sz="30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endParaRPr lang="zh-CN" altLang="en-US" sz="30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9699" name="Group 13"/>
          <p:cNvGrpSpPr>
            <a:grpSpLocks/>
          </p:cNvGrpSpPr>
          <p:nvPr/>
        </p:nvGrpSpPr>
        <p:grpSpPr bwMode="auto">
          <a:xfrm>
            <a:off x="1656160" y="1113235"/>
            <a:ext cx="2846784" cy="3186113"/>
            <a:chOff x="612" y="799"/>
            <a:chExt cx="2391" cy="2676"/>
          </a:xfrm>
        </p:grpSpPr>
        <p:pic>
          <p:nvPicPr>
            <p:cNvPr id="29702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955"/>
              <a:ext cx="1350" cy="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3" name="Rectangle 10"/>
            <p:cNvSpPr>
              <a:spLocks noChangeArrowheads="1"/>
            </p:cNvSpPr>
            <p:nvPr/>
          </p:nvSpPr>
          <p:spPr bwMode="auto">
            <a:xfrm>
              <a:off x="1893" y="2717"/>
              <a:ext cx="1110" cy="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100">
                  <a:latin typeface="黑体" panose="02010609060101010101" pitchFamily="49" charset="-122"/>
                  <a:ea typeface="黑体" panose="02010609060101010101" pitchFamily="49" charset="-122"/>
                </a:rPr>
                <a:t>滴有酚酞的水溶液</a:t>
              </a:r>
            </a:p>
          </p:txBody>
        </p:sp>
        <p:sp>
          <p:nvSpPr>
            <p:cNvPr id="29704" name="Rectangle 10"/>
            <p:cNvSpPr>
              <a:spLocks noChangeArrowheads="1"/>
            </p:cNvSpPr>
            <p:nvPr/>
          </p:nvSpPr>
          <p:spPr bwMode="auto">
            <a:xfrm>
              <a:off x="1701" y="799"/>
              <a:ext cx="1063" cy="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100">
                  <a:latin typeface="Times New Roman" panose="02020603050405020304" pitchFamily="18" charset="0"/>
                  <a:ea typeface="黑体" panose="02010609060101010101" pitchFamily="49" charset="-122"/>
                </a:rPr>
                <a:t>约</a:t>
              </a:r>
              <a:r>
                <a:rPr lang="en-US" altLang="zh-CN" sz="2100">
                  <a:latin typeface="Times New Roman" panose="02020603050405020304" pitchFamily="18" charset="0"/>
                  <a:ea typeface="黑体" panose="02010609060101010101" pitchFamily="49" charset="-122"/>
                </a:rPr>
                <a:t>700mL 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100">
                  <a:latin typeface="Times New Roman" panose="02020603050405020304" pitchFamily="18" charset="0"/>
                  <a:ea typeface="黑体" panose="02010609060101010101" pitchFamily="49" charset="-122"/>
                </a:rPr>
                <a:t>    氨气</a:t>
              </a:r>
            </a:p>
          </p:txBody>
        </p:sp>
        <p:sp>
          <p:nvSpPr>
            <p:cNvPr id="29705" name="Rectangle 10"/>
            <p:cNvSpPr>
              <a:spLocks noChangeArrowheads="1"/>
            </p:cNvSpPr>
            <p:nvPr/>
          </p:nvSpPr>
          <p:spPr bwMode="auto">
            <a:xfrm>
              <a:off x="1661" y="1969"/>
              <a:ext cx="1063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100">
                  <a:latin typeface="Times New Roman" panose="02020603050405020304" pitchFamily="18" charset="0"/>
                  <a:ea typeface="黑体" panose="02010609060101010101" pitchFamily="49" charset="-122"/>
                </a:rPr>
                <a:t>约</a:t>
              </a:r>
              <a:r>
                <a:rPr lang="en-US" altLang="zh-CN" sz="2100">
                  <a:latin typeface="Times New Roman" panose="02020603050405020304" pitchFamily="18" charset="0"/>
                  <a:ea typeface="黑体" panose="02010609060101010101" pitchFamily="49" charset="-122"/>
                </a:rPr>
                <a:t>1mL</a:t>
              </a:r>
              <a:r>
                <a:rPr lang="zh-CN" altLang="en-US" sz="2100">
                  <a:latin typeface="Times New Roman" panose="02020603050405020304" pitchFamily="18" charset="0"/>
                  <a:ea typeface="黑体" panose="02010609060101010101" pitchFamily="49" charset="-122"/>
                </a:rPr>
                <a:t>水</a:t>
              </a:r>
            </a:p>
          </p:txBody>
        </p:sp>
        <p:sp>
          <p:nvSpPr>
            <p:cNvPr id="29706" name="Line 11"/>
            <p:cNvSpPr>
              <a:spLocks noChangeShapeType="1"/>
            </p:cNvSpPr>
            <p:nvPr/>
          </p:nvSpPr>
          <p:spPr bwMode="auto">
            <a:xfrm>
              <a:off x="1495" y="2024"/>
              <a:ext cx="182" cy="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9700" name="Rectangle 12"/>
          <p:cNvSpPr>
            <a:spLocks noChangeArrowheads="1"/>
          </p:cNvSpPr>
          <p:nvPr/>
        </p:nvSpPr>
        <p:spPr bwMode="auto">
          <a:xfrm>
            <a:off x="4502944" y="1044179"/>
            <a:ext cx="3309416" cy="802784"/>
          </a:xfrm>
          <a:prstGeom prst="rect">
            <a:avLst/>
          </a:prstGeom>
          <a:noFill/>
          <a:ln w="158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D88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ts val="450"/>
              </a:spcBef>
              <a:buClr>
                <a:schemeClr val="hlink"/>
              </a:buClr>
              <a:buSzPts val="2900"/>
              <a:buNone/>
            </a:pPr>
            <a:r>
              <a:rPr lang="zh-CN" altLang="en-US" sz="21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要求：</a:t>
            </a:r>
            <a:r>
              <a:rPr lang="zh-CN" altLang="en-US" sz="2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解释实验现象，  </a:t>
            </a:r>
            <a:endParaRPr lang="en-US" altLang="zh-CN" sz="21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50"/>
              </a:spcBef>
              <a:buClr>
                <a:schemeClr val="hlink"/>
              </a:buClr>
              <a:buSzPts val="2900"/>
              <a:buNone/>
            </a:pPr>
            <a:r>
              <a:rPr lang="en-US" altLang="zh-CN" sz="2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</a:t>
            </a:r>
            <a:r>
              <a:rPr lang="zh-CN" altLang="en-US" sz="2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归纳氨气的性质。</a:t>
            </a:r>
          </a:p>
        </p:txBody>
      </p:sp>
      <p:sp>
        <p:nvSpPr>
          <p:cNvPr id="29701" name="Rectangle 12"/>
          <p:cNvSpPr>
            <a:spLocks noChangeArrowheads="1"/>
          </p:cNvSpPr>
          <p:nvPr/>
        </p:nvSpPr>
        <p:spPr bwMode="auto">
          <a:xfrm>
            <a:off x="5007768" y="2067694"/>
            <a:ext cx="2040731" cy="1964640"/>
          </a:xfrm>
          <a:prstGeom prst="rect">
            <a:avLst/>
          </a:prstGeom>
          <a:noFill/>
          <a:ln w="158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D88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ts val="450"/>
              </a:spcBef>
              <a:buNone/>
            </a:pPr>
            <a:r>
              <a:rPr lang="zh-CN" altLang="en-US" sz="21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物理性质：</a:t>
            </a:r>
            <a:endParaRPr lang="en-US" altLang="zh-CN" sz="2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50"/>
              </a:spcBef>
              <a:buFont typeface="Wingdings" panose="05000000000000000000" pitchFamily="2" charset="2"/>
              <a:buChar char="u"/>
            </a:pPr>
            <a:r>
              <a:rPr lang="zh-CN" altLang="en-US" sz="2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色、态、味</a:t>
            </a:r>
            <a:endParaRPr lang="en-US" altLang="zh-CN" sz="2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50"/>
              </a:spcBef>
              <a:buFont typeface="Wingdings" panose="05000000000000000000" pitchFamily="2" charset="2"/>
              <a:buChar char="u"/>
            </a:pPr>
            <a:r>
              <a:rPr lang="zh-CN" altLang="en-US" sz="2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密度</a:t>
            </a:r>
          </a:p>
          <a:p>
            <a:pPr>
              <a:lnSpc>
                <a:spcPct val="100000"/>
              </a:lnSpc>
              <a:spcBef>
                <a:spcPts val="450"/>
              </a:spcBef>
              <a:buFont typeface="Wingdings" panose="05000000000000000000" pitchFamily="2" charset="2"/>
              <a:buChar char="u"/>
            </a:pPr>
            <a:r>
              <a:rPr lang="zh-CN" altLang="en-US" sz="2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溶解性</a:t>
            </a:r>
            <a:endParaRPr lang="en-US" altLang="zh-CN" sz="2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50"/>
              </a:spcBef>
              <a:buNone/>
            </a:pPr>
            <a:r>
              <a:rPr lang="zh-CN" altLang="en-US" sz="21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化学性质：</a:t>
            </a:r>
            <a:endParaRPr lang="zh-CN" altLang="en-US" sz="21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6497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"/>
          <p:cNvSpPr>
            <a:spLocks noChangeArrowheads="1"/>
          </p:cNvSpPr>
          <p:nvPr/>
        </p:nvSpPr>
        <p:spPr bwMode="auto">
          <a:xfrm>
            <a:off x="2033588" y="2518172"/>
            <a:ext cx="51839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700">
                <a:latin typeface="Times New Roman" panose="02020603050405020304" pitchFamily="18" charset="0"/>
                <a:ea typeface="黑体" panose="02010609060101010101" pitchFamily="49" charset="-122"/>
              </a:rPr>
              <a:t>     </a:t>
            </a:r>
            <a:r>
              <a:rPr lang="en-US" altLang="zh-CN" sz="2700">
                <a:latin typeface="Times New Roman" panose="02020603050405020304" pitchFamily="18" charset="0"/>
                <a:ea typeface="黑体" panose="02010609060101010101" pitchFamily="49" charset="-122"/>
              </a:rPr>
              <a:t>2008</a:t>
            </a:r>
            <a:r>
              <a:rPr lang="zh-CN" altLang="en-US" sz="2700">
                <a:latin typeface="Times New Roman" panose="02020603050405020304" pitchFamily="18" charset="0"/>
                <a:ea typeface="黑体" panose="02010609060101010101" pitchFamily="49" charset="-122"/>
              </a:rPr>
              <a:t>年，我国氨水的产量不到氮肥总产量的</a:t>
            </a:r>
            <a:r>
              <a:rPr lang="en-US" altLang="zh-CN" sz="2700">
                <a:latin typeface="Times New Roman" panose="02020603050405020304" pitchFamily="18" charset="0"/>
                <a:ea typeface="黑体" panose="02010609060101010101" pitchFamily="49" charset="-122"/>
              </a:rPr>
              <a:t>0.2% </a:t>
            </a:r>
            <a:r>
              <a:rPr lang="zh-CN" altLang="en-US" sz="270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grpSp>
        <p:nvGrpSpPr>
          <p:cNvPr id="31747" name="组合 5"/>
          <p:cNvGrpSpPr>
            <a:grpSpLocks/>
          </p:cNvGrpSpPr>
          <p:nvPr/>
        </p:nvGrpSpPr>
        <p:grpSpPr bwMode="auto">
          <a:xfrm>
            <a:off x="2412207" y="1388267"/>
            <a:ext cx="4389835" cy="923330"/>
            <a:chOff x="1526673" y="4442074"/>
            <a:chExt cx="5853163" cy="1229396"/>
          </a:xfrm>
        </p:grpSpPr>
        <p:sp>
          <p:nvSpPr>
            <p:cNvPr id="31749" name="Text Box 8"/>
            <p:cNvSpPr txBox="1">
              <a:spLocks noChangeArrowheads="1"/>
            </p:cNvSpPr>
            <p:nvPr/>
          </p:nvSpPr>
          <p:spPr bwMode="auto">
            <a:xfrm>
              <a:off x="1526673" y="4442074"/>
              <a:ext cx="5853163" cy="1229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zh-CN" sz="2700">
                  <a:latin typeface="Times New Roman" panose="02020603050405020304" pitchFamily="18" charset="0"/>
                </a:rPr>
                <a:t>NH</a:t>
              </a:r>
              <a:r>
                <a:rPr lang="en-US" altLang="zh-CN" sz="2700" baseline="-25000">
                  <a:latin typeface="Times New Roman" panose="02020603050405020304" pitchFamily="18" charset="0"/>
                </a:rPr>
                <a:t>3</a:t>
              </a:r>
              <a:r>
                <a:rPr lang="en-US" altLang="zh-CN" sz="2700">
                  <a:latin typeface="Times New Roman" panose="02020603050405020304" pitchFamily="18" charset="0"/>
                </a:rPr>
                <a:t> + H</a:t>
              </a:r>
              <a:r>
                <a:rPr lang="en-US" altLang="zh-CN" sz="2700" baseline="-25000">
                  <a:latin typeface="Times New Roman" panose="02020603050405020304" pitchFamily="18" charset="0"/>
                </a:rPr>
                <a:t>2</a:t>
              </a:r>
              <a:r>
                <a:rPr lang="en-US" altLang="zh-CN" sz="2700">
                  <a:latin typeface="Times New Roman" panose="02020603050405020304" pitchFamily="18" charset="0"/>
                </a:rPr>
                <a:t>O            NH</a:t>
              </a:r>
              <a:r>
                <a:rPr lang="en-US" altLang="zh-CN" sz="2700" baseline="-30000">
                  <a:latin typeface="Times New Roman" panose="02020603050405020304" pitchFamily="18" charset="0"/>
                </a:rPr>
                <a:t>3</a:t>
              </a:r>
              <a:r>
                <a:rPr lang="en-US" altLang="zh-CN" sz="2700">
                  <a:latin typeface="Times New Roman" panose="02020603050405020304" pitchFamily="18" charset="0"/>
                </a:rPr>
                <a:t>·H</a:t>
              </a:r>
              <a:r>
                <a:rPr lang="en-US" altLang="zh-CN" sz="2700" baseline="-30000">
                  <a:latin typeface="Times New Roman" panose="02020603050405020304" pitchFamily="18" charset="0"/>
                </a:rPr>
                <a:t>2</a:t>
              </a:r>
              <a:r>
                <a:rPr lang="en-US" altLang="zh-CN" sz="2700">
                  <a:latin typeface="Times New Roman" panose="02020603050405020304" pitchFamily="18" charset="0"/>
                </a:rPr>
                <a:t>O	</a:t>
              </a:r>
            </a:p>
          </p:txBody>
        </p:sp>
        <p:grpSp>
          <p:nvGrpSpPr>
            <p:cNvPr id="31750" name="Group 19"/>
            <p:cNvGrpSpPr>
              <a:grpSpLocks/>
            </p:cNvGrpSpPr>
            <p:nvPr/>
          </p:nvGrpSpPr>
          <p:grpSpPr bwMode="auto">
            <a:xfrm>
              <a:off x="3986521" y="4658393"/>
              <a:ext cx="1008486" cy="215900"/>
              <a:chOff x="1701" y="1570"/>
              <a:chExt cx="499" cy="136"/>
            </a:xfrm>
          </p:grpSpPr>
          <p:sp>
            <p:nvSpPr>
              <p:cNvPr id="31751" name="Line 15"/>
              <p:cNvSpPr>
                <a:spLocks noChangeShapeType="1"/>
              </p:cNvSpPr>
              <p:nvPr/>
            </p:nvSpPr>
            <p:spPr bwMode="auto">
              <a:xfrm>
                <a:off x="1701" y="1616"/>
                <a:ext cx="499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52" name="Line 16"/>
              <p:cNvSpPr>
                <a:spLocks noChangeShapeType="1"/>
              </p:cNvSpPr>
              <p:nvPr/>
            </p:nvSpPr>
            <p:spPr bwMode="auto">
              <a:xfrm>
                <a:off x="1701" y="1661"/>
                <a:ext cx="499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53" name="Line 17"/>
              <p:cNvSpPr>
                <a:spLocks noChangeShapeType="1"/>
              </p:cNvSpPr>
              <p:nvPr/>
            </p:nvSpPr>
            <p:spPr bwMode="auto">
              <a:xfrm>
                <a:off x="1701" y="1661"/>
                <a:ext cx="45" cy="45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54" name="Line 18"/>
              <p:cNvSpPr>
                <a:spLocks noChangeShapeType="1"/>
              </p:cNvSpPr>
              <p:nvPr/>
            </p:nvSpPr>
            <p:spPr bwMode="auto">
              <a:xfrm>
                <a:off x="2154" y="1570"/>
                <a:ext cx="45" cy="45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31748" name="Text Box 2"/>
          <p:cNvSpPr txBox="1">
            <a:spLocks noChangeArrowheads="1"/>
          </p:cNvSpPr>
          <p:nvPr/>
        </p:nvSpPr>
        <p:spPr bwMode="auto">
          <a:xfrm>
            <a:off x="3473053" y="504825"/>
            <a:ext cx="2375297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33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氨水的生产</a:t>
            </a:r>
          </a:p>
        </p:txBody>
      </p:sp>
    </p:spTree>
    <p:extLst>
      <p:ext uri="{BB962C8B-B14F-4D97-AF65-F5344CB8AC3E}">
        <p14:creationId xmlns:p14="http://schemas.microsoft.com/office/powerpoint/2010/main" val="176566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Text Box 2"/>
          <p:cNvSpPr txBox="1">
            <a:spLocks noChangeArrowheads="1"/>
          </p:cNvSpPr>
          <p:nvPr/>
        </p:nvSpPr>
        <p:spPr bwMode="auto">
          <a:xfrm>
            <a:off x="3437335" y="357188"/>
            <a:ext cx="2862263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zh-CN" altLang="en-US" sz="33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铵盐的生产</a:t>
            </a: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1791892" y="997744"/>
            <a:ext cx="2430065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ts val="450"/>
              </a:spcBef>
              <a:buNone/>
            </a:pPr>
            <a:r>
              <a:rPr lang="en-US" altLang="zh-CN" sz="27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【</a:t>
            </a:r>
            <a:r>
              <a:rPr lang="zh-CN" altLang="en-US" sz="27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演示实验</a:t>
            </a:r>
            <a:r>
              <a:rPr lang="en-US" altLang="zh-CN" sz="27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】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0660" name="Rectangle 12"/>
          <p:cNvSpPr>
            <a:spLocks noChangeArrowheads="1"/>
          </p:cNvSpPr>
          <p:nvPr/>
        </p:nvSpPr>
        <p:spPr bwMode="auto">
          <a:xfrm>
            <a:off x="3032522" y="3481388"/>
            <a:ext cx="3132534" cy="764312"/>
          </a:xfrm>
          <a:prstGeom prst="rect">
            <a:avLst/>
          </a:prstGeom>
          <a:noFill/>
          <a:ln w="158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CD88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ts val="150"/>
              </a:spcBef>
              <a:buClr>
                <a:schemeClr val="hlink"/>
              </a:buClr>
              <a:buSzPts val="2900"/>
              <a:buNone/>
            </a:pPr>
            <a:r>
              <a:rPr lang="zh-CN" altLang="en-US" sz="21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要求：</a:t>
            </a:r>
            <a:r>
              <a:rPr lang="zh-CN" altLang="en-US" sz="2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解释实验现象</a:t>
            </a:r>
            <a:r>
              <a:rPr lang="en-US" altLang="zh-CN" sz="2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00000"/>
              </a:lnSpc>
              <a:spcBef>
                <a:spcPts val="150"/>
              </a:spcBef>
              <a:buClr>
                <a:schemeClr val="hlink"/>
              </a:buClr>
              <a:buSzPts val="2900"/>
              <a:buNone/>
            </a:pPr>
            <a:r>
              <a:rPr lang="zh-CN" altLang="en-US" sz="210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写出化学方程式。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208610" y="3425458"/>
            <a:ext cx="46339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49" charset="-122"/>
              </a:rPr>
              <a:t>  1935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年，我国先后在南京和大连</a:t>
            </a:r>
            <a:endParaRPr lang="en-US" altLang="zh-CN" sz="240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建成两座氮肥厂生产</a:t>
            </a:r>
            <a:r>
              <a:rPr lang="zh-CN" altLang="en-US" sz="24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硫酸铵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47"/>
          <a:stretch/>
        </p:blipFill>
        <p:spPr>
          <a:xfrm>
            <a:off x="3203848" y="1635646"/>
            <a:ext cx="2189834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3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  <p:bldP spid="70660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03796" y="237173"/>
            <a:ext cx="4455319" cy="651272"/>
          </a:xfrm>
          <a:prstGeom prst="rect">
            <a:avLst/>
          </a:prstGeom>
        </p:spPr>
        <p:txBody>
          <a:bodyPr/>
          <a:lstStyle/>
          <a:p>
            <a:r>
              <a:rPr lang="zh-CN" alt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总结：氨气的用途</a:t>
            </a:r>
          </a:p>
        </p:txBody>
      </p:sp>
      <p:sp>
        <p:nvSpPr>
          <p:cNvPr id="110641" name="Rectangle 49"/>
          <p:cNvSpPr>
            <a:spLocks noChangeArrowheads="1"/>
          </p:cNvSpPr>
          <p:nvPr/>
        </p:nvSpPr>
        <p:spPr bwMode="gray">
          <a:xfrm>
            <a:off x="1403648" y="947798"/>
            <a:ext cx="6280547" cy="399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kumimoji="1" lang="zh-CN" altLang="en-US" sz="2800" b="1" dirty="0"/>
              <a:t> </a:t>
            </a:r>
            <a:r>
              <a:rPr kumimoji="1" lang="zh-CN" altLang="en-US" sz="2800" b="1" dirty="0">
                <a:solidFill>
                  <a:srgbClr val="080808"/>
                </a:solidFill>
              </a:rPr>
              <a:t>性质特点           主要用途</a:t>
            </a:r>
          </a:p>
          <a:p>
            <a:pPr>
              <a:buFontTx/>
              <a:buNone/>
            </a:pPr>
            <a:endParaRPr lang="zh-CN" altLang="en-US" sz="2800" b="1" dirty="0"/>
          </a:p>
        </p:txBody>
      </p:sp>
      <p:sp>
        <p:nvSpPr>
          <p:cNvPr id="110643" name="Text Box 51"/>
          <p:cNvSpPr txBox="1">
            <a:spLocks noChangeArrowheads="1"/>
          </p:cNvSpPr>
          <p:nvPr/>
        </p:nvSpPr>
        <p:spPr bwMode="auto">
          <a:xfrm>
            <a:off x="1656160" y="1545432"/>
            <a:ext cx="14287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2000" b="1">
                <a:solidFill>
                  <a:srgbClr val="080808"/>
                </a:solidFill>
                <a:latin typeface="Times New Roman" panose="02020603050405020304" pitchFamily="18" charset="0"/>
              </a:rPr>
              <a:t>易液化</a:t>
            </a:r>
          </a:p>
        </p:txBody>
      </p:sp>
      <p:sp>
        <p:nvSpPr>
          <p:cNvPr id="110644" name="Line 52"/>
          <p:cNvSpPr>
            <a:spLocks noChangeShapeType="1"/>
          </p:cNvSpPr>
          <p:nvPr/>
        </p:nvSpPr>
        <p:spPr bwMode="auto">
          <a:xfrm>
            <a:off x="2789635" y="1762125"/>
            <a:ext cx="1257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b="1"/>
          </a:p>
        </p:txBody>
      </p:sp>
      <p:sp>
        <p:nvSpPr>
          <p:cNvPr id="110646" name="Text Box 54"/>
          <p:cNvSpPr txBox="1">
            <a:spLocks noChangeArrowheads="1"/>
          </p:cNvSpPr>
          <p:nvPr/>
        </p:nvSpPr>
        <p:spPr bwMode="auto">
          <a:xfrm>
            <a:off x="1656160" y="2031207"/>
            <a:ext cx="2057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2000" b="1">
                <a:solidFill>
                  <a:srgbClr val="080808"/>
                </a:solidFill>
                <a:latin typeface="Times New Roman" panose="02020603050405020304" pitchFamily="18" charset="0"/>
              </a:rPr>
              <a:t>易溶于水</a:t>
            </a:r>
          </a:p>
        </p:txBody>
      </p:sp>
      <p:sp>
        <p:nvSpPr>
          <p:cNvPr id="110647" name="Text Box 55"/>
          <p:cNvSpPr txBox="1">
            <a:spLocks noChangeArrowheads="1"/>
          </p:cNvSpPr>
          <p:nvPr/>
        </p:nvSpPr>
        <p:spPr bwMode="auto">
          <a:xfrm>
            <a:off x="1688306" y="2545557"/>
            <a:ext cx="17716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2000" b="1">
                <a:solidFill>
                  <a:srgbClr val="080808"/>
                </a:solidFill>
                <a:latin typeface="Times New Roman" panose="02020603050405020304" pitchFamily="18" charset="0"/>
              </a:rPr>
              <a:t>跟水反应</a:t>
            </a:r>
          </a:p>
        </p:txBody>
      </p:sp>
      <p:sp>
        <p:nvSpPr>
          <p:cNvPr id="110651" name="Text Box 59"/>
          <p:cNvSpPr txBox="1">
            <a:spLocks noChangeArrowheads="1"/>
          </p:cNvSpPr>
          <p:nvPr/>
        </p:nvSpPr>
        <p:spPr bwMode="auto">
          <a:xfrm>
            <a:off x="1656160" y="3165872"/>
            <a:ext cx="14287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2000" b="1">
                <a:solidFill>
                  <a:srgbClr val="080808"/>
                </a:solidFill>
                <a:latin typeface="Times New Roman" panose="02020603050405020304" pitchFamily="18" charset="0"/>
              </a:rPr>
              <a:t>跟酸反应</a:t>
            </a:r>
          </a:p>
        </p:txBody>
      </p:sp>
      <p:sp>
        <p:nvSpPr>
          <p:cNvPr id="110657" name="Text Box 65"/>
          <p:cNvSpPr txBox="1">
            <a:spLocks noChangeArrowheads="1"/>
          </p:cNvSpPr>
          <p:nvPr/>
        </p:nvSpPr>
        <p:spPr bwMode="auto">
          <a:xfrm>
            <a:off x="1656160" y="3759994"/>
            <a:ext cx="21145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2000" b="1">
                <a:solidFill>
                  <a:srgbClr val="080808"/>
                </a:solidFill>
                <a:latin typeface="Times New Roman" panose="02020603050405020304" pitchFamily="18" charset="0"/>
              </a:rPr>
              <a:t>其       它</a:t>
            </a:r>
            <a:endParaRPr kumimoji="1" lang="en-US" altLang="zh-CN" sz="2000" b="1" baseline="-25000">
              <a:solidFill>
                <a:srgbClr val="080808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0659" name="Text Box 67"/>
          <p:cNvSpPr txBox="1">
            <a:spLocks noChangeArrowheads="1"/>
          </p:cNvSpPr>
          <p:nvPr/>
        </p:nvSpPr>
        <p:spPr bwMode="auto">
          <a:xfrm>
            <a:off x="4031456" y="1600200"/>
            <a:ext cx="14859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2000" b="1">
                <a:solidFill>
                  <a:srgbClr val="FF3300"/>
                </a:solidFill>
                <a:latin typeface="Times New Roman" panose="02020603050405020304" pitchFamily="18" charset="0"/>
              </a:rPr>
              <a:t> 作制冷剂</a:t>
            </a:r>
          </a:p>
        </p:txBody>
      </p:sp>
      <p:sp>
        <p:nvSpPr>
          <p:cNvPr id="110660" name="Text Box 68"/>
          <p:cNvSpPr txBox="1">
            <a:spLocks noChangeArrowheads="1"/>
          </p:cNvSpPr>
          <p:nvPr/>
        </p:nvSpPr>
        <p:spPr bwMode="auto">
          <a:xfrm>
            <a:off x="4193381" y="2356247"/>
            <a:ext cx="1371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2000" b="1">
                <a:solidFill>
                  <a:srgbClr val="FF3300"/>
                </a:solidFill>
                <a:latin typeface="Times New Roman" panose="02020603050405020304" pitchFamily="18" charset="0"/>
              </a:rPr>
              <a:t>制氨水</a:t>
            </a:r>
          </a:p>
        </p:txBody>
      </p:sp>
      <p:sp>
        <p:nvSpPr>
          <p:cNvPr id="110661" name="Text Box 69"/>
          <p:cNvSpPr txBox="1">
            <a:spLocks noChangeArrowheads="1"/>
          </p:cNvSpPr>
          <p:nvPr/>
        </p:nvSpPr>
        <p:spPr bwMode="auto">
          <a:xfrm>
            <a:off x="4193382" y="3219450"/>
            <a:ext cx="26467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2000" b="1">
                <a:solidFill>
                  <a:srgbClr val="FF3300"/>
                </a:solidFill>
                <a:latin typeface="Times New Roman" panose="02020603050405020304" pitchFamily="18" charset="0"/>
              </a:rPr>
              <a:t>制铵盐（铵态氮肥）</a:t>
            </a:r>
          </a:p>
        </p:txBody>
      </p:sp>
      <p:sp>
        <p:nvSpPr>
          <p:cNvPr id="110663" name="Text Box 71"/>
          <p:cNvSpPr txBox="1">
            <a:spLocks noChangeArrowheads="1"/>
          </p:cNvSpPr>
          <p:nvPr/>
        </p:nvSpPr>
        <p:spPr bwMode="auto">
          <a:xfrm>
            <a:off x="4086225" y="3813572"/>
            <a:ext cx="405765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2000" b="1">
                <a:solidFill>
                  <a:srgbClr val="FF3300"/>
                </a:solidFill>
                <a:latin typeface="Times New Roman" panose="02020603050405020304" pitchFamily="18" charset="0"/>
              </a:rPr>
              <a:t>合成纤维、塑料、染料、尿素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1" lang="zh-CN" altLang="en-US" sz="2000" b="1">
                <a:solidFill>
                  <a:srgbClr val="FF3300"/>
                </a:solidFill>
                <a:latin typeface="Times New Roman" panose="02020603050405020304" pitchFamily="18" charset="0"/>
              </a:rPr>
              <a:t>制硝酸</a:t>
            </a:r>
          </a:p>
        </p:txBody>
      </p:sp>
      <p:sp>
        <p:nvSpPr>
          <p:cNvPr id="110664" name="Line 72"/>
          <p:cNvSpPr>
            <a:spLocks noChangeShapeType="1"/>
          </p:cNvSpPr>
          <p:nvPr/>
        </p:nvSpPr>
        <p:spPr bwMode="auto">
          <a:xfrm>
            <a:off x="2844403" y="2356247"/>
            <a:ext cx="1241822" cy="161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b="1"/>
          </a:p>
        </p:txBody>
      </p:sp>
      <p:sp>
        <p:nvSpPr>
          <p:cNvPr id="110666" name="Line 74"/>
          <p:cNvSpPr>
            <a:spLocks noChangeShapeType="1"/>
          </p:cNvSpPr>
          <p:nvPr/>
        </p:nvSpPr>
        <p:spPr bwMode="auto">
          <a:xfrm flipV="1">
            <a:off x="2897981" y="2571751"/>
            <a:ext cx="1187054" cy="26908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b="1"/>
          </a:p>
        </p:txBody>
      </p:sp>
      <p:sp>
        <p:nvSpPr>
          <p:cNvPr id="110668" name="Line 76"/>
          <p:cNvSpPr>
            <a:spLocks noChangeShapeType="1"/>
          </p:cNvSpPr>
          <p:nvPr/>
        </p:nvSpPr>
        <p:spPr bwMode="auto">
          <a:xfrm>
            <a:off x="2844404" y="3975497"/>
            <a:ext cx="1257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b="1"/>
          </a:p>
        </p:txBody>
      </p:sp>
      <p:sp>
        <p:nvSpPr>
          <p:cNvPr id="110670" name="Line 78"/>
          <p:cNvSpPr>
            <a:spLocks noChangeShapeType="1"/>
          </p:cNvSpPr>
          <p:nvPr/>
        </p:nvSpPr>
        <p:spPr bwMode="auto">
          <a:xfrm>
            <a:off x="2844404" y="3381375"/>
            <a:ext cx="1257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 sz="2000" b="1"/>
          </a:p>
        </p:txBody>
      </p:sp>
    </p:spTree>
    <p:extLst>
      <p:ext uri="{BB962C8B-B14F-4D97-AF65-F5344CB8AC3E}">
        <p14:creationId xmlns:p14="http://schemas.microsoft.com/office/powerpoint/2010/main" val="294157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59" grpId="0" autoUpdateAnimBg="0"/>
      <p:bldP spid="110660" grpId="0"/>
      <p:bldP spid="110661" grpId="0"/>
      <p:bldP spid="110663" grpId="0"/>
    </p:bldLst>
  </p:timing>
</p:sld>
</file>

<file path=ppt/theme/theme1.xml><?xml version="1.0" encoding="utf-8"?>
<a:theme xmlns:a="http://schemas.openxmlformats.org/drawingml/2006/main" name="A000120140530A74PPBG">
  <a:themeElements>
    <a:clrScheme name="A000120140530A74PPBG 1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C81356"/>
      </a:accent1>
      <a:accent2>
        <a:srgbClr val="003F8D"/>
      </a:accent2>
      <a:accent3>
        <a:srgbClr val="D73722"/>
      </a:accent3>
      <a:accent4>
        <a:srgbClr val="057B9F"/>
      </a:accent4>
      <a:accent5>
        <a:srgbClr val="E70012"/>
      </a:accent5>
      <a:accent6>
        <a:srgbClr val="3E6799"/>
      </a:accent6>
      <a:hlink>
        <a:srgbClr val="C81356"/>
      </a:hlink>
      <a:folHlink>
        <a:srgbClr val="BFBFBF"/>
      </a:folHlink>
    </a:clrScheme>
    <a:fontScheme name="A000120140530A74PPBG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49" charset="-122"/>
          </a:defRPr>
        </a:defPPr>
      </a:lstStyle>
    </a:lnDef>
  </a:objectDefaults>
  <a:extraClrSchemeLst>
    <a:extraClrScheme>
      <a:clrScheme name="A000120140530A74PPBG 1">
        <a:dk1>
          <a:srgbClr val="4B4D4F"/>
        </a:dk1>
        <a:lt1>
          <a:srgbClr val="FFFFFF"/>
        </a:lt1>
        <a:dk2>
          <a:srgbClr val="3D3F41"/>
        </a:dk2>
        <a:lt2>
          <a:srgbClr val="FFFFFF"/>
        </a:lt2>
        <a:accent1>
          <a:srgbClr val="DC5C31"/>
        </a:accent1>
        <a:accent2>
          <a:srgbClr val="EA9B26"/>
        </a:accent2>
        <a:accent3>
          <a:srgbClr val="FFFFFF"/>
        </a:accent3>
        <a:accent4>
          <a:srgbClr val="3F4042"/>
        </a:accent4>
        <a:accent5>
          <a:srgbClr val="EBB5AD"/>
        </a:accent5>
        <a:accent6>
          <a:srgbClr val="D48C21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000120140530A74PPBG 1">
    <a:dk1>
      <a:srgbClr val="000000"/>
    </a:dk1>
    <a:lt1>
      <a:srgbClr val="FFFFFF"/>
    </a:lt1>
    <a:dk2>
      <a:srgbClr val="778495"/>
    </a:dk2>
    <a:lt2>
      <a:srgbClr val="F0F0F0"/>
    </a:lt2>
    <a:accent1>
      <a:srgbClr val="C81356"/>
    </a:accent1>
    <a:accent2>
      <a:srgbClr val="003F8D"/>
    </a:accent2>
    <a:accent3>
      <a:srgbClr val="D73722"/>
    </a:accent3>
    <a:accent4>
      <a:srgbClr val="057B9F"/>
    </a:accent4>
    <a:accent5>
      <a:srgbClr val="E70012"/>
    </a:accent5>
    <a:accent6>
      <a:srgbClr val="3E6799"/>
    </a:accent6>
    <a:hlink>
      <a:srgbClr val="C8135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A000120150910A15KPBG</Template>
  <TotalTime>1687</TotalTime>
  <Words>658</Words>
  <Application>Microsoft Office PowerPoint</Application>
  <PresentationFormat>全屏显示(16:9)</PresentationFormat>
  <Paragraphs>158</Paragraphs>
  <Slides>18</Slides>
  <Notes>16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0" baseType="lpstr">
      <vt:lpstr>黑体</vt:lpstr>
      <vt:lpstr>宋体</vt:lpstr>
      <vt:lpstr>微软雅黑</vt:lpstr>
      <vt:lpstr>幼圆</vt:lpstr>
      <vt:lpstr>Arial</vt:lpstr>
      <vt:lpstr>Arial Black</vt:lpstr>
      <vt:lpstr>Calibri</vt:lpstr>
      <vt:lpstr>Times New Roman</vt:lpstr>
      <vt:lpstr>Wingdings</vt:lpstr>
      <vt:lpstr>Wingdings 3</vt:lpstr>
      <vt:lpstr>A000120140530A74PPBG</vt:lpstr>
      <vt:lpstr>位图图像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总结：氨气的用途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MC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China</cp:lastModifiedBy>
  <cp:revision>153</cp:revision>
  <dcterms:created xsi:type="dcterms:W3CDTF">2017-05-05T06:33:33Z</dcterms:created>
  <dcterms:modified xsi:type="dcterms:W3CDTF">2018-04-02T04:46:57Z</dcterms:modified>
</cp:coreProperties>
</file>