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9" r:id="rId4"/>
    <p:sldId id="264" r:id="rId5"/>
    <p:sldId id="287" r:id="rId6"/>
    <p:sldId id="288" r:id="rId7"/>
    <p:sldId id="266" r:id="rId8"/>
    <p:sldId id="262" r:id="rId9"/>
    <p:sldId id="269" r:id="rId10"/>
    <p:sldId id="267" r:id="rId11"/>
    <p:sldId id="273" r:id="rId12"/>
    <p:sldId id="283" r:id="rId13"/>
    <p:sldId id="289" r:id="rId14"/>
    <p:sldId id="272" r:id="rId15"/>
    <p:sldId id="271" r:id="rId16"/>
    <p:sldId id="282" r:id="rId17"/>
    <p:sldId id="284" r:id="rId18"/>
    <p:sldId id="285" r:id="rId19"/>
    <p:sldId id="261" r:id="rId20"/>
    <p:sldId id="263" r:id="rId21"/>
    <p:sldId id="265" r:id="rId22"/>
    <p:sldId id="268" r:id="rId23"/>
    <p:sldId id="270" r:id="rId24"/>
    <p:sldId id="274" r:id="rId25"/>
    <p:sldId id="275" r:id="rId26"/>
    <p:sldId id="276" r:id="rId27"/>
    <p:sldId id="277" r:id="rId28"/>
    <p:sldId id="278" r:id="rId29"/>
    <p:sldId id="279" r:id="rId30"/>
    <p:sldId id="281" r:id="rId31"/>
    <p:sldId id="280"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5FB4"/>
    <a:srgbClr val="FF99CC"/>
    <a:srgbClr val="FF99FF"/>
    <a:srgbClr val="FF8050"/>
    <a:srgbClr val="9CD5CB"/>
    <a:srgbClr val="1D2B32"/>
    <a:srgbClr val="5BB9AA"/>
    <a:srgbClr val="FFE878"/>
    <a:srgbClr val="FFE562"/>
    <a:srgbClr val="FFE8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08" autoAdjust="0"/>
    <p:restoredTop sz="94660"/>
  </p:normalViewPr>
  <p:slideViewPr>
    <p:cSldViewPr snapToGrid="0">
      <p:cViewPr>
        <p:scale>
          <a:sx n="66" d="100"/>
          <a:sy n="66" d="100"/>
        </p:scale>
        <p:origin x="-2346" y="-11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系列 1</c:v>
                </c:pt>
              </c:strCache>
            </c:strRef>
          </c:tx>
          <c:dPt>
            <c:idx val="0"/>
            <c:bubble3D val="0"/>
            <c:spPr>
              <a:solidFill>
                <a:srgbClr val="FF8050"/>
              </a:solidFill>
              <a:ln>
                <a:noFill/>
              </a:ln>
              <a:effectLst/>
            </c:spPr>
          </c:dPt>
          <c:dPt>
            <c:idx val="1"/>
            <c:bubble3D val="0"/>
            <c:spPr>
              <a:solidFill>
                <a:srgbClr val="FFC000"/>
              </a:solidFill>
              <a:ln>
                <a:noFill/>
              </a:ln>
              <a:effectLst/>
            </c:spPr>
          </c:dPt>
          <c:dPt>
            <c:idx val="2"/>
            <c:bubble3D val="0"/>
            <c:spPr>
              <a:solidFill>
                <a:srgbClr val="5BB9AA"/>
              </a:solidFill>
              <a:ln>
                <a:noFill/>
              </a:ln>
              <a:effectLst/>
            </c:spPr>
          </c:dPt>
          <c:cat>
            <c:strRef>
              <c:f>Sheet1!$A$2:$A$4</c:f>
              <c:strCache>
                <c:ptCount val="3"/>
                <c:pt idx="0">
                  <c:v>老师</c:v>
                </c:pt>
                <c:pt idx="1">
                  <c:v>家长</c:v>
                </c:pt>
                <c:pt idx="2">
                  <c:v>学生</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系列 2</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cat>
            <c:strRef>
              <c:f>Sheet1!$A$2:$A$4</c:f>
              <c:strCache>
                <c:ptCount val="3"/>
                <c:pt idx="0">
                  <c:v>老师</c:v>
                </c:pt>
                <c:pt idx="1">
                  <c:v>家长</c:v>
                </c:pt>
                <c:pt idx="2">
                  <c:v>学生</c:v>
                </c:pt>
              </c:strCache>
            </c:strRef>
          </c:cat>
          <c:val>
            <c:numRef>
              <c:f>Sheet1!$C$2:$C$4</c:f>
              <c:numCache>
                <c:formatCode>General</c:formatCode>
                <c:ptCount val="3"/>
                <c:pt idx="0">
                  <c:v>2.4</c:v>
                </c:pt>
                <c:pt idx="1">
                  <c:v>4.4000000000000004</c:v>
                </c:pt>
                <c:pt idx="2">
                  <c:v>1.8</c:v>
                </c:pt>
              </c:numCache>
            </c:numRef>
          </c:val>
        </c:ser>
        <c:ser>
          <c:idx val="2"/>
          <c:order val="2"/>
          <c:tx>
            <c:strRef>
              <c:f>Sheet1!$D$1</c:f>
              <c:strCache>
                <c:ptCount val="1"/>
                <c:pt idx="0">
                  <c:v>系列 3</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cat>
            <c:strRef>
              <c:f>Sheet1!$A$2:$A$4</c:f>
              <c:strCache>
                <c:ptCount val="3"/>
                <c:pt idx="0">
                  <c:v>老师</c:v>
                </c:pt>
                <c:pt idx="1">
                  <c:v>家长</c:v>
                </c:pt>
                <c:pt idx="2">
                  <c:v>学生</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6D0E6D-A224-4FE7-96E7-B9D73B2BA21F}" type="datetimeFigureOut">
              <a:rPr lang="zh-CN" altLang="en-US" smtClean="0"/>
              <a:t>2018/4/2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2D1CA-73D4-4AF3-BA21-B443727B6C28}" type="slidenum">
              <a:rPr lang="zh-CN" altLang="en-US" smtClean="0"/>
              <a:t>‹#›</a:t>
            </a:fld>
            <a:endParaRPr lang="zh-CN" altLang="en-US"/>
          </a:p>
        </p:txBody>
      </p:sp>
    </p:spTree>
    <p:extLst>
      <p:ext uri="{BB962C8B-B14F-4D97-AF65-F5344CB8AC3E}">
        <p14:creationId xmlns:p14="http://schemas.microsoft.com/office/powerpoint/2010/main" val="936034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1</a:t>
            </a:fld>
            <a:endParaRPr lang="zh-CN" altLang="en-US"/>
          </a:p>
        </p:txBody>
      </p:sp>
    </p:spTree>
    <p:extLst>
      <p:ext uri="{BB962C8B-B14F-4D97-AF65-F5344CB8AC3E}">
        <p14:creationId xmlns:p14="http://schemas.microsoft.com/office/powerpoint/2010/main" val="1756577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10</a:t>
            </a:fld>
            <a:endParaRPr lang="zh-CN" altLang="en-US"/>
          </a:p>
        </p:txBody>
      </p:sp>
    </p:spTree>
    <p:extLst>
      <p:ext uri="{BB962C8B-B14F-4D97-AF65-F5344CB8AC3E}">
        <p14:creationId xmlns:p14="http://schemas.microsoft.com/office/powerpoint/2010/main" val="1406530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11</a:t>
            </a:fld>
            <a:endParaRPr lang="zh-CN" altLang="en-US"/>
          </a:p>
        </p:txBody>
      </p:sp>
    </p:spTree>
    <p:extLst>
      <p:ext uri="{BB962C8B-B14F-4D97-AF65-F5344CB8AC3E}">
        <p14:creationId xmlns:p14="http://schemas.microsoft.com/office/powerpoint/2010/main" val="3847465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12</a:t>
            </a:fld>
            <a:endParaRPr lang="zh-CN" altLang="en-US"/>
          </a:p>
        </p:txBody>
      </p:sp>
    </p:spTree>
    <p:extLst>
      <p:ext uri="{BB962C8B-B14F-4D97-AF65-F5344CB8AC3E}">
        <p14:creationId xmlns:p14="http://schemas.microsoft.com/office/powerpoint/2010/main" val="3699810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13</a:t>
            </a:fld>
            <a:endParaRPr lang="zh-CN" altLang="en-US"/>
          </a:p>
        </p:txBody>
      </p:sp>
    </p:spTree>
    <p:extLst>
      <p:ext uri="{BB962C8B-B14F-4D97-AF65-F5344CB8AC3E}">
        <p14:creationId xmlns:p14="http://schemas.microsoft.com/office/powerpoint/2010/main" val="369981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14</a:t>
            </a:fld>
            <a:endParaRPr lang="zh-CN" altLang="en-US"/>
          </a:p>
        </p:txBody>
      </p:sp>
    </p:spTree>
    <p:extLst>
      <p:ext uri="{BB962C8B-B14F-4D97-AF65-F5344CB8AC3E}">
        <p14:creationId xmlns:p14="http://schemas.microsoft.com/office/powerpoint/2010/main" val="2222630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15</a:t>
            </a:fld>
            <a:endParaRPr lang="zh-CN" altLang="en-US"/>
          </a:p>
        </p:txBody>
      </p:sp>
    </p:spTree>
    <p:extLst>
      <p:ext uri="{BB962C8B-B14F-4D97-AF65-F5344CB8AC3E}">
        <p14:creationId xmlns:p14="http://schemas.microsoft.com/office/powerpoint/2010/main" val="2293359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16</a:t>
            </a:fld>
            <a:endParaRPr lang="zh-CN" altLang="en-US"/>
          </a:p>
        </p:txBody>
      </p:sp>
    </p:spTree>
    <p:extLst>
      <p:ext uri="{BB962C8B-B14F-4D97-AF65-F5344CB8AC3E}">
        <p14:creationId xmlns:p14="http://schemas.microsoft.com/office/powerpoint/2010/main" val="3485193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17</a:t>
            </a:fld>
            <a:endParaRPr lang="zh-CN" altLang="en-US"/>
          </a:p>
        </p:txBody>
      </p:sp>
    </p:spTree>
    <p:extLst>
      <p:ext uri="{BB962C8B-B14F-4D97-AF65-F5344CB8AC3E}">
        <p14:creationId xmlns:p14="http://schemas.microsoft.com/office/powerpoint/2010/main" val="109069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18</a:t>
            </a:fld>
            <a:endParaRPr lang="zh-CN" altLang="en-US"/>
          </a:p>
        </p:txBody>
      </p:sp>
    </p:spTree>
    <p:extLst>
      <p:ext uri="{BB962C8B-B14F-4D97-AF65-F5344CB8AC3E}">
        <p14:creationId xmlns:p14="http://schemas.microsoft.com/office/powerpoint/2010/main" val="967143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19</a:t>
            </a:fld>
            <a:endParaRPr lang="zh-CN" altLang="en-US"/>
          </a:p>
        </p:txBody>
      </p:sp>
    </p:spTree>
    <p:extLst>
      <p:ext uri="{BB962C8B-B14F-4D97-AF65-F5344CB8AC3E}">
        <p14:creationId xmlns:p14="http://schemas.microsoft.com/office/powerpoint/2010/main" val="3111801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2</a:t>
            </a:fld>
            <a:endParaRPr lang="zh-CN" altLang="en-US"/>
          </a:p>
        </p:txBody>
      </p:sp>
    </p:spTree>
    <p:extLst>
      <p:ext uri="{BB962C8B-B14F-4D97-AF65-F5344CB8AC3E}">
        <p14:creationId xmlns:p14="http://schemas.microsoft.com/office/powerpoint/2010/main" val="2900451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20</a:t>
            </a:fld>
            <a:endParaRPr lang="zh-CN" altLang="en-US"/>
          </a:p>
        </p:txBody>
      </p:sp>
    </p:spTree>
    <p:extLst>
      <p:ext uri="{BB962C8B-B14F-4D97-AF65-F5344CB8AC3E}">
        <p14:creationId xmlns:p14="http://schemas.microsoft.com/office/powerpoint/2010/main" val="2799219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21</a:t>
            </a:fld>
            <a:endParaRPr lang="zh-CN" altLang="en-US"/>
          </a:p>
        </p:txBody>
      </p:sp>
    </p:spTree>
    <p:extLst>
      <p:ext uri="{BB962C8B-B14F-4D97-AF65-F5344CB8AC3E}">
        <p14:creationId xmlns:p14="http://schemas.microsoft.com/office/powerpoint/2010/main" val="96418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22</a:t>
            </a:fld>
            <a:endParaRPr lang="zh-CN" altLang="en-US"/>
          </a:p>
        </p:txBody>
      </p:sp>
    </p:spTree>
    <p:extLst>
      <p:ext uri="{BB962C8B-B14F-4D97-AF65-F5344CB8AC3E}">
        <p14:creationId xmlns:p14="http://schemas.microsoft.com/office/powerpoint/2010/main" val="2741415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23</a:t>
            </a:fld>
            <a:endParaRPr lang="zh-CN" altLang="en-US"/>
          </a:p>
        </p:txBody>
      </p:sp>
    </p:spTree>
    <p:extLst>
      <p:ext uri="{BB962C8B-B14F-4D97-AF65-F5344CB8AC3E}">
        <p14:creationId xmlns:p14="http://schemas.microsoft.com/office/powerpoint/2010/main" val="1999140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24</a:t>
            </a:fld>
            <a:endParaRPr lang="zh-CN" altLang="en-US"/>
          </a:p>
        </p:txBody>
      </p:sp>
    </p:spTree>
    <p:extLst>
      <p:ext uri="{BB962C8B-B14F-4D97-AF65-F5344CB8AC3E}">
        <p14:creationId xmlns:p14="http://schemas.microsoft.com/office/powerpoint/2010/main" val="2360172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25</a:t>
            </a:fld>
            <a:endParaRPr lang="zh-CN" altLang="en-US"/>
          </a:p>
        </p:txBody>
      </p:sp>
    </p:spTree>
    <p:extLst>
      <p:ext uri="{BB962C8B-B14F-4D97-AF65-F5344CB8AC3E}">
        <p14:creationId xmlns:p14="http://schemas.microsoft.com/office/powerpoint/2010/main" val="3495015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26</a:t>
            </a:fld>
            <a:endParaRPr lang="zh-CN" altLang="en-US"/>
          </a:p>
        </p:txBody>
      </p:sp>
    </p:spTree>
    <p:extLst>
      <p:ext uri="{BB962C8B-B14F-4D97-AF65-F5344CB8AC3E}">
        <p14:creationId xmlns:p14="http://schemas.microsoft.com/office/powerpoint/2010/main" val="1587255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27</a:t>
            </a:fld>
            <a:endParaRPr lang="zh-CN" altLang="en-US"/>
          </a:p>
        </p:txBody>
      </p:sp>
    </p:spTree>
    <p:extLst>
      <p:ext uri="{BB962C8B-B14F-4D97-AF65-F5344CB8AC3E}">
        <p14:creationId xmlns:p14="http://schemas.microsoft.com/office/powerpoint/2010/main" val="1148368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28</a:t>
            </a:fld>
            <a:endParaRPr lang="zh-CN" altLang="en-US"/>
          </a:p>
        </p:txBody>
      </p:sp>
    </p:spTree>
    <p:extLst>
      <p:ext uri="{BB962C8B-B14F-4D97-AF65-F5344CB8AC3E}">
        <p14:creationId xmlns:p14="http://schemas.microsoft.com/office/powerpoint/2010/main" val="4175851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29</a:t>
            </a:fld>
            <a:endParaRPr lang="zh-CN" altLang="en-US"/>
          </a:p>
        </p:txBody>
      </p:sp>
    </p:spTree>
    <p:extLst>
      <p:ext uri="{BB962C8B-B14F-4D97-AF65-F5344CB8AC3E}">
        <p14:creationId xmlns:p14="http://schemas.microsoft.com/office/powerpoint/2010/main" val="3480254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3</a:t>
            </a:fld>
            <a:endParaRPr lang="zh-CN" altLang="en-US"/>
          </a:p>
        </p:txBody>
      </p:sp>
    </p:spTree>
    <p:extLst>
      <p:ext uri="{BB962C8B-B14F-4D97-AF65-F5344CB8AC3E}">
        <p14:creationId xmlns:p14="http://schemas.microsoft.com/office/powerpoint/2010/main" val="1075964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30</a:t>
            </a:fld>
            <a:endParaRPr lang="zh-CN" altLang="en-US"/>
          </a:p>
        </p:txBody>
      </p:sp>
    </p:spTree>
    <p:extLst>
      <p:ext uri="{BB962C8B-B14F-4D97-AF65-F5344CB8AC3E}">
        <p14:creationId xmlns:p14="http://schemas.microsoft.com/office/powerpoint/2010/main" val="1209963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31</a:t>
            </a:fld>
            <a:endParaRPr lang="zh-CN" altLang="en-US"/>
          </a:p>
        </p:txBody>
      </p:sp>
    </p:spTree>
    <p:extLst>
      <p:ext uri="{BB962C8B-B14F-4D97-AF65-F5344CB8AC3E}">
        <p14:creationId xmlns:p14="http://schemas.microsoft.com/office/powerpoint/2010/main" val="3197612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4</a:t>
            </a:fld>
            <a:endParaRPr lang="zh-CN" altLang="en-US"/>
          </a:p>
        </p:txBody>
      </p:sp>
    </p:spTree>
    <p:extLst>
      <p:ext uri="{BB962C8B-B14F-4D97-AF65-F5344CB8AC3E}">
        <p14:creationId xmlns:p14="http://schemas.microsoft.com/office/powerpoint/2010/main" val="140296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5</a:t>
            </a:fld>
            <a:endParaRPr lang="zh-CN" altLang="en-US"/>
          </a:p>
        </p:txBody>
      </p:sp>
    </p:spTree>
    <p:extLst>
      <p:ext uri="{BB962C8B-B14F-4D97-AF65-F5344CB8AC3E}">
        <p14:creationId xmlns:p14="http://schemas.microsoft.com/office/powerpoint/2010/main" val="1402962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6</a:t>
            </a:fld>
            <a:endParaRPr lang="zh-CN" altLang="en-US"/>
          </a:p>
        </p:txBody>
      </p:sp>
    </p:spTree>
    <p:extLst>
      <p:ext uri="{BB962C8B-B14F-4D97-AF65-F5344CB8AC3E}">
        <p14:creationId xmlns:p14="http://schemas.microsoft.com/office/powerpoint/2010/main" val="1402962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7</a:t>
            </a:fld>
            <a:endParaRPr lang="zh-CN" altLang="en-US"/>
          </a:p>
        </p:txBody>
      </p:sp>
    </p:spTree>
    <p:extLst>
      <p:ext uri="{BB962C8B-B14F-4D97-AF65-F5344CB8AC3E}">
        <p14:creationId xmlns:p14="http://schemas.microsoft.com/office/powerpoint/2010/main" val="2694131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8</a:t>
            </a:fld>
            <a:endParaRPr lang="zh-CN" altLang="en-US"/>
          </a:p>
        </p:txBody>
      </p:sp>
    </p:spTree>
    <p:extLst>
      <p:ext uri="{BB962C8B-B14F-4D97-AF65-F5344CB8AC3E}">
        <p14:creationId xmlns:p14="http://schemas.microsoft.com/office/powerpoint/2010/main" val="2475734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032D1CA-73D4-4AF3-BA21-B443727B6C28}" type="slidenum">
              <a:rPr lang="zh-CN" altLang="en-US" smtClean="0"/>
              <a:t>9</a:t>
            </a:fld>
            <a:endParaRPr lang="zh-CN" altLang="en-US"/>
          </a:p>
        </p:txBody>
      </p:sp>
    </p:spTree>
    <p:extLst>
      <p:ext uri="{BB962C8B-B14F-4D97-AF65-F5344CB8AC3E}">
        <p14:creationId xmlns:p14="http://schemas.microsoft.com/office/powerpoint/2010/main" val="1167947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A373EB63-945B-43EF-BC43-DFC72FC76E8A}" type="datetimeFigureOut">
              <a:rPr lang="zh-CN" altLang="en-US" smtClean="0"/>
              <a:t>2018/4/2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xmlns:p14="http://schemas.microsoft.com/office/powerpoint/2010/main" val="1895156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373EB63-945B-43EF-BC43-DFC72FC76E8A}" type="datetimeFigureOut">
              <a:rPr lang="zh-CN" altLang="en-US" smtClean="0"/>
              <a:t>2018/4/2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xmlns:p14="http://schemas.microsoft.com/office/powerpoint/2010/main" val="232520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373EB63-945B-43EF-BC43-DFC72FC76E8A}" type="datetimeFigureOut">
              <a:rPr lang="zh-CN" altLang="en-US" smtClean="0"/>
              <a:t>2018/4/2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xmlns:p14="http://schemas.microsoft.com/office/powerpoint/2010/main" val="3969717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373EB63-945B-43EF-BC43-DFC72FC76E8A}" type="datetimeFigureOut">
              <a:rPr lang="zh-CN" altLang="en-US" smtClean="0"/>
              <a:t>2018/4/2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xmlns:p14="http://schemas.microsoft.com/office/powerpoint/2010/main" val="202178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A373EB63-945B-43EF-BC43-DFC72FC76E8A}" type="datetimeFigureOut">
              <a:rPr lang="zh-CN" altLang="en-US" smtClean="0"/>
              <a:t>2018/4/2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xmlns:p14="http://schemas.microsoft.com/office/powerpoint/2010/main" val="4075354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373EB63-945B-43EF-BC43-DFC72FC76E8A}" type="datetimeFigureOut">
              <a:rPr lang="zh-CN" altLang="en-US" smtClean="0"/>
              <a:t>2018/4/2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xmlns:p14="http://schemas.microsoft.com/office/powerpoint/2010/main" val="1823346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373EB63-945B-43EF-BC43-DFC72FC76E8A}" type="datetimeFigureOut">
              <a:rPr lang="zh-CN" altLang="en-US" smtClean="0"/>
              <a:t>2018/4/2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xmlns:p14="http://schemas.microsoft.com/office/powerpoint/2010/main" val="125663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373EB63-945B-43EF-BC43-DFC72FC76E8A}" type="datetimeFigureOut">
              <a:rPr lang="zh-CN" altLang="en-US" smtClean="0"/>
              <a:t>2018/4/2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xmlns:p14="http://schemas.microsoft.com/office/powerpoint/2010/main" val="1202583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373EB63-945B-43EF-BC43-DFC72FC76E8A}" type="datetimeFigureOut">
              <a:rPr lang="zh-CN" altLang="en-US" smtClean="0"/>
              <a:t>2018/4/2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xmlns:p14="http://schemas.microsoft.com/office/powerpoint/2010/main" val="3317602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373EB63-945B-43EF-BC43-DFC72FC76E8A}" type="datetimeFigureOut">
              <a:rPr lang="zh-CN" altLang="en-US" smtClean="0"/>
              <a:t>2018/4/2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xmlns:p14="http://schemas.microsoft.com/office/powerpoint/2010/main" val="825091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373EB63-945B-43EF-BC43-DFC72FC76E8A}" type="datetimeFigureOut">
              <a:rPr lang="zh-CN" altLang="en-US" smtClean="0"/>
              <a:t>2018/4/2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126A0A-8735-4290-A149-A2664330D04C}" type="slidenum">
              <a:rPr lang="zh-CN" altLang="en-US" smtClean="0"/>
              <a:t>‹#›</a:t>
            </a:fld>
            <a:endParaRPr lang="zh-CN" altLang="en-US"/>
          </a:p>
        </p:txBody>
      </p:sp>
    </p:spTree>
    <p:extLst>
      <p:ext uri="{BB962C8B-B14F-4D97-AF65-F5344CB8AC3E}">
        <p14:creationId xmlns:p14="http://schemas.microsoft.com/office/powerpoint/2010/main" val="72179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3EB63-945B-43EF-BC43-DFC72FC76E8A}" type="datetimeFigureOut">
              <a:rPr lang="zh-CN" altLang="en-US" smtClean="0"/>
              <a:t>2018/4/2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26A0A-8735-4290-A149-A2664330D04C}" type="slidenum">
              <a:rPr lang="zh-CN" altLang="en-US" smtClean="0"/>
              <a:t>‹#›</a:t>
            </a:fld>
            <a:endParaRPr lang="zh-CN" altLang="en-US"/>
          </a:p>
        </p:txBody>
      </p:sp>
    </p:spTree>
    <p:extLst>
      <p:ext uri="{BB962C8B-B14F-4D97-AF65-F5344CB8AC3E}">
        <p14:creationId xmlns:p14="http://schemas.microsoft.com/office/powerpoint/2010/main" val="3050301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emf"/><Relationship Id="rId7"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9.emf"/><Relationship Id="rId10" Type="http://schemas.openxmlformats.org/officeDocument/2006/relationships/image" Target="../media/image44.jpeg"/><Relationship Id="rId4" Type="http://schemas.openxmlformats.org/officeDocument/2006/relationships/image" Target="../media/image4.emf"/><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3.emf"/><Relationship Id="rId7"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9.emf"/><Relationship Id="rId4" Type="http://schemas.openxmlformats.org/officeDocument/2006/relationships/image" Target="../media/image4.emf"/><Relationship Id="rId9" Type="http://schemas.openxmlformats.org/officeDocument/2006/relationships/image" Target="../media/image48.jp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emf"/><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9.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3.emf"/><Relationship Id="rId7"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9.emf"/><Relationship Id="rId10" Type="http://schemas.openxmlformats.org/officeDocument/2006/relationships/image" Target="../media/image56.jpeg"/><Relationship Id="rId4" Type="http://schemas.openxmlformats.org/officeDocument/2006/relationships/image" Target="../media/image4.emf"/><Relationship Id="rId9"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65.emf"/><Relationship Id="rId3" Type="http://schemas.openxmlformats.org/officeDocument/2006/relationships/image" Target="../media/image58.jpg"/><Relationship Id="rId7" Type="http://schemas.openxmlformats.org/officeDocument/2006/relationships/image" Target="../media/image3.emf"/><Relationship Id="rId12" Type="http://schemas.openxmlformats.org/officeDocument/2006/relationships/image" Target="../media/image64.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1.jpg"/><Relationship Id="rId11" Type="http://schemas.openxmlformats.org/officeDocument/2006/relationships/image" Target="../media/image63.emf"/><Relationship Id="rId5" Type="http://schemas.openxmlformats.org/officeDocument/2006/relationships/image" Target="../media/image60.jpg"/><Relationship Id="rId10" Type="http://schemas.openxmlformats.org/officeDocument/2006/relationships/image" Target="../media/image62.emf"/><Relationship Id="rId4" Type="http://schemas.openxmlformats.org/officeDocument/2006/relationships/image" Target="../media/image59.jpg"/><Relationship Id="rId9" Type="http://schemas.openxmlformats.org/officeDocument/2006/relationships/image" Target="../media/image9.emf"/></Relationships>
</file>

<file path=ppt/slides/_rels/slide16.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3.emf"/><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3.emf"/><Relationship Id="rId7" Type="http://schemas.openxmlformats.org/officeDocument/2006/relationships/image" Target="../media/image71.emf"/><Relationship Id="rId12"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0.emf"/><Relationship Id="rId11" Type="http://schemas.openxmlformats.org/officeDocument/2006/relationships/image" Target="../media/image75.jpeg"/><Relationship Id="rId5" Type="http://schemas.openxmlformats.org/officeDocument/2006/relationships/image" Target="../media/image9.emf"/><Relationship Id="rId10" Type="http://schemas.openxmlformats.org/officeDocument/2006/relationships/image" Target="../media/image74.jpeg"/><Relationship Id="rId4" Type="http://schemas.openxmlformats.org/officeDocument/2006/relationships/image" Target="../media/image4.emf"/><Relationship Id="rId9" Type="http://schemas.openxmlformats.org/officeDocument/2006/relationships/image" Target="../media/image73.jpeg"/></Relationships>
</file>

<file path=ppt/slides/_rels/slide18.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78.emf"/><Relationship Id="rId7" Type="http://schemas.openxmlformats.org/officeDocument/2006/relationships/image" Target="../media/image82.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0.emf"/><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4.emf"/><Relationship Id="rId5" Type="http://schemas.openxmlformats.org/officeDocument/2006/relationships/image" Target="../media/image10.emf"/><Relationship Id="rId4" Type="http://schemas.openxmlformats.org/officeDocument/2006/relationships/image" Target="../media/image9.emf"/></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85.emf"/><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49.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6.emf"/><Relationship Id="rId5" Type="http://schemas.openxmlformats.org/officeDocument/2006/relationships/image" Target="../media/image9.emf"/><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87.emf"/><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8.emf"/><Relationship Id="rId5" Type="http://schemas.openxmlformats.org/officeDocument/2006/relationships/image" Target="../media/image9.emf"/><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image" Target="../media/image3.emf"/><Relationship Id="rId7" Type="http://schemas.openxmlformats.org/officeDocument/2006/relationships/image" Target="../media/image90.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9.emf"/><Relationship Id="rId5" Type="http://schemas.openxmlformats.org/officeDocument/2006/relationships/image" Target="../media/image9.emf"/><Relationship Id="rId4" Type="http://schemas.openxmlformats.org/officeDocument/2006/relationships/image" Target="../media/image4.emf"/><Relationship Id="rId9" Type="http://schemas.openxmlformats.org/officeDocument/2006/relationships/image" Target="../media/image92.emf"/></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93.e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9.emf"/><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94.emf"/><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image" Target="../media/image3.emf"/><Relationship Id="rId7" Type="http://schemas.openxmlformats.org/officeDocument/2006/relationships/image" Target="../media/image96.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5.jpg"/><Relationship Id="rId5" Type="http://schemas.openxmlformats.org/officeDocument/2006/relationships/image" Target="../media/image9.emf"/><Relationship Id="rId4" Type="http://schemas.openxmlformats.org/officeDocument/2006/relationships/image" Target="../media/image4.emf"/><Relationship Id="rId9" Type="http://schemas.openxmlformats.org/officeDocument/2006/relationships/image" Target="../media/image98.jp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emf"/><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image" Target="../media/image9.emf"/><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emf"/><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0.emf"/><Relationship Id="rId4" Type="http://schemas.openxmlformats.org/officeDocument/2006/relationships/image" Target="../media/image9.emf"/><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3.emf"/><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0.emf"/><Relationship Id="rId10" Type="http://schemas.openxmlformats.org/officeDocument/2006/relationships/image" Target="../media/image23.png"/><Relationship Id="rId4" Type="http://schemas.openxmlformats.org/officeDocument/2006/relationships/image" Target="../media/image9.emf"/><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3.emf"/><Relationship Id="rId7" Type="http://schemas.openxmlformats.org/officeDocument/2006/relationships/image" Target="../media/image28.jpg"/><Relationship Id="rId12"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jpg"/><Relationship Id="rId11" Type="http://schemas.openxmlformats.org/officeDocument/2006/relationships/image" Target="../media/image32.jpg"/><Relationship Id="rId5" Type="http://schemas.openxmlformats.org/officeDocument/2006/relationships/image" Target="../media/image10.emf"/><Relationship Id="rId10" Type="http://schemas.openxmlformats.org/officeDocument/2006/relationships/image" Target="../media/image31.jpg"/><Relationship Id="rId4" Type="http://schemas.openxmlformats.org/officeDocument/2006/relationships/image" Target="../media/image9.emf"/><Relationship Id="rId9" Type="http://schemas.openxmlformats.org/officeDocument/2006/relationships/image" Target="../media/image30.jp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emf"/><Relationship Id="rId7"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emf"/><Relationship Id="rId11" Type="http://schemas.openxmlformats.org/officeDocument/2006/relationships/image" Target="../media/image39.png"/><Relationship Id="rId5" Type="http://schemas.openxmlformats.org/officeDocument/2006/relationships/image" Target="../media/image10.emf"/><Relationship Id="rId10" Type="http://schemas.openxmlformats.org/officeDocument/2006/relationships/image" Target="../media/image38.jpeg"/><Relationship Id="rId4" Type="http://schemas.openxmlformats.org/officeDocument/2006/relationships/image" Target="../media/image9.emf"/><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059543" y="-362756"/>
            <a:ext cx="14702972" cy="7604773"/>
          </a:xfrm>
          <a:prstGeom prst="rect">
            <a:avLst/>
          </a:prstGeom>
        </p:spPr>
      </p:pic>
      <p:pic>
        <p:nvPicPr>
          <p:cNvPr id="5" name="图片 4"/>
          <p:cNvPicPr>
            <a:picLocks noChangeAspect="1"/>
          </p:cNvPicPr>
          <p:nvPr/>
        </p:nvPicPr>
        <p:blipFill>
          <a:blip r:embed="rId4"/>
          <a:stretch>
            <a:fillRect/>
          </a:stretch>
        </p:blipFill>
        <p:spPr>
          <a:xfrm>
            <a:off x="1654629" y="1481231"/>
            <a:ext cx="9608457" cy="3381055"/>
          </a:xfrm>
          <a:prstGeom prst="rect">
            <a:avLst/>
          </a:prstGeom>
        </p:spPr>
      </p:pic>
      <p:sp>
        <p:nvSpPr>
          <p:cNvPr id="7" name="文本框 6"/>
          <p:cNvSpPr txBox="1"/>
          <p:nvPr/>
        </p:nvSpPr>
        <p:spPr>
          <a:xfrm>
            <a:off x="914400" y="3409448"/>
            <a:ext cx="10856685" cy="523220"/>
          </a:xfrm>
          <a:prstGeom prst="rect">
            <a:avLst/>
          </a:prstGeom>
          <a:noFill/>
        </p:spPr>
        <p:txBody>
          <a:bodyPr wrap="square" rtlCol="0">
            <a:spAutoFit/>
          </a:bodyPr>
          <a:lstStyle/>
          <a:p>
            <a:r>
              <a:rPr lang="zh-CN" altLang="zh-CN" sz="2800" b="1" dirty="0">
                <a:solidFill>
                  <a:srgbClr val="002060"/>
                </a:solidFill>
                <a:latin typeface="隶书" panose="02010509060101010101" pitchFamily="49" charset="-122"/>
                <a:ea typeface="隶书" panose="02010509060101010101" pitchFamily="49" charset="-122"/>
              </a:rPr>
              <a:t>星韵学校“中年级英语阅读活动方式与评价的研究”课题进展汇报</a:t>
            </a:r>
            <a:endParaRPr lang="zh-CN" altLang="en-US" sz="2800" dirty="0">
              <a:solidFill>
                <a:srgbClr val="002060"/>
              </a:solidFill>
              <a:latin typeface="隶书" panose="02010509060101010101" pitchFamily="49" charset="-122"/>
              <a:ea typeface="隶书" panose="02010509060101010101" pitchFamily="49" charset="-122"/>
              <a:cs typeface="Open Sans Semibold" panose="020B0706030804020204" pitchFamily="34" charset="0"/>
            </a:endParaRPr>
          </a:p>
        </p:txBody>
      </p:sp>
      <p:sp>
        <p:nvSpPr>
          <p:cNvPr id="3" name="TextBox 2"/>
          <p:cNvSpPr txBox="1"/>
          <p:nvPr/>
        </p:nvSpPr>
        <p:spPr>
          <a:xfrm>
            <a:off x="3352192" y="1973943"/>
            <a:ext cx="6131807" cy="1107996"/>
          </a:xfrm>
          <a:prstGeom prst="rect">
            <a:avLst/>
          </a:prstGeom>
          <a:noFill/>
        </p:spPr>
        <p:txBody>
          <a:bodyPr wrap="none" rtlCol="0">
            <a:spAutoFit/>
          </a:bodyPr>
          <a:lstStyle/>
          <a:p>
            <a:r>
              <a:rPr lang="zh-CN" altLang="en-US" sz="6600" b="1" dirty="0" smtClean="0">
                <a:solidFill>
                  <a:srgbClr val="002060"/>
                </a:solidFill>
                <a:latin typeface="隶书" panose="02010509060101010101" pitchFamily="49" charset="-122"/>
                <a:ea typeface="隶书" panose="02010509060101010101" pitchFamily="49" charset="-122"/>
              </a:rPr>
              <a:t>相信阅读的力量</a:t>
            </a:r>
            <a:endParaRPr lang="zh-CN" altLang="en-US" sz="6600" b="1" dirty="0">
              <a:solidFill>
                <a:srgbClr val="002060"/>
              </a:solidFill>
              <a:latin typeface="隶书" panose="02010509060101010101" pitchFamily="49" charset="-122"/>
              <a:ea typeface="隶书" panose="02010509060101010101" pitchFamily="49" charset="-122"/>
            </a:endParaRPr>
          </a:p>
        </p:txBody>
      </p:sp>
      <p:sp>
        <p:nvSpPr>
          <p:cNvPr id="6" name="TextBox 5"/>
          <p:cNvSpPr txBox="1"/>
          <p:nvPr/>
        </p:nvSpPr>
        <p:spPr>
          <a:xfrm>
            <a:off x="5460469" y="4210538"/>
            <a:ext cx="1223412" cy="400110"/>
          </a:xfrm>
          <a:prstGeom prst="rect">
            <a:avLst/>
          </a:prstGeom>
          <a:noFill/>
        </p:spPr>
        <p:txBody>
          <a:bodyPr wrap="none" rtlCol="0">
            <a:spAutoFit/>
          </a:bodyPr>
          <a:lstStyle/>
          <a:p>
            <a:r>
              <a:rPr lang="en-US" altLang="zh-CN" sz="2000" b="1" dirty="0" smtClean="0">
                <a:solidFill>
                  <a:schemeClr val="tx2"/>
                </a:solidFill>
                <a:latin typeface="隶书" pitchFamily="49" charset="-122"/>
                <a:ea typeface="隶书" pitchFamily="49" charset="-122"/>
              </a:rPr>
              <a:t>2018.4.2</a:t>
            </a:r>
            <a:endParaRPr lang="zh-CN" altLang="en-US" sz="2000" b="1" dirty="0">
              <a:solidFill>
                <a:schemeClr val="tx2"/>
              </a:solidFill>
              <a:latin typeface="隶书" pitchFamily="49" charset="-122"/>
              <a:ea typeface="隶书" pitchFamily="49" charset="-122"/>
            </a:endParaRPr>
          </a:p>
        </p:txBody>
      </p:sp>
    </p:spTree>
    <p:extLst>
      <p:ext uri="{BB962C8B-B14F-4D97-AF65-F5344CB8AC3E}">
        <p14:creationId xmlns:p14="http://schemas.microsoft.com/office/powerpoint/2010/main" val="860928973"/>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35414"/>
            <a:ext cx="2094220" cy="1822585"/>
          </a:xfrm>
          <a:prstGeom prst="rect">
            <a:avLst/>
          </a:prstGeom>
        </p:spPr>
      </p:pic>
      <p:sp>
        <p:nvSpPr>
          <p:cNvPr id="18" name="文本框 17"/>
          <p:cNvSpPr txBox="1"/>
          <p:nvPr/>
        </p:nvSpPr>
        <p:spPr>
          <a:xfrm>
            <a:off x="4954302" y="315128"/>
            <a:ext cx="3262432" cy="830997"/>
          </a:xfrm>
          <a:prstGeom prst="rect">
            <a:avLst/>
          </a:prstGeom>
          <a:noFill/>
        </p:spPr>
        <p:txBody>
          <a:bodyPr wrap="none" rtlCol="0">
            <a:spAutoFit/>
          </a:bodyPr>
          <a:lstStyle/>
          <a:p>
            <a:r>
              <a:rPr lang="zh-CN" altLang="en-US" sz="4800" dirty="0" smtClean="0">
                <a:solidFill>
                  <a:srgbClr val="002060"/>
                </a:solidFill>
                <a:latin typeface="隶书" pitchFamily="49" charset="-122"/>
                <a:ea typeface="隶书" pitchFamily="49" charset="-122"/>
                <a:cs typeface="Open Sans Semibold" panose="020B0706030804020204" pitchFamily="34" charset="0"/>
              </a:rPr>
              <a:t>与课程结合</a:t>
            </a:r>
            <a:endParaRPr lang="zh-CN" altLang="en-US" sz="4800" dirty="0">
              <a:solidFill>
                <a:srgbClr val="002060"/>
              </a:solidFill>
              <a:latin typeface="隶书" pitchFamily="49" charset="-122"/>
              <a:ea typeface="隶书" pitchFamily="49" charset="-122"/>
              <a:cs typeface="Open Sans Semibold" panose="020B0706030804020204" pitchFamily="34" charset="0"/>
            </a:endParaRPr>
          </a:p>
        </p:txBody>
      </p:sp>
      <p:grpSp>
        <p:nvGrpSpPr>
          <p:cNvPr id="41" name="组合 40"/>
          <p:cNvGrpSpPr/>
          <p:nvPr/>
        </p:nvGrpSpPr>
        <p:grpSpPr>
          <a:xfrm>
            <a:off x="3714900" y="315128"/>
            <a:ext cx="5745383" cy="662207"/>
            <a:chOff x="3714900" y="315128"/>
            <a:chExt cx="5745383" cy="662207"/>
          </a:xfrm>
        </p:grpSpPr>
        <p:pic>
          <p:nvPicPr>
            <p:cNvPr id="19" name="图片 18"/>
            <p:cNvPicPr>
              <a:picLocks noChangeAspect="1"/>
            </p:cNvPicPr>
            <p:nvPr/>
          </p:nvPicPr>
          <p:blipFill>
            <a:blip r:embed="rId5"/>
            <a:stretch>
              <a:fillRect/>
            </a:stretch>
          </p:blipFill>
          <p:spPr>
            <a:xfrm>
              <a:off x="3714900" y="315128"/>
              <a:ext cx="1239402" cy="662207"/>
            </a:xfrm>
            <a:prstGeom prst="rect">
              <a:avLst/>
            </a:prstGeom>
          </p:spPr>
        </p:pic>
        <p:pic>
          <p:nvPicPr>
            <p:cNvPr id="20" name="图片 19"/>
            <p:cNvPicPr>
              <a:picLocks noChangeAspect="1"/>
            </p:cNvPicPr>
            <p:nvPr/>
          </p:nvPicPr>
          <p:blipFill>
            <a:blip r:embed="rId5"/>
            <a:stretch>
              <a:fillRect/>
            </a:stretch>
          </p:blipFill>
          <p:spPr>
            <a:xfrm flipH="1">
              <a:off x="8220881" y="315128"/>
              <a:ext cx="1239402" cy="662207"/>
            </a:xfrm>
            <a:prstGeom prst="rect">
              <a:avLst/>
            </a:prstGeom>
          </p:spPr>
        </p:pic>
      </p:grpSp>
      <p:grpSp>
        <p:nvGrpSpPr>
          <p:cNvPr id="42" name="组合 41"/>
          <p:cNvGrpSpPr/>
          <p:nvPr/>
        </p:nvGrpSpPr>
        <p:grpSpPr>
          <a:xfrm>
            <a:off x="653143" y="1806421"/>
            <a:ext cx="1703961" cy="1399161"/>
            <a:chOff x="1465943" y="2098782"/>
            <a:chExt cx="1703961" cy="1399161"/>
          </a:xfrm>
        </p:grpSpPr>
        <p:sp>
          <p:nvSpPr>
            <p:cNvPr id="38" name="椭圆 37"/>
            <p:cNvSpPr/>
            <p:nvPr/>
          </p:nvSpPr>
          <p:spPr>
            <a:xfrm>
              <a:off x="1465943" y="2098782"/>
              <a:ext cx="1703961" cy="1399161"/>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1668110" y="2506002"/>
              <a:ext cx="1415772" cy="461665"/>
            </a:xfrm>
            <a:prstGeom prst="rect">
              <a:avLst/>
            </a:prstGeom>
            <a:noFill/>
          </p:spPr>
          <p:txBody>
            <a:bodyPr wrap="non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cs typeface="Open Sans Semibold" panose="020B0706030804020204" pitchFamily="34" charset="0"/>
                </a:rPr>
                <a:t>走班课程</a:t>
              </a:r>
              <a:endParaRPr lang="zh-CN" altLang="en-US" sz="2400" b="1" dirty="0">
                <a:solidFill>
                  <a:schemeClr val="bg1"/>
                </a:solidFill>
                <a:latin typeface="微软雅黑" panose="020B0503020204020204" pitchFamily="34" charset="-122"/>
                <a:ea typeface="微软雅黑" panose="020B0503020204020204" pitchFamily="34" charset="-122"/>
                <a:cs typeface="Open Sans Semibold" panose="020B0706030804020204" pitchFamily="34" charset="0"/>
              </a:endParaRPr>
            </a:p>
          </p:txBody>
        </p:sp>
      </p:grpSp>
      <p:grpSp>
        <p:nvGrpSpPr>
          <p:cNvPr id="43" name="组合 42"/>
          <p:cNvGrpSpPr/>
          <p:nvPr/>
        </p:nvGrpSpPr>
        <p:grpSpPr>
          <a:xfrm>
            <a:off x="9975800" y="4445004"/>
            <a:ext cx="1534029" cy="1501702"/>
            <a:chOff x="8959800" y="3650348"/>
            <a:chExt cx="1337079" cy="1299029"/>
          </a:xfrm>
        </p:grpSpPr>
        <p:sp>
          <p:nvSpPr>
            <p:cNvPr id="39" name="椭圆 38"/>
            <p:cNvSpPr/>
            <p:nvPr/>
          </p:nvSpPr>
          <p:spPr>
            <a:xfrm>
              <a:off x="8959800" y="3650348"/>
              <a:ext cx="1337079" cy="1299029"/>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9130827" y="4023767"/>
              <a:ext cx="1107996" cy="461665"/>
            </a:xfrm>
            <a:prstGeom prst="rect">
              <a:avLst/>
            </a:prstGeom>
            <a:noFill/>
          </p:spPr>
          <p:txBody>
            <a:bodyPr wrap="non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cs typeface="Open Sans Semibold" panose="020B0706030804020204" pitchFamily="34" charset="0"/>
                </a:rPr>
                <a:t>兴趣班</a:t>
              </a:r>
              <a:endParaRPr lang="zh-CN" altLang="en-US" sz="2400" b="1" dirty="0">
                <a:solidFill>
                  <a:schemeClr val="bg1"/>
                </a:solidFill>
                <a:latin typeface="微软雅黑" panose="020B0503020204020204" pitchFamily="34" charset="-122"/>
                <a:ea typeface="微软雅黑" panose="020B0503020204020204" pitchFamily="34" charset="-122"/>
                <a:cs typeface="Open Sans Semibold" panose="020B0706030804020204" pitchFamily="34" charset="0"/>
              </a:endParaRPr>
            </a:p>
          </p:txBody>
        </p:sp>
      </p:grpSp>
      <p:pic>
        <p:nvPicPr>
          <p:cNvPr id="5122" name="Picture 2" descr="E:\阅读课题汇报ppt\照片素材\1070117752.jpg"/>
          <p:cNvPicPr>
            <a:picLocks noChangeAspect="1" noChangeArrowheads="1"/>
          </p:cNvPicPr>
          <p:nvPr/>
        </p:nvPicPr>
        <p:blipFill rotWithShape="1">
          <a:blip r:embed="rId6">
            <a:extLst>
              <a:ext uri="{28A0092B-C50C-407E-A947-70E740481C1C}">
                <a14:useLocalDpi xmlns:a14="http://schemas.microsoft.com/office/drawing/2010/main" val="0"/>
              </a:ext>
            </a:extLst>
          </a:blip>
          <a:srcRect l="15347" t="29008" r="12706" b="15595"/>
          <a:stretch/>
        </p:blipFill>
        <p:spPr bwMode="auto">
          <a:xfrm>
            <a:off x="2821561" y="1247255"/>
            <a:ext cx="4647562" cy="2517492"/>
          </a:xfrm>
          <a:prstGeom prst="rect">
            <a:avLst/>
          </a:prstGeom>
          <a:noFill/>
          <a:ln w="63500">
            <a:solidFill>
              <a:srgbClr val="FFC000"/>
            </a:solidFill>
          </a:ln>
          <a:extLst>
            <a:ext uri="{909E8E84-426E-40DD-AFC4-6F175D3DCCD1}">
              <a14:hiddenFill xmlns:a14="http://schemas.microsoft.com/office/drawing/2010/main">
                <a:solidFill>
                  <a:srgbClr val="FFFFFF"/>
                </a:solidFill>
              </a14:hiddenFill>
            </a:ext>
          </a:extLst>
        </p:spPr>
      </p:pic>
      <p:pic>
        <p:nvPicPr>
          <p:cNvPr id="5123" name="Picture 3" descr="E:\阅读课题汇报ppt\照片素材\绘画作品\107012218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137" b="3244"/>
          <a:stretch/>
        </p:blipFill>
        <p:spPr bwMode="auto">
          <a:xfrm>
            <a:off x="822967" y="4128897"/>
            <a:ext cx="2090057" cy="2302381"/>
          </a:xfrm>
          <a:prstGeom prst="rect">
            <a:avLst/>
          </a:prstGeom>
          <a:noFill/>
          <a:ln w="63500">
            <a:solidFill>
              <a:srgbClr val="FFC000"/>
            </a:solidFill>
          </a:ln>
          <a:extLst>
            <a:ext uri="{909E8E84-426E-40DD-AFC4-6F175D3DCCD1}">
              <a14:hiddenFill xmlns:a14="http://schemas.microsoft.com/office/drawing/2010/main">
                <a:solidFill>
                  <a:srgbClr val="FFFFFF"/>
                </a:solidFill>
              </a14:hiddenFill>
            </a:ext>
          </a:extLst>
        </p:spPr>
      </p:pic>
      <p:pic>
        <p:nvPicPr>
          <p:cNvPr id="5124" name="Picture 4" descr="E:\阅读课题汇报ppt\照片素材\绘画作品\107012218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916" r="15529"/>
          <a:stretch/>
        </p:blipFill>
        <p:spPr bwMode="auto">
          <a:xfrm rot="16200000">
            <a:off x="4144376" y="3480153"/>
            <a:ext cx="2247436" cy="3599869"/>
          </a:xfrm>
          <a:prstGeom prst="rect">
            <a:avLst/>
          </a:prstGeom>
          <a:noFill/>
          <a:ln w="63500">
            <a:solidFill>
              <a:srgbClr val="FFC000"/>
            </a:solidFill>
          </a:ln>
          <a:extLst>
            <a:ext uri="{909E8E84-426E-40DD-AFC4-6F175D3DCCD1}">
              <a14:hiddenFill xmlns:a14="http://schemas.microsoft.com/office/drawing/2010/main">
                <a:solidFill>
                  <a:srgbClr val="FFFFFF"/>
                </a:solidFill>
              </a14:hiddenFill>
            </a:ext>
          </a:extLst>
        </p:spPr>
      </p:pic>
      <p:pic>
        <p:nvPicPr>
          <p:cNvPr id="5125" name="Picture 5" descr="E:\阅读课题汇报ppt\照片素材\绘画作品\1070122147.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762" t="11518" r="1429" b="6101"/>
          <a:stretch/>
        </p:blipFill>
        <p:spPr bwMode="auto">
          <a:xfrm>
            <a:off x="7469123" y="3767182"/>
            <a:ext cx="2309907" cy="2676138"/>
          </a:xfrm>
          <a:prstGeom prst="rect">
            <a:avLst/>
          </a:prstGeom>
          <a:noFill/>
          <a:ln w="63500">
            <a:solidFill>
              <a:srgbClr val="FFC000"/>
            </a:solidFill>
          </a:ln>
          <a:extLst>
            <a:ext uri="{909E8E84-426E-40DD-AFC4-6F175D3DCCD1}">
              <a14:hiddenFill xmlns:a14="http://schemas.microsoft.com/office/drawing/2010/main">
                <a:solidFill>
                  <a:srgbClr val="FFFFFF"/>
                </a:solidFill>
              </a14:hiddenFill>
            </a:ext>
          </a:extLst>
        </p:spPr>
      </p:pic>
      <p:pic>
        <p:nvPicPr>
          <p:cNvPr id="2050" name="Picture 2" descr="E:\阅读课题汇报ppt\照片素材\绘画作品\107012347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183678" flipH="1">
            <a:off x="8656018" y="541080"/>
            <a:ext cx="2614469" cy="3057351"/>
          </a:xfrm>
          <a:prstGeom prst="rect">
            <a:avLst/>
          </a:prstGeom>
          <a:noFill/>
          <a:ln w="635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61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dissolv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750" fill="hold"/>
                                        <p:tgtEl>
                                          <p:spTgt spid="5122"/>
                                        </p:tgtEl>
                                        <p:attrNameLst>
                                          <p:attrName>ppt_x</p:attrName>
                                        </p:attrNameLst>
                                      </p:cBhvr>
                                      <p:tavLst>
                                        <p:tav tm="0">
                                          <p:val>
                                            <p:strVal val="#ppt_x"/>
                                          </p:val>
                                        </p:tav>
                                        <p:tav tm="100000">
                                          <p:val>
                                            <p:strVal val="#ppt_x"/>
                                          </p:val>
                                        </p:tav>
                                      </p:tavLst>
                                    </p:anim>
                                    <p:anim calcmode="lin" valueType="num">
                                      <p:cBhvr additive="base">
                                        <p:cTn id="18" dur="75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fade">
                                      <p:cBhvr>
                                        <p:cTn id="23" dur="750"/>
                                        <p:tgtEl>
                                          <p:spTgt spid="5123"/>
                                        </p:tgtEl>
                                      </p:cBhvr>
                                    </p:animEffect>
                                    <p:anim calcmode="lin" valueType="num">
                                      <p:cBhvr>
                                        <p:cTn id="24" dur="750" fill="hold"/>
                                        <p:tgtEl>
                                          <p:spTgt spid="5123"/>
                                        </p:tgtEl>
                                        <p:attrNameLst>
                                          <p:attrName>ppt_x</p:attrName>
                                        </p:attrNameLst>
                                      </p:cBhvr>
                                      <p:tavLst>
                                        <p:tav tm="0">
                                          <p:val>
                                            <p:strVal val="#ppt_x"/>
                                          </p:val>
                                        </p:tav>
                                        <p:tav tm="100000">
                                          <p:val>
                                            <p:strVal val="#ppt_x"/>
                                          </p:val>
                                        </p:tav>
                                      </p:tavLst>
                                    </p:anim>
                                    <p:anim calcmode="lin" valueType="num">
                                      <p:cBhvr>
                                        <p:cTn id="25" dur="750" fill="hold"/>
                                        <p:tgtEl>
                                          <p:spTgt spid="512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750"/>
                                        <p:tgtEl>
                                          <p:spTgt spid="5124"/>
                                        </p:tgtEl>
                                      </p:cBhvr>
                                    </p:animEffect>
                                    <p:anim calcmode="lin" valueType="num">
                                      <p:cBhvr>
                                        <p:cTn id="29" dur="750" fill="hold"/>
                                        <p:tgtEl>
                                          <p:spTgt spid="5124"/>
                                        </p:tgtEl>
                                        <p:attrNameLst>
                                          <p:attrName>ppt_x</p:attrName>
                                        </p:attrNameLst>
                                      </p:cBhvr>
                                      <p:tavLst>
                                        <p:tav tm="0">
                                          <p:val>
                                            <p:strVal val="#ppt_x"/>
                                          </p:val>
                                        </p:tav>
                                        <p:tav tm="100000">
                                          <p:val>
                                            <p:strVal val="#ppt_x"/>
                                          </p:val>
                                        </p:tav>
                                      </p:tavLst>
                                    </p:anim>
                                    <p:anim calcmode="lin" valueType="num">
                                      <p:cBhvr>
                                        <p:cTn id="30" dur="750" fill="hold"/>
                                        <p:tgtEl>
                                          <p:spTgt spid="512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5125"/>
                                        </p:tgtEl>
                                        <p:attrNameLst>
                                          <p:attrName>style.visibility</p:attrName>
                                        </p:attrNameLst>
                                      </p:cBhvr>
                                      <p:to>
                                        <p:strVal val="visible"/>
                                      </p:to>
                                    </p:set>
                                    <p:animEffect transition="in" filter="fade">
                                      <p:cBhvr>
                                        <p:cTn id="33" dur="750"/>
                                        <p:tgtEl>
                                          <p:spTgt spid="5125"/>
                                        </p:tgtEl>
                                      </p:cBhvr>
                                    </p:animEffect>
                                    <p:anim calcmode="lin" valueType="num">
                                      <p:cBhvr>
                                        <p:cTn id="34" dur="750" fill="hold"/>
                                        <p:tgtEl>
                                          <p:spTgt spid="5125"/>
                                        </p:tgtEl>
                                        <p:attrNameLst>
                                          <p:attrName>ppt_x</p:attrName>
                                        </p:attrNameLst>
                                      </p:cBhvr>
                                      <p:tavLst>
                                        <p:tav tm="0">
                                          <p:val>
                                            <p:strVal val="#ppt_x"/>
                                          </p:val>
                                        </p:tav>
                                        <p:tav tm="100000">
                                          <p:val>
                                            <p:strVal val="#ppt_x"/>
                                          </p:val>
                                        </p:tav>
                                      </p:tavLst>
                                    </p:anim>
                                    <p:anim calcmode="lin" valueType="num">
                                      <p:cBhvr>
                                        <p:cTn id="35" dur="750" fill="hold"/>
                                        <p:tgtEl>
                                          <p:spTgt spid="512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750"/>
                                        <p:tgtEl>
                                          <p:spTgt spid="2050"/>
                                        </p:tgtEl>
                                      </p:cBhvr>
                                    </p:animEffect>
                                    <p:anim calcmode="lin" valueType="num">
                                      <p:cBhvr>
                                        <p:cTn id="39" dur="750" fill="hold"/>
                                        <p:tgtEl>
                                          <p:spTgt spid="2050"/>
                                        </p:tgtEl>
                                        <p:attrNameLst>
                                          <p:attrName>ppt_x</p:attrName>
                                        </p:attrNameLst>
                                      </p:cBhvr>
                                      <p:tavLst>
                                        <p:tav tm="0">
                                          <p:val>
                                            <p:strVal val="#ppt_x"/>
                                          </p:val>
                                        </p:tav>
                                        <p:tav tm="100000">
                                          <p:val>
                                            <p:strVal val="#ppt_x"/>
                                          </p:val>
                                        </p:tav>
                                      </p:tavLst>
                                    </p:anim>
                                    <p:anim calcmode="lin" valueType="num">
                                      <p:cBhvr>
                                        <p:cTn id="40" dur="75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313945" y="3330821"/>
            <a:ext cx="6340197" cy="1569660"/>
          </a:xfrm>
          <a:prstGeom prst="rect">
            <a:avLst/>
          </a:prstGeom>
          <a:noFill/>
        </p:spPr>
        <p:txBody>
          <a:bodyPr wrap="none" rtlCol="0">
            <a:spAutoFit/>
          </a:bodyPr>
          <a:lstStyle/>
          <a:p>
            <a:r>
              <a:rPr lang="en-US" altLang="zh-CN" sz="4800" dirty="0" smtClean="0">
                <a:latin typeface="隶书" pitchFamily="49" charset="-122"/>
                <a:ea typeface="隶书" pitchFamily="49" charset="-122"/>
              </a:rPr>
              <a:t>  </a:t>
            </a:r>
            <a:r>
              <a:rPr lang="zh-CN" altLang="zh-CN" sz="4800" dirty="0" smtClean="0">
                <a:latin typeface="隶书" pitchFamily="49" charset="-122"/>
                <a:ea typeface="隶书" pitchFamily="49" charset="-122"/>
              </a:rPr>
              <a:t>聚焦</a:t>
            </a:r>
            <a:r>
              <a:rPr lang="zh-CN" altLang="zh-CN" sz="4800" dirty="0">
                <a:latin typeface="隶书" pitchFamily="49" charset="-122"/>
                <a:ea typeface="隶书" pitchFamily="49" charset="-122"/>
              </a:rPr>
              <a:t>形成性</a:t>
            </a:r>
            <a:r>
              <a:rPr lang="zh-CN" altLang="zh-CN" sz="4800" dirty="0" smtClean="0">
                <a:latin typeface="隶书" pitchFamily="49" charset="-122"/>
                <a:ea typeface="隶书" pitchFamily="49" charset="-122"/>
              </a:rPr>
              <a:t>评价</a:t>
            </a:r>
            <a:endParaRPr lang="en-US" altLang="zh-CN" sz="4800" dirty="0" smtClean="0">
              <a:latin typeface="隶书" pitchFamily="49" charset="-122"/>
              <a:ea typeface="隶书" pitchFamily="49" charset="-122"/>
            </a:endParaRPr>
          </a:p>
          <a:p>
            <a:r>
              <a:rPr lang="zh-CN" altLang="zh-CN" sz="4800" dirty="0" smtClean="0">
                <a:latin typeface="隶书" pitchFamily="49" charset="-122"/>
                <a:ea typeface="隶书" pitchFamily="49" charset="-122"/>
              </a:rPr>
              <a:t>助力</a:t>
            </a:r>
            <a:r>
              <a:rPr lang="zh-CN" altLang="zh-CN" sz="4800" dirty="0">
                <a:latin typeface="隶书" pitchFamily="49" charset="-122"/>
                <a:ea typeface="隶书" pitchFamily="49" charset="-122"/>
              </a:rPr>
              <a:t>学生阅读长久发展</a:t>
            </a:r>
            <a:endParaRPr lang="zh-CN" altLang="en-US" sz="4800" dirty="0">
              <a:solidFill>
                <a:srgbClr val="FF8050"/>
              </a:solidFill>
              <a:latin typeface="隶书" pitchFamily="49" charset="-122"/>
              <a:ea typeface="隶书" pitchFamily="49" charset="-122"/>
              <a:cs typeface="Open Sans Semibold" panose="020B0706030804020204" pitchFamily="34" charset="0"/>
            </a:endParaRPr>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9477829" y="4495876"/>
            <a:ext cx="2714171" cy="2362124"/>
          </a:xfrm>
          <a:prstGeom prst="rect">
            <a:avLst/>
          </a:prstGeom>
        </p:spPr>
      </p:pic>
      <p:sp>
        <p:nvSpPr>
          <p:cNvPr id="16" name="文本框 15"/>
          <p:cNvSpPr txBox="1"/>
          <p:nvPr/>
        </p:nvSpPr>
        <p:spPr>
          <a:xfrm>
            <a:off x="5660046" y="2350803"/>
            <a:ext cx="646331" cy="1200329"/>
          </a:xfrm>
          <a:prstGeom prst="rect">
            <a:avLst/>
          </a:prstGeom>
          <a:noFill/>
        </p:spPr>
        <p:txBody>
          <a:bodyPr wrap="none" rtlCol="0">
            <a:spAutoFit/>
          </a:bodyPr>
          <a:lstStyle/>
          <a:p>
            <a:r>
              <a:rPr lang="en-US" altLang="zh-CN" sz="7200" dirty="0" smtClean="0">
                <a:latin typeface="方正古隶简体" panose="03000509000000000000" pitchFamily="65" charset="-122"/>
                <a:ea typeface="方正古隶简体" panose="03000509000000000000" pitchFamily="65" charset="-122"/>
                <a:cs typeface="Open Sans Semibold" panose="020B0706030804020204" pitchFamily="34" charset="0"/>
              </a:rPr>
              <a:t>3</a:t>
            </a:r>
            <a:endParaRPr lang="zh-CN" altLang="en-US" sz="7200" dirty="0">
              <a:latin typeface="方正古隶简体" panose="03000509000000000000" pitchFamily="65" charset="-122"/>
              <a:ea typeface="方正古隶简体" panose="03000509000000000000" pitchFamily="65" charset="-122"/>
              <a:cs typeface="Open Sans Semibold" panose="020B0706030804020204" pitchFamily="34" charset="0"/>
            </a:endParaRPr>
          </a:p>
        </p:txBody>
      </p:sp>
      <p:pic>
        <p:nvPicPr>
          <p:cNvPr id="18" name="图片 17"/>
          <p:cNvPicPr>
            <a:picLocks noChangeAspect="1"/>
          </p:cNvPicPr>
          <p:nvPr/>
        </p:nvPicPr>
        <p:blipFill>
          <a:blip r:embed="rId5"/>
          <a:stretch>
            <a:fillRect/>
          </a:stretch>
        </p:blipFill>
        <p:spPr>
          <a:xfrm>
            <a:off x="2280868" y="3352282"/>
            <a:ext cx="623643" cy="1476146"/>
          </a:xfrm>
          <a:prstGeom prst="rect">
            <a:avLst/>
          </a:prstGeom>
        </p:spPr>
      </p:pic>
      <p:pic>
        <p:nvPicPr>
          <p:cNvPr id="19" name="图片 18"/>
          <p:cNvPicPr>
            <a:picLocks noChangeAspect="1"/>
          </p:cNvPicPr>
          <p:nvPr/>
        </p:nvPicPr>
        <p:blipFill>
          <a:blip r:embed="rId5"/>
          <a:stretch>
            <a:fillRect/>
          </a:stretch>
        </p:blipFill>
        <p:spPr>
          <a:xfrm flipH="1">
            <a:off x="9818208" y="3298060"/>
            <a:ext cx="623643" cy="1476146"/>
          </a:xfrm>
          <a:prstGeom prst="rect">
            <a:avLst/>
          </a:prstGeom>
        </p:spPr>
      </p:pic>
      <p:pic>
        <p:nvPicPr>
          <p:cNvPr id="20" name="图片 19"/>
          <p:cNvPicPr>
            <a:picLocks noChangeAspect="1"/>
          </p:cNvPicPr>
          <p:nvPr/>
        </p:nvPicPr>
        <p:blipFill>
          <a:blip r:embed="rId6"/>
          <a:stretch>
            <a:fillRect/>
          </a:stretch>
        </p:blipFill>
        <p:spPr>
          <a:xfrm>
            <a:off x="5167876" y="843303"/>
            <a:ext cx="2047500" cy="1507500"/>
          </a:xfrm>
          <a:prstGeom prst="rect">
            <a:avLst/>
          </a:prstGeom>
        </p:spPr>
      </p:pic>
    </p:spTree>
    <p:extLst>
      <p:ext uri="{BB962C8B-B14F-4D97-AF65-F5344CB8AC3E}">
        <p14:creationId xmlns:p14="http://schemas.microsoft.com/office/powerpoint/2010/main" val="326255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910760" y="230732"/>
            <a:ext cx="3262432" cy="830997"/>
          </a:xfrm>
          <a:prstGeom prst="rect">
            <a:avLst/>
          </a:prstGeom>
          <a:noFill/>
        </p:spPr>
        <p:txBody>
          <a:bodyPr wrap="none" rtlCol="0">
            <a:spAutoFit/>
          </a:bodyPr>
          <a:lstStyle/>
          <a:p>
            <a:r>
              <a:rPr lang="zh-CN" altLang="en-US" sz="4800" dirty="0" smtClean="0">
                <a:solidFill>
                  <a:srgbClr val="FF8050"/>
                </a:solidFill>
                <a:latin typeface="隶书" pitchFamily="49" charset="-122"/>
                <a:ea typeface="隶书" pitchFamily="49" charset="-122"/>
                <a:cs typeface="Open Sans Semibold" panose="020B0706030804020204" pitchFamily="34" charset="0"/>
              </a:rPr>
              <a:t>阅读记录卡</a:t>
            </a:r>
            <a:endParaRPr lang="zh-CN" altLang="en-US" sz="4800" dirty="0">
              <a:solidFill>
                <a:srgbClr val="FF8050"/>
              </a:solidFill>
              <a:latin typeface="隶书" pitchFamily="49" charset="-122"/>
              <a:ea typeface="隶书" pitchFamily="49" charset="-122"/>
              <a:cs typeface="Open Sans Semibold" panose="020B0706030804020204" pitchFamily="34" charset="0"/>
            </a:endParaRPr>
          </a:p>
        </p:txBody>
      </p:sp>
      <p:grpSp>
        <p:nvGrpSpPr>
          <p:cNvPr id="7" name="组合 6"/>
          <p:cNvGrpSpPr/>
          <p:nvPr/>
        </p:nvGrpSpPr>
        <p:grpSpPr>
          <a:xfrm>
            <a:off x="3671358" y="314613"/>
            <a:ext cx="5699583" cy="662722"/>
            <a:chOff x="3671358" y="314613"/>
            <a:chExt cx="5699583" cy="662722"/>
          </a:xfrm>
        </p:grpSpPr>
        <p:pic>
          <p:nvPicPr>
            <p:cNvPr id="19" name="图片 18"/>
            <p:cNvPicPr>
              <a:picLocks noChangeAspect="1"/>
            </p:cNvPicPr>
            <p:nvPr/>
          </p:nvPicPr>
          <p:blipFill>
            <a:blip r:embed="rId5"/>
            <a:stretch>
              <a:fillRect/>
            </a:stretch>
          </p:blipFill>
          <p:spPr>
            <a:xfrm>
              <a:off x="3671358" y="315128"/>
              <a:ext cx="1239402" cy="662207"/>
            </a:xfrm>
            <a:prstGeom prst="rect">
              <a:avLst/>
            </a:prstGeom>
          </p:spPr>
        </p:pic>
        <p:pic>
          <p:nvPicPr>
            <p:cNvPr id="20" name="图片 19"/>
            <p:cNvPicPr>
              <a:picLocks noChangeAspect="1"/>
            </p:cNvPicPr>
            <p:nvPr/>
          </p:nvPicPr>
          <p:blipFill>
            <a:blip r:embed="rId5"/>
            <a:stretch>
              <a:fillRect/>
            </a:stretch>
          </p:blipFill>
          <p:spPr>
            <a:xfrm flipH="1">
              <a:off x="8131539" y="314613"/>
              <a:ext cx="1239402" cy="662207"/>
            </a:xfrm>
            <a:prstGeom prst="rect">
              <a:avLst/>
            </a:prstGeom>
          </p:spPr>
        </p:pic>
      </p:grpSp>
      <p:sp>
        <p:nvSpPr>
          <p:cNvPr id="4" name="矩形 3"/>
          <p:cNvSpPr/>
          <p:nvPr/>
        </p:nvSpPr>
        <p:spPr>
          <a:xfrm rot="20984593">
            <a:off x="2099692" y="1553028"/>
            <a:ext cx="3491671" cy="2379194"/>
          </a:xfrm>
          <a:prstGeom prst="rect">
            <a:avLst/>
          </a:prstGeom>
          <a:blipFill>
            <a:blip r:embed="rId6"/>
            <a:srcRect/>
            <a:stretch>
              <a:fillRect t="-15236"/>
            </a:stretch>
          </a:blipFill>
          <a:ln w="57150">
            <a:solidFill>
              <a:srgbClr val="FFE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480434">
            <a:off x="6137741" y="1494657"/>
            <a:ext cx="3510646" cy="2262686"/>
          </a:xfrm>
          <a:prstGeom prst="rect">
            <a:avLst/>
          </a:prstGeom>
          <a:blipFill>
            <a:blip r:embed="rId7"/>
            <a:srcRect/>
            <a:stretch>
              <a:fillRect t="-14762"/>
            </a:stretch>
          </a:blipFill>
          <a:ln w="57150">
            <a:solidFill>
              <a:srgbClr val="FFE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737797">
            <a:off x="3141525" y="3876177"/>
            <a:ext cx="3132158" cy="2177143"/>
          </a:xfrm>
          <a:prstGeom prst="rect">
            <a:avLst/>
          </a:prstGeom>
          <a:blipFill>
            <a:blip r:embed="rId8"/>
            <a:srcRect/>
            <a:stretch>
              <a:fillRect t="-13483" b="-8999"/>
            </a:stretch>
          </a:blipFill>
          <a:ln w="57150">
            <a:solidFill>
              <a:srgbClr val="FFE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20784201">
            <a:off x="6719283" y="3807154"/>
            <a:ext cx="3274080" cy="2514576"/>
          </a:xfrm>
          <a:prstGeom prst="rect">
            <a:avLst/>
          </a:prstGeom>
          <a:blipFill>
            <a:blip r:embed="rId9"/>
            <a:srcRect/>
            <a:stretch>
              <a:fillRect t="-16562" b="-7264"/>
            </a:stretch>
          </a:blipFill>
          <a:ln w="57150">
            <a:solidFill>
              <a:srgbClr val="FFE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012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down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910760" y="230732"/>
            <a:ext cx="3262432" cy="830997"/>
          </a:xfrm>
          <a:prstGeom prst="rect">
            <a:avLst/>
          </a:prstGeom>
          <a:noFill/>
        </p:spPr>
        <p:txBody>
          <a:bodyPr wrap="none" rtlCol="0">
            <a:spAutoFit/>
          </a:bodyPr>
          <a:lstStyle/>
          <a:p>
            <a:r>
              <a:rPr lang="zh-CN" altLang="en-US" sz="4800" dirty="0" smtClean="0">
                <a:solidFill>
                  <a:srgbClr val="FF8050"/>
                </a:solidFill>
                <a:latin typeface="隶书" pitchFamily="49" charset="-122"/>
                <a:ea typeface="隶书" pitchFamily="49" charset="-122"/>
                <a:cs typeface="Open Sans Semibold" panose="020B0706030804020204" pitchFamily="34" charset="0"/>
              </a:rPr>
              <a:t>我的阅读树</a:t>
            </a:r>
            <a:endParaRPr lang="zh-CN" altLang="en-US" sz="4800" dirty="0">
              <a:solidFill>
                <a:srgbClr val="FF8050"/>
              </a:solidFill>
              <a:latin typeface="隶书" pitchFamily="49" charset="-122"/>
              <a:ea typeface="隶书" pitchFamily="49" charset="-122"/>
              <a:cs typeface="Open Sans Semibold" panose="020B0706030804020204" pitchFamily="34" charset="0"/>
            </a:endParaRPr>
          </a:p>
        </p:txBody>
      </p:sp>
      <p:grpSp>
        <p:nvGrpSpPr>
          <p:cNvPr id="7" name="组合 6"/>
          <p:cNvGrpSpPr/>
          <p:nvPr/>
        </p:nvGrpSpPr>
        <p:grpSpPr>
          <a:xfrm>
            <a:off x="3671358" y="314613"/>
            <a:ext cx="5699583" cy="662722"/>
            <a:chOff x="3671358" y="314613"/>
            <a:chExt cx="5699583" cy="662722"/>
          </a:xfrm>
        </p:grpSpPr>
        <p:pic>
          <p:nvPicPr>
            <p:cNvPr id="19" name="图片 18"/>
            <p:cNvPicPr>
              <a:picLocks noChangeAspect="1"/>
            </p:cNvPicPr>
            <p:nvPr/>
          </p:nvPicPr>
          <p:blipFill>
            <a:blip r:embed="rId5"/>
            <a:stretch>
              <a:fillRect/>
            </a:stretch>
          </p:blipFill>
          <p:spPr>
            <a:xfrm>
              <a:off x="3671358" y="315128"/>
              <a:ext cx="1239402" cy="662207"/>
            </a:xfrm>
            <a:prstGeom prst="rect">
              <a:avLst/>
            </a:prstGeom>
          </p:spPr>
        </p:pic>
        <p:pic>
          <p:nvPicPr>
            <p:cNvPr id="20" name="图片 19"/>
            <p:cNvPicPr>
              <a:picLocks noChangeAspect="1"/>
            </p:cNvPicPr>
            <p:nvPr/>
          </p:nvPicPr>
          <p:blipFill>
            <a:blip r:embed="rId5"/>
            <a:stretch>
              <a:fillRect/>
            </a:stretch>
          </p:blipFill>
          <p:spPr>
            <a:xfrm flipH="1">
              <a:off x="8131539" y="314613"/>
              <a:ext cx="1239402" cy="662207"/>
            </a:xfrm>
            <a:prstGeom prst="rect">
              <a:avLst/>
            </a:prstGeom>
          </p:spPr>
        </p:pic>
      </p:grpSp>
      <p:pic>
        <p:nvPicPr>
          <p:cNvPr id="12" name="图片 11"/>
          <p:cNvPicPr>
            <a:picLocks noChangeAspect="1"/>
          </p:cNvPicPr>
          <p:nvPr/>
        </p:nvPicPr>
        <p:blipFill>
          <a:blip r:embed="rId6"/>
          <a:stretch>
            <a:fillRect/>
          </a:stretch>
        </p:blipFill>
        <p:spPr>
          <a:xfrm>
            <a:off x="4107621" y="2021143"/>
            <a:ext cx="3881250" cy="4083750"/>
          </a:xfrm>
          <a:prstGeom prst="rect">
            <a:avLst/>
          </a:prstGeom>
        </p:spPr>
      </p:pic>
      <p:pic>
        <p:nvPicPr>
          <p:cNvPr id="6146" name="Picture 2" descr="E:\阅读课题汇报ppt\照片素材\阅读树\1070122144.jpg"/>
          <p:cNvPicPr>
            <a:picLocks noChangeAspect="1" noChangeArrowheads="1"/>
          </p:cNvPicPr>
          <p:nvPr/>
        </p:nvPicPr>
        <p:blipFill rotWithShape="1">
          <a:blip r:embed="rId7">
            <a:extLst>
              <a:ext uri="{28A0092B-C50C-407E-A947-70E740481C1C}">
                <a14:useLocalDpi xmlns:a14="http://schemas.microsoft.com/office/drawing/2010/main" val="0"/>
              </a:ext>
            </a:extLst>
          </a:blip>
          <a:srcRect l="696" t="6280" r="-696" b="13244"/>
          <a:stretch/>
        </p:blipFill>
        <p:spPr bwMode="auto">
          <a:xfrm>
            <a:off x="556881" y="1261761"/>
            <a:ext cx="355074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255666" y="1994969"/>
            <a:ext cx="5117995" cy="3651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24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750"/>
                                        <p:tgtEl>
                                          <p:spTgt spid="6146"/>
                                        </p:tgtEl>
                                      </p:cBhvr>
                                    </p:animEffect>
                                    <p:anim calcmode="lin" valueType="num">
                                      <p:cBhvr>
                                        <p:cTn id="8" dur="750" fill="hold"/>
                                        <p:tgtEl>
                                          <p:spTgt spid="6146"/>
                                        </p:tgtEl>
                                        <p:attrNameLst>
                                          <p:attrName>ppt_x</p:attrName>
                                        </p:attrNameLst>
                                      </p:cBhvr>
                                      <p:tavLst>
                                        <p:tav tm="0">
                                          <p:val>
                                            <p:strVal val="#ppt_x"/>
                                          </p:val>
                                        </p:tav>
                                        <p:tav tm="100000">
                                          <p:val>
                                            <p:strVal val="#ppt_x"/>
                                          </p:val>
                                        </p:tav>
                                      </p:tavLst>
                                    </p:anim>
                                    <p:anim calcmode="lin" valueType="num">
                                      <p:cBhvr>
                                        <p:cTn id="9" dur="75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750"/>
                                        <p:tgtEl>
                                          <p:spTgt spid="1026"/>
                                        </p:tgtEl>
                                      </p:cBhvr>
                                    </p:animEffect>
                                    <p:anim calcmode="lin" valueType="num">
                                      <p:cBhvr>
                                        <p:cTn id="13" dur="750" fill="hold"/>
                                        <p:tgtEl>
                                          <p:spTgt spid="1026"/>
                                        </p:tgtEl>
                                        <p:attrNameLst>
                                          <p:attrName>ppt_x</p:attrName>
                                        </p:attrNameLst>
                                      </p:cBhvr>
                                      <p:tavLst>
                                        <p:tav tm="0">
                                          <p:val>
                                            <p:strVal val="#ppt_x"/>
                                          </p:val>
                                        </p:tav>
                                        <p:tav tm="100000">
                                          <p:val>
                                            <p:strVal val="#ppt_x"/>
                                          </p:val>
                                        </p:tav>
                                      </p:tavLst>
                                    </p:anim>
                                    <p:anim calcmode="lin" valueType="num">
                                      <p:cBhvr>
                                        <p:cTn id="14" dur="75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52881" y="5035415"/>
            <a:ext cx="2094220" cy="1822585"/>
          </a:xfrm>
          <a:prstGeom prst="rect">
            <a:avLst/>
          </a:prstGeom>
        </p:spPr>
      </p:pic>
      <p:sp>
        <p:nvSpPr>
          <p:cNvPr id="18" name="文本框 17"/>
          <p:cNvSpPr txBox="1"/>
          <p:nvPr/>
        </p:nvSpPr>
        <p:spPr>
          <a:xfrm>
            <a:off x="4838190" y="315128"/>
            <a:ext cx="3262432" cy="830997"/>
          </a:xfrm>
          <a:prstGeom prst="rect">
            <a:avLst/>
          </a:prstGeom>
          <a:noFill/>
        </p:spPr>
        <p:txBody>
          <a:bodyPr wrap="none" rtlCol="0">
            <a:spAutoFit/>
          </a:bodyPr>
          <a:lstStyle/>
          <a:p>
            <a:r>
              <a:rPr lang="zh-CN" altLang="en-US" sz="4800" dirty="0" smtClean="0">
                <a:solidFill>
                  <a:srgbClr val="FF8050"/>
                </a:solidFill>
                <a:latin typeface="隶书" pitchFamily="49" charset="-122"/>
                <a:ea typeface="隶书" pitchFamily="49" charset="-122"/>
                <a:cs typeface="Open Sans Semibold" panose="020B0706030804020204" pitchFamily="34" charset="0"/>
              </a:rPr>
              <a:t>校园英语节</a:t>
            </a:r>
            <a:endParaRPr lang="zh-CN" altLang="en-US" sz="4800" dirty="0">
              <a:solidFill>
                <a:srgbClr val="FF8050"/>
              </a:solidFill>
              <a:latin typeface="隶书" pitchFamily="49" charset="-122"/>
              <a:ea typeface="隶书" pitchFamily="49" charset="-122"/>
              <a:cs typeface="Open Sans Semibold" panose="020B0706030804020204" pitchFamily="34" charset="0"/>
            </a:endParaRPr>
          </a:p>
        </p:txBody>
      </p:sp>
      <p:grpSp>
        <p:nvGrpSpPr>
          <p:cNvPr id="12" name="组合 11"/>
          <p:cNvGrpSpPr/>
          <p:nvPr/>
        </p:nvGrpSpPr>
        <p:grpSpPr>
          <a:xfrm>
            <a:off x="3642330" y="315128"/>
            <a:ext cx="5532082" cy="662207"/>
            <a:chOff x="3642330" y="315128"/>
            <a:chExt cx="5532082" cy="662207"/>
          </a:xfrm>
        </p:grpSpPr>
        <p:pic>
          <p:nvPicPr>
            <p:cNvPr id="19" name="图片 18"/>
            <p:cNvPicPr>
              <a:picLocks noChangeAspect="1"/>
            </p:cNvPicPr>
            <p:nvPr/>
          </p:nvPicPr>
          <p:blipFill>
            <a:blip r:embed="rId5"/>
            <a:stretch>
              <a:fillRect/>
            </a:stretch>
          </p:blipFill>
          <p:spPr>
            <a:xfrm>
              <a:off x="3642330" y="315128"/>
              <a:ext cx="1239402" cy="662207"/>
            </a:xfrm>
            <a:prstGeom prst="rect">
              <a:avLst/>
            </a:prstGeom>
          </p:spPr>
        </p:pic>
        <p:pic>
          <p:nvPicPr>
            <p:cNvPr id="20" name="图片 19"/>
            <p:cNvPicPr>
              <a:picLocks noChangeAspect="1"/>
            </p:cNvPicPr>
            <p:nvPr/>
          </p:nvPicPr>
          <p:blipFill>
            <a:blip r:embed="rId5"/>
            <a:stretch>
              <a:fillRect/>
            </a:stretch>
          </p:blipFill>
          <p:spPr>
            <a:xfrm flipH="1">
              <a:off x="7935010" y="315128"/>
              <a:ext cx="1239402" cy="662207"/>
            </a:xfrm>
            <a:prstGeom prst="rect">
              <a:avLst/>
            </a:prstGeom>
          </p:spPr>
        </p:pic>
      </p:grpSp>
      <p:grpSp>
        <p:nvGrpSpPr>
          <p:cNvPr id="7" name="组合 6"/>
          <p:cNvGrpSpPr/>
          <p:nvPr/>
        </p:nvGrpSpPr>
        <p:grpSpPr>
          <a:xfrm>
            <a:off x="-20722" y="4101206"/>
            <a:ext cx="12192000" cy="2743200"/>
            <a:chOff x="0" y="2423886"/>
            <a:chExt cx="12192000" cy="2743200"/>
          </a:xfrm>
        </p:grpSpPr>
        <p:sp>
          <p:nvSpPr>
            <p:cNvPr id="5" name="矩形 4"/>
            <p:cNvSpPr/>
            <p:nvPr/>
          </p:nvSpPr>
          <p:spPr>
            <a:xfrm>
              <a:off x="0" y="2423886"/>
              <a:ext cx="12192000" cy="2743200"/>
            </a:xfrm>
            <a:prstGeom prst="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125115" y="2492500"/>
              <a:ext cx="11950763" cy="174171"/>
              <a:chOff x="125115" y="2477986"/>
              <a:chExt cx="11950763" cy="174171"/>
            </a:xfrm>
          </p:grpSpPr>
          <p:sp>
            <p:nvSpPr>
              <p:cNvPr id="6" name="矩形 5"/>
              <p:cNvSpPr/>
              <p:nvPr/>
            </p:nvSpPr>
            <p:spPr>
              <a:xfrm>
                <a:off x="12511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38637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矩形 34"/>
              <p:cNvSpPr/>
              <p:nvPr/>
            </p:nvSpPr>
            <p:spPr>
              <a:xfrm>
                <a:off x="64762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矩形 35"/>
              <p:cNvSpPr/>
              <p:nvPr/>
            </p:nvSpPr>
            <p:spPr>
              <a:xfrm>
                <a:off x="90888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矩形 36"/>
              <p:cNvSpPr/>
              <p:nvPr/>
            </p:nvSpPr>
            <p:spPr>
              <a:xfrm>
                <a:off x="117014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矩形 37"/>
              <p:cNvSpPr/>
              <p:nvPr/>
            </p:nvSpPr>
            <p:spPr>
              <a:xfrm>
                <a:off x="143140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矩形 38"/>
              <p:cNvSpPr/>
              <p:nvPr/>
            </p:nvSpPr>
            <p:spPr>
              <a:xfrm>
                <a:off x="169265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矩形 39"/>
              <p:cNvSpPr/>
              <p:nvPr/>
            </p:nvSpPr>
            <p:spPr>
              <a:xfrm>
                <a:off x="195391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矩形 40"/>
              <p:cNvSpPr/>
              <p:nvPr/>
            </p:nvSpPr>
            <p:spPr>
              <a:xfrm>
                <a:off x="221517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矩形 41"/>
              <p:cNvSpPr/>
              <p:nvPr/>
            </p:nvSpPr>
            <p:spPr>
              <a:xfrm>
                <a:off x="247642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矩形 42"/>
              <p:cNvSpPr/>
              <p:nvPr/>
            </p:nvSpPr>
            <p:spPr>
              <a:xfrm>
                <a:off x="273768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矩形 43"/>
              <p:cNvSpPr/>
              <p:nvPr/>
            </p:nvSpPr>
            <p:spPr>
              <a:xfrm>
                <a:off x="299894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矩形 44"/>
              <p:cNvSpPr/>
              <p:nvPr/>
            </p:nvSpPr>
            <p:spPr>
              <a:xfrm>
                <a:off x="326019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矩形 45"/>
              <p:cNvSpPr/>
              <p:nvPr/>
            </p:nvSpPr>
            <p:spPr>
              <a:xfrm>
                <a:off x="352145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矩形 46"/>
              <p:cNvSpPr/>
              <p:nvPr/>
            </p:nvSpPr>
            <p:spPr>
              <a:xfrm>
                <a:off x="378271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矩形 47"/>
              <p:cNvSpPr/>
              <p:nvPr/>
            </p:nvSpPr>
            <p:spPr>
              <a:xfrm>
                <a:off x="404397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 name="矩形 48"/>
              <p:cNvSpPr/>
              <p:nvPr/>
            </p:nvSpPr>
            <p:spPr>
              <a:xfrm>
                <a:off x="430522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矩形 49"/>
              <p:cNvSpPr/>
              <p:nvPr/>
            </p:nvSpPr>
            <p:spPr>
              <a:xfrm>
                <a:off x="456648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矩形 50"/>
              <p:cNvSpPr/>
              <p:nvPr/>
            </p:nvSpPr>
            <p:spPr>
              <a:xfrm>
                <a:off x="482774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矩形 51"/>
              <p:cNvSpPr/>
              <p:nvPr/>
            </p:nvSpPr>
            <p:spPr>
              <a:xfrm>
                <a:off x="508899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矩形 52"/>
              <p:cNvSpPr/>
              <p:nvPr/>
            </p:nvSpPr>
            <p:spPr>
              <a:xfrm>
                <a:off x="535025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矩形 53"/>
              <p:cNvSpPr/>
              <p:nvPr/>
            </p:nvSpPr>
            <p:spPr>
              <a:xfrm>
                <a:off x="561151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矩形 54"/>
              <p:cNvSpPr/>
              <p:nvPr/>
            </p:nvSpPr>
            <p:spPr>
              <a:xfrm>
                <a:off x="587276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矩形 55"/>
              <p:cNvSpPr/>
              <p:nvPr/>
            </p:nvSpPr>
            <p:spPr>
              <a:xfrm>
                <a:off x="613402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矩形 56"/>
              <p:cNvSpPr/>
              <p:nvPr/>
            </p:nvSpPr>
            <p:spPr>
              <a:xfrm>
                <a:off x="639528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矩形 57"/>
              <p:cNvSpPr/>
              <p:nvPr/>
            </p:nvSpPr>
            <p:spPr>
              <a:xfrm>
                <a:off x="665654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矩形 58"/>
              <p:cNvSpPr/>
              <p:nvPr/>
            </p:nvSpPr>
            <p:spPr>
              <a:xfrm>
                <a:off x="691779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矩形 59"/>
              <p:cNvSpPr/>
              <p:nvPr/>
            </p:nvSpPr>
            <p:spPr>
              <a:xfrm>
                <a:off x="717905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矩形 60"/>
              <p:cNvSpPr/>
              <p:nvPr/>
            </p:nvSpPr>
            <p:spPr>
              <a:xfrm>
                <a:off x="744031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矩形 61"/>
              <p:cNvSpPr/>
              <p:nvPr/>
            </p:nvSpPr>
            <p:spPr>
              <a:xfrm>
                <a:off x="770156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矩形 62"/>
              <p:cNvSpPr/>
              <p:nvPr/>
            </p:nvSpPr>
            <p:spPr>
              <a:xfrm>
                <a:off x="796282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 name="矩形 63"/>
              <p:cNvSpPr/>
              <p:nvPr/>
            </p:nvSpPr>
            <p:spPr>
              <a:xfrm>
                <a:off x="822408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矩形 64"/>
              <p:cNvSpPr/>
              <p:nvPr/>
            </p:nvSpPr>
            <p:spPr>
              <a:xfrm>
                <a:off x="848533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矩形 65"/>
              <p:cNvSpPr/>
              <p:nvPr/>
            </p:nvSpPr>
            <p:spPr>
              <a:xfrm>
                <a:off x="874659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 name="矩形 66"/>
              <p:cNvSpPr/>
              <p:nvPr/>
            </p:nvSpPr>
            <p:spPr>
              <a:xfrm>
                <a:off x="900785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矩形 67"/>
              <p:cNvSpPr/>
              <p:nvPr/>
            </p:nvSpPr>
            <p:spPr>
              <a:xfrm>
                <a:off x="926911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p:cNvSpPr/>
              <p:nvPr/>
            </p:nvSpPr>
            <p:spPr>
              <a:xfrm>
                <a:off x="953036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69"/>
              <p:cNvSpPr/>
              <p:nvPr/>
            </p:nvSpPr>
            <p:spPr>
              <a:xfrm>
                <a:off x="979162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 name="矩形 70"/>
              <p:cNvSpPr/>
              <p:nvPr/>
            </p:nvSpPr>
            <p:spPr>
              <a:xfrm>
                <a:off x="1005288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 name="矩形 71"/>
              <p:cNvSpPr/>
              <p:nvPr/>
            </p:nvSpPr>
            <p:spPr>
              <a:xfrm>
                <a:off x="1031413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矩形 72"/>
              <p:cNvSpPr/>
              <p:nvPr/>
            </p:nvSpPr>
            <p:spPr>
              <a:xfrm>
                <a:off x="1057539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4" name="矩形 73"/>
              <p:cNvSpPr/>
              <p:nvPr/>
            </p:nvSpPr>
            <p:spPr>
              <a:xfrm>
                <a:off x="1083665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矩形 74"/>
              <p:cNvSpPr/>
              <p:nvPr/>
            </p:nvSpPr>
            <p:spPr>
              <a:xfrm>
                <a:off x="1109790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6" name="矩形 75"/>
              <p:cNvSpPr/>
              <p:nvPr/>
            </p:nvSpPr>
            <p:spPr>
              <a:xfrm>
                <a:off x="1135916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7" name="矩形 76"/>
              <p:cNvSpPr/>
              <p:nvPr/>
            </p:nvSpPr>
            <p:spPr>
              <a:xfrm>
                <a:off x="1162042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8" name="矩形 77"/>
              <p:cNvSpPr/>
              <p:nvPr/>
            </p:nvSpPr>
            <p:spPr>
              <a:xfrm>
                <a:off x="1188168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0" name="组合 79"/>
            <p:cNvGrpSpPr/>
            <p:nvPr/>
          </p:nvGrpSpPr>
          <p:grpSpPr>
            <a:xfrm>
              <a:off x="125115" y="4921095"/>
              <a:ext cx="11950763" cy="174171"/>
              <a:chOff x="125115" y="2477986"/>
              <a:chExt cx="11950763" cy="174171"/>
            </a:xfrm>
          </p:grpSpPr>
          <p:sp>
            <p:nvSpPr>
              <p:cNvPr id="81" name="矩形 80"/>
              <p:cNvSpPr/>
              <p:nvPr/>
            </p:nvSpPr>
            <p:spPr>
              <a:xfrm>
                <a:off x="12511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p:nvPr/>
            </p:nvSpPr>
            <p:spPr>
              <a:xfrm>
                <a:off x="38637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 name="矩形 82"/>
              <p:cNvSpPr/>
              <p:nvPr/>
            </p:nvSpPr>
            <p:spPr>
              <a:xfrm>
                <a:off x="64762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 name="矩形 83"/>
              <p:cNvSpPr/>
              <p:nvPr/>
            </p:nvSpPr>
            <p:spPr>
              <a:xfrm>
                <a:off x="90888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5" name="矩形 84"/>
              <p:cNvSpPr/>
              <p:nvPr/>
            </p:nvSpPr>
            <p:spPr>
              <a:xfrm>
                <a:off x="117014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 name="矩形 85"/>
              <p:cNvSpPr/>
              <p:nvPr/>
            </p:nvSpPr>
            <p:spPr>
              <a:xfrm>
                <a:off x="143140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7" name="矩形 86"/>
              <p:cNvSpPr/>
              <p:nvPr/>
            </p:nvSpPr>
            <p:spPr>
              <a:xfrm>
                <a:off x="169265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 name="矩形 87"/>
              <p:cNvSpPr/>
              <p:nvPr/>
            </p:nvSpPr>
            <p:spPr>
              <a:xfrm>
                <a:off x="195391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9" name="矩形 88"/>
              <p:cNvSpPr/>
              <p:nvPr/>
            </p:nvSpPr>
            <p:spPr>
              <a:xfrm>
                <a:off x="221517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0" name="矩形 89"/>
              <p:cNvSpPr/>
              <p:nvPr/>
            </p:nvSpPr>
            <p:spPr>
              <a:xfrm>
                <a:off x="247642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1" name="矩形 90"/>
              <p:cNvSpPr/>
              <p:nvPr/>
            </p:nvSpPr>
            <p:spPr>
              <a:xfrm>
                <a:off x="273768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2" name="矩形 91"/>
              <p:cNvSpPr/>
              <p:nvPr/>
            </p:nvSpPr>
            <p:spPr>
              <a:xfrm>
                <a:off x="299894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3" name="矩形 92"/>
              <p:cNvSpPr/>
              <p:nvPr/>
            </p:nvSpPr>
            <p:spPr>
              <a:xfrm>
                <a:off x="326019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4" name="矩形 93"/>
              <p:cNvSpPr/>
              <p:nvPr/>
            </p:nvSpPr>
            <p:spPr>
              <a:xfrm>
                <a:off x="352145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5" name="矩形 94"/>
              <p:cNvSpPr/>
              <p:nvPr/>
            </p:nvSpPr>
            <p:spPr>
              <a:xfrm>
                <a:off x="378271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6" name="矩形 95"/>
              <p:cNvSpPr/>
              <p:nvPr/>
            </p:nvSpPr>
            <p:spPr>
              <a:xfrm>
                <a:off x="404397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7" name="矩形 96"/>
              <p:cNvSpPr/>
              <p:nvPr/>
            </p:nvSpPr>
            <p:spPr>
              <a:xfrm>
                <a:off x="430522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8" name="矩形 97"/>
              <p:cNvSpPr/>
              <p:nvPr/>
            </p:nvSpPr>
            <p:spPr>
              <a:xfrm>
                <a:off x="456648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9" name="矩形 98"/>
              <p:cNvSpPr/>
              <p:nvPr/>
            </p:nvSpPr>
            <p:spPr>
              <a:xfrm>
                <a:off x="482774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0" name="矩形 99"/>
              <p:cNvSpPr/>
              <p:nvPr/>
            </p:nvSpPr>
            <p:spPr>
              <a:xfrm>
                <a:off x="508899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1" name="矩形 100"/>
              <p:cNvSpPr/>
              <p:nvPr/>
            </p:nvSpPr>
            <p:spPr>
              <a:xfrm>
                <a:off x="535025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2" name="矩形 101"/>
              <p:cNvSpPr/>
              <p:nvPr/>
            </p:nvSpPr>
            <p:spPr>
              <a:xfrm>
                <a:off x="561151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 name="矩形 102"/>
              <p:cNvSpPr/>
              <p:nvPr/>
            </p:nvSpPr>
            <p:spPr>
              <a:xfrm>
                <a:off x="587276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 name="矩形 103"/>
              <p:cNvSpPr/>
              <p:nvPr/>
            </p:nvSpPr>
            <p:spPr>
              <a:xfrm>
                <a:off x="613402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5" name="矩形 104"/>
              <p:cNvSpPr/>
              <p:nvPr/>
            </p:nvSpPr>
            <p:spPr>
              <a:xfrm>
                <a:off x="639528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6" name="矩形 105"/>
              <p:cNvSpPr/>
              <p:nvPr/>
            </p:nvSpPr>
            <p:spPr>
              <a:xfrm>
                <a:off x="665654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 name="矩形 106"/>
              <p:cNvSpPr/>
              <p:nvPr/>
            </p:nvSpPr>
            <p:spPr>
              <a:xfrm>
                <a:off x="691779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 name="矩形 107"/>
              <p:cNvSpPr/>
              <p:nvPr/>
            </p:nvSpPr>
            <p:spPr>
              <a:xfrm>
                <a:off x="717905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9" name="矩形 108"/>
              <p:cNvSpPr/>
              <p:nvPr/>
            </p:nvSpPr>
            <p:spPr>
              <a:xfrm>
                <a:off x="744031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0" name="矩形 109"/>
              <p:cNvSpPr/>
              <p:nvPr/>
            </p:nvSpPr>
            <p:spPr>
              <a:xfrm>
                <a:off x="770156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 name="矩形 110"/>
              <p:cNvSpPr/>
              <p:nvPr/>
            </p:nvSpPr>
            <p:spPr>
              <a:xfrm>
                <a:off x="796282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2" name="矩形 111"/>
              <p:cNvSpPr/>
              <p:nvPr/>
            </p:nvSpPr>
            <p:spPr>
              <a:xfrm>
                <a:off x="822408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3" name="矩形 112"/>
              <p:cNvSpPr/>
              <p:nvPr/>
            </p:nvSpPr>
            <p:spPr>
              <a:xfrm>
                <a:off x="848533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4" name="矩形 113"/>
              <p:cNvSpPr/>
              <p:nvPr/>
            </p:nvSpPr>
            <p:spPr>
              <a:xfrm>
                <a:off x="874659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5" name="矩形 114"/>
              <p:cNvSpPr/>
              <p:nvPr/>
            </p:nvSpPr>
            <p:spPr>
              <a:xfrm>
                <a:off x="900785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 name="矩形 115"/>
              <p:cNvSpPr/>
              <p:nvPr/>
            </p:nvSpPr>
            <p:spPr>
              <a:xfrm>
                <a:off x="926911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7" name="矩形 116"/>
              <p:cNvSpPr/>
              <p:nvPr/>
            </p:nvSpPr>
            <p:spPr>
              <a:xfrm>
                <a:off x="953036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8" name="矩形 117"/>
              <p:cNvSpPr/>
              <p:nvPr/>
            </p:nvSpPr>
            <p:spPr>
              <a:xfrm>
                <a:off x="979162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9" name="矩形 118"/>
              <p:cNvSpPr/>
              <p:nvPr/>
            </p:nvSpPr>
            <p:spPr>
              <a:xfrm>
                <a:off x="1005288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0" name="矩形 119"/>
              <p:cNvSpPr/>
              <p:nvPr/>
            </p:nvSpPr>
            <p:spPr>
              <a:xfrm>
                <a:off x="1031413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1" name="矩形 120"/>
              <p:cNvSpPr/>
              <p:nvPr/>
            </p:nvSpPr>
            <p:spPr>
              <a:xfrm>
                <a:off x="1057539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2" name="矩形 121"/>
              <p:cNvSpPr/>
              <p:nvPr/>
            </p:nvSpPr>
            <p:spPr>
              <a:xfrm>
                <a:off x="1083665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3" name="矩形 122"/>
              <p:cNvSpPr/>
              <p:nvPr/>
            </p:nvSpPr>
            <p:spPr>
              <a:xfrm>
                <a:off x="1109790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4" name="矩形 123"/>
              <p:cNvSpPr/>
              <p:nvPr/>
            </p:nvSpPr>
            <p:spPr>
              <a:xfrm>
                <a:off x="1135916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5" name="矩形 124"/>
              <p:cNvSpPr/>
              <p:nvPr/>
            </p:nvSpPr>
            <p:spPr>
              <a:xfrm>
                <a:off x="1162042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6" name="矩形 125"/>
              <p:cNvSpPr/>
              <p:nvPr/>
            </p:nvSpPr>
            <p:spPr>
              <a:xfrm>
                <a:off x="1188168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pic>
        <p:nvPicPr>
          <p:cNvPr id="7170" name="Picture 2" descr="E:\阅读课题汇报ppt\照片素材\201512281055444488.jpg"/>
          <p:cNvPicPr>
            <a:picLocks noChangeAspect="1" noChangeArrowheads="1"/>
          </p:cNvPicPr>
          <p:nvPr/>
        </p:nvPicPr>
        <p:blipFill rotWithShape="1">
          <a:blip r:embed="rId6">
            <a:extLst>
              <a:ext uri="{28A0092B-C50C-407E-A947-70E740481C1C}">
                <a14:useLocalDpi xmlns:a14="http://schemas.microsoft.com/office/drawing/2010/main" val="0"/>
              </a:ext>
            </a:extLst>
          </a:blip>
          <a:srcRect t="65429"/>
          <a:stretch/>
        </p:blipFill>
        <p:spPr bwMode="auto">
          <a:xfrm>
            <a:off x="2404035" y="4363968"/>
            <a:ext cx="4318523" cy="224971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75694" y="4388286"/>
            <a:ext cx="12080041" cy="2249714"/>
            <a:chOff x="67059" y="2671381"/>
            <a:chExt cx="12080041" cy="2249714"/>
          </a:xfrm>
        </p:grpSpPr>
        <p:pic>
          <p:nvPicPr>
            <p:cNvPr id="127" name="Picture 2" descr="E:\阅读课题汇报ppt\照片素材\201512281055444488.jpg"/>
            <p:cNvPicPr>
              <a:picLocks noChangeAspect="1" noChangeArrowheads="1"/>
            </p:cNvPicPr>
            <p:nvPr/>
          </p:nvPicPr>
          <p:blipFill rotWithShape="1">
            <a:blip r:embed="rId6">
              <a:extLst>
                <a:ext uri="{28A0092B-C50C-407E-A947-70E740481C1C}">
                  <a14:useLocalDpi xmlns:a14="http://schemas.microsoft.com/office/drawing/2010/main" val="0"/>
                </a:ext>
              </a:extLst>
            </a:blip>
            <a:srcRect b="32784"/>
            <a:stretch/>
          </p:blipFill>
          <p:spPr bwMode="auto">
            <a:xfrm>
              <a:off x="67059" y="2671381"/>
              <a:ext cx="2415425" cy="2249714"/>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3" descr="E:\阅读课题汇报ppt\照片素材\201512281055338230.jpg"/>
            <p:cNvPicPr>
              <a:picLocks noChangeAspect="1" noChangeArrowheads="1"/>
            </p:cNvPicPr>
            <p:nvPr/>
          </p:nvPicPr>
          <p:blipFill rotWithShape="1">
            <a:blip r:embed="rId7">
              <a:extLst>
                <a:ext uri="{28A0092B-C50C-407E-A947-70E740481C1C}">
                  <a14:useLocalDpi xmlns:a14="http://schemas.microsoft.com/office/drawing/2010/main" val="0"/>
                </a:ext>
              </a:extLst>
            </a:blip>
            <a:srcRect b="50000"/>
            <a:stretch/>
          </p:blipFill>
          <p:spPr bwMode="auto">
            <a:xfrm>
              <a:off x="6803026" y="2680554"/>
              <a:ext cx="2998614" cy="2240541"/>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E:\阅读课题汇报ppt\照片素材\201512281055338230.jpg"/>
            <p:cNvPicPr>
              <a:picLocks noChangeAspect="1" noChangeArrowheads="1"/>
            </p:cNvPicPr>
            <p:nvPr/>
          </p:nvPicPr>
          <p:blipFill rotWithShape="1">
            <a:blip r:embed="rId7">
              <a:extLst>
                <a:ext uri="{28A0092B-C50C-407E-A947-70E740481C1C}">
                  <a14:useLocalDpi xmlns:a14="http://schemas.microsoft.com/office/drawing/2010/main" val="0"/>
                </a:ext>
              </a:extLst>
            </a:blip>
            <a:srcRect t="50000"/>
            <a:stretch/>
          </p:blipFill>
          <p:spPr bwMode="auto">
            <a:xfrm>
              <a:off x="9842491" y="2680554"/>
              <a:ext cx="2304609" cy="22405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9" name="组合 128"/>
          <p:cNvGrpSpPr/>
          <p:nvPr/>
        </p:nvGrpSpPr>
        <p:grpSpPr>
          <a:xfrm>
            <a:off x="8311" y="1146125"/>
            <a:ext cx="12192000" cy="2743200"/>
            <a:chOff x="0" y="2423886"/>
            <a:chExt cx="12192000" cy="2743200"/>
          </a:xfrm>
        </p:grpSpPr>
        <p:sp>
          <p:nvSpPr>
            <p:cNvPr id="133" name="矩形 132"/>
            <p:cNvSpPr/>
            <p:nvPr/>
          </p:nvSpPr>
          <p:spPr>
            <a:xfrm>
              <a:off x="0" y="2423886"/>
              <a:ext cx="12192000" cy="2743200"/>
            </a:xfrm>
            <a:prstGeom prst="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4" name="组合 133"/>
            <p:cNvGrpSpPr/>
            <p:nvPr/>
          </p:nvGrpSpPr>
          <p:grpSpPr>
            <a:xfrm>
              <a:off x="125115" y="2492500"/>
              <a:ext cx="11950763" cy="174171"/>
              <a:chOff x="125115" y="2477986"/>
              <a:chExt cx="11950763" cy="174171"/>
            </a:xfrm>
          </p:grpSpPr>
          <p:sp>
            <p:nvSpPr>
              <p:cNvPr id="182" name="矩形 181"/>
              <p:cNvSpPr/>
              <p:nvPr/>
            </p:nvSpPr>
            <p:spPr>
              <a:xfrm>
                <a:off x="12511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2"/>
              <p:cNvSpPr/>
              <p:nvPr/>
            </p:nvSpPr>
            <p:spPr>
              <a:xfrm>
                <a:off x="38637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4" name="矩形 183"/>
              <p:cNvSpPr/>
              <p:nvPr/>
            </p:nvSpPr>
            <p:spPr>
              <a:xfrm>
                <a:off x="64762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5" name="矩形 184"/>
              <p:cNvSpPr/>
              <p:nvPr/>
            </p:nvSpPr>
            <p:spPr>
              <a:xfrm>
                <a:off x="90888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6" name="矩形 185"/>
              <p:cNvSpPr/>
              <p:nvPr/>
            </p:nvSpPr>
            <p:spPr>
              <a:xfrm>
                <a:off x="117014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7" name="矩形 186"/>
              <p:cNvSpPr/>
              <p:nvPr/>
            </p:nvSpPr>
            <p:spPr>
              <a:xfrm>
                <a:off x="143140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8" name="矩形 187"/>
              <p:cNvSpPr/>
              <p:nvPr/>
            </p:nvSpPr>
            <p:spPr>
              <a:xfrm>
                <a:off x="169265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9" name="矩形 188"/>
              <p:cNvSpPr/>
              <p:nvPr/>
            </p:nvSpPr>
            <p:spPr>
              <a:xfrm>
                <a:off x="195391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0" name="矩形 189"/>
              <p:cNvSpPr/>
              <p:nvPr/>
            </p:nvSpPr>
            <p:spPr>
              <a:xfrm>
                <a:off x="221517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1" name="矩形 190"/>
              <p:cNvSpPr/>
              <p:nvPr/>
            </p:nvSpPr>
            <p:spPr>
              <a:xfrm>
                <a:off x="247642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2" name="矩形 191"/>
              <p:cNvSpPr/>
              <p:nvPr/>
            </p:nvSpPr>
            <p:spPr>
              <a:xfrm>
                <a:off x="273768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3" name="矩形 192"/>
              <p:cNvSpPr/>
              <p:nvPr/>
            </p:nvSpPr>
            <p:spPr>
              <a:xfrm>
                <a:off x="299894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4" name="矩形 193"/>
              <p:cNvSpPr/>
              <p:nvPr/>
            </p:nvSpPr>
            <p:spPr>
              <a:xfrm>
                <a:off x="326019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5" name="矩形 194"/>
              <p:cNvSpPr/>
              <p:nvPr/>
            </p:nvSpPr>
            <p:spPr>
              <a:xfrm>
                <a:off x="352145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6" name="矩形 195"/>
              <p:cNvSpPr/>
              <p:nvPr/>
            </p:nvSpPr>
            <p:spPr>
              <a:xfrm>
                <a:off x="378271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7" name="矩形 196"/>
              <p:cNvSpPr/>
              <p:nvPr/>
            </p:nvSpPr>
            <p:spPr>
              <a:xfrm>
                <a:off x="404397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8" name="矩形 197"/>
              <p:cNvSpPr/>
              <p:nvPr/>
            </p:nvSpPr>
            <p:spPr>
              <a:xfrm>
                <a:off x="430522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9" name="矩形 198"/>
              <p:cNvSpPr/>
              <p:nvPr/>
            </p:nvSpPr>
            <p:spPr>
              <a:xfrm>
                <a:off x="456648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0" name="矩形 199"/>
              <p:cNvSpPr/>
              <p:nvPr/>
            </p:nvSpPr>
            <p:spPr>
              <a:xfrm>
                <a:off x="482774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1" name="矩形 200"/>
              <p:cNvSpPr/>
              <p:nvPr/>
            </p:nvSpPr>
            <p:spPr>
              <a:xfrm>
                <a:off x="508899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2" name="矩形 201"/>
              <p:cNvSpPr/>
              <p:nvPr/>
            </p:nvSpPr>
            <p:spPr>
              <a:xfrm>
                <a:off x="535025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3" name="矩形 202"/>
              <p:cNvSpPr/>
              <p:nvPr/>
            </p:nvSpPr>
            <p:spPr>
              <a:xfrm>
                <a:off x="561151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4" name="矩形 203"/>
              <p:cNvSpPr/>
              <p:nvPr/>
            </p:nvSpPr>
            <p:spPr>
              <a:xfrm>
                <a:off x="587276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5" name="矩形 204"/>
              <p:cNvSpPr/>
              <p:nvPr/>
            </p:nvSpPr>
            <p:spPr>
              <a:xfrm>
                <a:off x="613402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6" name="矩形 205"/>
              <p:cNvSpPr/>
              <p:nvPr/>
            </p:nvSpPr>
            <p:spPr>
              <a:xfrm>
                <a:off x="639528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7" name="矩形 206"/>
              <p:cNvSpPr/>
              <p:nvPr/>
            </p:nvSpPr>
            <p:spPr>
              <a:xfrm>
                <a:off x="665654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8" name="矩形 207"/>
              <p:cNvSpPr/>
              <p:nvPr/>
            </p:nvSpPr>
            <p:spPr>
              <a:xfrm>
                <a:off x="691779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9" name="矩形 208"/>
              <p:cNvSpPr/>
              <p:nvPr/>
            </p:nvSpPr>
            <p:spPr>
              <a:xfrm>
                <a:off x="717905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0" name="矩形 209"/>
              <p:cNvSpPr/>
              <p:nvPr/>
            </p:nvSpPr>
            <p:spPr>
              <a:xfrm>
                <a:off x="744031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1" name="矩形 210"/>
              <p:cNvSpPr/>
              <p:nvPr/>
            </p:nvSpPr>
            <p:spPr>
              <a:xfrm>
                <a:off x="770156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2" name="矩形 211"/>
              <p:cNvSpPr/>
              <p:nvPr/>
            </p:nvSpPr>
            <p:spPr>
              <a:xfrm>
                <a:off x="796282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3" name="矩形 212"/>
              <p:cNvSpPr/>
              <p:nvPr/>
            </p:nvSpPr>
            <p:spPr>
              <a:xfrm>
                <a:off x="822408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4" name="矩形 213"/>
              <p:cNvSpPr/>
              <p:nvPr/>
            </p:nvSpPr>
            <p:spPr>
              <a:xfrm>
                <a:off x="848533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5" name="矩形 214"/>
              <p:cNvSpPr/>
              <p:nvPr/>
            </p:nvSpPr>
            <p:spPr>
              <a:xfrm>
                <a:off x="874659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6" name="矩形 215"/>
              <p:cNvSpPr/>
              <p:nvPr/>
            </p:nvSpPr>
            <p:spPr>
              <a:xfrm>
                <a:off x="900785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7" name="矩形 216"/>
              <p:cNvSpPr/>
              <p:nvPr/>
            </p:nvSpPr>
            <p:spPr>
              <a:xfrm>
                <a:off x="926911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8" name="矩形 217"/>
              <p:cNvSpPr/>
              <p:nvPr/>
            </p:nvSpPr>
            <p:spPr>
              <a:xfrm>
                <a:off x="953036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9" name="矩形 218"/>
              <p:cNvSpPr/>
              <p:nvPr/>
            </p:nvSpPr>
            <p:spPr>
              <a:xfrm>
                <a:off x="979162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0" name="矩形 219"/>
              <p:cNvSpPr/>
              <p:nvPr/>
            </p:nvSpPr>
            <p:spPr>
              <a:xfrm>
                <a:off x="1005288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1" name="矩形 220"/>
              <p:cNvSpPr/>
              <p:nvPr/>
            </p:nvSpPr>
            <p:spPr>
              <a:xfrm>
                <a:off x="1031413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2" name="矩形 221"/>
              <p:cNvSpPr/>
              <p:nvPr/>
            </p:nvSpPr>
            <p:spPr>
              <a:xfrm>
                <a:off x="1057539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3" name="矩形 222"/>
              <p:cNvSpPr/>
              <p:nvPr/>
            </p:nvSpPr>
            <p:spPr>
              <a:xfrm>
                <a:off x="1083665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4" name="矩形 223"/>
              <p:cNvSpPr/>
              <p:nvPr/>
            </p:nvSpPr>
            <p:spPr>
              <a:xfrm>
                <a:off x="1109790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5" name="矩形 224"/>
              <p:cNvSpPr/>
              <p:nvPr/>
            </p:nvSpPr>
            <p:spPr>
              <a:xfrm>
                <a:off x="1135916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6" name="矩形 225"/>
              <p:cNvSpPr/>
              <p:nvPr/>
            </p:nvSpPr>
            <p:spPr>
              <a:xfrm>
                <a:off x="1162042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7" name="矩形 226"/>
              <p:cNvSpPr/>
              <p:nvPr/>
            </p:nvSpPr>
            <p:spPr>
              <a:xfrm>
                <a:off x="1188168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35" name="组合 134"/>
            <p:cNvGrpSpPr/>
            <p:nvPr/>
          </p:nvGrpSpPr>
          <p:grpSpPr>
            <a:xfrm>
              <a:off x="125115" y="4921095"/>
              <a:ext cx="11950763" cy="174171"/>
              <a:chOff x="125115" y="2477986"/>
              <a:chExt cx="11950763" cy="174171"/>
            </a:xfrm>
          </p:grpSpPr>
          <p:sp>
            <p:nvSpPr>
              <p:cNvPr id="136" name="矩形 135"/>
              <p:cNvSpPr/>
              <p:nvPr/>
            </p:nvSpPr>
            <p:spPr>
              <a:xfrm>
                <a:off x="12511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6"/>
              <p:cNvSpPr/>
              <p:nvPr/>
            </p:nvSpPr>
            <p:spPr>
              <a:xfrm>
                <a:off x="38637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8" name="矩形 137"/>
              <p:cNvSpPr/>
              <p:nvPr/>
            </p:nvSpPr>
            <p:spPr>
              <a:xfrm>
                <a:off x="64762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9" name="矩形 138"/>
              <p:cNvSpPr/>
              <p:nvPr/>
            </p:nvSpPr>
            <p:spPr>
              <a:xfrm>
                <a:off x="90888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0" name="矩形 139"/>
              <p:cNvSpPr/>
              <p:nvPr/>
            </p:nvSpPr>
            <p:spPr>
              <a:xfrm>
                <a:off x="117014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1" name="矩形 140"/>
              <p:cNvSpPr/>
              <p:nvPr/>
            </p:nvSpPr>
            <p:spPr>
              <a:xfrm>
                <a:off x="143140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2" name="矩形 141"/>
              <p:cNvSpPr/>
              <p:nvPr/>
            </p:nvSpPr>
            <p:spPr>
              <a:xfrm>
                <a:off x="169265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3" name="矩形 142"/>
              <p:cNvSpPr/>
              <p:nvPr/>
            </p:nvSpPr>
            <p:spPr>
              <a:xfrm>
                <a:off x="195391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4" name="矩形 143"/>
              <p:cNvSpPr/>
              <p:nvPr/>
            </p:nvSpPr>
            <p:spPr>
              <a:xfrm>
                <a:off x="221517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5" name="矩形 144"/>
              <p:cNvSpPr/>
              <p:nvPr/>
            </p:nvSpPr>
            <p:spPr>
              <a:xfrm>
                <a:off x="247642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6" name="矩形 145"/>
              <p:cNvSpPr/>
              <p:nvPr/>
            </p:nvSpPr>
            <p:spPr>
              <a:xfrm>
                <a:off x="273768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7" name="矩形 146"/>
              <p:cNvSpPr/>
              <p:nvPr/>
            </p:nvSpPr>
            <p:spPr>
              <a:xfrm>
                <a:off x="299894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8" name="矩形 147"/>
              <p:cNvSpPr/>
              <p:nvPr/>
            </p:nvSpPr>
            <p:spPr>
              <a:xfrm>
                <a:off x="326019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9" name="矩形 148"/>
              <p:cNvSpPr/>
              <p:nvPr/>
            </p:nvSpPr>
            <p:spPr>
              <a:xfrm>
                <a:off x="352145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0" name="矩形 149"/>
              <p:cNvSpPr/>
              <p:nvPr/>
            </p:nvSpPr>
            <p:spPr>
              <a:xfrm>
                <a:off x="378271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1" name="矩形 150"/>
              <p:cNvSpPr/>
              <p:nvPr/>
            </p:nvSpPr>
            <p:spPr>
              <a:xfrm>
                <a:off x="404397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2" name="矩形 151"/>
              <p:cNvSpPr/>
              <p:nvPr/>
            </p:nvSpPr>
            <p:spPr>
              <a:xfrm>
                <a:off x="430522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3" name="矩形 152"/>
              <p:cNvSpPr/>
              <p:nvPr/>
            </p:nvSpPr>
            <p:spPr>
              <a:xfrm>
                <a:off x="456648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4" name="矩形 153"/>
              <p:cNvSpPr/>
              <p:nvPr/>
            </p:nvSpPr>
            <p:spPr>
              <a:xfrm>
                <a:off x="482774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5" name="矩形 154"/>
              <p:cNvSpPr/>
              <p:nvPr/>
            </p:nvSpPr>
            <p:spPr>
              <a:xfrm>
                <a:off x="508899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6" name="矩形 155"/>
              <p:cNvSpPr/>
              <p:nvPr/>
            </p:nvSpPr>
            <p:spPr>
              <a:xfrm>
                <a:off x="535025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7" name="矩形 156"/>
              <p:cNvSpPr/>
              <p:nvPr/>
            </p:nvSpPr>
            <p:spPr>
              <a:xfrm>
                <a:off x="561151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8" name="矩形 157"/>
              <p:cNvSpPr/>
              <p:nvPr/>
            </p:nvSpPr>
            <p:spPr>
              <a:xfrm>
                <a:off x="587276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9" name="矩形 158"/>
              <p:cNvSpPr/>
              <p:nvPr/>
            </p:nvSpPr>
            <p:spPr>
              <a:xfrm>
                <a:off x="613402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0" name="矩形 159"/>
              <p:cNvSpPr/>
              <p:nvPr/>
            </p:nvSpPr>
            <p:spPr>
              <a:xfrm>
                <a:off x="639528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1" name="矩形 160"/>
              <p:cNvSpPr/>
              <p:nvPr/>
            </p:nvSpPr>
            <p:spPr>
              <a:xfrm>
                <a:off x="665654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2" name="矩形 161"/>
              <p:cNvSpPr/>
              <p:nvPr/>
            </p:nvSpPr>
            <p:spPr>
              <a:xfrm>
                <a:off x="691779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3" name="矩形 162"/>
              <p:cNvSpPr/>
              <p:nvPr/>
            </p:nvSpPr>
            <p:spPr>
              <a:xfrm>
                <a:off x="717905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4" name="矩形 163"/>
              <p:cNvSpPr/>
              <p:nvPr/>
            </p:nvSpPr>
            <p:spPr>
              <a:xfrm>
                <a:off x="744031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5" name="矩形 164"/>
              <p:cNvSpPr/>
              <p:nvPr/>
            </p:nvSpPr>
            <p:spPr>
              <a:xfrm>
                <a:off x="770156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6" name="矩形 165"/>
              <p:cNvSpPr/>
              <p:nvPr/>
            </p:nvSpPr>
            <p:spPr>
              <a:xfrm>
                <a:off x="796282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7" name="矩形 166"/>
              <p:cNvSpPr/>
              <p:nvPr/>
            </p:nvSpPr>
            <p:spPr>
              <a:xfrm>
                <a:off x="822408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8" name="矩形 167"/>
              <p:cNvSpPr/>
              <p:nvPr/>
            </p:nvSpPr>
            <p:spPr>
              <a:xfrm>
                <a:off x="848533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9" name="矩形 168"/>
              <p:cNvSpPr/>
              <p:nvPr/>
            </p:nvSpPr>
            <p:spPr>
              <a:xfrm>
                <a:off x="874659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0" name="矩形 169"/>
              <p:cNvSpPr/>
              <p:nvPr/>
            </p:nvSpPr>
            <p:spPr>
              <a:xfrm>
                <a:off x="900785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1" name="矩形 170"/>
              <p:cNvSpPr/>
              <p:nvPr/>
            </p:nvSpPr>
            <p:spPr>
              <a:xfrm>
                <a:off x="926911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2" name="矩形 171"/>
              <p:cNvSpPr/>
              <p:nvPr/>
            </p:nvSpPr>
            <p:spPr>
              <a:xfrm>
                <a:off x="9530367"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3" name="矩形 172"/>
              <p:cNvSpPr/>
              <p:nvPr/>
            </p:nvSpPr>
            <p:spPr>
              <a:xfrm>
                <a:off x="9791624"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4" name="矩形 173"/>
              <p:cNvSpPr/>
              <p:nvPr/>
            </p:nvSpPr>
            <p:spPr>
              <a:xfrm>
                <a:off x="10052881"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5" name="矩形 174"/>
              <p:cNvSpPr/>
              <p:nvPr/>
            </p:nvSpPr>
            <p:spPr>
              <a:xfrm>
                <a:off x="10314138"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6" name="矩形 175"/>
              <p:cNvSpPr/>
              <p:nvPr/>
            </p:nvSpPr>
            <p:spPr>
              <a:xfrm>
                <a:off x="10575395"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7" name="矩形 176"/>
              <p:cNvSpPr/>
              <p:nvPr/>
            </p:nvSpPr>
            <p:spPr>
              <a:xfrm>
                <a:off x="10836652"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8" name="矩形 177"/>
              <p:cNvSpPr/>
              <p:nvPr/>
            </p:nvSpPr>
            <p:spPr>
              <a:xfrm>
                <a:off x="11097909"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9" name="矩形 178"/>
              <p:cNvSpPr/>
              <p:nvPr/>
            </p:nvSpPr>
            <p:spPr>
              <a:xfrm>
                <a:off x="11359166"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0" name="矩形 179"/>
              <p:cNvSpPr/>
              <p:nvPr/>
            </p:nvSpPr>
            <p:spPr>
              <a:xfrm>
                <a:off x="11620423"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1" name="矩形 180"/>
              <p:cNvSpPr/>
              <p:nvPr/>
            </p:nvSpPr>
            <p:spPr>
              <a:xfrm>
                <a:off x="11881680" y="2477986"/>
                <a:ext cx="194198" cy="17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pic>
        <p:nvPicPr>
          <p:cNvPr id="7172" name="Picture 4" descr="E:\阅读课题汇报ppt\照片素材\绘画作品\1070122158.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516" t="19763" r="16468" b="8177"/>
          <a:stretch/>
        </p:blipFill>
        <p:spPr bwMode="auto">
          <a:xfrm rot="16200000">
            <a:off x="433853" y="1088571"/>
            <a:ext cx="2206290" cy="290323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阅读课题汇报ppt\照片素材\绘画作品\107012216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5208" r="7263" b="13006"/>
          <a:stretch/>
        </p:blipFill>
        <p:spPr bwMode="auto">
          <a:xfrm rot="16200000">
            <a:off x="3455715" y="1056736"/>
            <a:ext cx="2177136" cy="299606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E:\阅读课题汇报ppt\照片素材\绘画作品\107012216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34" t="15923" r="3454" b="15626"/>
          <a:stretch/>
        </p:blipFill>
        <p:spPr bwMode="auto">
          <a:xfrm>
            <a:off x="6104311" y="1437043"/>
            <a:ext cx="2402397" cy="22062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976" b="28311"/>
          <a:stretch/>
        </p:blipFill>
        <p:spPr bwMode="auto">
          <a:xfrm>
            <a:off x="8540986" y="1415570"/>
            <a:ext cx="3562925" cy="224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195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fade">
                                      <p:cBhvr>
                                        <p:cTn id="7" dur="1000"/>
                                        <p:tgtEl>
                                          <p:spTgt spid="7175"/>
                                        </p:tgtEl>
                                      </p:cBhvr>
                                    </p:animEffect>
                                    <p:anim calcmode="lin" valueType="num">
                                      <p:cBhvr>
                                        <p:cTn id="8" dur="1000" fill="hold"/>
                                        <p:tgtEl>
                                          <p:spTgt spid="7175"/>
                                        </p:tgtEl>
                                        <p:attrNameLst>
                                          <p:attrName>ppt_x</p:attrName>
                                        </p:attrNameLst>
                                      </p:cBhvr>
                                      <p:tavLst>
                                        <p:tav tm="0">
                                          <p:val>
                                            <p:strVal val="#ppt_x"/>
                                          </p:val>
                                        </p:tav>
                                        <p:tav tm="100000">
                                          <p:val>
                                            <p:strVal val="#ppt_x"/>
                                          </p:val>
                                        </p:tav>
                                      </p:tavLst>
                                    </p:anim>
                                    <p:anim calcmode="lin" valueType="num">
                                      <p:cBhvr>
                                        <p:cTn id="9" dur="1000" fill="hold"/>
                                        <p:tgtEl>
                                          <p:spTgt spid="71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fade">
                                      <p:cBhvr>
                                        <p:cTn id="12" dur="1000"/>
                                        <p:tgtEl>
                                          <p:spTgt spid="7174"/>
                                        </p:tgtEl>
                                      </p:cBhvr>
                                    </p:animEffect>
                                    <p:anim calcmode="lin" valueType="num">
                                      <p:cBhvr>
                                        <p:cTn id="13" dur="1000" fill="hold"/>
                                        <p:tgtEl>
                                          <p:spTgt spid="7174"/>
                                        </p:tgtEl>
                                        <p:attrNameLst>
                                          <p:attrName>ppt_x</p:attrName>
                                        </p:attrNameLst>
                                      </p:cBhvr>
                                      <p:tavLst>
                                        <p:tav tm="0">
                                          <p:val>
                                            <p:strVal val="#ppt_x"/>
                                          </p:val>
                                        </p:tav>
                                        <p:tav tm="100000">
                                          <p:val>
                                            <p:strVal val="#ppt_x"/>
                                          </p:val>
                                        </p:tav>
                                      </p:tavLst>
                                    </p:anim>
                                    <p:anim calcmode="lin" valueType="num">
                                      <p:cBhvr>
                                        <p:cTn id="14" dur="1000" fill="hold"/>
                                        <p:tgtEl>
                                          <p:spTgt spid="717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1000"/>
                                        <p:tgtEl>
                                          <p:spTgt spid="7172"/>
                                        </p:tgtEl>
                                      </p:cBhvr>
                                    </p:animEffect>
                                    <p:anim calcmode="lin" valueType="num">
                                      <p:cBhvr>
                                        <p:cTn id="18" dur="1000" fill="hold"/>
                                        <p:tgtEl>
                                          <p:spTgt spid="7172"/>
                                        </p:tgtEl>
                                        <p:attrNameLst>
                                          <p:attrName>ppt_x</p:attrName>
                                        </p:attrNameLst>
                                      </p:cBhvr>
                                      <p:tavLst>
                                        <p:tav tm="0">
                                          <p:val>
                                            <p:strVal val="#ppt_x"/>
                                          </p:val>
                                        </p:tav>
                                        <p:tav tm="100000">
                                          <p:val>
                                            <p:strVal val="#ppt_x"/>
                                          </p:val>
                                        </p:tav>
                                      </p:tavLst>
                                    </p:anim>
                                    <p:anim calcmode="lin" valueType="num">
                                      <p:cBhvr>
                                        <p:cTn id="19" dur="1000" fill="hold"/>
                                        <p:tgtEl>
                                          <p:spTgt spid="717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Effect transition="in" filter="fade">
                                      <p:cBhvr>
                                        <p:cTn id="22" dur="1000"/>
                                        <p:tgtEl>
                                          <p:spTgt spid="129"/>
                                        </p:tgtEl>
                                      </p:cBhvr>
                                    </p:animEffect>
                                    <p:anim calcmode="lin" valueType="num">
                                      <p:cBhvr>
                                        <p:cTn id="23" dur="1000" fill="hold"/>
                                        <p:tgtEl>
                                          <p:spTgt spid="129"/>
                                        </p:tgtEl>
                                        <p:attrNameLst>
                                          <p:attrName>ppt_x</p:attrName>
                                        </p:attrNameLst>
                                      </p:cBhvr>
                                      <p:tavLst>
                                        <p:tav tm="0">
                                          <p:val>
                                            <p:strVal val="#ppt_x"/>
                                          </p:val>
                                        </p:tav>
                                        <p:tav tm="100000">
                                          <p:val>
                                            <p:strVal val="#ppt_x"/>
                                          </p:val>
                                        </p:tav>
                                      </p:tavLst>
                                    </p:anim>
                                    <p:anim calcmode="lin" valueType="num">
                                      <p:cBhvr>
                                        <p:cTn id="24" dur="1000" fill="hold"/>
                                        <p:tgtEl>
                                          <p:spTgt spid="12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1000"/>
                                        <p:tgtEl>
                                          <p:spTgt spid="1026"/>
                                        </p:tgtEl>
                                      </p:cBhvr>
                                    </p:animEffect>
                                    <p:anim calcmode="lin" valueType="num">
                                      <p:cBhvr>
                                        <p:cTn id="28" dur="1000" fill="hold"/>
                                        <p:tgtEl>
                                          <p:spTgt spid="1026"/>
                                        </p:tgtEl>
                                        <p:attrNameLst>
                                          <p:attrName>ppt_x</p:attrName>
                                        </p:attrNameLst>
                                      </p:cBhvr>
                                      <p:tavLst>
                                        <p:tav tm="0">
                                          <p:val>
                                            <p:strVal val="#ppt_x"/>
                                          </p:val>
                                        </p:tav>
                                        <p:tav tm="100000">
                                          <p:val>
                                            <p:strVal val="#ppt_x"/>
                                          </p:val>
                                        </p:tav>
                                      </p:tavLst>
                                    </p:anim>
                                    <p:anim calcmode="lin" valueType="num">
                                      <p:cBhvr>
                                        <p:cTn id="2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170"/>
                                        </p:tgtEl>
                                        <p:attrNameLst>
                                          <p:attrName>style.visibility</p:attrName>
                                        </p:attrNameLst>
                                      </p:cBhvr>
                                      <p:to>
                                        <p:strVal val="visible"/>
                                      </p:to>
                                    </p:set>
                                    <p:animEffect transition="in" filter="fade">
                                      <p:cBhvr>
                                        <p:cTn id="39" dur="1000"/>
                                        <p:tgtEl>
                                          <p:spTgt spid="7170"/>
                                        </p:tgtEl>
                                      </p:cBhvr>
                                    </p:animEffect>
                                    <p:anim calcmode="lin" valueType="num">
                                      <p:cBhvr>
                                        <p:cTn id="40" dur="1000" fill="hold"/>
                                        <p:tgtEl>
                                          <p:spTgt spid="7170"/>
                                        </p:tgtEl>
                                        <p:attrNameLst>
                                          <p:attrName>ppt_x</p:attrName>
                                        </p:attrNameLst>
                                      </p:cBhvr>
                                      <p:tavLst>
                                        <p:tav tm="0">
                                          <p:val>
                                            <p:strVal val="#ppt_x"/>
                                          </p:val>
                                        </p:tav>
                                        <p:tav tm="100000">
                                          <p:val>
                                            <p:strVal val="#ppt_x"/>
                                          </p:val>
                                        </p:tav>
                                      </p:tavLst>
                                    </p:anim>
                                    <p:anim calcmode="lin" valueType="num">
                                      <p:cBhvr>
                                        <p:cTn id="41" dur="1000" fill="hold"/>
                                        <p:tgtEl>
                                          <p:spTgt spid="717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26"/>
          <p:cNvSpPr/>
          <p:nvPr/>
        </p:nvSpPr>
        <p:spPr>
          <a:xfrm>
            <a:off x="7300775" y="1721993"/>
            <a:ext cx="3149511" cy="2146778"/>
          </a:xfrm>
          <a:prstGeom prst="roundRect">
            <a:avLst/>
          </a:prstGeom>
          <a:blipFill>
            <a:blip r:embed="rId3"/>
            <a:srcRect/>
            <a:stretch>
              <a:fillRect b="-41014"/>
            </a:stretch>
          </a:blip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a:off x="7294536" y="4302603"/>
            <a:ext cx="3098366" cy="2170772"/>
          </a:xfrm>
          <a:prstGeom prst="roundRect">
            <a:avLst/>
          </a:prstGeom>
          <a:blipFill>
            <a:blip r:embed="rId4"/>
            <a:stretch>
              <a:fillRect b="-41014"/>
            </a:stretch>
          </a:blip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1634261" y="1721992"/>
            <a:ext cx="3247471" cy="2146779"/>
          </a:xfrm>
          <a:prstGeom prst="roundRect">
            <a:avLst/>
          </a:prstGeom>
          <a:blipFill>
            <a:blip r:embed="rId5"/>
            <a:stretch>
              <a:fillRect/>
            </a:stretch>
          </a:blip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30"/>
          <p:cNvSpPr/>
          <p:nvPr/>
        </p:nvSpPr>
        <p:spPr>
          <a:xfrm>
            <a:off x="1634261" y="4302603"/>
            <a:ext cx="3301799" cy="2170772"/>
          </a:xfrm>
          <a:prstGeom prst="roundRect">
            <a:avLst/>
          </a:prstGeom>
          <a:blipFill>
            <a:blip r:embed="rId6"/>
            <a:stretch>
              <a:fillRect b="-41014"/>
            </a:stretch>
          </a:blip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7"/>
          <a:stretch>
            <a:fillRect/>
          </a:stretch>
        </p:blipFill>
        <p:spPr>
          <a:xfrm>
            <a:off x="67059" y="0"/>
            <a:ext cx="2430461" cy="1953640"/>
          </a:xfrm>
          <a:prstGeom prst="rect">
            <a:avLst/>
          </a:prstGeom>
        </p:spPr>
      </p:pic>
      <p:pic>
        <p:nvPicPr>
          <p:cNvPr id="3" name="图片 2"/>
          <p:cNvPicPr>
            <a:picLocks noChangeAspect="1"/>
          </p:cNvPicPr>
          <p:nvPr/>
        </p:nvPicPr>
        <p:blipFill>
          <a:blip r:embed="rId8"/>
          <a:stretch>
            <a:fillRect/>
          </a:stretch>
        </p:blipFill>
        <p:spPr>
          <a:xfrm>
            <a:off x="10097780" y="5064442"/>
            <a:ext cx="2094220" cy="1822585"/>
          </a:xfrm>
          <a:prstGeom prst="rect">
            <a:avLst/>
          </a:prstGeom>
        </p:spPr>
      </p:pic>
      <p:sp>
        <p:nvSpPr>
          <p:cNvPr id="18" name="文本框 17"/>
          <p:cNvSpPr txBox="1"/>
          <p:nvPr/>
        </p:nvSpPr>
        <p:spPr>
          <a:xfrm>
            <a:off x="4881732" y="286100"/>
            <a:ext cx="3877985" cy="830997"/>
          </a:xfrm>
          <a:prstGeom prst="rect">
            <a:avLst/>
          </a:prstGeom>
          <a:noFill/>
        </p:spPr>
        <p:txBody>
          <a:bodyPr wrap="none" rtlCol="0">
            <a:spAutoFit/>
          </a:bodyPr>
          <a:lstStyle/>
          <a:p>
            <a:r>
              <a:rPr lang="zh-CN" altLang="en-US" sz="4800" dirty="0" smtClean="0">
                <a:solidFill>
                  <a:srgbClr val="FF8050"/>
                </a:solidFill>
                <a:latin typeface="隶书" pitchFamily="49" charset="-122"/>
                <a:ea typeface="隶书" pitchFamily="49" charset="-122"/>
                <a:cs typeface="Open Sans Semibold" panose="020B0706030804020204" pitchFamily="34" charset="0"/>
              </a:rPr>
              <a:t>鼓励亲子共读</a:t>
            </a:r>
            <a:endParaRPr lang="zh-CN" altLang="en-US" sz="4800" dirty="0">
              <a:solidFill>
                <a:srgbClr val="FF8050"/>
              </a:solidFill>
              <a:latin typeface="隶书" pitchFamily="49" charset="-122"/>
              <a:ea typeface="隶书" pitchFamily="49" charset="-122"/>
              <a:cs typeface="Open Sans Semibold" panose="020B0706030804020204" pitchFamily="34" charset="0"/>
            </a:endParaRPr>
          </a:p>
        </p:txBody>
      </p:sp>
      <p:grpSp>
        <p:nvGrpSpPr>
          <p:cNvPr id="14" name="组合 13"/>
          <p:cNvGrpSpPr/>
          <p:nvPr/>
        </p:nvGrpSpPr>
        <p:grpSpPr>
          <a:xfrm>
            <a:off x="3642330" y="310427"/>
            <a:ext cx="6356789" cy="666908"/>
            <a:chOff x="3642330" y="310427"/>
            <a:chExt cx="6356789" cy="666908"/>
          </a:xfrm>
        </p:grpSpPr>
        <p:pic>
          <p:nvPicPr>
            <p:cNvPr id="19" name="图片 18"/>
            <p:cNvPicPr>
              <a:picLocks noChangeAspect="1"/>
            </p:cNvPicPr>
            <p:nvPr/>
          </p:nvPicPr>
          <p:blipFill>
            <a:blip r:embed="rId9"/>
            <a:stretch>
              <a:fillRect/>
            </a:stretch>
          </p:blipFill>
          <p:spPr>
            <a:xfrm>
              <a:off x="3642330" y="315128"/>
              <a:ext cx="1239402" cy="662207"/>
            </a:xfrm>
            <a:prstGeom prst="rect">
              <a:avLst/>
            </a:prstGeom>
          </p:spPr>
        </p:pic>
        <p:pic>
          <p:nvPicPr>
            <p:cNvPr id="20" name="图片 19"/>
            <p:cNvPicPr>
              <a:picLocks noChangeAspect="1"/>
            </p:cNvPicPr>
            <p:nvPr/>
          </p:nvPicPr>
          <p:blipFill>
            <a:blip r:embed="rId9"/>
            <a:stretch>
              <a:fillRect/>
            </a:stretch>
          </p:blipFill>
          <p:spPr>
            <a:xfrm flipH="1">
              <a:off x="8759717" y="310427"/>
              <a:ext cx="1239402" cy="662207"/>
            </a:xfrm>
            <a:prstGeom prst="rect">
              <a:avLst/>
            </a:prstGeom>
          </p:spPr>
        </p:pic>
      </p:grpSp>
      <p:pic>
        <p:nvPicPr>
          <p:cNvPr id="4" name="图片 3"/>
          <p:cNvPicPr>
            <a:picLocks noChangeAspect="1"/>
          </p:cNvPicPr>
          <p:nvPr/>
        </p:nvPicPr>
        <p:blipFill>
          <a:blip r:embed="rId10"/>
          <a:stretch>
            <a:fillRect/>
          </a:stretch>
        </p:blipFill>
        <p:spPr>
          <a:xfrm>
            <a:off x="0" y="1764113"/>
            <a:ext cx="1594040" cy="1588691"/>
          </a:xfrm>
          <a:prstGeom prst="rect">
            <a:avLst/>
          </a:prstGeom>
        </p:spPr>
      </p:pic>
      <p:pic>
        <p:nvPicPr>
          <p:cNvPr id="8" name="图片 7"/>
          <p:cNvPicPr>
            <a:picLocks noChangeAspect="1"/>
          </p:cNvPicPr>
          <p:nvPr/>
        </p:nvPicPr>
        <p:blipFill>
          <a:blip r:embed="rId11"/>
          <a:stretch>
            <a:fillRect/>
          </a:stretch>
        </p:blipFill>
        <p:spPr>
          <a:xfrm>
            <a:off x="6046467" y="1866752"/>
            <a:ext cx="1305454" cy="2755262"/>
          </a:xfrm>
          <a:prstGeom prst="rect">
            <a:avLst/>
          </a:prstGeom>
        </p:spPr>
      </p:pic>
      <p:pic>
        <p:nvPicPr>
          <p:cNvPr id="9" name="图片 8"/>
          <p:cNvPicPr>
            <a:picLocks noChangeAspect="1"/>
          </p:cNvPicPr>
          <p:nvPr/>
        </p:nvPicPr>
        <p:blipFill>
          <a:blip r:embed="rId12"/>
          <a:stretch>
            <a:fillRect/>
          </a:stretch>
        </p:blipFill>
        <p:spPr>
          <a:xfrm>
            <a:off x="-58909" y="4592986"/>
            <a:ext cx="1881102" cy="2126246"/>
          </a:xfrm>
          <a:prstGeom prst="rect">
            <a:avLst/>
          </a:prstGeom>
        </p:spPr>
      </p:pic>
      <p:pic>
        <p:nvPicPr>
          <p:cNvPr id="13" name="图片 12"/>
          <p:cNvPicPr>
            <a:picLocks noChangeAspect="1"/>
          </p:cNvPicPr>
          <p:nvPr/>
        </p:nvPicPr>
        <p:blipFill>
          <a:blip r:embed="rId13"/>
          <a:stretch>
            <a:fillRect/>
          </a:stretch>
        </p:blipFill>
        <p:spPr>
          <a:xfrm>
            <a:off x="5471949" y="4719980"/>
            <a:ext cx="1822587" cy="2105116"/>
          </a:xfrm>
          <a:prstGeom prst="rect">
            <a:avLst/>
          </a:prstGeom>
        </p:spPr>
      </p:pic>
    </p:spTree>
    <p:extLst>
      <p:ext uri="{BB962C8B-B14F-4D97-AF65-F5344CB8AC3E}">
        <p14:creationId xmlns:p14="http://schemas.microsoft.com/office/powerpoint/2010/main" val="11679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animBg="1"/>
      <p:bldP spid="7"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pic>
        <p:nvPicPr>
          <p:cNvPr id="8193" name="Picture 1" descr="C:\Users\Administrator\AppData\Roaming\Tencent\Users\477687262\QQ\WinTemp\RichOle\~W7$C12}IOCPJN%{JN%$M$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443" y="1512599"/>
            <a:ext cx="3696154" cy="2609986"/>
          </a:xfrm>
          <a:prstGeom prst="rect">
            <a:avLst/>
          </a:prstGeom>
          <a:noFill/>
          <a:ln w="63500">
            <a:solidFill>
              <a:schemeClr val="accent2"/>
            </a:solidFill>
          </a:ln>
          <a:extLst>
            <a:ext uri="{909E8E84-426E-40DD-AFC4-6F175D3DCCD1}">
              <a14:hiddenFill xmlns:a14="http://schemas.microsoft.com/office/drawing/2010/main">
                <a:solidFill>
                  <a:srgbClr val="FFFFFF"/>
                </a:solidFill>
              </a14:hiddenFill>
            </a:ext>
          </a:extLst>
        </p:spPr>
      </p:pic>
      <p:pic>
        <p:nvPicPr>
          <p:cNvPr id="8195" name="Picture 3" descr="http://www.wjxingyun.net/UploadFiles/event/2017/12/201712011011427648.jpg"/>
          <p:cNvPicPr>
            <a:picLocks noChangeAspect="1" noChangeArrowheads="1"/>
          </p:cNvPicPr>
          <p:nvPr/>
        </p:nvPicPr>
        <p:blipFill rotWithShape="1">
          <a:blip r:embed="rId6">
            <a:extLst>
              <a:ext uri="{28A0092B-C50C-407E-A947-70E740481C1C}">
                <a14:useLocalDpi xmlns:a14="http://schemas.microsoft.com/office/drawing/2010/main" val="0"/>
              </a:ext>
            </a:extLst>
          </a:blip>
          <a:srcRect t="18951" r="17906"/>
          <a:stretch/>
        </p:blipFill>
        <p:spPr bwMode="auto">
          <a:xfrm>
            <a:off x="5368374" y="4122585"/>
            <a:ext cx="3681910" cy="2423358"/>
          </a:xfrm>
          <a:prstGeom prst="rect">
            <a:avLst/>
          </a:prstGeom>
          <a:noFill/>
          <a:ln w="63500">
            <a:solidFill>
              <a:schemeClr val="accent2"/>
            </a:solidFill>
          </a:ln>
          <a:extLst>
            <a:ext uri="{909E8E84-426E-40DD-AFC4-6F175D3DCCD1}">
              <a14:hiddenFill xmlns:a14="http://schemas.microsoft.com/office/drawing/2010/main">
                <a:solidFill>
                  <a:srgbClr val="FFFFFF"/>
                </a:solidFill>
              </a14:hiddenFill>
            </a:ext>
          </a:extLst>
        </p:spPr>
      </p:pic>
      <p:pic>
        <p:nvPicPr>
          <p:cNvPr id="8196" name="Picture 4" descr="C:\Users\Administrator\AppData\Roaming\Tencent\Users\477687262\QQ\WinTemp\RichOle\3TE)33IYL(1(%2GH37~OA0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9558" y="949611"/>
            <a:ext cx="4088857" cy="293279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497519" y="303280"/>
            <a:ext cx="4354077" cy="646331"/>
          </a:xfrm>
          <a:prstGeom prst="rect">
            <a:avLst/>
          </a:prstGeom>
          <a:noFill/>
        </p:spPr>
        <p:txBody>
          <a:bodyPr wrap="none" rtlCol="0">
            <a:spAutoFit/>
          </a:bodyPr>
          <a:lstStyle/>
          <a:p>
            <a:r>
              <a:rPr lang="zh-CN" altLang="en-US" sz="3600" b="1" dirty="0" smtClean="0">
                <a:latin typeface="隶书" pitchFamily="49" charset="-122"/>
                <a:ea typeface="隶书" pitchFamily="49" charset="-122"/>
              </a:rPr>
              <a:t>研究触角伸至一年级</a:t>
            </a:r>
            <a:endParaRPr lang="zh-CN" altLang="en-US" sz="3600" b="1" dirty="0">
              <a:latin typeface="隶书" pitchFamily="49" charset="-122"/>
              <a:ea typeface="隶书" pitchFamily="49" charset="-122"/>
            </a:endParaRPr>
          </a:p>
        </p:txBody>
      </p:sp>
      <p:pic>
        <p:nvPicPr>
          <p:cNvPr id="4" name="图片 3"/>
          <p:cNvPicPr>
            <a:picLocks noChangeAspect="1"/>
          </p:cNvPicPr>
          <p:nvPr/>
        </p:nvPicPr>
        <p:blipFill>
          <a:blip r:embed="rId8"/>
          <a:stretch>
            <a:fillRect/>
          </a:stretch>
        </p:blipFill>
        <p:spPr>
          <a:xfrm>
            <a:off x="3955376" y="1280365"/>
            <a:ext cx="3922182" cy="3784077"/>
          </a:xfrm>
          <a:prstGeom prst="rect">
            <a:avLst/>
          </a:prstGeom>
        </p:spPr>
      </p:pic>
    </p:spTree>
    <p:extLst>
      <p:ext uri="{BB962C8B-B14F-4D97-AF65-F5344CB8AC3E}">
        <p14:creationId xmlns:p14="http://schemas.microsoft.com/office/powerpoint/2010/main" val="1028257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3"/>
                                        </p:tgtEl>
                                        <p:attrNameLst>
                                          <p:attrName>style.visibility</p:attrName>
                                        </p:attrNameLst>
                                      </p:cBhvr>
                                      <p:to>
                                        <p:strVal val="visible"/>
                                      </p:to>
                                    </p:set>
                                    <p:animEffect transition="in" filter="fade">
                                      <p:cBhvr>
                                        <p:cTn id="7" dur="1000"/>
                                        <p:tgtEl>
                                          <p:spTgt spid="8193"/>
                                        </p:tgtEl>
                                      </p:cBhvr>
                                    </p:animEffect>
                                    <p:anim calcmode="lin" valueType="num">
                                      <p:cBhvr>
                                        <p:cTn id="8" dur="1000" fill="hold"/>
                                        <p:tgtEl>
                                          <p:spTgt spid="8193"/>
                                        </p:tgtEl>
                                        <p:attrNameLst>
                                          <p:attrName>ppt_x</p:attrName>
                                        </p:attrNameLst>
                                      </p:cBhvr>
                                      <p:tavLst>
                                        <p:tav tm="0">
                                          <p:val>
                                            <p:strVal val="#ppt_x"/>
                                          </p:val>
                                        </p:tav>
                                        <p:tav tm="100000">
                                          <p:val>
                                            <p:strVal val="#ppt_x"/>
                                          </p:val>
                                        </p:tav>
                                      </p:tavLst>
                                    </p:anim>
                                    <p:anim calcmode="lin" valueType="num">
                                      <p:cBhvr>
                                        <p:cTn id="9" dur="1000" fill="hold"/>
                                        <p:tgtEl>
                                          <p:spTgt spid="819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1000" fill="hold"/>
                                        <p:tgtEl>
                                          <p:spTgt spid="819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1000"/>
                                        <p:tgtEl>
                                          <p:spTgt spid="8195"/>
                                        </p:tgtEl>
                                      </p:cBhvr>
                                    </p:animEffect>
                                    <p:anim calcmode="lin" valueType="num">
                                      <p:cBhvr>
                                        <p:cTn id="18" dur="1000" fill="hold"/>
                                        <p:tgtEl>
                                          <p:spTgt spid="8195"/>
                                        </p:tgtEl>
                                        <p:attrNameLst>
                                          <p:attrName>ppt_x</p:attrName>
                                        </p:attrNameLst>
                                      </p:cBhvr>
                                      <p:tavLst>
                                        <p:tav tm="0">
                                          <p:val>
                                            <p:strVal val="#ppt_x"/>
                                          </p:val>
                                        </p:tav>
                                        <p:tav tm="100000">
                                          <p:val>
                                            <p:strVal val="#ppt_x"/>
                                          </p:val>
                                        </p:tav>
                                      </p:tavLst>
                                    </p:anim>
                                    <p:anim calcmode="lin" valueType="num">
                                      <p:cBhvr>
                                        <p:cTn id="1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104641" y="315128"/>
            <a:ext cx="4493538" cy="830997"/>
          </a:xfrm>
          <a:prstGeom prst="rect">
            <a:avLst/>
          </a:prstGeom>
          <a:noFill/>
        </p:spPr>
        <p:txBody>
          <a:bodyPr wrap="none" rtlCol="0">
            <a:spAutoFit/>
          </a:bodyPr>
          <a:lstStyle/>
          <a:p>
            <a:r>
              <a:rPr lang="zh-CN" altLang="en-US" sz="4800" dirty="0" smtClean="0">
                <a:solidFill>
                  <a:srgbClr val="FF8050"/>
                </a:solidFill>
                <a:latin typeface="隶书" pitchFamily="49" charset="-122"/>
                <a:ea typeface="隶书" pitchFamily="49" charset="-122"/>
                <a:cs typeface="Open Sans Semibold" panose="020B0706030804020204" pitchFamily="34" charset="0"/>
              </a:rPr>
              <a:t>相信阅读的力量</a:t>
            </a:r>
            <a:endParaRPr lang="zh-CN" altLang="en-US" sz="4800" dirty="0">
              <a:solidFill>
                <a:srgbClr val="FF8050"/>
              </a:solidFill>
              <a:latin typeface="隶书" pitchFamily="49" charset="-122"/>
              <a:ea typeface="隶书" pitchFamily="49" charset="-122"/>
              <a:cs typeface="Open Sans Semibold" panose="020B0706030804020204" pitchFamily="34" charset="0"/>
            </a:endParaRPr>
          </a:p>
        </p:txBody>
      </p:sp>
      <p:grpSp>
        <p:nvGrpSpPr>
          <p:cNvPr id="45" name="组合 44"/>
          <p:cNvGrpSpPr/>
          <p:nvPr/>
        </p:nvGrpSpPr>
        <p:grpSpPr>
          <a:xfrm>
            <a:off x="2785987" y="399521"/>
            <a:ext cx="6838903" cy="662208"/>
            <a:chOff x="2785987" y="399521"/>
            <a:chExt cx="6838903" cy="662208"/>
          </a:xfrm>
        </p:grpSpPr>
        <p:pic>
          <p:nvPicPr>
            <p:cNvPr id="19" name="图片 18"/>
            <p:cNvPicPr>
              <a:picLocks noChangeAspect="1"/>
            </p:cNvPicPr>
            <p:nvPr/>
          </p:nvPicPr>
          <p:blipFill>
            <a:blip r:embed="rId5"/>
            <a:stretch>
              <a:fillRect/>
            </a:stretch>
          </p:blipFill>
          <p:spPr>
            <a:xfrm>
              <a:off x="2785987" y="399522"/>
              <a:ext cx="1239402" cy="662207"/>
            </a:xfrm>
            <a:prstGeom prst="rect">
              <a:avLst/>
            </a:prstGeom>
          </p:spPr>
        </p:pic>
        <p:pic>
          <p:nvPicPr>
            <p:cNvPr id="20" name="图片 19"/>
            <p:cNvPicPr>
              <a:picLocks noChangeAspect="1"/>
            </p:cNvPicPr>
            <p:nvPr/>
          </p:nvPicPr>
          <p:blipFill>
            <a:blip r:embed="rId5"/>
            <a:stretch>
              <a:fillRect/>
            </a:stretch>
          </p:blipFill>
          <p:spPr>
            <a:xfrm flipH="1">
              <a:off x="8385488" y="399521"/>
              <a:ext cx="1239402" cy="662207"/>
            </a:xfrm>
            <a:prstGeom prst="rect">
              <a:avLst/>
            </a:prstGeom>
          </p:spPr>
        </p:pic>
      </p:grpSp>
      <p:sp>
        <p:nvSpPr>
          <p:cNvPr id="8" name="文本框 7"/>
          <p:cNvSpPr txBox="1"/>
          <p:nvPr/>
        </p:nvSpPr>
        <p:spPr>
          <a:xfrm>
            <a:off x="417882" y="2427519"/>
            <a:ext cx="4853834" cy="2862322"/>
          </a:xfrm>
          <a:prstGeom prst="rect">
            <a:avLst/>
          </a:prstGeom>
          <a:noFill/>
        </p:spPr>
        <p:txBody>
          <a:bodyPr wrap="square" rtlCol="0">
            <a:spAutoFit/>
          </a:bodyPr>
          <a:lstStyle/>
          <a:p>
            <a:pPr>
              <a:lnSpc>
                <a:spcPct val="150000"/>
              </a:lnSpc>
            </a:pPr>
            <a:r>
              <a:rPr lang="zh-CN" altLang="zh-CN" sz="4000" dirty="0">
                <a:latin typeface="隶书" pitchFamily="49" charset="-122"/>
                <a:ea typeface="隶书" pitchFamily="49" charset="-122"/>
              </a:rPr>
              <a:t>请相信阅读的力量</a:t>
            </a:r>
            <a:r>
              <a:rPr lang="zh-CN" altLang="zh-CN" sz="4000" dirty="0" smtClean="0">
                <a:latin typeface="隶书" pitchFamily="49" charset="-122"/>
                <a:ea typeface="隶书" pitchFamily="49" charset="-122"/>
              </a:rPr>
              <a:t>，</a:t>
            </a:r>
            <a:endParaRPr lang="en-US" altLang="zh-CN" sz="4000" dirty="0" smtClean="0">
              <a:latin typeface="隶书" pitchFamily="49" charset="-122"/>
              <a:ea typeface="隶书" pitchFamily="49" charset="-122"/>
            </a:endParaRPr>
          </a:p>
          <a:p>
            <a:pPr>
              <a:lnSpc>
                <a:spcPct val="150000"/>
              </a:lnSpc>
            </a:pPr>
            <a:r>
              <a:rPr lang="zh-CN" altLang="zh-CN" sz="4000" dirty="0" smtClean="0">
                <a:latin typeface="隶书" pitchFamily="49" charset="-122"/>
                <a:ea typeface="隶书" pitchFamily="49" charset="-122"/>
              </a:rPr>
              <a:t>我们</a:t>
            </a:r>
            <a:r>
              <a:rPr lang="zh-CN" altLang="zh-CN" sz="4000" dirty="0">
                <a:latin typeface="隶书" pitchFamily="49" charset="-122"/>
                <a:ea typeface="隶书" pitchFamily="49" charset="-122"/>
              </a:rPr>
              <a:t>是在为孩子们做一件功德无量的</a:t>
            </a:r>
            <a:r>
              <a:rPr lang="zh-CN" altLang="zh-CN" sz="4000" dirty="0" smtClean="0">
                <a:latin typeface="隶书" pitchFamily="49" charset="-122"/>
                <a:ea typeface="隶书" pitchFamily="49" charset="-122"/>
              </a:rPr>
              <a:t>事</a:t>
            </a:r>
            <a:r>
              <a:rPr lang="zh-CN" altLang="en-US" sz="4000" dirty="0" smtClean="0">
                <a:latin typeface="隶书" pitchFamily="49" charset="-122"/>
                <a:ea typeface="隶书" pitchFamily="49" charset="-122"/>
              </a:rPr>
              <a:t>。</a:t>
            </a:r>
            <a:endParaRPr lang="zh-CN" altLang="en-US" sz="4000" dirty="0" smtClean="0">
              <a:solidFill>
                <a:schemeClr val="bg2">
                  <a:lumMod val="50000"/>
                </a:schemeClr>
              </a:solidFill>
              <a:latin typeface="隶书" pitchFamily="49" charset="-122"/>
              <a:ea typeface="隶书" pitchFamily="49" charset="-122"/>
            </a:endParaRPr>
          </a:p>
        </p:txBody>
      </p:sp>
      <p:sp>
        <p:nvSpPr>
          <p:cNvPr id="5" name="矩形 4"/>
          <p:cNvSpPr/>
          <p:nvPr/>
        </p:nvSpPr>
        <p:spPr>
          <a:xfrm>
            <a:off x="362857" y="2193231"/>
            <a:ext cx="4963885" cy="3550177"/>
          </a:xfrm>
          <a:prstGeom prst="rect">
            <a:avLst/>
          </a:prstGeom>
          <a:noFill/>
          <a:ln>
            <a:solidFill>
              <a:srgbClr val="FF8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6"/>
          <a:stretch>
            <a:fillRect/>
          </a:stretch>
        </p:blipFill>
        <p:spPr>
          <a:xfrm>
            <a:off x="5434405" y="3406559"/>
            <a:ext cx="917005" cy="2240579"/>
          </a:xfrm>
          <a:prstGeom prst="rect">
            <a:avLst/>
          </a:prstGeom>
        </p:spPr>
      </p:pic>
      <p:sp>
        <p:nvSpPr>
          <p:cNvPr id="7" name="矩形 6"/>
          <p:cNvSpPr/>
          <p:nvPr/>
        </p:nvSpPr>
        <p:spPr>
          <a:xfrm>
            <a:off x="8908634" y="2814328"/>
            <a:ext cx="712716" cy="712716"/>
          </a:xfrm>
          <a:prstGeom prst="rect">
            <a:avLst/>
          </a:prstGeom>
          <a:solidFill>
            <a:srgbClr val="5BB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9702294" y="2814328"/>
            <a:ext cx="712716" cy="712716"/>
          </a:xfrm>
          <a:prstGeom prst="rect">
            <a:avLst/>
          </a:prstGeom>
          <a:solidFill>
            <a:srgbClr val="FFE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321314" y="2814328"/>
            <a:ext cx="712716" cy="7127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8908634" y="3589567"/>
            <a:ext cx="712716" cy="712716"/>
          </a:xfrm>
          <a:prstGeom prst="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8114974" y="3589567"/>
            <a:ext cx="712716" cy="712716"/>
          </a:xfrm>
          <a:prstGeom prst="rect">
            <a:avLst/>
          </a:prstGeom>
          <a:solidFill>
            <a:srgbClr val="9CD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9213192" y="4367256"/>
            <a:ext cx="712716" cy="7127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7759024" y="2024660"/>
            <a:ext cx="712716" cy="712716"/>
          </a:xfrm>
          <a:prstGeom prst="rect">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p:cNvPicPr>
            <a:picLocks noChangeAspect="1"/>
          </p:cNvPicPr>
          <p:nvPr/>
        </p:nvPicPr>
        <p:blipFill>
          <a:blip r:embed="rId7"/>
          <a:stretch>
            <a:fillRect/>
          </a:stretch>
        </p:blipFill>
        <p:spPr>
          <a:xfrm>
            <a:off x="6742906" y="1146125"/>
            <a:ext cx="4953047" cy="4770066"/>
          </a:xfrm>
          <a:prstGeom prst="rect">
            <a:avLst/>
          </a:prstGeom>
        </p:spPr>
      </p:pic>
      <p:pic>
        <p:nvPicPr>
          <p:cNvPr id="9218" name="Picture 2" descr="E:\阅读课题汇报ppt\照片素材\在学校阅读\107011772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7751"/>
          <a:stretch/>
        </p:blipFill>
        <p:spPr bwMode="auto">
          <a:xfrm>
            <a:off x="8115382" y="2814328"/>
            <a:ext cx="692877" cy="71271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阅读课题汇报ppt\照片素材\在学校阅读\1070117723.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2121"/>
          <a:stretch/>
        </p:blipFill>
        <p:spPr bwMode="auto">
          <a:xfrm>
            <a:off x="9722388" y="3589567"/>
            <a:ext cx="699660" cy="72652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阅读课题汇报ppt\照片素材\自己在家阅读\1070122198.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21560"/>
          <a:stretch/>
        </p:blipFill>
        <p:spPr bwMode="auto">
          <a:xfrm flipH="1">
            <a:off x="8503617" y="4363664"/>
            <a:ext cx="648145" cy="677873"/>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E:\阅读课题汇报ppt\照片素材\在学校阅读\1070117721.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29408"/>
          <a:stretch/>
        </p:blipFill>
        <p:spPr bwMode="auto">
          <a:xfrm>
            <a:off x="8881290" y="5211761"/>
            <a:ext cx="676281" cy="63653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E:\阅读课题汇报ppt\照片素材\在学校阅读\1070117705.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16720" y="1946449"/>
            <a:ext cx="773565" cy="765561"/>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E:\阅读课题汇报ppt\照片素材\1070117699.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5833" t="25034" r="11429"/>
          <a:stretch/>
        </p:blipFill>
        <p:spPr bwMode="auto">
          <a:xfrm>
            <a:off x="10542378" y="2793050"/>
            <a:ext cx="819029" cy="733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52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heel(1)">
                                      <p:cBhvr>
                                        <p:cTn id="19" dur="20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par>
                                <p:cTn id="32" presetID="53" presetClass="entr" presetSubtype="16" fill="hold" nodeType="withEffect">
                                  <p:stCondLst>
                                    <p:cond delay="0"/>
                                  </p:stCondLst>
                                  <p:childTnLst>
                                    <p:set>
                                      <p:cBhvr>
                                        <p:cTn id="33" dur="1" fill="hold">
                                          <p:stCondLst>
                                            <p:cond delay="0"/>
                                          </p:stCondLst>
                                        </p:cTn>
                                        <p:tgtEl>
                                          <p:spTgt spid="9218"/>
                                        </p:tgtEl>
                                        <p:attrNameLst>
                                          <p:attrName>style.visibility</p:attrName>
                                        </p:attrNameLst>
                                      </p:cBhvr>
                                      <p:to>
                                        <p:strVal val="visible"/>
                                      </p:to>
                                    </p:set>
                                    <p:anim calcmode="lin" valueType="num">
                                      <p:cBhvr>
                                        <p:cTn id="34" dur="500" fill="hold"/>
                                        <p:tgtEl>
                                          <p:spTgt spid="9218"/>
                                        </p:tgtEl>
                                        <p:attrNameLst>
                                          <p:attrName>ppt_w</p:attrName>
                                        </p:attrNameLst>
                                      </p:cBhvr>
                                      <p:tavLst>
                                        <p:tav tm="0">
                                          <p:val>
                                            <p:fltVal val="0"/>
                                          </p:val>
                                        </p:tav>
                                        <p:tav tm="100000">
                                          <p:val>
                                            <p:strVal val="#ppt_w"/>
                                          </p:val>
                                        </p:tav>
                                      </p:tavLst>
                                    </p:anim>
                                    <p:anim calcmode="lin" valueType="num">
                                      <p:cBhvr>
                                        <p:cTn id="35" dur="500" fill="hold"/>
                                        <p:tgtEl>
                                          <p:spTgt spid="9218"/>
                                        </p:tgtEl>
                                        <p:attrNameLst>
                                          <p:attrName>ppt_h</p:attrName>
                                        </p:attrNameLst>
                                      </p:cBhvr>
                                      <p:tavLst>
                                        <p:tav tm="0">
                                          <p:val>
                                            <p:fltVal val="0"/>
                                          </p:val>
                                        </p:tav>
                                        <p:tav tm="100000">
                                          <p:val>
                                            <p:strVal val="#ppt_h"/>
                                          </p:val>
                                        </p:tav>
                                      </p:tavLst>
                                    </p:anim>
                                    <p:animEffect transition="in" filter="fade">
                                      <p:cBhvr>
                                        <p:cTn id="36" dur="500"/>
                                        <p:tgtEl>
                                          <p:spTgt spid="921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par>
                                <p:cTn id="47" presetID="53" presetClass="entr" presetSubtype="16" fill="hold" nodeType="withEffect">
                                  <p:stCondLst>
                                    <p:cond delay="0"/>
                                  </p:stCondLst>
                                  <p:childTnLst>
                                    <p:set>
                                      <p:cBhvr>
                                        <p:cTn id="48" dur="1" fill="hold">
                                          <p:stCondLst>
                                            <p:cond delay="0"/>
                                          </p:stCondLst>
                                        </p:cTn>
                                        <p:tgtEl>
                                          <p:spTgt spid="9222"/>
                                        </p:tgtEl>
                                        <p:attrNameLst>
                                          <p:attrName>style.visibility</p:attrName>
                                        </p:attrNameLst>
                                      </p:cBhvr>
                                      <p:to>
                                        <p:strVal val="visible"/>
                                      </p:to>
                                    </p:set>
                                    <p:anim calcmode="lin" valueType="num">
                                      <p:cBhvr>
                                        <p:cTn id="49" dur="500" fill="hold"/>
                                        <p:tgtEl>
                                          <p:spTgt spid="9222"/>
                                        </p:tgtEl>
                                        <p:attrNameLst>
                                          <p:attrName>ppt_w</p:attrName>
                                        </p:attrNameLst>
                                      </p:cBhvr>
                                      <p:tavLst>
                                        <p:tav tm="0">
                                          <p:val>
                                            <p:fltVal val="0"/>
                                          </p:val>
                                        </p:tav>
                                        <p:tav tm="100000">
                                          <p:val>
                                            <p:strVal val="#ppt_w"/>
                                          </p:val>
                                        </p:tav>
                                      </p:tavLst>
                                    </p:anim>
                                    <p:anim calcmode="lin" valueType="num">
                                      <p:cBhvr>
                                        <p:cTn id="50" dur="500" fill="hold"/>
                                        <p:tgtEl>
                                          <p:spTgt spid="9222"/>
                                        </p:tgtEl>
                                        <p:attrNameLst>
                                          <p:attrName>ppt_h</p:attrName>
                                        </p:attrNameLst>
                                      </p:cBhvr>
                                      <p:tavLst>
                                        <p:tav tm="0">
                                          <p:val>
                                            <p:fltVal val="0"/>
                                          </p:val>
                                        </p:tav>
                                        <p:tav tm="100000">
                                          <p:val>
                                            <p:strVal val="#ppt_h"/>
                                          </p:val>
                                        </p:tav>
                                      </p:tavLst>
                                    </p:anim>
                                    <p:animEffect transition="in" filter="fade">
                                      <p:cBhvr>
                                        <p:cTn id="51" dur="500"/>
                                        <p:tgtEl>
                                          <p:spTgt spid="9222"/>
                                        </p:tgtEl>
                                      </p:cBhvr>
                                    </p:animEffect>
                                  </p:childTnLst>
                                </p:cTn>
                              </p:par>
                              <p:par>
                                <p:cTn id="52" presetID="53" presetClass="entr" presetSubtype="16" fill="hold" nodeType="withEffect">
                                  <p:stCondLst>
                                    <p:cond delay="0"/>
                                  </p:stCondLst>
                                  <p:childTnLst>
                                    <p:set>
                                      <p:cBhvr>
                                        <p:cTn id="53" dur="1" fill="hold">
                                          <p:stCondLst>
                                            <p:cond delay="0"/>
                                          </p:stCondLst>
                                        </p:cTn>
                                        <p:tgtEl>
                                          <p:spTgt spid="9223"/>
                                        </p:tgtEl>
                                        <p:attrNameLst>
                                          <p:attrName>style.visibility</p:attrName>
                                        </p:attrNameLst>
                                      </p:cBhvr>
                                      <p:to>
                                        <p:strVal val="visible"/>
                                      </p:to>
                                    </p:set>
                                    <p:anim calcmode="lin" valueType="num">
                                      <p:cBhvr>
                                        <p:cTn id="54" dur="500" fill="hold"/>
                                        <p:tgtEl>
                                          <p:spTgt spid="9223"/>
                                        </p:tgtEl>
                                        <p:attrNameLst>
                                          <p:attrName>ppt_w</p:attrName>
                                        </p:attrNameLst>
                                      </p:cBhvr>
                                      <p:tavLst>
                                        <p:tav tm="0">
                                          <p:val>
                                            <p:fltVal val="0"/>
                                          </p:val>
                                        </p:tav>
                                        <p:tav tm="100000">
                                          <p:val>
                                            <p:strVal val="#ppt_w"/>
                                          </p:val>
                                        </p:tav>
                                      </p:tavLst>
                                    </p:anim>
                                    <p:anim calcmode="lin" valueType="num">
                                      <p:cBhvr>
                                        <p:cTn id="55" dur="500" fill="hold"/>
                                        <p:tgtEl>
                                          <p:spTgt spid="9223"/>
                                        </p:tgtEl>
                                        <p:attrNameLst>
                                          <p:attrName>ppt_h</p:attrName>
                                        </p:attrNameLst>
                                      </p:cBhvr>
                                      <p:tavLst>
                                        <p:tav tm="0">
                                          <p:val>
                                            <p:fltVal val="0"/>
                                          </p:val>
                                        </p:tav>
                                        <p:tav tm="100000">
                                          <p:val>
                                            <p:strVal val="#ppt_h"/>
                                          </p:val>
                                        </p:tav>
                                      </p:tavLst>
                                    </p:anim>
                                    <p:animEffect transition="in" filter="fade">
                                      <p:cBhvr>
                                        <p:cTn id="56" dur="500"/>
                                        <p:tgtEl>
                                          <p:spTgt spid="9223"/>
                                        </p:tgtEl>
                                      </p:cBhvr>
                                    </p:animEffect>
                                  </p:childTnLst>
                                </p:cTn>
                              </p:par>
                              <p:par>
                                <p:cTn id="57" presetID="53" presetClass="entr" presetSubtype="16" fill="hold" nodeType="withEffect">
                                  <p:stCondLst>
                                    <p:cond delay="0"/>
                                  </p:stCondLst>
                                  <p:childTnLst>
                                    <p:set>
                                      <p:cBhvr>
                                        <p:cTn id="58" dur="1" fill="hold">
                                          <p:stCondLst>
                                            <p:cond delay="0"/>
                                          </p:stCondLst>
                                        </p:cTn>
                                        <p:tgtEl>
                                          <p:spTgt spid="9219"/>
                                        </p:tgtEl>
                                        <p:attrNameLst>
                                          <p:attrName>style.visibility</p:attrName>
                                        </p:attrNameLst>
                                      </p:cBhvr>
                                      <p:to>
                                        <p:strVal val="visible"/>
                                      </p:to>
                                    </p:set>
                                    <p:anim calcmode="lin" valueType="num">
                                      <p:cBhvr>
                                        <p:cTn id="59" dur="500" fill="hold"/>
                                        <p:tgtEl>
                                          <p:spTgt spid="9219"/>
                                        </p:tgtEl>
                                        <p:attrNameLst>
                                          <p:attrName>ppt_w</p:attrName>
                                        </p:attrNameLst>
                                      </p:cBhvr>
                                      <p:tavLst>
                                        <p:tav tm="0">
                                          <p:val>
                                            <p:fltVal val="0"/>
                                          </p:val>
                                        </p:tav>
                                        <p:tav tm="100000">
                                          <p:val>
                                            <p:strVal val="#ppt_w"/>
                                          </p:val>
                                        </p:tav>
                                      </p:tavLst>
                                    </p:anim>
                                    <p:anim calcmode="lin" valueType="num">
                                      <p:cBhvr>
                                        <p:cTn id="60" dur="500" fill="hold"/>
                                        <p:tgtEl>
                                          <p:spTgt spid="9219"/>
                                        </p:tgtEl>
                                        <p:attrNameLst>
                                          <p:attrName>ppt_h</p:attrName>
                                        </p:attrNameLst>
                                      </p:cBhvr>
                                      <p:tavLst>
                                        <p:tav tm="0">
                                          <p:val>
                                            <p:fltVal val="0"/>
                                          </p:val>
                                        </p:tav>
                                        <p:tav tm="100000">
                                          <p:val>
                                            <p:strVal val="#ppt_h"/>
                                          </p:val>
                                        </p:tav>
                                      </p:tavLst>
                                    </p:anim>
                                    <p:animEffect transition="in" filter="fade">
                                      <p:cBhvr>
                                        <p:cTn id="61" dur="500"/>
                                        <p:tgtEl>
                                          <p:spTgt spid="921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p:cTn id="64" dur="500" fill="hold"/>
                                        <p:tgtEl>
                                          <p:spTgt spid="31"/>
                                        </p:tgtEl>
                                        <p:attrNameLst>
                                          <p:attrName>ppt_w</p:attrName>
                                        </p:attrNameLst>
                                      </p:cBhvr>
                                      <p:tavLst>
                                        <p:tav tm="0">
                                          <p:val>
                                            <p:fltVal val="0"/>
                                          </p:val>
                                        </p:tav>
                                        <p:tav tm="100000">
                                          <p:val>
                                            <p:strVal val="#ppt_w"/>
                                          </p:val>
                                        </p:tav>
                                      </p:tavLst>
                                    </p:anim>
                                    <p:anim calcmode="lin" valueType="num">
                                      <p:cBhvr>
                                        <p:cTn id="65" dur="500" fill="hold"/>
                                        <p:tgtEl>
                                          <p:spTgt spid="31"/>
                                        </p:tgtEl>
                                        <p:attrNameLst>
                                          <p:attrName>ppt_h</p:attrName>
                                        </p:attrNameLst>
                                      </p:cBhvr>
                                      <p:tavLst>
                                        <p:tav tm="0">
                                          <p:val>
                                            <p:fltVal val="0"/>
                                          </p:val>
                                        </p:tav>
                                        <p:tav tm="100000">
                                          <p:val>
                                            <p:strVal val="#ppt_h"/>
                                          </p:val>
                                        </p:tav>
                                      </p:tavLst>
                                    </p:anim>
                                    <p:animEffect transition="in" filter="fade">
                                      <p:cBhvr>
                                        <p:cTn id="66" dur="500"/>
                                        <p:tgtEl>
                                          <p:spTgt spid="31"/>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Effect transition="in" filter="fade">
                                      <p:cBhvr>
                                        <p:cTn id="71" dur="500"/>
                                        <p:tgtEl>
                                          <p:spTgt spid="32"/>
                                        </p:tgtEl>
                                      </p:cBhvr>
                                    </p:animEffect>
                                  </p:childTnLst>
                                </p:cTn>
                              </p:par>
                              <p:par>
                                <p:cTn id="72" presetID="53" presetClass="entr" presetSubtype="16" fill="hold" nodeType="withEffect">
                                  <p:stCondLst>
                                    <p:cond delay="0"/>
                                  </p:stCondLst>
                                  <p:childTnLst>
                                    <p:set>
                                      <p:cBhvr>
                                        <p:cTn id="73" dur="1" fill="hold">
                                          <p:stCondLst>
                                            <p:cond delay="0"/>
                                          </p:stCondLst>
                                        </p:cTn>
                                        <p:tgtEl>
                                          <p:spTgt spid="9220"/>
                                        </p:tgtEl>
                                        <p:attrNameLst>
                                          <p:attrName>style.visibility</p:attrName>
                                        </p:attrNameLst>
                                      </p:cBhvr>
                                      <p:to>
                                        <p:strVal val="visible"/>
                                      </p:to>
                                    </p:set>
                                    <p:anim calcmode="lin" valueType="num">
                                      <p:cBhvr>
                                        <p:cTn id="74" dur="500" fill="hold"/>
                                        <p:tgtEl>
                                          <p:spTgt spid="9220"/>
                                        </p:tgtEl>
                                        <p:attrNameLst>
                                          <p:attrName>ppt_w</p:attrName>
                                        </p:attrNameLst>
                                      </p:cBhvr>
                                      <p:tavLst>
                                        <p:tav tm="0">
                                          <p:val>
                                            <p:fltVal val="0"/>
                                          </p:val>
                                        </p:tav>
                                        <p:tav tm="100000">
                                          <p:val>
                                            <p:strVal val="#ppt_w"/>
                                          </p:val>
                                        </p:tav>
                                      </p:tavLst>
                                    </p:anim>
                                    <p:anim calcmode="lin" valueType="num">
                                      <p:cBhvr>
                                        <p:cTn id="75" dur="500" fill="hold"/>
                                        <p:tgtEl>
                                          <p:spTgt spid="9220"/>
                                        </p:tgtEl>
                                        <p:attrNameLst>
                                          <p:attrName>ppt_h</p:attrName>
                                        </p:attrNameLst>
                                      </p:cBhvr>
                                      <p:tavLst>
                                        <p:tav tm="0">
                                          <p:val>
                                            <p:fltVal val="0"/>
                                          </p:val>
                                        </p:tav>
                                        <p:tav tm="100000">
                                          <p:val>
                                            <p:strVal val="#ppt_h"/>
                                          </p:val>
                                        </p:tav>
                                      </p:tavLst>
                                    </p:anim>
                                    <p:animEffect transition="in" filter="fade">
                                      <p:cBhvr>
                                        <p:cTn id="76" dur="500"/>
                                        <p:tgtEl>
                                          <p:spTgt spid="9220"/>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Effect transition="in" filter="fade">
                                      <p:cBhvr>
                                        <p:cTn id="81" dur="500"/>
                                        <p:tgtEl>
                                          <p:spTgt spid="35"/>
                                        </p:tgtEl>
                                      </p:cBhvr>
                                    </p:animEffect>
                                  </p:childTnLst>
                                </p:cTn>
                              </p:par>
                              <p:par>
                                <p:cTn id="82" presetID="53" presetClass="entr" presetSubtype="16" fill="hold" nodeType="withEffect">
                                  <p:stCondLst>
                                    <p:cond delay="0"/>
                                  </p:stCondLst>
                                  <p:childTnLst>
                                    <p:set>
                                      <p:cBhvr>
                                        <p:cTn id="83" dur="1" fill="hold">
                                          <p:stCondLst>
                                            <p:cond delay="0"/>
                                          </p:stCondLst>
                                        </p:cTn>
                                        <p:tgtEl>
                                          <p:spTgt spid="9221"/>
                                        </p:tgtEl>
                                        <p:attrNameLst>
                                          <p:attrName>style.visibility</p:attrName>
                                        </p:attrNameLst>
                                      </p:cBhvr>
                                      <p:to>
                                        <p:strVal val="visible"/>
                                      </p:to>
                                    </p:set>
                                    <p:anim calcmode="lin" valueType="num">
                                      <p:cBhvr>
                                        <p:cTn id="84" dur="500" fill="hold"/>
                                        <p:tgtEl>
                                          <p:spTgt spid="9221"/>
                                        </p:tgtEl>
                                        <p:attrNameLst>
                                          <p:attrName>ppt_w</p:attrName>
                                        </p:attrNameLst>
                                      </p:cBhvr>
                                      <p:tavLst>
                                        <p:tav tm="0">
                                          <p:val>
                                            <p:fltVal val="0"/>
                                          </p:val>
                                        </p:tav>
                                        <p:tav tm="100000">
                                          <p:val>
                                            <p:strVal val="#ppt_w"/>
                                          </p:val>
                                        </p:tav>
                                      </p:tavLst>
                                    </p:anim>
                                    <p:anim calcmode="lin" valueType="num">
                                      <p:cBhvr>
                                        <p:cTn id="85" dur="500" fill="hold"/>
                                        <p:tgtEl>
                                          <p:spTgt spid="9221"/>
                                        </p:tgtEl>
                                        <p:attrNameLst>
                                          <p:attrName>ppt_h</p:attrName>
                                        </p:attrNameLst>
                                      </p:cBhvr>
                                      <p:tavLst>
                                        <p:tav tm="0">
                                          <p:val>
                                            <p:fltVal val="0"/>
                                          </p:val>
                                        </p:tav>
                                        <p:tav tm="100000">
                                          <p:val>
                                            <p:strVal val="#ppt_h"/>
                                          </p:val>
                                        </p:tav>
                                      </p:tavLst>
                                    </p:anim>
                                    <p:animEffect transition="in" filter="fade">
                                      <p:cBhvr>
                                        <p:cTn id="86"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7" grpId="0" animBg="1"/>
      <p:bldP spid="13" grpId="0" animBg="1"/>
      <p:bldP spid="15" grpId="0" animBg="1"/>
      <p:bldP spid="31" grpId="0" animBg="1"/>
      <p:bldP spid="32" grpId="0" animBg="1"/>
      <p:bldP spid="35"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4917207" y="5075759"/>
            <a:ext cx="3262432" cy="830997"/>
          </a:xfrm>
          <a:prstGeom prst="rect">
            <a:avLst/>
          </a:prstGeom>
          <a:noFill/>
        </p:spPr>
        <p:txBody>
          <a:bodyPr wrap="none" rtlCol="0">
            <a:spAutoFit/>
          </a:bodyPr>
          <a:lstStyle/>
          <a:p>
            <a:r>
              <a:rPr lang="zh-CN" altLang="en-US" sz="4800" b="1" dirty="0" smtClean="0">
                <a:solidFill>
                  <a:srgbClr val="055FB4"/>
                </a:solidFill>
                <a:latin typeface="隶书" pitchFamily="49" charset="-122"/>
                <a:ea typeface="隶书" pitchFamily="49" charset="-122"/>
                <a:cs typeface="Open Sans Semibold" panose="020B0706030804020204" pitchFamily="34" charset="0"/>
              </a:rPr>
              <a:t>感谢聆听！</a:t>
            </a:r>
            <a:endParaRPr lang="zh-CN" altLang="en-US" sz="4800" b="1" dirty="0">
              <a:solidFill>
                <a:srgbClr val="055FB4"/>
              </a:solidFill>
              <a:latin typeface="隶书" pitchFamily="49" charset="-122"/>
              <a:ea typeface="隶书" pitchFamily="49" charset="-122"/>
              <a:cs typeface="Open Sans Semibold" panose="020B0706030804020204" pitchFamily="34" charset="0"/>
            </a:endParaRPr>
          </a:p>
        </p:txBody>
      </p:sp>
      <p:pic>
        <p:nvPicPr>
          <p:cNvPr id="9" name="图片 8"/>
          <p:cNvPicPr>
            <a:picLocks noChangeAspect="1"/>
          </p:cNvPicPr>
          <p:nvPr/>
        </p:nvPicPr>
        <p:blipFill>
          <a:blip r:embed="rId3"/>
          <a:stretch>
            <a:fillRect/>
          </a:stretch>
        </p:blipFill>
        <p:spPr>
          <a:xfrm>
            <a:off x="5209197" y="2178926"/>
            <a:ext cx="920017" cy="845219"/>
          </a:xfrm>
          <a:prstGeom prst="rect">
            <a:avLst/>
          </a:prstGeom>
        </p:spPr>
      </p:pic>
      <p:pic>
        <p:nvPicPr>
          <p:cNvPr id="10" name="图片 9"/>
          <p:cNvPicPr>
            <a:picLocks noChangeAspect="1"/>
          </p:cNvPicPr>
          <p:nvPr/>
        </p:nvPicPr>
        <p:blipFill>
          <a:blip r:embed="rId4"/>
          <a:stretch>
            <a:fillRect/>
          </a:stretch>
        </p:blipFill>
        <p:spPr>
          <a:xfrm>
            <a:off x="6024876" y="2936774"/>
            <a:ext cx="787541" cy="720516"/>
          </a:xfrm>
          <a:prstGeom prst="rect">
            <a:avLst/>
          </a:prstGeom>
        </p:spPr>
      </p:pic>
      <p:pic>
        <p:nvPicPr>
          <p:cNvPr id="11" name="图片 10"/>
          <p:cNvPicPr>
            <a:picLocks noChangeAspect="1"/>
          </p:cNvPicPr>
          <p:nvPr/>
        </p:nvPicPr>
        <p:blipFill>
          <a:blip r:embed="rId5"/>
          <a:stretch>
            <a:fillRect/>
          </a:stretch>
        </p:blipFill>
        <p:spPr>
          <a:xfrm>
            <a:off x="5530200" y="3100762"/>
            <a:ext cx="333954" cy="482378"/>
          </a:xfrm>
          <a:prstGeom prst="rect">
            <a:avLst/>
          </a:prstGeom>
        </p:spPr>
      </p:pic>
      <p:pic>
        <p:nvPicPr>
          <p:cNvPr id="29" name="图片 28"/>
          <p:cNvPicPr>
            <a:picLocks noChangeAspect="1"/>
          </p:cNvPicPr>
          <p:nvPr/>
        </p:nvPicPr>
        <p:blipFill>
          <a:blip r:embed="rId5"/>
          <a:stretch>
            <a:fillRect/>
          </a:stretch>
        </p:blipFill>
        <p:spPr>
          <a:xfrm>
            <a:off x="5857216" y="1539587"/>
            <a:ext cx="333954" cy="482378"/>
          </a:xfrm>
          <a:prstGeom prst="rect">
            <a:avLst/>
          </a:prstGeom>
        </p:spPr>
      </p:pic>
      <p:pic>
        <p:nvPicPr>
          <p:cNvPr id="16" name="图片 15"/>
          <p:cNvPicPr>
            <a:picLocks noChangeAspect="1"/>
          </p:cNvPicPr>
          <p:nvPr/>
        </p:nvPicPr>
        <p:blipFill>
          <a:blip r:embed="rId6"/>
          <a:stretch>
            <a:fillRect/>
          </a:stretch>
        </p:blipFill>
        <p:spPr>
          <a:xfrm>
            <a:off x="6317798" y="1648298"/>
            <a:ext cx="461250" cy="652500"/>
          </a:xfrm>
          <a:prstGeom prst="rect">
            <a:avLst/>
          </a:prstGeom>
        </p:spPr>
      </p:pic>
      <p:pic>
        <p:nvPicPr>
          <p:cNvPr id="17" name="图片 16"/>
          <p:cNvPicPr>
            <a:picLocks noChangeAspect="1"/>
          </p:cNvPicPr>
          <p:nvPr/>
        </p:nvPicPr>
        <p:blipFill>
          <a:blip r:embed="rId7"/>
          <a:stretch>
            <a:fillRect/>
          </a:stretch>
        </p:blipFill>
        <p:spPr>
          <a:xfrm>
            <a:off x="6341892" y="2340888"/>
            <a:ext cx="674608" cy="683257"/>
          </a:xfrm>
          <a:prstGeom prst="rect">
            <a:avLst/>
          </a:prstGeom>
        </p:spPr>
      </p:pic>
      <p:pic>
        <p:nvPicPr>
          <p:cNvPr id="37" name="图片 36"/>
          <p:cNvPicPr>
            <a:picLocks noChangeAspect="1"/>
          </p:cNvPicPr>
          <p:nvPr/>
        </p:nvPicPr>
        <p:blipFill>
          <a:blip r:embed="rId5"/>
          <a:stretch>
            <a:fillRect/>
          </a:stretch>
        </p:blipFill>
        <p:spPr>
          <a:xfrm>
            <a:off x="6628521" y="1126179"/>
            <a:ext cx="333954" cy="482378"/>
          </a:xfrm>
          <a:prstGeom prst="rect">
            <a:avLst/>
          </a:prstGeom>
        </p:spPr>
      </p:pic>
      <p:pic>
        <p:nvPicPr>
          <p:cNvPr id="40" name="图片 39"/>
          <p:cNvPicPr>
            <a:picLocks noChangeAspect="1"/>
          </p:cNvPicPr>
          <p:nvPr/>
        </p:nvPicPr>
        <p:blipFill>
          <a:blip r:embed="rId7"/>
          <a:stretch>
            <a:fillRect/>
          </a:stretch>
        </p:blipFill>
        <p:spPr>
          <a:xfrm>
            <a:off x="5687572" y="2575883"/>
            <a:ext cx="674608" cy="683257"/>
          </a:xfrm>
          <a:prstGeom prst="rect">
            <a:avLst/>
          </a:prstGeom>
        </p:spPr>
      </p:pic>
      <p:pic>
        <p:nvPicPr>
          <p:cNvPr id="41" name="图片 40"/>
          <p:cNvPicPr>
            <a:picLocks noChangeAspect="1"/>
          </p:cNvPicPr>
          <p:nvPr/>
        </p:nvPicPr>
        <p:blipFill>
          <a:blip r:embed="rId5"/>
          <a:stretch>
            <a:fillRect/>
          </a:stretch>
        </p:blipFill>
        <p:spPr>
          <a:xfrm>
            <a:off x="5053378" y="2059609"/>
            <a:ext cx="333954" cy="482378"/>
          </a:xfrm>
          <a:prstGeom prst="rect">
            <a:avLst/>
          </a:prstGeom>
        </p:spPr>
      </p:pic>
      <p:pic>
        <p:nvPicPr>
          <p:cNvPr id="42" name="图片 41"/>
          <p:cNvPicPr>
            <a:picLocks noChangeAspect="1"/>
          </p:cNvPicPr>
          <p:nvPr/>
        </p:nvPicPr>
        <p:blipFill>
          <a:blip r:embed="rId5"/>
          <a:stretch>
            <a:fillRect/>
          </a:stretch>
        </p:blipFill>
        <p:spPr>
          <a:xfrm>
            <a:off x="6797215" y="1793671"/>
            <a:ext cx="333954" cy="482378"/>
          </a:xfrm>
          <a:prstGeom prst="rect">
            <a:avLst/>
          </a:prstGeom>
        </p:spPr>
      </p:pic>
      <p:pic>
        <p:nvPicPr>
          <p:cNvPr id="4" name="图片 3"/>
          <p:cNvPicPr>
            <a:picLocks noChangeAspect="1"/>
          </p:cNvPicPr>
          <p:nvPr/>
        </p:nvPicPr>
        <p:blipFill>
          <a:blip r:embed="rId8"/>
          <a:stretch>
            <a:fillRect/>
          </a:stretch>
        </p:blipFill>
        <p:spPr>
          <a:xfrm>
            <a:off x="4425469" y="696554"/>
            <a:ext cx="3197447" cy="4248576"/>
          </a:xfrm>
          <a:prstGeom prst="rect">
            <a:avLst/>
          </a:prstGeom>
        </p:spPr>
      </p:pic>
    </p:spTree>
    <p:extLst>
      <p:ext uri="{BB962C8B-B14F-4D97-AF65-F5344CB8AC3E}">
        <p14:creationId xmlns:p14="http://schemas.microsoft.com/office/powerpoint/2010/main" val="14927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1500"/>
                            </p:stCondLst>
                            <p:childTnLst>
                              <p:par>
                                <p:cTn id="45" presetID="43" presetClass="path" presetSubtype="0" accel="50000" decel="50000" fill="hold" nodeType="afterEffect">
                                  <p:stCondLst>
                                    <p:cond delay="0"/>
                                  </p:stCondLst>
                                  <p:childTnLst>
                                    <p:animMotion origin="layout" path="M -1.66667E-6 -0.00047 C 0.04115 -0.00047 0.02839 -0.00787 0.04779 -0.01227 C 0.07552 -0.02547 0.07852 -0.06343 0.12149 -0.03426 " pathEditMode="relative" rAng="0" ptsTypes="AAA">
                                      <p:cBhvr>
                                        <p:cTn id="46" dur="2000" fill="hold"/>
                                        <p:tgtEl>
                                          <p:spTgt spid="37"/>
                                        </p:tgtEl>
                                        <p:attrNameLst>
                                          <p:attrName>ppt_x</p:attrName>
                                          <p:attrName>ppt_y</p:attrName>
                                        </p:attrNameLst>
                                      </p:cBhvr>
                                      <p:rCtr x="6068" y="-2245"/>
                                    </p:animMotion>
                                  </p:childTnLst>
                                </p:cTn>
                              </p:par>
                              <p:par>
                                <p:cTn id="47" presetID="43" presetClass="path" presetSubtype="0" accel="50000" decel="50000" fill="hold" nodeType="withEffect">
                                  <p:stCondLst>
                                    <p:cond delay="0"/>
                                  </p:stCondLst>
                                  <p:childTnLst>
                                    <p:animMotion origin="layout" path="M -3.95833E-6 -0.00046 C 0.04115 -0.00046 0.03399 -0.04907 0.05118 -0.05116 C 0.07787 -0.06088 0.09649 0.00509 0.11914 0.00301 " pathEditMode="relative" rAng="0" ptsTypes="AAA">
                                      <p:cBhvr>
                                        <p:cTn id="48" dur="2000" fill="hold"/>
                                        <p:tgtEl>
                                          <p:spTgt spid="42"/>
                                        </p:tgtEl>
                                        <p:attrNameLst>
                                          <p:attrName>ppt_x</p:attrName>
                                          <p:attrName>ppt_y</p:attrName>
                                        </p:attrNameLst>
                                      </p:cBhvr>
                                      <p:rCtr x="5951" y="-2431"/>
                                    </p:animMotion>
                                  </p:childTnLst>
                                </p:cTn>
                              </p:par>
                              <p:par>
                                <p:cTn id="49" presetID="50" presetClass="path" presetSubtype="0" accel="50000" decel="50000" fill="hold" nodeType="withEffect">
                                  <p:stCondLst>
                                    <p:cond delay="0"/>
                                  </p:stCondLst>
                                  <p:childTnLst>
                                    <p:animMotion origin="layout" path="M 3.54167E-6 -3.7037E-6 C 0.04101 -3.7037E-6 0.03294 0.07014 0.04817 0.08102 C 0.06315 0.09167 0.07018 0.0838 0.09049 0.06436 C 0.14284 0.08843 0.09935 0.09908 0.13789 0.15486 " pathEditMode="relative" rAng="0" ptsTypes="AAAA">
                                      <p:cBhvr>
                                        <p:cTn id="50" dur="2000" fill="hold"/>
                                        <p:tgtEl>
                                          <p:spTgt spid="17"/>
                                        </p:tgtEl>
                                        <p:attrNameLst>
                                          <p:attrName>ppt_x</p:attrName>
                                          <p:attrName>ppt_y</p:attrName>
                                        </p:attrNameLst>
                                      </p:cBhvr>
                                      <p:rCtr x="6888" y="7731"/>
                                    </p:animMotion>
                                  </p:childTnLst>
                                </p:cTn>
                              </p:par>
                              <p:par>
                                <p:cTn id="51" presetID="50" presetClass="path" presetSubtype="0" accel="50000" decel="50000" fill="hold" nodeType="withEffect">
                                  <p:stCondLst>
                                    <p:cond delay="0"/>
                                  </p:stCondLst>
                                  <p:childTnLst>
                                    <p:animMotion origin="layout" path="M -0.00065 -0.00046 C 0.04089 -0.00046 -0.03177 0.03264 -0.0543 0.0382 C -0.08385 0.05926 -0.09427 -0.00625 -0.11432 0.00787 " pathEditMode="relative" rAng="0" ptsTypes="AAA">
                                      <p:cBhvr>
                                        <p:cTn id="52" dur="2000" fill="hold"/>
                                        <p:tgtEl>
                                          <p:spTgt spid="40"/>
                                        </p:tgtEl>
                                        <p:attrNameLst>
                                          <p:attrName>ppt_x</p:attrName>
                                          <p:attrName>ppt_y</p:attrName>
                                        </p:attrNameLst>
                                      </p:cBhvr>
                                      <p:rCtr x="-5065" y="2130"/>
                                    </p:animMotion>
                                  </p:childTnLst>
                                </p:cTn>
                              </p:par>
                              <p:par>
                                <p:cTn id="53" presetID="50" presetClass="path" presetSubtype="0" accel="50000" decel="50000" fill="hold" nodeType="withEffect">
                                  <p:stCondLst>
                                    <p:cond delay="0"/>
                                  </p:stCondLst>
                                  <p:childTnLst>
                                    <p:animMotion origin="layout" path="M 6.25E-7 -1.48148E-6 C 0.04075 -1.48148E-6 0.02213 0.06713 0.03333 0.07292 C 0.0444 0.07894 0.01862 0.04421 0.06641 0.03519 C 0.07708 0.04908 0.07643 0.06574 0.10104 0.08889 " pathEditMode="relative" rAng="0" ptsTypes="AAAA">
                                      <p:cBhvr>
                                        <p:cTn id="54" dur="2000" fill="hold"/>
                                        <p:tgtEl>
                                          <p:spTgt spid="16"/>
                                        </p:tgtEl>
                                        <p:attrNameLst>
                                          <p:attrName>ppt_x</p:attrName>
                                          <p:attrName>ppt_y</p:attrName>
                                        </p:attrNameLst>
                                      </p:cBhvr>
                                      <p:rCtr x="5052" y="4444"/>
                                    </p:animMotion>
                                  </p:childTnLst>
                                </p:cTn>
                              </p:par>
                              <p:par>
                                <p:cTn id="55" presetID="50" presetClass="path" presetSubtype="0" accel="50000" decel="50000" fill="hold" nodeType="withEffect">
                                  <p:stCondLst>
                                    <p:cond delay="0"/>
                                  </p:stCondLst>
                                  <p:childTnLst>
                                    <p:animMotion origin="layout" path="M -0.00039 -0.0007 C 0.04114 -0.0007 -0.03685 0.03449 -0.04818 0.04583 C -0.05977 0.05879 -0.01406 0.03935 -0.02214 0.06898 C -0.06302 0.08565 -0.08347 0.05301 -0.08347 0.09722 " pathEditMode="relative" rAng="0" ptsTypes="AAAA">
                                      <p:cBhvr>
                                        <p:cTn id="56" dur="2000" fill="hold"/>
                                        <p:tgtEl>
                                          <p:spTgt spid="11"/>
                                        </p:tgtEl>
                                        <p:attrNameLst>
                                          <p:attrName>ppt_x</p:attrName>
                                          <p:attrName>ppt_y</p:attrName>
                                        </p:attrNameLst>
                                      </p:cBhvr>
                                      <p:rCtr x="-3555" y="4884"/>
                                    </p:animMotion>
                                  </p:childTnLst>
                                </p:cTn>
                              </p:par>
                              <p:par>
                                <p:cTn id="57" presetID="58" presetClass="path" presetSubtype="0" accel="50000" decel="50000" fill="hold" nodeType="withEffect">
                                  <p:stCondLst>
                                    <p:cond delay="0"/>
                                  </p:stCondLst>
                                  <p:childTnLst>
                                    <p:animMotion origin="layout" path="M -3.95833E-6 -0.00093 C 0.01329 0.02153 0.03972 -0.22037 -0.01237 -0.2044 C -0.04765 -0.21551 -0.06992 -0.23866 -0.08671 -0.23334 C -0.10364 -0.22824 -0.10377 -0.18727 -0.11302 -0.17315 C -0.12656 -0.15093 -0.18606 -0.12847 -0.17487 -0.21945 " pathEditMode="relative" rAng="0" ptsTypes="AAAAA">
                                      <p:cBhvr>
                                        <p:cTn id="58" dur="2000" fill="hold"/>
                                        <p:tgtEl>
                                          <p:spTgt spid="9"/>
                                        </p:tgtEl>
                                        <p:attrNameLst>
                                          <p:attrName>ppt_x</p:attrName>
                                          <p:attrName>ppt_y</p:attrName>
                                        </p:attrNameLst>
                                      </p:cBhvr>
                                      <p:rCtr x="-7891" y="-11597"/>
                                    </p:animMotion>
                                  </p:childTnLst>
                                </p:cTn>
                              </p:par>
                              <p:par>
                                <p:cTn id="59" presetID="36" presetClass="path" presetSubtype="0" accel="50000" decel="50000" fill="hold" nodeType="withEffect">
                                  <p:stCondLst>
                                    <p:cond delay="0"/>
                                  </p:stCondLst>
                                  <p:childTnLst>
                                    <p:animMotion origin="layout" path="M -6.25E-7 -0.00069 C -6.25E-7 0.04074 -0.04388 -0.01319 -0.06341 -0.00926 C -0.09401 -0.0081 -0.10846 0.0132 -0.13346 0.01644 " pathEditMode="relative" rAng="0" ptsTypes="AAA">
                                      <p:cBhvr>
                                        <p:cTn id="60" dur="2000" fill="hold"/>
                                        <p:tgtEl>
                                          <p:spTgt spid="29"/>
                                        </p:tgtEl>
                                        <p:attrNameLst>
                                          <p:attrName>ppt_x</p:attrName>
                                          <p:attrName>ppt_y</p:attrName>
                                        </p:attrNameLst>
                                      </p:cBhvr>
                                      <p:rCtr x="-6680" y="417"/>
                                    </p:animMotion>
                                  </p:childTnLst>
                                </p:cTn>
                              </p:par>
                              <p:par>
                                <p:cTn id="61" presetID="36" presetClass="path" presetSubtype="0" accel="50000" decel="50000" fill="hold" nodeType="withEffect">
                                  <p:stCondLst>
                                    <p:cond delay="0"/>
                                  </p:stCondLst>
                                  <p:childTnLst>
                                    <p:animMotion origin="layout" path="M 5E-6 -0.00116 C 5E-6 0.04051 -0.04401 -0.01366 -0.06367 -0.00973 C -0.09427 -0.00857 -0.10495 0.07199 -0.12995 0.07569 " pathEditMode="relative" rAng="0" ptsTypes="AAA">
                                      <p:cBhvr>
                                        <p:cTn id="62" dur="2000" fill="hold"/>
                                        <p:tgtEl>
                                          <p:spTgt spid="41"/>
                                        </p:tgtEl>
                                        <p:attrNameLst>
                                          <p:attrName>ppt_x</p:attrName>
                                          <p:attrName>ppt_y</p:attrName>
                                        </p:attrNameLst>
                                      </p:cBhvr>
                                      <p:rCtr x="-6497" y="3403"/>
                                    </p:animMotion>
                                  </p:childTnLst>
                                </p:cTn>
                              </p:par>
                            </p:childTnLst>
                          </p:cTn>
                        </p:par>
                        <p:par>
                          <p:cTn id="63" fill="hold">
                            <p:stCondLst>
                              <p:cond delay="3500"/>
                            </p:stCondLst>
                            <p:childTnLst>
                              <p:par>
                                <p:cTn id="64" presetID="2" presetClass="entr" presetSubtype="4" fill="hold" grpId="0" nodeType="afterEffect">
                                  <p:stCondLst>
                                    <p:cond delay="0"/>
                                  </p:stCondLst>
                                  <p:iterate type="lt">
                                    <p:tmPct val="10000"/>
                                  </p:iterate>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37"/>
                                        </p:tgtEl>
                                      </p:cBhvr>
                                    </p:animEffect>
                                    <p:animScale>
                                      <p:cBhvr>
                                        <p:cTn id="72" dur="250" autoRev="1" fill="hold"/>
                                        <p:tgtEl>
                                          <p:spTgt spid="37"/>
                                        </p:tgtEl>
                                      </p:cBhvr>
                                      <p:by x="105000" y="105000"/>
                                    </p:animScale>
                                  </p:childTnLst>
                                </p:cTn>
                              </p:par>
                              <p:par>
                                <p:cTn id="73" presetID="26" presetClass="emph" presetSubtype="0" fill="hold" nodeType="withEffect">
                                  <p:stCondLst>
                                    <p:cond delay="0"/>
                                  </p:stCondLst>
                                  <p:childTnLst>
                                    <p:animEffect transition="out" filter="fade">
                                      <p:cBhvr>
                                        <p:cTn id="74" dur="500" tmFilter="0, 0; .2, .5; .8, .5; 1, 0"/>
                                        <p:tgtEl>
                                          <p:spTgt spid="42"/>
                                        </p:tgtEl>
                                      </p:cBhvr>
                                    </p:animEffect>
                                    <p:animScale>
                                      <p:cBhvr>
                                        <p:cTn id="75" dur="250" autoRev="1" fill="hold"/>
                                        <p:tgtEl>
                                          <p:spTgt spid="42"/>
                                        </p:tgtEl>
                                      </p:cBhvr>
                                      <p:by x="105000" y="105000"/>
                                    </p:animScale>
                                  </p:childTnLst>
                                </p:cTn>
                              </p:par>
                              <p:par>
                                <p:cTn id="76" presetID="26" presetClass="emph" presetSubtype="0" fill="hold" nodeType="with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par>
                                <p:cTn id="79" presetID="26" presetClass="emph" presetSubtype="0" fill="hold" nodeType="withEffect">
                                  <p:stCondLst>
                                    <p:cond delay="0"/>
                                  </p:stCondLst>
                                  <p:childTnLst>
                                    <p:animEffect transition="out" filter="fade">
                                      <p:cBhvr>
                                        <p:cTn id="80" dur="500" tmFilter="0, 0; .2, .5; .8, .5; 1, 0"/>
                                        <p:tgtEl>
                                          <p:spTgt spid="11"/>
                                        </p:tgtEl>
                                      </p:cBhvr>
                                    </p:animEffect>
                                    <p:animScale>
                                      <p:cBhvr>
                                        <p:cTn id="81" dur="250" autoRev="1" fill="hold"/>
                                        <p:tgtEl>
                                          <p:spTgt spid="11"/>
                                        </p:tgtEl>
                                      </p:cBhvr>
                                      <p:by x="105000" y="105000"/>
                                    </p:animScale>
                                  </p:childTnLst>
                                </p:cTn>
                              </p:par>
                              <p:par>
                                <p:cTn id="82" presetID="26" presetClass="emph" presetSubtype="0" fill="hold" nodeType="withEffect">
                                  <p:stCondLst>
                                    <p:cond delay="0"/>
                                  </p:stCondLst>
                                  <p:childTnLst>
                                    <p:animEffect transition="out" filter="fade">
                                      <p:cBhvr>
                                        <p:cTn id="83" dur="500" tmFilter="0, 0; .2, .5; .8, .5; 1, 0"/>
                                        <p:tgtEl>
                                          <p:spTgt spid="9"/>
                                        </p:tgtEl>
                                      </p:cBhvr>
                                    </p:animEffect>
                                    <p:animScale>
                                      <p:cBhvr>
                                        <p:cTn id="84" dur="250" autoRev="1" fill="hold"/>
                                        <p:tgtEl>
                                          <p:spTgt spid="9"/>
                                        </p:tgtEl>
                                      </p:cBhvr>
                                      <p:by x="105000" y="105000"/>
                                    </p:animScale>
                                  </p:childTnLst>
                                </p:cTn>
                              </p:par>
                              <p:par>
                                <p:cTn id="85" presetID="26" presetClass="emph" presetSubtype="0" fill="hold" nodeType="withEffect">
                                  <p:stCondLst>
                                    <p:cond delay="0"/>
                                  </p:stCondLst>
                                  <p:childTnLst>
                                    <p:animEffect transition="out" filter="fade">
                                      <p:cBhvr>
                                        <p:cTn id="86" dur="500" tmFilter="0, 0; .2, .5; .8, .5; 1, 0"/>
                                        <p:tgtEl>
                                          <p:spTgt spid="16"/>
                                        </p:tgtEl>
                                      </p:cBhvr>
                                    </p:animEffect>
                                    <p:animScale>
                                      <p:cBhvr>
                                        <p:cTn id="87" dur="250" autoRev="1" fill="hold"/>
                                        <p:tgtEl>
                                          <p:spTgt spid="16"/>
                                        </p:tgtEl>
                                      </p:cBhvr>
                                      <p:by x="105000" y="105000"/>
                                    </p:animScale>
                                  </p:childTnLst>
                                </p:cTn>
                              </p:par>
                              <p:par>
                                <p:cTn id="88" presetID="26" presetClass="emph" presetSubtype="0" fill="hold" nodeType="withEffect">
                                  <p:stCondLst>
                                    <p:cond delay="0"/>
                                  </p:stCondLst>
                                  <p:childTnLst>
                                    <p:animEffect transition="out" filter="fade">
                                      <p:cBhvr>
                                        <p:cTn id="89" dur="500" tmFilter="0, 0; .2, .5; .8, .5; 1, 0"/>
                                        <p:tgtEl>
                                          <p:spTgt spid="29"/>
                                        </p:tgtEl>
                                      </p:cBhvr>
                                    </p:animEffect>
                                    <p:animScale>
                                      <p:cBhvr>
                                        <p:cTn id="90" dur="250" autoRev="1" fill="hold"/>
                                        <p:tgtEl>
                                          <p:spTgt spid="29"/>
                                        </p:tgtEl>
                                      </p:cBhvr>
                                      <p:by x="105000" y="105000"/>
                                    </p:animScale>
                                  </p:childTnLst>
                                </p:cTn>
                              </p:par>
                              <p:par>
                                <p:cTn id="91" presetID="26" presetClass="emph" presetSubtype="0" fill="hold" nodeType="withEffect">
                                  <p:stCondLst>
                                    <p:cond delay="0"/>
                                  </p:stCondLst>
                                  <p:childTnLst>
                                    <p:animEffect transition="out" filter="fade">
                                      <p:cBhvr>
                                        <p:cTn id="92" dur="500" tmFilter="0, 0; .2, .5; .8, .5; 1, 0"/>
                                        <p:tgtEl>
                                          <p:spTgt spid="41"/>
                                        </p:tgtEl>
                                      </p:cBhvr>
                                    </p:animEffect>
                                    <p:animScale>
                                      <p:cBhvr>
                                        <p:cTn id="93" dur="250" autoRev="1" fill="hold"/>
                                        <p:tgtEl>
                                          <p:spTgt spid="41"/>
                                        </p:tgtEl>
                                      </p:cBhvr>
                                      <p:by x="105000" y="105000"/>
                                    </p:animScale>
                                  </p:childTnLst>
                                </p:cTn>
                              </p:par>
                              <p:par>
                                <p:cTn id="94" presetID="26" presetClass="emph" presetSubtype="0" fill="hold" nodeType="with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par>
                                <p:cTn id="97" presetID="26" presetClass="emph" presetSubtype="0" fill="hold" nodeType="withEffect">
                                  <p:stCondLst>
                                    <p:cond delay="0"/>
                                  </p:stCondLst>
                                  <p:childTnLst>
                                    <p:animEffect transition="out" filter="fade">
                                      <p:cBhvr>
                                        <p:cTn id="98" dur="500" tmFilter="0, 0; .2, .5; .8, .5; 1, 0"/>
                                        <p:tgtEl>
                                          <p:spTgt spid="40"/>
                                        </p:tgtEl>
                                      </p:cBhvr>
                                    </p:animEffect>
                                    <p:animScale>
                                      <p:cBhvr>
                                        <p:cTn id="99" dur="250" autoRev="1" fill="hold"/>
                                        <p:tgtEl>
                                          <p:spTgt spid="40"/>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32" presetClass="emph" presetSubtype="0" fill="hold" nodeType="clickEffect">
                                  <p:stCondLst>
                                    <p:cond delay="0"/>
                                  </p:stCondLst>
                                  <p:childTnLst>
                                    <p:animRot by="120000">
                                      <p:cBhvr>
                                        <p:cTn id="103" dur="100" fill="hold">
                                          <p:stCondLst>
                                            <p:cond delay="0"/>
                                          </p:stCondLst>
                                        </p:cTn>
                                        <p:tgtEl>
                                          <p:spTgt spid="37"/>
                                        </p:tgtEl>
                                        <p:attrNameLst>
                                          <p:attrName>r</p:attrName>
                                        </p:attrNameLst>
                                      </p:cBhvr>
                                    </p:animRot>
                                    <p:animRot by="-240000">
                                      <p:cBhvr>
                                        <p:cTn id="104" dur="200" fill="hold">
                                          <p:stCondLst>
                                            <p:cond delay="200"/>
                                          </p:stCondLst>
                                        </p:cTn>
                                        <p:tgtEl>
                                          <p:spTgt spid="37"/>
                                        </p:tgtEl>
                                        <p:attrNameLst>
                                          <p:attrName>r</p:attrName>
                                        </p:attrNameLst>
                                      </p:cBhvr>
                                    </p:animRot>
                                    <p:animRot by="240000">
                                      <p:cBhvr>
                                        <p:cTn id="105" dur="200" fill="hold">
                                          <p:stCondLst>
                                            <p:cond delay="400"/>
                                          </p:stCondLst>
                                        </p:cTn>
                                        <p:tgtEl>
                                          <p:spTgt spid="37"/>
                                        </p:tgtEl>
                                        <p:attrNameLst>
                                          <p:attrName>r</p:attrName>
                                        </p:attrNameLst>
                                      </p:cBhvr>
                                    </p:animRot>
                                    <p:animRot by="-240000">
                                      <p:cBhvr>
                                        <p:cTn id="106" dur="200" fill="hold">
                                          <p:stCondLst>
                                            <p:cond delay="600"/>
                                          </p:stCondLst>
                                        </p:cTn>
                                        <p:tgtEl>
                                          <p:spTgt spid="37"/>
                                        </p:tgtEl>
                                        <p:attrNameLst>
                                          <p:attrName>r</p:attrName>
                                        </p:attrNameLst>
                                      </p:cBhvr>
                                    </p:animRot>
                                    <p:animRot by="120000">
                                      <p:cBhvr>
                                        <p:cTn id="107" dur="200" fill="hold">
                                          <p:stCondLst>
                                            <p:cond delay="800"/>
                                          </p:stCondLst>
                                        </p:cTn>
                                        <p:tgtEl>
                                          <p:spTgt spid="37"/>
                                        </p:tgtEl>
                                        <p:attrNameLst>
                                          <p:attrName>r</p:attrName>
                                        </p:attrNameLst>
                                      </p:cBhvr>
                                    </p:animRot>
                                  </p:childTnLst>
                                </p:cTn>
                              </p:par>
                              <p:par>
                                <p:cTn id="108" presetID="32" presetClass="emph" presetSubtype="0" fill="hold" nodeType="withEffect">
                                  <p:stCondLst>
                                    <p:cond delay="0"/>
                                  </p:stCondLst>
                                  <p:childTnLst>
                                    <p:animRot by="120000">
                                      <p:cBhvr>
                                        <p:cTn id="109" dur="100" fill="hold">
                                          <p:stCondLst>
                                            <p:cond delay="0"/>
                                          </p:stCondLst>
                                        </p:cTn>
                                        <p:tgtEl>
                                          <p:spTgt spid="42"/>
                                        </p:tgtEl>
                                        <p:attrNameLst>
                                          <p:attrName>r</p:attrName>
                                        </p:attrNameLst>
                                      </p:cBhvr>
                                    </p:animRot>
                                    <p:animRot by="-240000">
                                      <p:cBhvr>
                                        <p:cTn id="110" dur="200" fill="hold">
                                          <p:stCondLst>
                                            <p:cond delay="200"/>
                                          </p:stCondLst>
                                        </p:cTn>
                                        <p:tgtEl>
                                          <p:spTgt spid="42"/>
                                        </p:tgtEl>
                                        <p:attrNameLst>
                                          <p:attrName>r</p:attrName>
                                        </p:attrNameLst>
                                      </p:cBhvr>
                                    </p:animRot>
                                    <p:animRot by="240000">
                                      <p:cBhvr>
                                        <p:cTn id="111" dur="200" fill="hold">
                                          <p:stCondLst>
                                            <p:cond delay="400"/>
                                          </p:stCondLst>
                                        </p:cTn>
                                        <p:tgtEl>
                                          <p:spTgt spid="42"/>
                                        </p:tgtEl>
                                        <p:attrNameLst>
                                          <p:attrName>r</p:attrName>
                                        </p:attrNameLst>
                                      </p:cBhvr>
                                    </p:animRot>
                                    <p:animRot by="-240000">
                                      <p:cBhvr>
                                        <p:cTn id="112" dur="200" fill="hold">
                                          <p:stCondLst>
                                            <p:cond delay="600"/>
                                          </p:stCondLst>
                                        </p:cTn>
                                        <p:tgtEl>
                                          <p:spTgt spid="42"/>
                                        </p:tgtEl>
                                        <p:attrNameLst>
                                          <p:attrName>r</p:attrName>
                                        </p:attrNameLst>
                                      </p:cBhvr>
                                    </p:animRot>
                                    <p:animRot by="120000">
                                      <p:cBhvr>
                                        <p:cTn id="113" dur="200" fill="hold">
                                          <p:stCondLst>
                                            <p:cond delay="800"/>
                                          </p:stCondLst>
                                        </p:cTn>
                                        <p:tgtEl>
                                          <p:spTgt spid="42"/>
                                        </p:tgtEl>
                                        <p:attrNameLst>
                                          <p:attrName>r</p:attrName>
                                        </p:attrNameLst>
                                      </p:cBhvr>
                                    </p:animRot>
                                  </p:childTnLst>
                                </p:cTn>
                              </p:par>
                              <p:par>
                                <p:cTn id="114" presetID="32" presetClass="emph" presetSubtype="0" fill="hold" nodeType="withEffect">
                                  <p:stCondLst>
                                    <p:cond delay="0"/>
                                  </p:stCondLst>
                                  <p:childTnLst>
                                    <p:animRot by="120000">
                                      <p:cBhvr>
                                        <p:cTn id="115" dur="100" fill="hold">
                                          <p:stCondLst>
                                            <p:cond delay="0"/>
                                          </p:stCondLst>
                                        </p:cTn>
                                        <p:tgtEl>
                                          <p:spTgt spid="17"/>
                                        </p:tgtEl>
                                        <p:attrNameLst>
                                          <p:attrName>r</p:attrName>
                                        </p:attrNameLst>
                                      </p:cBhvr>
                                    </p:animRot>
                                    <p:animRot by="-240000">
                                      <p:cBhvr>
                                        <p:cTn id="116" dur="200" fill="hold">
                                          <p:stCondLst>
                                            <p:cond delay="200"/>
                                          </p:stCondLst>
                                        </p:cTn>
                                        <p:tgtEl>
                                          <p:spTgt spid="17"/>
                                        </p:tgtEl>
                                        <p:attrNameLst>
                                          <p:attrName>r</p:attrName>
                                        </p:attrNameLst>
                                      </p:cBhvr>
                                    </p:animRot>
                                    <p:animRot by="240000">
                                      <p:cBhvr>
                                        <p:cTn id="117" dur="200" fill="hold">
                                          <p:stCondLst>
                                            <p:cond delay="400"/>
                                          </p:stCondLst>
                                        </p:cTn>
                                        <p:tgtEl>
                                          <p:spTgt spid="17"/>
                                        </p:tgtEl>
                                        <p:attrNameLst>
                                          <p:attrName>r</p:attrName>
                                        </p:attrNameLst>
                                      </p:cBhvr>
                                    </p:animRot>
                                    <p:animRot by="-240000">
                                      <p:cBhvr>
                                        <p:cTn id="118" dur="200" fill="hold">
                                          <p:stCondLst>
                                            <p:cond delay="600"/>
                                          </p:stCondLst>
                                        </p:cTn>
                                        <p:tgtEl>
                                          <p:spTgt spid="17"/>
                                        </p:tgtEl>
                                        <p:attrNameLst>
                                          <p:attrName>r</p:attrName>
                                        </p:attrNameLst>
                                      </p:cBhvr>
                                    </p:animRot>
                                    <p:animRot by="120000">
                                      <p:cBhvr>
                                        <p:cTn id="119" dur="200" fill="hold">
                                          <p:stCondLst>
                                            <p:cond delay="800"/>
                                          </p:stCondLst>
                                        </p:cTn>
                                        <p:tgtEl>
                                          <p:spTgt spid="17"/>
                                        </p:tgtEl>
                                        <p:attrNameLst>
                                          <p:attrName>r</p:attrName>
                                        </p:attrNameLst>
                                      </p:cBhvr>
                                    </p:animRot>
                                  </p:childTnLst>
                                </p:cTn>
                              </p:par>
                              <p:par>
                                <p:cTn id="120" presetID="32" presetClass="emph" presetSubtype="0" fill="hold" nodeType="withEffect">
                                  <p:stCondLst>
                                    <p:cond delay="0"/>
                                  </p:stCondLst>
                                  <p:childTnLst>
                                    <p:animRot by="120000">
                                      <p:cBhvr>
                                        <p:cTn id="121" dur="100" fill="hold">
                                          <p:stCondLst>
                                            <p:cond delay="0"/>
                                          </p:stCondLst>
                                        </p:cTn>
                                        <p:tgtEl>
                                          <p:spTgt spid="11"/>
                                        </p:tgtEl>
                                        <p:attrNameLst>
                                          <p:attrName>r</p:attrName>
                                        </p:attrNameLst>
                                      </p:cBhvr>
                                    </p:animRot>
                                    <p:animRot by="-240000">
                                      <p:cBhvr>
                                        <p:cTn id="122" dur="200" fill="hold">
                                          <p:stCondLst>
                                            <p:cond delay="200"/>
                                          </p:stCondLst>
                                        </p:cTn>
                                        <p:tgtEl>
                                          <p:spTgt spid="11"/>
                                        </p:tgtEl>
                                        <p:attrNameLst>
                                          <p:attrName>r</p:attrName>
                                        </p:attrNameLst>
                                      </p:cBhvr>
                                    </p:animRot>
                                    <p:animRot by="240000">
                                      <p:cBhvr>
                                        <p:cTn id="123" dur="200" fill="hold">
                                          <p:stCondLst>
                                            <p:cond delay="400"/>
                                          </p:stCondLst>
                                        </p:cTn>
                                        <p:tgtEl>
                                          <p:spTgt spid="11"/>
                                        </p:tgtEl>
                                        <p:attrNameLst>
                                          <p:attrName>r</p:attrName>
                                        </p:attrNameLst>
                                      </p:cBhvr>
                                    </p:animRot>
                                    <p:animRot by="-240000">
                                      <p:cBhvr>
                                        <p:cTn id="124" dur="200" fill="hold">
                                          <p:stCondLst>
                                            <p:cond delay="600"/>
                                          </p:stCondLst>
                                        </p:cTn>
                                        <p:tgtEl>
                                          <p:spTgt spid="11"/>
                                        </p:tgtEl>
                                        <p:attrNameLst>
                                          <p:attrName>r</p:attrName>
                                        </p:attrNameLst>
                                      </p:cBhvr>
                                    </p:animRot>
                                    <p:animRot by="120000">
                                      <p:cBhvr>
                                        <p:cTn id="125" dur="200" fill="hold">
                                          <p:stCondLst>
                                            <p:cond delay="800"/>
                                          </p:stCondLst>
                                        </p:cTn>
                                        <p:tgtEl>
                                          <p:spTgt spid="11"/>
                                        </p:tgtEl>
                                        <p:attrNameLst>
                                          <p:attrName>r</p:attrName>
                                        </p:attrNameLst>
                                      </p:cBhvr>
                                    </p:animRot>
                                  </p:childTnLst>
                                </p:cTn>
                              </p:par>
                              <p:par>
                                <p:cTn id="126" presetID="32" presetClass="emph" presetSubtype="0" fill="hold" nodeType="withEffect">
                                  <p:stCondLst>
                                    <p:cond delay="0"/>
                                  </p:stCondLst>
                                  <p:childTnLst>
                                    <p:animRot by="120000">
                                      <p:cBhvr>
                                        <p:cTn id="127" dur="100" fill="hold">
                                          <p:stCondLst>
                                            <p:cond delay="0"/>
                                          </p:stCondLst>
                                        </p:cTn>
                                        <p:tgtEl>
                                          <p:spTgt spid="9"/>
                                        </p:tgtEl>
                                        <p:attrNameLst>
                                          <p:attrName>r</p:attrName>
                                        </p:attrNameLst>
                                      </p:cBhvr>
                                    </p:animRot>
                                    <p:animRot by="-240000">
                                      <p:cBhvr>
                                        <p:cTn id="128" dur="200" fill="hold">
                                          <p:stCondLst>
                                            <p:cond delay="200"/>
                                          </p:stCondLst>
                                        </p:cTn>
                                        <p:tgtEl>
                                          <p:spTgt spid="9"/>
                                        </p:tgtEl>
                                        <p:attrNameLst>
                                          <p:attrName>r</p:attrName>
                                        </p:attrNameLst>
                                      </p:cBhvr>
                                    </p:animRot>
                                    <p:animRot by="240000">
                                      <p:cBhvr>
                                        <p:cTn id="129" dur="200" fill="hold">
                                          <p:stCondLst>
                                            <p:cond delay="400"/>
                                          </p:stCondLst>
                                        </p:cTn>
                                        <p:tgtEl>
                                          <p:spTgt spid="9"/>
                                        </p:tgtEl>
                                        <p:attrNameLst>
                                          <p:attrName>r</p:attrName>
                                        </p:attrNameLst>
                                      </p:cBhvr>
                                    </p:animRot>
                                    <p:animRot by="-240000">
                                      <p:cBhvr>
                                        <p:cTn id="130" dur="200" fill="hold">
                                          <p:stCondLst>
                                            <p:cond delay="600"/>
                                          </p:stCondLst>
                                        </p:cTn>
                                        <p:tgtEl>
                                          <p:spTgt spid="9"/>
                                        </p:tgtEl>
                                        <p:attrNameLst>
                                          <p:attrName>r</p:attrName>
                                        </p:attrNameLst>
                                      </p:cBhvr>
                                    </p:animRot>
                                    <p:animRot by="120000">
                                      <p:cBhvr>
                                        <p:cTn id="131" dur="200" fill="hold">
                                          <p:stCondLst>
                                            <p:cond delay="800"/>
                                          </p:stCondLst>
                                        </p:cTn>
                                        <p:tgtEl>
                                          <p:spTgt spid="9"/>
                                        </p:tgtEl>
                                        <p:attrNameLst>
                                          <p:attrName>r</p:attrName>
                                        </p:attrNameLst>
                                      </p:cBhvr>
                                    </p:animRot>
                                  </p:childTnLst>
                                </p:cTn>
                              </p:par>
                              <p:par>
                                <p:cTn id="132" presetID="32" presetClass="emph" presetSubtype="0" fill="hold" nodeType="withEffect">
                                  <p:stCondLst>
                                    <p:cond delay="0"/>
                                  </p:stCondLst>
                                  <p:childTnLst>
                                    <p:animRot by="120000">
                                      <p:cBhvr>
                                        <p:cTn id="133" dur="100" fill="hold">
                                          <p:stCondLst>
                                            <p:cond delay="0"/>
                                          </p:stCondLst>
                                        </p:cTn>
                                        <p:tgtEl>
                                          <p:spTgt spid="16"/>
                                        </p:tgtEl>
                                        <p:attrNameLst>
                                          <p:attrName>r</p:attrName>
                                        </p:attrNameLst>
                                      </p:cBhvr>
                                    </p:animRot>
                                    <p:animRot by="-240000">
                                      <p:cBhvr>
                                        <p:cTn id="134" dur="200" fill="hold">
                                          <p:stCondLst>
                                            <p:cond delay="200"/>
                                          </p:stCondLst>
                                        </p:cTn>
                                        <p:tgtEl>
                                          <p:spTgt spid="16"/>
                                        </p:tgtEl>
                                        <p:attrNameLst>
                                          <p:attrName>r</p:attrName>
                                        </p:attrNameLst>
                                      </p:cBhvr>
                                    </p:animRot>
                                    <p:animRot by="240000">
                                      <p:cBhvr>
                                        <p:cTn id="135" dur="200" fill="hold">
                                          <p:stCondLst>
                                            <p:cond delay="400"/>
                                          </p:stCondLst>
                                        </p:cTn>
                                        <p:tgtEl>
                                          <p:spTgt spid="16"/>
                                        </p:tgtEl>
                                        <p:attrNameLst>
                                          <p:attrName>r</p:attrName>
                                        </p:attrNameLst>
                                      </p:cBhvr>
                                    </p:animRot>
                                    <p:animRot by="-240000">
                                      <p:cBhvr>
                                        <p:cTn id="136" dur="200" fill="hold">
                                          <p:stCondLst>
                                            <p:cond delay="600"/>
                                          </p:stCondLst>
                                        </p:cTn>
                                        <p:tgtEl>
                                          <p:spTgt spid="16"/>
                                        </p:tgtEl>
                                        <p:attrNameLst>
                                          <p:attrName>r</p:attrName>
                                        </p:attrNameLst>
                                      </p:cBhvr>
                                    </p:animRot>
                                    <p:animRot by="120000">
                                      <p:cBhvr>
                                        <p:cTn id="137" dur="200" fill="hold">
                                          <p:stCondLst>
                                            <p:cond delay="800"/>
                                          </p:stCondLst>
                                        </p:cTn>
                                        <p:tgtEl>
                                          <p:spTgt spid="16"/>
                                        </p:tgtEl>
                                        <p:attrNameLst>
                                          <p:attrName>r</p:attrName>
                                        </p:attrNameLst>
                                      </p:cBhvr>
                                    </p:animRot>
                                  </p:childTnLst>
                                </p:cTn>
                              </p:par>
                              <p:par>
                                <p:cTn id="138" presetID="32" presetClass="emph" presetSubtype="0" fill="hold" nodeType="withEffect">
                                  <p:stCondLst>
                                    <p:cond delay="0"/>
                                  </p:stCondLst>
                                  <p:childTnLst>
                                    <p:animRot by="120000">
                                      <p:cBhvr>
                                        <p:cTn id="139" dur="100" fill="hold">
                                          <p:stCondLst>
                                            <p:cond delay="0"/>
                                          </p:stCondLst>
                                        </p:cTn>
                                        <p:tgtEl>
                                          <p:spTgt spid="29"/>
                                        </p:tgtEl>
                                        <p:attrNameLst>
                                          <p:attrName>r</p:attrName>
                                        </p:attrNameLst>
                                      </p:cBhvr>
                                    </p:animRot>
                                    <p:animRot by="-240000">
                                      <p:cBhvr>
                                        <p:cTn id="140" dur="200" fill="hold">
                                          <p:stCondLst>
                                            <p:cond delay="200"/>
                                          </p:stCondLst>
                                        </p:cTn>
                                        <p:tgtEl>
                                          <p:spTgt spid="29"/>
                                        </p:tgtEl>
                                        <p:attrNameLst>
                                          <p:attrName>r</p:attrName>
                                        </p:attrNameLst>
                                      </p:cBhvr>
                                    </p:animRot>
                                    <p:animRot by="240000">
                                      <p:cBhvr>
                                        <p:cTn id="141" dur="200" fill="hold">
                                          <p:stCondLst>
                                            <p:cond delay="400"/>
                                          </p:stCondLst>
                                        </p:cTn>
                                        <p:tgtEl>
                                          <p:spTgt spid="29"/>
                                        </p:tgtEl>
                                        <p:attrNameLst>
                                          <p:attrName>r</p:attrName>
                                        </p:attrNameLst>
                                      </p:cBhvr>
                                    </p:animRot>
                                    <p:animRot by="-240000">
                                      <p:cBhvr>
                                        <p:cTn id="142" dur="200" fill="hold">
                                          <p:stCondLst>
                                            <p:cond delay="600"/>
                                          </p:stCondLst>
                                        </p:cTn>
                                        <p:tgtEl>
                                          <p:spTgt spid="29"/>
                                        </p:tgtEl>
                                        <p:attrNameLst>
                                          <p:attrName>r</p:attrName>
                                        </p:attrNameLst>
                                      </p:cBhvr>
                                    </p:animRot>
                                    <p:animRot by="120000">
                                      <p:cBhvr>
                                        <p:cTn id="143" dur="200" fill="hold">
                                          <p:stCondLst>
                                            <p:cond delay="800"/>
                                          </p:stCondLst>
                                        </p:cTn>
                                        <p:tgtEl>
                                          <p:spTgt spid="29"/>
                                        </p:tgtEl>
                                        <p:attrNameLst>
                                          <p:attrName>r</p:attrName>
                                        </p:attrNameLst>
                                      </p:cBhvr>
                                    </p:animRot>
                                  </p:childTnLst>
                                </p:cTn>
                              </p:par>
                              <p:par>
                                <p:cTn id="144" presetID="32" presetClass="emph" presetSubtype="0" fill="hold" nodeType="withEffect">
                                  <p:stCondLst>
                                    <p:cond delay="0"/>
                                  </p:stCondLst>
                                  <p:childTnLst>
                                    <p:animRot by="120000">
                                      <p:cBhvr>
                                        <p:cTn id="145" dur="100" fill="hold">
                                          <p:stCondLst>
                                            <p:cond delay="0"/>
                                          </p:stCondLst>
                                        </p:cTn>
                                        <p:tgtEl>
                                          <p:spTgt spid="41"/>
                                        </p:tgtEl>
                                        <p:attrNameLst>
                                          <p:attrName>r</p:attrName>
                                        </p:attrNameLst>
                                      </p:cBhvr>
                                    </p:animRot>
                                    <p:animRot by="-240000">
                                      <p:cBhvr>
                                        <p:cTn id="146" dur="200" fill="hold">
                                          <p:stCondLst>
                                            <p:cond delay="200"/>
                                          </p:stCondLst>
                                        </p:cTn>
                                        <p:tgtEl>
                                          <p:spTgt spid="41"/>
                                        </p:tgtEl>
                                        <p:attrNameLst>
                                          <p:attrName>r</p:attrName>
                                        </p:attrNameLst>
                                      </p:cBhvr>
                                    </p:animRot>
                                    <p:animRot by="240000">
                                      <p:cBhvr>
                                        <p:cTn id="147" dur="200" fill="hold">
                                          <p:stCondLst>
                                            <p:cond delay="400"/>
                                          </p:stCondLst>
                                        </p:cTn>
                                        <p:tgtEl>
                                          <p:spTgt spid="41"/>
                                        </p:tgtEl>
                                        <p:attrNameLst>
                                          <p:attrName>r</p:attrName>
                                        </p:attrNameLst>
                                      </p:cBhvr>
                                    </p:animRot>
                                    <p:animRot by="-240000">
                                      <p:cBhvr>
                                        <p:cTn id="148" dur="200" fill="hold">
                                          <p:stCondLst>
                                            <p:cond delay="600"/>
                                          </p:stCondLst>
                                        </p:cTn>
                                        <p:tgtEl>
                                          <p:spTgt spid="41"/>
                                        </p:tgtEl>
                                        <p:attrNameLst>
                                          <p:attrName>r</p:attrName>
                                        </p:attrNameLst>
                                      </p:cBhvr>
                                    </p:animRot>
                                    <p:animRot by="120000">
                                      <p:cBhvr>
                                        <p:cTn id="149" dur="200" fill="hold">
                                          <p:stCondLst>
                                            <p:cond delay="800"/>
                                          </p:stCondLst>
                                        </p:cTn>
                                        <p:tgtEl>
                                          <p:spTgt spid="41"/>
                                        </p:tgtEl>
                                        <p:attrNameLst>
                                          <p:attrName>r</p:attrName>
                                        </p:attrNameLst>
                                      </p:cBhvr>
                                    </p:animRot>
                                  </p:childTnLst>
                                </p:cTn>
                              </p:par>
                              <p:par>
                                <p:cTn id="150" presetID="32" presetClass="emph" presetSubtype="0" fill="hold" nodeType="withEffect">
                                  <p:stCondLst>
                                    <p:cond delay="0"/>
                                  </p:stCondLst>
                                  <p:childTnLst>
                                    <p:animRot by="120000">
                                      <p:cBhvr>
                                        <p:cTn id="151" dur="100" fill="hold">
                                          <p:stCondLst>
                                            <p:cond delay="0"/>
                                          </p:stCondLst>
                                        </p:cTn>
                                        <p:tgtEl>
                                          <p:spTgt spid="10"/>
                                        </p:tgtEl>
                                        <p:attrNameLst>
                                          <p:attrName>r</p:attrName>
                                        </p:attrNameLst>
                                      </p:cBhvr>
                                    </p:animRot>
                                    <p:animRot by="-240000">
                                      <p:cBhvr>
                                        <p:cTn id="152" dur="200" fill="hold">
                                          <p:stCondLst>
                                            <p:cond delay="200"/>
                                          </p:stCondLst>
                                        </p:cTn>
                                        <p:tgtEl>
                                          <p:spTgt spid="10"/>
                                        </p:tgtEl>
                                        <p:attrNameLst>
                                          <p:attrName>r</p:attrName>
                                        </p:attrNameLst>
                                      </p:cBhvr>
                                    </p:animRot>
                                    <p:animRot by="240000">
                                      <p:cBhvr>
                                        <p:cTn id="153" dur="200" fill="hold">
                                          <p:stCondLst>
                                            <p:cond delay="400"/>
                                          </p:stCondLst>
                                        </p:cTn>
                                        <p:tgtEl>
                                          <p:spTgt spid="10"/>
                                        </p:tgtEl>
                                        <p:attrNameLst>
                                          <p:attrName>r</p:attrName>
                                        </p:attrNameLst>
                                      </p:cBhvr>
                                    </p:animRot>
                                    <p:animRot by="-240000">
                                      <p:cBhvr>
                                        <p:cTn id="154" dur="200" fill="hold">
                                          <p:stCondLst>
                                            <p:cond delay="600"/>
                                          </p:stCondLst>
                                        </p:cTn>
                                        <p:tgtEl>
                                          <p:spTgt spid="10"/>
                                        </p:tgtEl>
                                        <p:attrNameLst>
                                          <p:attrName>r</p:attrName>
                                        </p:attrNameLst>
                                      </p:cBhvr>
                                    </p:animRot>
                                    <p:animRot by="120000">
                                      <p:cBhvr>
                                        <p:cTn id="155" dur="200" fill="hold">
                                          <p:stCondLst>
                                            <p:cond delay="800"/>
                                          </p:stCondLst>
                                        </p:cTn>
                                        <p:tgtEl>
                                          <p:spTgt spid="10"/>
                                        </p:tgtEl>
                                        <p:attrNameLst>
                                          <p:attrName>r</p:attrName>
                                        </p:attrNameLst>
                                      </p:cBhvr>
                                    </p:animRot>
                                  </p:childTnLst>
                                </p:cTn>
                              </p:par>
                              <p:par>
                                <p:cTn id="156" presetID="32" presetClass="emph" presetSubtype="0" fill="hold" nodeType="withEffect">
                                  <p:stCondLst>
                                    <p:cond delay="0"/>
                                  </p:stCondLst>
                                  <p:childTnLst>
                                    <p:animRot by="120000">
                                      <p:cBhvr>
                                        <p:cTn id="157" dur="100" fill="hold">
                                          <p:stCondLst>
                                            <p:cond delay="0"/>
                                          </p:stCondLst>
                                        </p:cTn>
                                        <p:tgtEl>
                                          <p:spTgt spid="40"/>
                                        </p:tgtEl>
                                        <p:attrNameLst>
                                          <p:attrName>r</p:attrName>
                                        </p:attrNameLst>
                                      </p:cBhvr>
                                    </p:animRot>
                                    <p:animRot by="-240000">
                                      <p:cBhvr>
                                        <p:cTn id="158" dur="200" fill="hold">
                                          <p:stCondLst>
                                            <p:cond delay="200"/>
                                          </p:stCondLst>
                                        </p:cTn>
                                        <p:tgtEl>
                                          <p:spTgt spid="40"/>
                                        </p:tgtEl>
                                        <p:attrNameLst>
                                          <p:attrName>r</p:attrName>
                                        </p:attrNameLst>
                                      </p:cBhvr>
                                    </p:animRot>
                                    <p:animRot by="240000">
                                      <p:cBhvr>
                                        <p:cTn id="159" dur="200" fill="hold">
                                          <p:stCondLst>
                                            <p:cond delay="400"/>
                                          </p:stCondLst>
                                        </p:cTn>
                                        <p:tgtEl>
                                          <p:spTgt spid="40"/>
                                        </p:tgtEl>
                                        <p:attrNameLst>
                                          <p:attrName>r</p:attrName>
                                        </p:attrNameLst>
                                      </p:cBhvr>
                                    </p:animRot>
                                    <p:animRot by="-240000">
                                      <p:cBhvr>
                                        <p:cTn id="160" dur="200" fill="hold">
                                          <p:stCondLst>
                                            <p:cond delay="600"/>
                                          </p:stCondLst>
                                        </p:cTn>
                                        <p:tgtEl>
                                          <p:spTgt spid="40"/>
                                        </p:tgtEl>
                                        <p:attrNameLst>
                                          <p:attrName>r</p:attrName>
                                        </p:attrNameLst>
                                      </p:cBhvr>
                                    </p:animRot>
                                    <p:animRot by="120000">
                                      <p:cBhvr>
                                        <p:cTn id="161"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2070338" y="1339144"/>
            <a:ext cx="4076536" cy="4076536"/>
          </a:xfrm>
          <a:prstGeom prst="ellipse">
            <a:avLst/>
          </a:prstGeom>
          <a:noFill/>
          <a:ln>
            <a:solidFill>
              <a:srgbClr val="FF8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35414"/>
            <a:ext cx="2094220" cy="1822585"/>
          </a:xfrm>
          <a:prstGeom prst="rect">
            <a:avLst/>
          </a:prstGeom>
        </p:spPr>
      </p:pic>
      <p:grpSp>
        <p:nvGrpSpPr>
          <p:cNvPr id="4" name="组合 3"/>
          <p:cNvGrpSpPr/>
          <p:nvPr/>
        </p:nvGrpSpPr>
        <p:grpSpPr>
          <a:xfrm>
            <a:off x="4500799" y="1032259"/>
            <a:ext cx="1041614" cy="1041614"/>
            <a:chOff x="4500799" y="1032259"/>
            <a:chExt cx="1041614" cy="1041614"/>
          </a:xfrm>
        </p:grpSpPr>
        <p:sp>
          <p:nvSpPr>
            <p:cNvPr id="5" name="椭圆 4"/>
            <p:cNvSpPr/>
            <p:nvPr/>
          </p:nvSpPr>
          <p:spPr>
            <a:xfrm>
              <a:off x="4500799" y="103225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4537010" y="1260679"/>
              <a:ext cx="1005403" cy="584775"/>
            </a:xfrm>
            <a:prstGeom prst="rect">
              <a:avLst/>
            </a:prstGeom>
            <a:noFill/>
          </p:spPr>
          <p:txBody>
            <a:bodyPr wrap="none" rtlCol="0">
              <a:spAutoFit/>
            </a:bodyPr>
            <a:lstStyle/>
            <a:p>
              <a:r>
                <a:rPr lang="zh-CN" altLang="en-US" sz="32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目的</a:t>
              </a:r>
              <a:endParaRPr lang="zh-CN" altLang="en-US" sz="32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grpSp>
        <p:nvGrpSpPr>
          <p:cNvPr id="8" name="组合 7"/>
          <p:cNvGrpSpPr/>
          <p:nvPr/>
        </p:nvGrpSpPr>
        <p:grpSpPr>
          <a:xfrm>
            <a:off x="5364426" y="2004949"/>
            <a:ext cx="1041614" cy="1041614"/>
            <a:chOff x="5364426" y="2004949"/>
            <a:chExt cx="1041614" cy="1041614"/>
          </a:xfrm>
        </p:grpSpPr>
        <p:sp>
          <p:nvSpPr>
            <p:cNvPr id="17" name="椭圆 16"/>
            <p:cNvSpPr/>
            <p:nvPr/>
          </p:nvSpPr>
          <p:spPr>
            <a:xfrm>
              <a:off x="5364426" y="200494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400637" y="2233369"/>
              <a:ext cx="1005403" cy="584775"/>
            </a:xfrm>
            <a:prstGeom prst="rect">
              <a:avLst/>
            </a:prstGeom>
            <a:noFill/>
          </p:spPr>
          <p:txBody>
            <a:bodyPr wrap="none" rtlCol="0">
              <a:spAutoFit/>
            </a:bodyPr>
            <a:lstStyle/>
            <a:p>
              <a:r>
                <a:rPr lang="zh-CN" altLang="en-US" sz="32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愿望</a:t>
              </a:r>
              <a:endParaRPr lang="zh-CN" altLang="en-US" sz="32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grpSp>
        <p:nvGrpSpPr>
          <p:cNvPr id="9" name="组合 8"/>
          <p:cNvGrpSpPr/>
          <p:nvPr/>
        </p:nvGrpSpPr>
        <p:grpSpPr>
          <a:xfrm>
            <a:off x="5623592" y="3180606"/>
            <a:ext cx="1041614" cy="1041614"/>
            <a:chOff x="5623592" y="3180606"/>
            <a:chExt cx="1041614" cy="1041614"/>
          </a:xfrm>
        </p:grpSpPr>
        <p:sp>
          <p:nvSpPr>
            <p:cNvPr id="21" name="椭圆 20"/>
            <p:cNvSpPr/>
            <p:nvPr/>
          </p:nvSpPr>
          <p:spPr>
            <a:xfrm>
              <a:off x="5623592" y="3180606"/>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5659803" y="3409026"/>
              <a:ext cx="1005403" cy="584775"/>
            </a:xfrm>
            <a:prstGeom prst="rect">
              <a:avLst/>
            </a:prstGeom>
            <a:noFill/>
          </p:spPr>
          <p:txBody>
            <a:bodyPr wrap="none" rtlCol="0">
              <a:spAutoFit/>
            </a:bodyPr>
            <a:lstStyle/>
            <a:p>
              <a:r>
                <a:rPr lang="zh-CN" altLang="en-US" sz="32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理念</a:t>
              </a:r>
              <a:endParaRPr lang="zh-CN" altLang="en-US" sz="32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grpSp>
        <p:nvGrpSpPr>
          <p:cNvPr id="10" name="组合 9"/>
          <p:cNvGrpSpPr/>
          <p:nvPr/>
        </p:nvGrpSpPr>
        <p:grpSpPr>
          <a:xfrm>
            <a:off x="4861724" y="4240023"/>
            <a:ext cx="1041614" cy="1041614"/>
            <a:chOff x="4861724" y="4240023"/>
            <a:chExt cx="1041614" cy="1041614"/>
          </a:xfrm>
        </p:grpSpPr>
        <p:sp>
          <p:nvSpPr>
            <p:cNvPr id="22" name="椭圆 21"/>
            <p:cNvSpPr/>
            <p:nvPr/>
          </p:nvSpPr>
          <p:spPr>
            <a:xfrm>
              <a:off x="4861724" y="4240023"/>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4897935" y="4450640"/>
              <a:ext cx="1005403" cy="584775"/>
            </a:xfrm>
            <a:prstGeom prst="rect">
              <a:avLst/>
            </a:prstGeom>
            <a:noFill/>
          </p:spPr>
          <p:txBody>
            <a:bodyPr wrap="none" rtlCol="0">
              <a:spAutoFit/>
            </a:bodyPr>
            <a:lstStyle/>
            <a:p>
              <a:r>
                <a:rPr lang="zh-CN" altLang="en-US" sz="32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管理</a:t>
              </a:r>
              <a:endParaRPr lang="zh-CN" altLang="en-US" sz="32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pic>
        <p:nvPicPr>
          <p:cNvPr id="7" name="图片 6"/>
          <p:cNvPicPr>
            <a:picLocks noChangeAspect="1"/>
          </p:cNvPicPr>
          <p:nvPr/>
        </p:nvPicPr>
        <p:blipFill>
          <a:blip r:embed="rId5"/>
          <a:stretch>
            <a:fillRect/>
          </a:stretch>
        </p:blipFill>
        <p:spPr>
          <a:xfrm>
            <a:off x="2217011" y="1664144"/>
            <a:ext cx="1906924" cy="4659313"/>
          </a:xfrm>
          <a:prstGeom prst="rect">
            <a:avLst/>
          </a:prstGeom>
        </p:spPr>
      </p:pic>
      <p:sp>
        <p:nvSpPr>
          <p:cNvPr id="23" name="文本框 22"/>
          <p:cNvSpPr txBox="1"/>
          <p:nvPr/>
        </p:nvSpPr>
        <p:spPr>
          <a:xfrm>
            <a:off x="5903338" y="999705"/>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4" name="文本框 23"/>
          <p:cNvSpPr txBox="1"/>
          <p:nvPr/>
        </p:nvSpPr>
        <p:spPr>
          <a:xfrm>
            <a:off x="6665206" y="2144552"/>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5" name="文本框 24"/>
          <p:cNvSpPr txBox="1"/>
          <p:nvPr/>
        </p:nvSpPr>
        <p:spPr>
          <a:xfrm>
            <a:off x="6855147" y="3427139"/>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6" name="文本框 25"/>
          <p:cNvSpPr txBox="1"/>
          <p:nvPr/>
        </p:nvSpPr>
        <p:spPr>
          <a:xfrm>
            <a:off x="6054135" y="4571757"/>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Tree>
    <p:extLst>
      <p:ext uri="{BB962C8B-B14F-4D97-AF65-F5344CB8AC3E}">
        <p14:creationId xmlns:p14="http://schemas.microsoft.com/office/powerpoint/2010/main" val="225648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38000">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14:bounceEnd="38000">
                                          <p:cBhvr additive="base">
                                            <p:cTn id="20" dur="500" fill="hold"/>
                                            <p:tgtEl>
                                              <p:spTgt spid="7"/>
                                            </p:tgtEl>
                                            <p:attrNameLst>
                                              <p:attrName>ppt_x</p:attrName>
                                            </p:attrNameLst>
                                          </p:cBhvr>
                                          <p:tavLst>
                                            <p:tav tm="0">
                                              <p:val>
                                                <p:strVal val="#ppt_x"/>
                                              </p:val>
                                            </p:tav>
                                            <p:tav tm="100000">
                                              <p:val>
                                                <p:strVal val="#ppt_x"/>
                                              </p:val>
                                            </p:tav>
                                          </p:tavLst>
                                        </p:anim>
                                        <p:anim calcmode="lin" valueType="num" p14:bounceEnd="38000">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Scale>
                                          <p:cBhvr>
                                            <p:cTn id="2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4"/>
                                            </p:tgtEl>
                                            <p:attrNameLst>
                                              <p:attrName>ppt_x</p:attrName>
                                              <p:attrName>ppt_y</p:attrName>
                                            </p:attrNameLst>
                                          </p:cBhvr>
                                        </p:animMotion>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Scale>
                                          <p:cBhvr>
                                            <p:cTn id="3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8"/>
                                            </p:tgtEl>
                                            <p:attrNameLst>
                                              <p:attrName>ppt_x</p:attrName>
                                              <p:attrName>ppt_y</p:attrName>
                                            </p:attrNameLst>
                                          </p:cBhvr>
                                        </p:animMotion>
                                        <p:animEffect transition="in" filter="fade">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Scale>
                                          <p:cBhvr>
                                            <p:cTn id="40"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9"/>
                                            </p:tgtEl>
                                            <p:attrNameLst>
                                              <p:attrName>ppt_x</p:attrName>
                                              <p:attrName>ppt_y</p:attrName>
                                            </p:attrNameLst>
                                          </p:cBhvr>
                                        </p:animMotion>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Scale>
                                          <p:cBhvr>
                                            <p:cTn id="4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10"/>
                                            </p:tgtEl>
                                            <p:attrNameLst>
                                              <p:attrName>ppt_x</p:attrName>
                                              <p:attrName>ppt_y</p:attrName>
                                            </p:attrNameLst>
                                          </p:cBhvr>
                                        </p:animMotion>
                                        <p:animEffect transition="in" filter="fade">
                                          <p:cBhvr>
                                            <p:cTn id="49" dur="10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left)">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p:bldP spid="24"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Scale>
                                          <p:cBhvr>
                                            <p:cTn id="2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4"/>
                                            </p:tgtEl>
                                            <p:attrNameLst>
                                              <p:attrName>ppt_x</p:attrName>
                                              <p:attrName>ppt_y</p:attrName>
                                            </p:attrNameLst>
                                          </p:cBhvr>
                                        </p:animMotion>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Scale>
                                          <p:cBhvr>
                                            <p:cTn id="3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8"/>
                                            </p:tgtEl>
                                            <p:attrNameLst>
                                              <p:attrName>ppt_x</p:attrName>
                                              <p:attrName>ppt_y</p:attrName>
                                            </p:attrNameLst>
                                          </p:cBhvr>
                                        </p:animMotion>
                                        <p:animEffect transition="in" filter="fade">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Scale>
                                          <p:cBhvr>
                                            <p:cTn id="40"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9"/>
                                            </p:tgtEl>
                                            <p:attrNameLst>
                                              <p:attrName>ppt_x</p:attrName>
                                              <p:attrName>ppt_y</p:attrName>
                                            </p:attrNameLst>
                                          </p:cBhvr>
                                        </p:animMotion>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Scale>
                                          <p:cBhvr>
                                            <p:cTn id="4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10"/>
                                            </p:tgtEl>
                                            <p:attrNameLst>
                                              <p:attrName>ppt_x</p:attrName>
                                              <p:attrName>ppt_y</p:attrName>
                                            </p:attrNameLst>
                                          </p:cBhvr>
                                        </p:animMotion>
                                        <p:animEffect transition="in" filter="fade">
                                          <p:cBhvr>
                                            <p:cTn id="49" dur="10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left)">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p:bldP spid="24" grpId="0"/>
          <p:bldP spid="25" grpId="0"/>
          <p:bldP spid="2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9477829" y="4495876"/>
            <a:ext cx="2714171" cy="2362124"/>
          </a:xfrm>
          <a:prstGeom prst="rect">
            <a:avLst/>
          </a:prstGeom>
        </p:spPr>
      </p:pic>
      <p:sp>
        <p:nvSpPr>
          <p:cNvPr id="10" name="文本框 9"/>
          <p:cNvSpPr txBox="1"/>
          <p:nvPr/>
        </p:nvSpPr>
        <p:spPr>
          <a:xfrm>
            <a:off x="2052170" y="1971087"/>
            <a:ext cx="9660858" cy="3323987"/>
          </a:xfrm>
          <a:prstGeom prst="rect">
            <a:avLst/>
          </a:prstGeom>
          <a:noFill/>
        </p:spPr>
        <p:txBody>
          <a:bodyPr wrap="square" rtlCol="0">
            <a:spAutoFit/>
          </a:bodyPr>
          <a:lstStyle/>
          <a:p>
            <a:pPr>
              <a:lnSpc>
                <a:spcPct val="150000"/>
              </a:lnSpc>
            </a:pPr>
            <a:r>
              <a:rPr lang="en-US" altLang="zh-CN" sz="2800" dirty="0" smtClean="0">
                <a:latin typeface="隶书" pitchFamily="49" charset="-122"/>
                <a:ea typeface="隶书" pitchFamily="49" charset="-122"/>
              </a:rPr>
              <a:t>   </a:t>
            </a:r>
            <a:r>
              <a:rPr lang="zh-CN" altLang="zh-CN" sz="2800" dirty="0" smtClean="0">
                <a:latin typeface="隶书" pitchFamily="49" charset="-122"/>
                <a:ea typeface="隶书" pitchFamily="49" charset="-122"/>
              </a:rPr>
              <a:t>此</a:t>
            </a:r>
            <a:r>
              <a:rPr lang="zh-CN" altLang="zh-CN" sz="2800" dirty="0">
                <a:latin typeface="隶书" pitchFamily="49" charset="-122"/>
                <a:ea typeface="隶书" pitchFamily="49" charset="-122"/>
              </a:rPr>
              <a:t>项实践研究以学生绘本阅读为主要渠道，通过对中年级英语阅读活动方式的研究，探究更多有效的、适合中年级学生认知发展规律与英语阅读能力相适应的英语阅读活动</a:t>
            </a:r>
            <a:r>
              <a:rPr lang="zh-CN" altLang="zh-CN" sz="2800" dirty="0" smtClean="0">
                <a:latin typeface="隶书" pitchFamily="49" charset="-122"/>
                <a:ea typeface="隶书" pitchFamily="49" charset="-122"/>
              </a:rPr>
              <a:t>方式</a:t>
            </a:r>
            <a:r>
              <a:rPr lang="zh-CN" altLang="en-US" sz="2800" dirty="0">
                <a:latin typeface="隶书" pitchFamily="49" charset="-122"/>
                <a:ea typeface="隶书" pitchFamily="49" charset="-122"/>
              </a:rPr>
              <a:t>，</a:t>
            </a:r>
            <a:r>
              <a:rPr lang="zh-CN" altLang="zh-CN" sz="2800" dirty="0" smtClean="0">
                <a:latin typeface="隶书" pitchFamily="49" charset="-122"/>
                <a:ea typeface="隶书" pitchFamily="49" charset="-122"/>
              </a:rPr>
              <a:t>同时</a:t>
            </a:r>
            <a:r>
              <a:rPr lang="zh-CN" altLang="zh-CN" sz="2800" dirty="0">
                <a:latin typeface="隶书" pitchFamily="49" charset="-122"/>
                <a:ea typeface="隶书" pitchFamily="49" charset="-122"/>
              </a:rPr>
              <a:t>，聚焦形成性评价，以评价促进阅读活动的更有效开展，让学生爱上英语阅读</a:t>
            </a:r>
            <a:r>
              <a:rPr lang="zh-CN" altLang="zh-CN" sz="2800" dirty="0" smtClean="0">
                <a:latin typeface="隶书" pitchFamily="49" charset="-122"/>
                <a:ea typeface="隶书" pitchFamily="49" charset="-122"/>
              </a:rPr>
              <a:t>，</a:t>
            </a:r>
            <a:r>
              <a:rPr lang="zh-CN" altLang="en-US" sz="2800" dirty="0" smtClean="0">
                <a:latin typeface="隶书" pitchFamily="49" charset="-122"/>
                <a:ea typeface="隶书" pitchFamily="49" charset="-122"/>
              </a:rPr>
              <a:t>以</a:t>
            </a:r>
            <a:r>
              <a:rPr lang="zh-CN" altLang="zh-CN" sz="2800" dirty="0" smtClean="0">
                <a:latin typeface="隶书" pitchFamily="49" charset="-122"/>
                <a:ea typeface="隶书" pitchFamily="49" charset="-122"/>
              </a:rPr>
              <a:t>提升</a:t>
            </a:r>
            <a:r>
              <a:rPr lang="zh-CN" altLang="zh-CN" sz="2800" dirty="0">
                <a:latin typeface="隶书" pitchFamily="49" charset="-122"/>
                <a:ea typeface="隶书" pitchFamily="49" charset="-122"/>
              </a:rPr>
              <a:t>其英语阅读素养。</a:t>
            </a:r>
            <a:endParaRPr lang="zh-CN" altLang="en-US" sz="2800" dirty="0">
              <a:solidFill>
                <a:schemeClr val="bg2">
                  <a:lumMod val="50000"/>
                </a:schemeClr>
              </a:solidFill>
              <a:latin typeface="隶书" pitchFamily="49" charset="-122"/>
              <a:ea typeface="隶书" pitchFamily="49" charset="-122"/>
            </a:endParaRPr>
          </a:p>
        </p:txBody>
      </p:sp>
      <p:pic>
        <p:nvPicPr>
          <p:cNvPr id="11" name="图片 10"/>
          <p:cNvPicPr>
            <a:picLocks noChangeAspect="1"/>
          </p:cNvPicPr>
          <p:nvPr/>
        </p:nvPicPr>
        <p:blipFill>
          <a:blip r:embed="rId5"/>
          <a:stretch>
            <a:fillRect/>
          </a:stretch>
        </p:blipFill>
        <p:spPr>
          <a:xfrm>
            <a:off x="-369412" y="2202497"/>
            <a:ext cx="3303401" cy="4346581"/>
          </a:xfrm>
          <a:prstGeom prst="rect">
            <a:avLst/>
          </a:prstGeom>
        </p:spPr>
      </p:pic>
      <p:pic>
        <p:nvPicPr>
          <p:cNvPr id="12" name="图片 11"/>
          <p:cNvPicPr>
            <a:picLocks noChangeAspect="1"/>
          </p:cNvPicPr>
          <p:nvPr/>
        </p:nvPicPr>
        <p:blipFill>
          <a:blip r:embed="rId6"/>
          <a:stretch>
            <a:fillRect/>
          </a:stretch>
        </p:blipFill>
        <p:spPr>
          <a:xfrm>
            <a:off x="10046954" y="795070"/>
            <a:ext cx="780704" cy="882796"/>
          </a:xfrm>
          <a:prstGeom prst="rect">
            <a:avLst/>
          </a:prstGeom>
        </p:spPr>
      </p:pic>
      <p:sp>
        <p:nvSpPr>
          <p:cNvPr id="4" name="TextBox 3"/>
          <p:cNvSpPr txBox="1"/>
          <p:nvPr/>
        </p:nvSpPr>
        <p:spPr>
          <a:xfrm>
            <a:off x="552606" y="820883"/>
            <a:ext cx="8060220" cy="646331"/>
          </a:xfrm>
          <a:prstGeom prst="rect">
            <a:avLst/>
          </a:prstGeom>
          <a:solidFill>
            <a:srgbClr val="9CD5CB"/>
          </a:solidFill>
        </p:spPr>
        <p:txBody>
          <a:bodyPr wrap="none" rtlCol="0">
            <a:spAutoFit/>
          </a:bodyPr>
          <a:lstStyle/>
          <a:p>
            <a:r>
              <a:rPr lang="zh-CN" altLang="zh-CN" sz="3600" b="1" dirty="0">
                <a:latin typeface="隶书" pitchFamily="49" charset="-122"/>
                <a:ea typeface="隶书" pitchFamily="49" charset="-122"/>
              </a:rPr>
              <a:t>中年级英语阅读活动方式与评价的研究</a:t>
            </a:r>
            <a:endParaRPr lang="zh-CN" altLang="en-US" sz="3600" dirty="0">
              <a:latin typeface="隶书" pitchFamily="49" charset="-122"/>
              <a:ea typeface="隶书" pitchFamily="49" charset="-122"/>
            </a:endParaRPr>
          </a:p>
        </p:txBody>
      </p:sp>
    </p:spTree>
    <p:extLst>
      <p:ext uri="{BB962C8B-B14F-4D97-AF65-F5344CB8AC3E}">
        <p14:creationId xmlns:p14="http://schemas.microsoft.com/office/powerpoint/2010/main" val="95466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9794826" y="4771756"/>
            <a:ext cx="2397174" cy="2086244"/>
          </a:xfrm>
          <a:prstGeom prst="rect">
            <a:avLst/>
          </a:prstGeom>
        </p:spPr>
      </p:pic>
      <p:grpSp>
        <p:nvGrpSpPr>
          <p:cNvPr id="5" name="组合 4"/>
          <p:cNvGrpSpPr/>
          <p:nvPr/>
        </p:nvGrpSpPr>
        <p:grpSpPr>
          <a:xfrm>
            <a:off x="4952034" y="2113297"/>
            <a:ext cx="2044359" cy="2044359"/>
            <a:chOff x="4952034" y="2113297"/>
            <a:chExt cx="2044359" cy="2044359"/>
          </a:xfrm>
        </p:grpSpPr>
        <p:sp>
          <p:nvSpPr>
            <p:cNvPr id="12" name="椭圆 11"/>
            <p:cNvSpPr/>
            <p:nvPr/>
          </p:nvSpPr>
          <p:spPr>
            <a:xfrm>
              <a:off x="4952034" y="2113297"/>
              <a:ext cx="2044359" cy="2044359"/>
            </a:xfrm>
            <a:prstGeom prst="ellipse">
              <a:avLst/>
            </a:prstGeom>
            <a:solidFill>
              <a:srgbClr val="FFC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8050"/>
                </a:solidFill>
              </a:endParaRPr>
            </a:p>
          </p:txBody>
        </p:sp>
        <p:sp>
          <p:nvSpPr>
            <p:cNvPr id="13" name="文本框 12"/>
            <p:cNvSpPr txBox="1"/>
            <p:nvPr/>
          </p:nvSpPr>
          <p:spPr>
            <a:xfrm>
              <a:off x="5388277" y="2701534"/>
              <a:ext cx="1528857" cy="867884"/>
            </a:xfrm>
            <a:prstGeom prst="rect">
              <a:avLst/>
            </a:prstGeom>
            <a:noFill/>
          </p:spPr>
          <p:txBody>
            <a:bodyPr wrap="square" rtlCol="0">
              <a:spAutoFit/>
            </a:bodyPr>
            <a:lstStyle/>
            <a:p>
              <a:r>
                <a:rPr lang="zh-CN" altLang="en-US" sz="40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学生</a:t>
              </a:r>
            </a:p>
          </p:txBody>
        </p:sp>
      </p:grpSp>
      <p:grpSp>
        <p:nvGrpSpPr>
          <p:cNvPr id="7" name="组合 6"/>
          <p:cNvGrpSpPr/>
          <p:nvPr/>
        </p:nvGrpSpPr>
        <p:grpSpPr>
          <a:xfrm>
            <a:off x="4128408" y="3534462"/>
            <a:ext cx="2044359" cy="2044359"/>
            <a:chOff x="4128408" y="3534462"/>
            <a:chExt cx="2044359" cy="2044359"/>
          </a:xfrm>
        </p:grpSpPr>
        <p:sp>
          <p:nvSpPr>
            <p:cNvPr id="15" name="椭圆 14"/>
            <p:cNvSpPr/>
            <p:nvPr/>
          </p:nvSpPr>
          <p:spPr>
            <a:xfrm>
              <a:off x="4128408" y="3534462"/>
              <a:ext cx="2044359" cy="2044359"/>
            </a:xfrm>
            <a:prstGeom prst="ellipse">
              <a:avLst/>
            </a:prstGeom>
            <a:solidFill>
              <a:srgbClr val="FF805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4517899" y="4276995"/>
              <a:ext cx="1528857" cy="867884"/>
            </a:xfrm>
            <a:prstGeom prst="rect">
              <a:avLst/>
            </a:prstGeom>
            <a:noFill/>
          </p:spPr>
          <p:txBody>
            <a:bodyPr wrap="square" rtlCol="0">
              <a:spAutoFit/>
            </a:bodyPr>
            <a:lstStyle/>
            <a:p>
              <a:r>
                <a:rPr lang="zh-CN" altLang="en-US" sz="40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家长</a:t>
              </a:r>
              <a:endParaRPr lang="zh-CN" altLang="en-US" sz="40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grpSp>
        <p:nvGrpSpPr>
          <p:cNvPr id="6" name="组合 5"/>
          <p:cNvGrpSpPr/>
          <p:nvPr/>
        </p:nvGrpSpPr>
        <p:grpSpPr>
          <a:xfrm>
            <a:off x="5836899" y="3499507"/>
            <a:ext cx="2044359" cy="2044359"/>
            <a:chOff x="5836899" y="3499507"/>
            <a:chExt cx="2044359" cy="2044359"/>
          </a:xfrm>
        </p:grpSpPr>
        <p:sp>
          <p:nvSpPr>
            <p:cNvPr id="21" name="椭圆 20"/>
            <p:cNvSpPr/>
            <p:nvPr/>
          </p:nvSpPr>
          <p:spPr>
            <a:xfrm>
              <a:off x="5836899" y="3499507"/>
              <a:ext cx="2044359" cy="2044359"/>
            </a:xfrm>
            <a:prstGeom prst="ellipse">
              <a:avLst/>
            </a:prstGeom>
            <a:solidFill>
              <a:srgbClr val="5BB9AA">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6291162" y="4242040"/>
              <a:ext cx="1528857" cy="867884"/>
            </a:xfrm>
            <a:prstGeom prst="rect">
              <a:avLst/>
            </a:prstGeom>
            <a:noFill/>
          </p:spPr>
          <p:txBody>
            <a:bodyPr wrap="square" rtlCol="0">
              <a:spAutoFit/>
            </a:bodyPr>
            <a:lstStyle/>
            <a:p>
              <a:r>
                <a:rPr lang="zh-CN" altLang="en-US" sz="40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学校</a:t>
              </a:r>
              <a:endParaRPr lang="zh-CN" altLang="en-US" sz="40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sp>
        <p:nvSpPr>
          <p:cNvPr id="23" name="文本框 22"/>
          <p:cNvSpPr txBox="1"/>
          <p:nvPr/>
        </p:nvSpPr>
        <p:spPr>
          <a:xfrm>
            <a:off x="7577443" y="2444998"/>
            <a:ext cx="2596982"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4" name="文本框 23"/>
          <p:cNvSpPr txBox="1"/>
          <p:nvPr/>
        </p:nvSpPr>
        <p:spPr>
          <a:xfrm>
            <a:off x="8504107" y="4026582"/>
            <a:ext cx="2596982"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5" name="文本框 24"/>
          <p:cNvSpPr txBox="1"/>
          <p:nvPr/>
        </p:nvSpPr>
        <p:spPr>
          <a:xfrm>
            <a:off x="886067" y="4111958"/>
            <a:ext cx="2596982"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6" name="文本框 25"/>
          <p:cNvSpPr txBox="1"/>
          <p:nvPr/>
        </p:nvSpPr>
        <p:spPr>
          <a:xfrm>
            <a:off x="2497520" y="1176821"/>
            <a:ext cx="7721987" cy="548548"/>
          </a:xfrm>
          <a:prstGeom prst="rect">
            <a:avLst/>
          </a:prstGeom>
          <a:noFill/>
        </p:spPr>
        <p:txBody>
          <a:bodyPr wrap="square" rtlCol="0">
            <a:spAutoFit/>
          </a:bodyPr>
          <a:lstStyle/>
          <a:p>
            <a:pPr algn="ct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r>
              <a:rPr lang="en-US" altLang="zh-CN" sz="1050" dirty="0" smtClean="0">
                <a:solidFill>
                  <a:schemeClr val="bg2">
                    <a:lumMod val="50000"/>
                  </a:schemeClr>
                </a:solidFill>
                <a:latin typeface="微软雅黑" panose="020B0503020204020204" pitchFamily="34" charset="-122"/>
                <a:ea typeface="微软雅黑" panose="020B0503020204020204" pitchFamily="34" charset="-122"/>
              </a:rPr>
              <a:t>,</a:t>
            </a: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cxnSp>
        <p:nvCxnSpPr>
          <p:cNvPr id="8" name="直接箭头连接符 7"/>
          <p:cNvCxnSpPr>
            <a:stCxn id="12" idx="6"/>
          </p:cNvCxnSpPr>
          <p:nvPr/>
        </p:nvCxnSpPr>
        <p:spPr>
          <a:xfrm flipV="1">
            <a:off x="6996393" y="3135476"/>
            <a:ext cx="581050" cy="1"/>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V="1">
            <a:off x="7871538" y="4527612"/>
            <a:ext cx="581050" cy="1"/>
          </a:xfrm>
          <a:prstGeom prst="straightConnector1">
            <a:avLst/>
          </a:prstGeom>
          <a:ln>
            <a:solidFill>
              <a:srgbClr val="5BB9AA"/>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H="1" flipV="1">
            <a:off x="3546029" y="4527612"/>
            <a:ext cx="581050" cy="1"/>
          </a:xfrm>
          <a:prstGeom prst="straightConnector1">
            <a:avLst/>
          </a:prstGeom>
          <a:ln>
            <a:solidFill>
              <a:srgbClr val="FF805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5501362" y="315128"/>
            <a:ext cx="1415772" cy="830997"/>
          </a:xfrm>
          <a:prstGeom prst="rect">
            <a:avLst/>
          </a:prstGeom>
          <a:noFill/>
        </p:spPr>
        <p:txBody>
          <a:bodyPr wrap="none" rtlCol="0">
            <a:spAutoFit/>
          </a:bodyPr>
          <a:lstStyle/>
          <a:p>
            <a:r>
              <a:rPr lang="zh-CN" altLang="en-US" sz="4800"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目的</a:t>
            </a:r>
            <a:endParaRPr lang="zh-CN" altLang="en-US" sz="4800"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nvGrpSpPr>
          <p:cNvPr id="9" name="组合 8"/>
          <p:cNvGrpSpPr/>
          <p:nvPr/>
        </p:nvGrpSpPr>
        <p:grpSpPr>
          <a:xfrm>
            <a:off x="4290987" y="315128"/>
            <a:ext cx="3753829" cy="662207"/>
            <a:chOff x="4290987" y="315128"/>
            <a:chExt cx="3753829" cy="662207"/>
          </a:xfrm>
        </p:grpSpPr>
        <p:pic>
          <p:nvPicPr>
            <p:cNvPr id="11" name="图片 10"/>
            <p:cNvPicPr>
              <a:picLocks noChangeAspect="1"/>
            </p:cNvPicPr>
            <p:nvPr/>
          </p:nvPicPr>
          <p:blipFill>
            <a:blip r:embed="rId5"/>
            <a:stretch>
              <a:fillRect/>
            </a:stretch>
          </p:blipFill>
          <p:spPr>
            <a:xfrm>
              <a:off x="4290987" y="315128"/>
              <a:ext cx="1239402" cy="662207"/>
            </a:xfrm>
            <a:prstGeom prst="rect">
              <a:avLst/>
            </a:prstGeom>
          </p:spPr>
        </p:pic>
        <p:pic>
          <p:nvPicPr>
            <p:cNvPr id="29" name="图片 28"/>
            <p:cNvPicPr>
              <a:picLocks noChangeAspect="1"/>
            </p:cNvPicPr>
            <p:nvPr/>
          </p:nvPicPr>
          <p:blipFill>
            <a:blip r:embed="rId5"/>
            <a:stretch>
              <a:fillRect/>
            </a:stretch>
          </p:blipFill>
          <p:spPr>
            <a:xfrm flipH="1">
              <a:off x="6805414" y="315128"/>
              <a:ext cx="1239402" cy="662207"/>
            </a:xfrm>
            <a:prstGeom prst="rect">
              <a:avLst/>
            </a:prstGeom>
          </p:spPr>
        </p:pic>
      </p:grpSp>
    </p:spTree>
    <p:extLst>
      <p:ext uri="{BB962C8B-B14F-4D97-AF65-F5344CB8AC3E}">
        <p14:creationId xmlns:p14="http://schemas.microsoft.com/office/powerpoint/2010/main" val="114219996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right)">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p:cTn id="61" dur="500" fill="hold"/>
                                        <p:tgtEl>
                                          <p:spTgt spid="25"/>
                                        </p:tgtEl>
                                        <p:attrNameLst>
                                          <p:attrName>ppt_w</p:attrName>
                                        </p:attrNameLst>
                                      </p:cBhvr>
                                      <p:tavLst>
                                        <p:tav tm="0">
                                          <p:val>
                                            <p:fltVal val="0"/>
                                          </p:val>
                                        </p:tav>
                                        <p:tav tm="100000">
                                          <p:val>
                                            <p:strVal val="#ppt_w"/>
                                          </p:val>
                                        </p:tav>
                                      </p:tavLst>
                                    </p:anim>
                                    <p:anim calcmode="lin" valueType="num">
                                      <p:cBhvr>
                                        <p:cTn id="62" dur="500" fill="hold"/>
                                        <p:tgtEl>
                                          <p:spTgt spid="25"/>
                                        </p:tgtEl>
                                        <p:attrNameLst>
                                          <p:attrName>ppt_h</p:attrName>
                                        </p:attrNameLst>
                                      </p:cBhvr>
                                      <p:tavLst>
                                        <p:tav tm="0">
                                          <p:val>
                                            <p:fltVal val="0"/>
                                          </p:val>
                                        </p:tav>
                                        <p:tav tm="100000">
                                          <p:val>
                                            <p:strVal val="#ppt_h"/>
                                          </p:val>
                                        </p:tav>
                                      </p:tavLst>
                                    </p:anim>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additive="base">
                                        <p:cTn id="68" dur="500" fill="hold"/>
                                        <p:tgtEl>
                                          <p:spTgt spid="6"/>
                                        </p:tgtEl>
                                        <p:attrNameLst>
                                          <p:attrName>ppt_x</p:attrName>
                                        </p:attrNameLst>
                                      </p:cBhvr>
                                      <p:tavLst>
                                        <p:tav tm="0">
                                          <p:val>
                                            <p:strVal val="#ppt_x"/>
                                          </p:val>
                                        </p:tav>
                                        <p:tav tm="100000">
                                          <p:val>
                                            <p:strVal val="#ppt_x"/>
                                          </p:val>
                                        </p:tav>
                                      </p:tavLst>
                                    </p:anim>
                                    <p:anim calcmode="lin" valueType="num">
                                      <p:cBhvr additive="base">
                                        <p:cTn id="6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left)">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sp>
        <p:nvSpPr>
          <p:cNvPr id="10" name="文本框 9"/>
          <p:cNvSpPr txBox="1"/>
          <p:nvPr/>
        </p:nvSpPr>
        <p:spPr>
          <a:xfrm>
            <a:off x="5501362" y="315128"/>
            <a:ext cx="1415772" cy="830997"/>
          </a:xfrm>
          <a:prstGeom prst="rect">
            <a:avLst/>
          </a:prstGeom>
          <a:noFill/>
        </p:spPr>
        <p:txBody>
          <a:bodyPr wrap="none" rtlCol="0">
            <a:spAutoFit/>
          </a:bodyPr>
          <a:lstStyle/>
          <a:p>
            <a:r>
              <a:rPr lang="zh-CN" altLang="en-US" sz="4800"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管理</a:t>
            </a:r>
            <a:endParaRPr lang="zh-CN" altLang="en-US" sz="4800"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nvGrpSpPr>
          <p:cNvPr id="4" name="组合 3"/>
          <p:cNvGrpSpPr/>
          <p:nvPr/>
        </p:nvGrpSpPr>
        <p:grpSpPr>
          <a:xfrm>
            <a:off x="4290987" y="315128"/>
            <a:ext cx="3753829" cy="662207"/>
            <a:chOff x="4290987" y="315128"/>
            <a:chExt cx="3753829" cy="662207"/>
          </a:xfrm>
        </p:grpSpPr>
        <p:pic>
          <p:nvPicPr>
            <p:cNvPr id="11" name="图片 10"/>
            <p:cNvPicPr>
              <a:picLocks noChangeAspect="1"/>
            </p:cNvPicPr>
            <p:nvPr/>
          </p:nvPicPr>
          <p:blipFill>
            <a:blip r:embed="rId4"/>
            <a:stretch>
              <a:fillRect/>
            </a:stretch>
          </p:blipFill>
          <p:spPr>
            <a:xfrm>
              <a:off x="4290987" y="315128"/>
              <a:ext cx="1239402" cy="662207"/>
            </a:xfrm>
            <a:prstGeom prst="rect">
              <a:avLst/>
            </a:prstGeom>
          </p:spPr>
        </p:pic>
        <p:pic>
          <p:nvPicPr>
            <p:cNvPr id="29" name="图片 28"/>
            <p:cNvPicPr>
              <a:picLocks noChangeAspect="1"/>
            </p:cNvPicPr>
            <p:nvPr/>
          </p:nvPicPr>
          <p:blipFill>
            <a:blip r:embed="rId4"/>
            <a:stretch>
              <a:fillRect/>
            </a:stretch>
          </p:blipFill>
          <p:spPr>
            <a:xfrm flipH="1">
              <a:off x="6805414" y="315128"/>
              <a:ext cx="1239402" cy="662207"/>
            </a:xfrm>
            <a:prstGeom prst="rect">
              <a:avLst/>
            </a:prstGeom>
          </p:spPr>
        </p:pic>
      </p:grpSp>
      <p:pic>
        <p:nvPicPr>
          <p:cNvPr id="43" name="图片 42"/>
          <p:cNvPicPr>
            <a:picLocks noChangeAspect="1"/>
          </p:cNvPicPr>
          <p:nvPr/>
        </p:nvPicPr>
        <p:blipFill>
          <a:blip r:embed="rId5"/>
          <a:stretch>
            <a:fillRect/>
          </a:stretch>
        </p:blipFill>
        <p:spPr>
          <a:xfrm>
            <a:off x="9677546" y="4926856"/>
            <a:ext cx="2451687" cy="1974685"/>
          </a:xfrm>
          <a:prstGeom prst="rect">
            <a:avLst/>
          </a:prstGeom>
        </p:spPr>
      </p:pic>
      <p:sp>
        <p:nvSpPr>
          <p:cNvPr id="12" name="文本框 11"/>
          <p:cNvSpPr txBox="1"/>
          <p:nvPr/>
        </p:nvSpPr>
        <p:spPr>
          <a:xfrm>
            <a:off x="2796617" y="2061028"/>
            <a:ext cx="2733772"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grpSp>
        <p:nvGrpSpPr>
          <p:cNvPr id="5" name="组合 4"/>
          <p:cNvGrpSpPr/>
          <p:nvPr/>
        </p:nvGrpSpPr>
        <p:grpSpPr>
          <a:xfrm>
            <a:off x="1978360" y="2026210"/>
            <a:ext cx="726234" cy="777683"/>
            <a:chOff x="1978360" y="2026210"/>
            <a:chExt cx="726234" cy="777683"/>
          </a:xfrm>
        </p:grpSpPr>
        <p:pic>
          <p:nvPicPr>
            <p:cNvPr id="3" name="图片 2"/>
            <p:cNvPicPr>
              <a:picLocks noChangeAspect="1"/>
            </p:cNvPicPr>
            <p:nvPr/>
          </p:nvPicPr>
          <p:blipFill>
            <a:blip r:embed="rId6"/>
            <a:stretch>
              <a:fillRect/>
            </a:stretch>
          </p:blipFill>
          <p:spPr>
            <a:xfrm>
              <a:off x="1978360" y="2061028"/>
              <a:ext cx="726234" cy="742865"/>
            </a:xfrm>
            <a:prstGeom prst="rect">
              <a:avLst/>
            </a:prstGeom>
          </p:spPr>
        </p:pic>
        <p:sp>
          <p:nvSpPr>
            <p:cNvPr id="13" name="文本框 12"/>
            <p:cNvSpPr txBox="1"/>
            <p:nvPr/>
          </p:nvSpPr>
          <p:spPr>
            <a:xfrm>
              <a:off x="2074217" y="2026210"/>
              <a:ext cx="434734" cy="707886"/>
            </a:xfrm>
            <a:prstGeom prst="rect">
              <a:avLst/>
            </a:prstGeom>
            <a:noFill/>
          </p:spPr>
          <p:txBody>
            <a:bodyPr wrap="none" rtlCol="0">
              <a:spAutoFit/>
            </a:bodyPr>
            <a:lstStyle/>
            <a:p>
              <a:r>
                <a:rPr lang="en-US" altLang="zh-CN" sz="40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1</a:t>
              </a:r>
              <a:endParaRPr lang="zh-CN" altLang="en-US" sz="40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sp>
        <p:nvSpPr>
          <p:cNvPr id="15" name="文本框 14"/>
          <p:cNvSpPr txBox="1"/>
          <p:nvPr/>
        </p:nvSpPr>
        <p:spPr>
          <a:xfrm>
            <a:off x="7093080" y="2061028"/>
            <a:ext cx="2733772"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grpSp>
        <p:nvGrpSpPr>
          <p:cNvPr id="6" name="组合 5"/>
          <p:cNvGrpSpPr/>
          <p:nvPr/>
        </p:nvGrpSpPr>
        <p:grpSpPr>
          <a:xfrm>
            <a:off x="6274823" y="2026210"/>
            <a:ext cx="726234" cy="777683"/>
            <a:chOff x="6274823" y="2026210"/>
            <a:chExt cx="726234" cy="777683"/>
          </a:xfrm>
        </p:grpSpPr>
        <p:pic>
          <p:nvPicPr>
            <p:cNvPr id="14" name="图片 13"/>
            <p:cNvPicPr>
              <a:picLocks noChangeAspect="1"/>
            </p:cNvPicPr>
            <p:nvPr/>
          </p:nvPicPr>
          <p:blipFill>
            <a:blip r:embed="rId6"/>
            <a:stretch>
              <a:fillRect/>
            </a:stretch>
          </p:blipFill>
          <p:spPr>
            <a:xfrm>
              <a:off x="6274823" y="2061028"/>
              <a:ext cx="726234" cy="742865"/>
            </a:xfrm>
            <a:prstGeom prst="rect">
              <a:avLst/>
            </a:prstGeom>
          </p:spPr>
        </p:pic>
        <p:sp>
          <p:nvSpPr>
            <p:cNvPr id="16" name="文本框 15"/>
            <p:cNvSpPr txBox="1"/>
            <p:nvPr/>
          </p:nvSpPr>
          <p:spPr>
            <a:xfrm>
              <a:off x="6370680" y="2026210"/>
              <a:ext cx="434734" cy="707886"/>
            </a:xfrm>
            <a:prstGeom prst="rect">
              <a:avLst/>
            </a:prstGeom>
            <a:noFill/>
          </p:spPr>
          <p:txBody>
            <a:bodyPr wrap="none" rtlCol="0">
              <a:spAutoFit/>
            </a:bodyPr>
            <a:lstStyle/>
            <a:p>
              <a:r>
                <a:rPr lang="en-US" altLang="zh-CN" sz="40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2</a:t>
              </a:r>
              <a:endParaRPr lang="zh-CN" altLang="en-US" sz="40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sp>
        <p:nvSpPr>
          <p:cNvPr id="18" name="文本框 17"/>
          <p:cNvSpPr txBox="1"/>
          <p:nvPr/>
        </p:nvSpPr>
        <p:spPr>
          <a:xfrm>
            <a:off x="2796617" y="3033757"/>
            <a:ext cx="2733772"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grpSp>
        <p:nvGrpSpPr>
          <p:cNvPr id="7" name="组合 6"/>
          <p:cNvGrpSpPr/>
          <p:nvPr/>
        </p:nvGrpSpPr>
        <p:grpSpPr>
          <a:xfrm>
            <a:off x="1978360" y="2998939"/>
            <a:ext cx="726234" cy="777683"/>
            <a:chOff x="1978360" y="2998939"/>
            <a:chExt cx="726234" cy="777683"/>
          </a:xfrm>
        </p:grpSpPr>
        <p:pic>
          <p:nvPicPr>
            <p:cNvPr id="17" name="图片 16"/>
            <p:cNvPicPr>
              <a:picLocks noChangeAspect="1"/>
            </p:cNvPicPr>
            <p:nvPr/>
          </p:nvPicPr>
          <p:blipFill>
            <a:blip r:embed="rId6"/>
            <a:stretch>
              <a:fillRect/>
            </a:stretch>
          </p:blipFill>
          <p:spPr>
            <a:xfrm>
              <a:off x="1978360" y="3033757"/>
              <a:ext cx="726234" cy="742865"/>
            </a:xfrm>
            <a:prstGeom prst="rect">
              <a:avLst/>
            </a:prstGeom>
          </p:spPr>
        </p:pic>
        <p:sp>
          <p:nvSpPr>
            <p:cNvPr id="19" name="文本框 18"/>
            <p:cNvSpPr txBox="1"/>
            <p:nvPr/>
          </p:nvSpPr>
          <p:spPr>
            <a:xfrm>
              <a:off x="2074217" y="2998939"/>
              <a:ext cx="434734" cy="707886"/>
            </a:xfrm>
            <a:prstGeom prst="rect">
              <a:avLst/>
            </a:prstGeom>
            <a:noFill/>
          </p:spPr>
          <p:txBody>
            <a:bodyPr wrap="none" rtlCol="0">
              <a:spAutoFit/>
            </a:bodyPr>
            <a:lstStyle/>
            <a:p>
              <a:r>
                <a:rPr lang="en-US" altLang="zh-CN" sz="40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3</a:t>
              </a:r>
              <a:endParaRPr lang="zh-CN" altLang="en-US" sz="40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sp>
        <p:nvSpPr>
          <p:cNvPr id="21" name="文本框 20"/>
          <p:cNvSpPr txBox="1"/>
          <p:nvPr/>
        </p:nvSpPr>
        <p:spPr>
          <a:xfrm>
            <a:off x="7093080" y="3033757"/>
            <a:ext cx="2733772"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grpSp>
        <p:nvGrpSpPr>
          <p:cNvPr id="8" name="组合 7"/>
          <p:cNvGrpSpPr/>
          <p:nvPr/>
        </p:nvGrpSpPr>
        <p:grpSpPr>
          <a:xfrm>
            <a:off x="6274823" y="2998939"/>
            <a:ext cx="726234" cy="777683"/>
            <a:chOff x="6274823" y="2998939"/>
            <a:chExt cx="726234" cy="777683"/>
          </a:xfrm>
        </p:grpSpPr>
        <p:pic>
          <p:nvPicPr>
            <p:cNvPr id="20" name="图片 19"/>
            <p:cNvPicPr>
              <a:picLocks noChangeAspect="1"/>
            </p:cNvPicPr>
            <p:nvPr/>
          </p:nvPicPr>
          <p:blipFill>
            <a:blip r:embed="rId6"/>
            <a:stretch>
              <a:fillRect/>
            </a:stretch>
          </p:blipFill>
          <p:spPr>
            <a:xfrm>
              <a:off x="6274823" y="3033757"/>
              <a:ext cx="726234" cy="742865"/>
            </a:xfrm>
            <a:prstGeom prst="rect">
              <a:avLst/>
            </a:prstGeom>
          </p:spPr>
        </p:pic>
        <p:sp>
          <p:nvSpPr>
            <p:cNvPr id="22" name="文本框 21"/>
            <p:cNvSpPr txBox="1"/>
            <p:nvPr/>
          </p:nvSpPr>
          <p:spPr>
            <a:xfrm>
              <a:off x="6370680" y="2998939"/>
              <a:ext cx="434734" cy="707886"/>
            </a:xfrm>
            <a:prstGeom prst="rect">
              <a:avLst/>
            </a:prstGeom>
            <a:noFill/>
          </p:spPr>
          <p:txBody>
            <a:bodyPr wrap="none" rtlCol="0">
              <a:spAutoFit/>
            </a:bodyPr>
            <a:lstStyle/>
            <a:p>
              <a:r>
                <a:rPr lang="en-US" altLang="zh-CN" sz="40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4</a:t>
              </a:r>
              <a:endParaRPr lang="zh-CN" altLang="en-US" sz="40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sp>
        <p:nvSpPr>
          <p:cNvPr id="24" name="文本框 23"/>
          <p:cNvSpPr txBox="1"/>
          <p:nvPr/>
        </p:nvSpPr>
        <p:spPr>
          <a:xfrm>
            <a:off x="2796617" y="4080561"/>
            <a:ext cx="2733772"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grpSp>
        <p:nvGrpSpPr>
          <p:cNvPr id="9" name="组合 8"/>
          <p:cNvGrpSpPr/>
          <p:nvPr/>
        </p:nvGrpSpPr>
        <p:grpSpPr>
          <a:xfrm>
            <a:off x="1978360" y="4045743"/>
            <a:ext cx="726234" cy="777683"/>
            <a:chOff x="1978360" y="4045743"/>
            <a:chExt cx="726234" cy="777683"/>
          </a:xfrm>
        </p:grpSpPr>
        <p:pic>
          <p:nvPicPr>
            <p:cNvPr id="23" name="图片 22"/>
            <p:cNvPicPr>
              <a:picLocks noChangeAspect="1"/>
            </p:cNvPicPr>
            <p:nvPr/>
          </p:nvPicPr>
          <p:blipFill>
            <a:blip r:embed="rId6"/>
            <a:stretch>
              <a:fillRect/>
            </a:stretch>
          </p:blipFill>
          <p:spPr>
            <a:xfrm>
              <a:off x="1978360" y="4080561"/>
              <a:ext cx="726234" cy="742865"/>
            </a:xfrm>
            <a:prstGeom prst="rect">
              <a:avLst/>
            </a:prstGeom>
          </p:spPr>
        </p:pic>
        <p:sp>
          <p:nvSpPr>
            <p:cNvPr id="25" name="文本框 24"/>
            <p:cNvSpPr txBox="1"/>
            <p:nvPr/>
          </p:nvSpPr>
          <p:spPr>
            <a:xfrm>
              <a:off x="2074217" y="4045743"/>
              <a:ext cx="434734" cy="707886"/>
            </a:xfrm>
            <a:prstGeom prst="rect">
              <a:avLst/>
            </a:prstGeom>
            <a:noFill/>
          </p:spPr>
          <p:txBody>
            <a:bodyPr wrap="none" rtlCol="0">
              <a:spAutoFit/>
            </a:bodyPr>
            <a:lstStyle/>
            <a:p>
              <a:r>
                <a:rPr lang="en-US" altLang="zh-CN" sz="40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5</a:t>
              </a:r>
              <a:endParaRPr lang="zh-CN" altLang="en-US" sz="40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sp>
        <p:nvSpPr>
          <p:cNvPr id="27" name="文本框 26"/>
          <p:cNvSpPr txBox="1"/>
          <p:nvPr/>
        </p:nvSpPr>
        <p:spPr>
          <a:xfrm>
            <a:off x="7093080" y="4080561"/>
            <a:ext cx="2733772"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grpSp>
        <p:nvGrpSpPr>
          <p:cNvPr id="30" name="组合 29"/>
          <p:cNvGrpSpPr/>
          <p:nvPr/>
        </p:nvGrpSpPr>
        <p:grpSpPr>
          <a:xfrm>
            <a:off x="6274823" y="4045743"/>
            <a:ext cx="726234" cy="777683"/>
            <a:chOff x="6274823" y="4045743"/>
            <a:chExt cx="726234" cy="777683"/>
          </a:xfrm>
        </p:grpSpPr>
        <p:pic>
          <p:nvPicPr>
            <p:cNvPr id="26" name="图片 25"/>
            <p:cNvPicPr>
              <a:picLocks noChangeAspect="1"/>
            </p:cNvPicPr>
            <p:nvPr/>
          </p:nvPicPr>
          <p:blipFill>
            <a:blip r:embed="rId6"/>
            <a:stretch>
              <a:fillRect/>
            </a:stretch>
          </p:blipFill>
          <p:spPr>
            <a:xfrm>
              <a:off x="6274823" y="4080561"/>
              <a:ext cx="726234" cy="742865"/>
            </a:xfrm>
            <a:prstGeom prst="rect">
              <a:avLst/>
            </a:prstGeom>
          </p:spPr>
        </p:pic>
        <p:sp>
          <p:nvSpPr>
            <p:cNvPr id="28" name="文本框 27"/>
            <p:cNvSpPr txBox="1"/>
            <p:nvPr/>
          </p:nvSpPr>
          <p:spPr>
            <a:xfrm>
              <a:off x="6370680" y="4045743"/>
              <a:ext cx="434734" cy="707886"/>
            </a:xfrm>
            <a:prstGeom prst="rect">
              <a:avLst/>
            </a:prstGeom>
            <a:noFill/>
          </p:spPr>
          <p:txBody>
            <a:bodyPr wrap="none" rtlCol="0">
              <a:spAutoFit/>
            </a:bodyPr>
            <a:lstStyle/>
            <a:p>
              <a:r>
                <a:rPr lang="en-US" altLang="zh-CN" sz="40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6</a:t>
              </a:r>
              <a:endParaRPr lang="zh-CN" altLang="en-US" sz="40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spTree>
    <p:extLst>
      <p:ext uri="{BB962C8B-B14F-4D97-AF65-F5344CB8AC3E}">
        <p14:creationId xmlns:p14="http://schemas.microsoft.com/office/powerpoint/2010/main" val="404054780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20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 calcmode="lin" valueType="num">
                                      <p:cBhvr>
                                        <p:cTn id="29" dur="500" fill="hold"/>
                                        <p:tgtEl>
                                          <p:spTgt spid="5"/>
                                        </p:tgtEl>
                                        <p:attrNameLst>
                                          <p:attrName>style.rotation</p:attrName>
                                        </p:attrNameLst>
                                      </p:cBhvr>
                                      <p:tavLst>
                                        <p:tav tm="0">
                                          <p:val>
                                            <p:fltVal val="360"/>
                                          </p:val>
                                        </p:tav>
                                        <p:tav tm="100000">
                                          <p:val>
                                            <p:fltVal val="0"/>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 calcmode="lin" valueType="num">
                                      <p:cBhvr>
                                        <p:cTn id="44" dur="500" fill="hold"/>
                                        <p:tgtEl>
                                          <p:spTgt spid="6"/>
                                        </p:tgtEl>
                                        <p:attrNameLst>
                                          <p:attrName>style.rotation</p:attrName>
                                        </p:attrNameLst>
                                      </p:cBhvr>
                                      <p:tavLst>
                                        <p:tav tm="0">
                                          <p:val>
                                            <p:fltVal val="360"/>
                                          </p:val>
                                        </p:tav>
                                        <p:tav tm="100000">
                                          <p:val>
                                            <p:fltVal val="0"/>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 calcmode="lin" valueType="num">
                                      <p:cBhvr>
                                        <p:cTn id="59" dur="500" fill="hold"/>
                                        <p:tgtEl>
                                          <p:spTgt spid="7"/>
                                        </p:tgtEl>
                                        <p:attrNameLst>
                                          <p:attrName>style.rotation</p:attrName>
                                        </p:attrNameLst>
                                      </p:cBhvr>
                                      <p:tavLst>
                                        <p:tav tm="0">
                                          <p:val>
                                            <p:fltVal val="360"/>
                                          </p:val>
                                        </p:tav>
                                        <p:tav tm="100000">
                                          <p:val>
                                            <p:fltVal val="0"/>
                                          </p:val>
                                        </p:tav>
                                      </p:tavLst>
                                    </p:anim>
                                    <p:animEffect transition="in" filter="fad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49" presetClass="entr" presetSubtype="0" decel="100000"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500" fill="hold"/>
                                        <p:tgtEl>
                                          <p:spTgt spid="8"/>
                                        </p:tgtEl>
                                        <p:attrNameLst>
                                          <p:attrName>ppt_w</p:attrName>
                                        </p:attrNameLst>
                                      </p:cBhvr>
                                      <p:tavLst>
                                        <p:tav tm="0">
                                          <p:val>
                                            <p:fltVal val="0"/>
                                          </p:val>
                                        </p:tav>
                                        <p:tav tm="100000">
                                          <p:val>
                                            <p:strVal val="#ppt_w"/>
                                          </p:val>
                                        </p:tav>
                                      </p:tavLst>
                                    </p:anim>
                                    <p:anim calcmode="lin" valueType="num">
                                      <p:cBhvr>
                                        <p:cTn id="73" dur="500" fill="hold"/>
                                        <p:tgtEl>
                                          <p:spTgt spid="8"/>
                                        </p:tgtEl>
                                        <p:attrNameLst>
                                          <p:attrName>ppt_h</p:attrName>
                                        </p:attrNameLst>
                                      </p:cBhvr>
                                      <p:tavLst>
                                        <p:tav tm="0">
                                          <p:val>
                                            <p:fltVal val="0"/>
                                          </p:val>
                                        </p:tav>
                                        <p:tav tm="100000">
                                          <p:val>
                                            <p:strVal val="#ppt_h"/>
                                          </p:val>
                                        </p:tav>
                                      </p:tavLst>
                                    </p:anim>
                                    <p:anim calcmode="lin" valueType="num">
                                      <p:cBhvr>
                                        <p:cTn id="74" dur="500" fill="hold"/>
                                        <p:tgtEl>
                                          <p:spTgt spid="8"/>
                                        </p:tgtEl>
                                        <p:attrNameLst>
                                          <p:attrName>style.rotation</p:attrName>
                                        </p:attrNameLst>
                                      </p:cBhvr>
                                      <p:tavLst>
                                        <p:tav tm="0">
                                          <p:val>
                                            <p:fltVal val="360"/>
                                          </p:val>
                                        </p:tav>
                                        <p:tav tm="100000">
                                          <p:val>
                                            <p:fltVal val="0"/>
                                          </p:val>
                                        </p:tav>
                                      </p:tavLst>
                                    </p:anim>
                                    <p:animEffect transition="in" filter="fad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500" fill="hold"/>
                                        <p:tgtEl>
                                          <p:spTgt spid="21"/>
                                        </p:tgtEl>
                                        <p:attrNameLst>
                                          <p:attrName>ppt_w</p:attrName>
                                        </p:attrNameLst>
                                      </p:cBhvr>
                                      <p:tavLst>
                                        <p:tav tm="0">
                                          <p:val>
                                            <p:fltVal val="0"/>
                                          </p:val>
                                        </p:tav>
                                        <p:tav tm="100000">
                                          <p:val>
                                            <p:strVal val="#ppt_w"/>
                                          </p:val>
                                        </p:tav>
                                      </p:tavLst>
                                    </p:anim>
                                    <p:anim calcmode="lin" valueType="num">
                                      <p:cBhvr>
                                        <p:cTn id="81" dur="500" fill="hold"/>
                                        <p:tgtEl>
                                          <p:spTgt spid="21"/>
                                        </p:tgtEl>
                                        <p:attrNameLst>
                                          <p:attrName>ppt_h</p:attrName>
                                        </p:attrNameLst>
                                      </p:cBhvr>
                                      <p:tavLst>
                                        <p:tav tm="0">
                                          <p:val>
                                            <p:fltVal val="0"/>
                                          </p:val>
                                        </p:tav>
                                        <p:tav tm="100000">
                                          <p:val>
                                            <p:strVal val="#ppt_h"/>
                                          </p:val>
                                        </p:tav>
                                      </p:tavLst>
                                    </p:anim>
                                    <p:animEffect transition="in" filter="fade">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49" presetClass="entr" presetSubtype="0" decel="100000" fill="hold" nodeType="click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p:cTn id="87" dur="500" fill="hold"/>
                                        <p:tgtEl>
                                          <p:spTgt spid="9"/>
                                        </p:tgtEl>
                                        <p:attrNameLst>
                                          <p:attrName>ppt_w</p:attrName>
                                        </p:attrNameLst>
                                      </p:cBhvr>
                                      <p:tavLst>
                                        <p:tav tm="0">
                                          <p:val>
                                            <p:fltVal val="0"/>
                                          </p:val>
                                        </p:tav>
                                        <p:tav tm="100000">
                                          <p:val>
                                            <p:strVal val="#ppt_w"/>
                                          </p:val>
                                        </p:tav>
                                      </p:tavLst>
                                    </p:anim>
                                    <p:anim calcmode="lin" valueType="num">
                                      <p:cBhvr>
                                        <p:cTn id="88" dur="500" fill="hold"/>
                                        <p:tgtEl>
                                          <p:spTgt spid="9"/>
                                        </p:tgtEl>
                                        <p:attrNameLst>
                                          <p:attrName>ppt_h</p:attrName>
                                        </p:attrNameLst>
                                      </p:cBhvr>
                                      <p:tavLst>
                                        <p:tav tm="0">
                                          <p:val>
                                            <p:fltVal val="0"/>
                                          </p:val>
                                        </p:tav>
                                        <p:tav tm="100000">
                                          <p:val>
                                            <p:strVal val="#ppt_h"/>
                                          </p:val>
                                        </p:tav>
                                      </p:tavLst>
                                    </p:anim>
                                    <p:anim calcmode="lin" valueType="num">
                                      <p:cBhvr>
                                        <p:cTn id="89" dur="500" fill="hold"/>
                                        <p:tgtEl>
                                          <p:spTgt spid="9"/>
                                        </p:tgtEl>
                                        <p:attrNameLst>
                                          <p:attrName>style.rotation</p:attrName>
                                        </p:attrNameLst>
                                      </p:cBhvr>
                                      <p:tavLst>
                                        <p:tav tm="0">
                                          <p:val>
                                            <p:fltVal val="360"/>
                                          </p:val>
                                        </p:tav>
                                        <p:tav tm="100000">
                                          <p:val>
                                            <p:fltVal val="0"/>
                                          </p:val>
                                        </p:tav>
                                      </p:tavLst>
                                    </p:anim>
                                    <p:animEffect transition="in" filter="fade">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p:cTn id="95" dur="500" fill="hold"/>
                                        <p:tgtEl>
                                          <p:spTgt spid="24"/>
                                        </p:tgtEl>
                                        <p:attrNameLst>
                                          <p:attrName>ppt_w</p:attrName>
                                        </p:attrNameLst>
                                      </p:cBhvr>
                                      <p:tavLst>
                                        <p:tav tm="0">
                                          <p:val>
                                            <p:fltVal val="0"/>
                                          </p:val>
                                        </p:tav>
                                        <p:tav tm="100000">
                                          <p:val>
                                            <p:strVal val="#ppt_w"/>
                                          </p:val>
                                        </p:tav>
                                      </p:tavLst>
                                    </p:anim>
                                    <p:anim calcmode="lin" valueType="num">
                                      <p:cBhvr>
                                        <p:cTn id="96" dur="500" fill="hold"/>
                                        <p:tgtEl>
                                          <p:spTgt spid="24"/>
                                        </p:tgtEl>
                                        <p:attrNameLst>
                                          <p:attrName>ppt_h</p:attrName>
                                        </p:attrNameLst>
                                      </p:cBhvr>
                                      <p:tavLst>
                                        <p:tav tm="0">
                                          <p:val>
                                            <p:fltVal val="0"/>
                                          </p:val>
                                        </p:tav>
                                        <p:tav tm="100000">
                                          <p:val>
                                            <p:strVal val="#ppt_h"/>
                                          </p:val>
                                        </p:tav>
                                      </p:tavLst>
                                    </p:anim>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49" presetClass="entr" presetSubtype="0" decel="100000" fill="hold" nodeType="clickEffect">
                                  <p:stCondLst>
                                    <p:cond delay="0"/>
                                  </p:stCondLst>
                                  <p:childTnLst>
                                    <p:set>
                                      <p:cBhvr>
                                        <p:cTn id="101" dur="1" fill="hold">
                                          <p:stCondLst>
                                            <p:cond delay="0"/>
                                          </p:stCondLst>
                                        </p:cTn>
                                        <p:tgtEl>
                                          <p:spTgt spid="30"/>
                                        </p:tgtEl>
                                        <p:attrNameLst>
                                          <p:attrName>style.visibility</p:attrName>
                                        </p:attrNameLst>
                                      </p:cBhvr>
                                      <p:to>
                                        <p:strVal val="visible"/>
                                      </p:to>
                                    </p:set>
                                    <p:anim calcmode="lin" valueType="num">
                                      <p:cBhvr>
                                        <p:cTn id="102" dur="500" fill="hold"/>
                                        <p:tgtEl>
                                          <p:spTgt spid="30"/>
                                        </p:tgtEl>
                                        <p:attrNameLst>
                                          <p:attrName>ppt_w</p:attrName>
                                        </p:attrNameLst>
                                      </p:cBhvr>
                                      <p:tavLst>
                                        <p:tav tm="0">
                                          <p:val>
                                            <p:fltVal val="0"/>
                                          </p:val>
                                        </p:tav>
                                        <p:tav tm="100000">
                                          <p:val>
                                            <p:strVal val="#ppt_w"/>
                                          </p:val>
                                        </p:tav>
                                      </p:tavLst>
                                    </p:anim>
                                    <p:anim calcmode="lin" valueType="num">
                                      <p:cBhvr>
                                        <p:cTn id="103" dur="500" fill="hold"/>
                                        <p:tgtEl>
                                          <p:spTgt spid="30"/>
                                        </p:tgtEl>
                                        <p:attrNameLst>
                                          <p:attrName>ppt_h</p:attrName>
                                        </p:attrNameLst>
                                      </p:cBhvr>
                                      <p:tavLst>
                                        <p:tav tm="0">
                                          <p:val>
                                            <p:fltVal val="0"/>
                                          </p:val>
                                        </p:tav>
                                        <p:tav tm="100000">
                                          <p:val>
                                            <p:strVal val="#ppt_h"/>
                                          </p:val>
                                        </p:tav>
                                      </p:tavLst>
                                    </p:anim>
                                    <p:anim calcmode="lin" valueType="num">
                                      <p:cBhvr>
                                        <p:cTn id="104" dur="500" fill="hold"/>
                                        <p:tgtEl>
                                          <p:spTgt spid="30"/>
                                        </p:tgtEl>
                                        <p:attrNameLst>
                                          <p:attrName>style.rotation</p:attrName>
                                        </p:attrNameLst>
                                      </p:cBhvr>
                                      <p:tavLst>
                                        <p:tav tm="0">
                                          <p:val>
                                            <p:fltVal val="360"/>
                                          </p:val>
                                        </p:tav>
                                        <p:tav tm="100000">
                                          <p:val>
                                            <p:fltVal val="0"/>
                                          </p:val>
                                        </p:tav>
                                      </p:tavLst>
                                    </p:anim>
                                    <p:animEffect transition="in" filter="fade">
                                      <p:cBhvr>
                                        <p:cTn id="105" dur="500"/>
                                        <p:tgtEl>
                                          <p:spTgt spid="30"/>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27"/>
                                        </p:tgtEl>
                                        <p:attrNameLst>
                                          <p:attrName>style.visibility</p:attrName>
                                        </p:attrNameLst>
                                      </p:cBhvr>
                                      <p:to>
                                        <p:strVal val="visible"/>
                                      </p:to>
                                    </p:set>
                                    <p:anim calcmode="lin" valueType="num">
                                      <p:cBhvr>
                                        <p:cTn id="110" dur="500" fill="hold"/>
                                        <p:tgtEl>
                                          <p:spTgt spid="27"/>
                                        </p:tgtEl>
                                        <p:attrNameLst>
                                          <p:attrName>ppt_w</p:attrName>
                                        </p:attrNameLst>
                                      </p:cBhvr>
                                      <p:tavLst>
                                        <p:tav tm="0">
                                          <p:val>
                                            <p:fltVal val="0"/>
                                          </p:val>
                                        </p:tav>
                                        <p:tav tm="100000">
                                          <p:val>
                                            <p:strVal val="#ppt_w"/>
                                          </p:val>
                                        </p:tav>
                                      </p:tavLst>
                                    </p:anim>
                                    <p:anim calcmode="lin" valueType="num">
                                      <p:cBhvr>
                                        <p:cTn id="111" dur="500" fill="hold"/>
                                        <p:tgtEl>
                                          <p:spTgt spid="27"/>
                                        </p:tgtEl>
                                        <p:attrNameLst>
                                          <p:attrName>ppt_h</p:attrName>
                                        </p:attrNameLst>
                                      </p:cBhvr>
                                      <p:tavLst>
                                        <p:tav tm="0">
                                          <p:val>
                                            <p:fltVal val="0"/>
                                          </p:val>
                                        </p:tav>
                                        <p:tav tm="100000">
                                          <p:val>
                                            <p:strVal val="#ppt_h"/>
                                          </p:val>
                                        </p:tav>
                                      </p:tavLst>
                                    </p:anim>
                                    <p:animEffect transition="in" filter="fade">
                                      <p:cBhvr>
                                        <p:cTn id="1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18" grpId="0"/>
      <p:bldP spid="21" grpId="0"/>
      <p:bldP spid="24"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2070338" y="1339144"/>
            <a:ext cx="4076536" cy="4076536"/>
          </a:xfrm>
          <a:prstGeom prst="ellipse">
            <a:avLst/>
          </a:prstGeom>
          <a:noFill/>
          <a:ln>
            <a:solidFill>
              <a:srgbClr val="FF8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35414"/>
            <a:ext cx="2094220" cy="1822585"/>
          </a:xfrm>
          <a:prstGeom prst="rect">
            <a:avLst/>
          </a:prstGeom>
        </p:spPr>
      </p:pic>
      <p:grpSp>
        <p:nvGrpSpPr>
          <p:cNvPr id="8" name="组合 7"/>
          <p:cNvGrpSpPr/>
          <p:nvPr/>
        </p:nvGrpSpPr>
        <p:grpSpPr>
          <a:xfrm>
            <a:off x="4500799" y="1032259"/>
            <a:ext cx="1041614" cy="1041614"/>
            <a:chOff x="4500799" y="1032259"/>
            <a:chExt cx="1041614" cy="1041614"/>
          </a:xfrm>
        </p:grpSpPr>
        <p:sp>
          <p:nvSpPr>
            <p:cNvPr id="5" name="椭圆 4"/>
            <p:cNvSpPr/>
            <p:nvPr/>
          </p:nvSpPr>
          <p:spPr>
            <a:xfrm>
              <a:off x="4500799" y="103225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4624094" y="1159081"/>
              <a:ext cx="800219" cy="830997"/>
            </a:xfrm>
            <a:prstGeom prst="rect">
              <a:avLst/>
            </a:prstGeom>
            <a:noFill/>
          </p:spPr>
          <p:txBody>
            <a:bodyPr wrap="none" rtlCol="0">
              <a:spAutoFit/>
            </a:bodyPr>
            <a:lstStyle/>
            <a:p>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心理</a:t>
              </a:r>
              <a:endParaRPr lang="en-US" altLang="zh-CN"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a:p>
              <a:r>
                <a:rPr lang="zh-CN" altLang="en-US" sz="24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分析</a:t>
              </a:r>
            </a:p>
          </p:txBody>
        </p:sp>
      </p:grpSp>
      <p:grpSp>
        <p:nvGrpSpPr>
          <p:cNvPr id="9" name="组合 8"/>
          <p:cNvGrpSpPr/>
          <p:nvPr/>
        </p:nvGrpSpPr>
        <p:grpSpPr>
          <a:xfrm>
            <a:off x="5364426" y="2004949"/>
            <a:ext cx="1041614" cy="1041614"/>
            <a:chOff x="5364426" y="2004949"/>
            <a:chExt cx="1041614" cy="1041614"/>
          </a:xfrm>
        </p:grpSpPr>
        <p:sp>
          <p:nvSpPr>
            <p:cNvPr id="17" name="椭圆 16"/>
            <p:cNvSpPr/>
            <p:nvPr/>
          </p:nvSpPr>
          <p:spPr>
            <a:xfrm>
              <a:off x="5364426" y="200494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487721" y="2131771"/>
              <a:ext cx="800219" cy="830997"/>
            </a:xfrm>
            <a:prstGeom prst="rect">
              <a:avLst/>
            </a:prstGeom>
            <a:noFill/>
          </p:spPr>
          <p:txBody>
            <a:bodyPr wrap="none" rtlCol="0">
              <a:spAutoFit/>
            </a:bodyPr>
            <a:lstStyle/>
            <a:p>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本班</a:t>
              </a:r>
              <a:endParaRPr lang="en-US" altLang="zh-CN"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a:p>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特点</a:t>
              </a:r>
              <a:endParaRPr lang="zh-CN" altLang="en-US" sz="24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grpSp>
        <p:nvGrpSpPr>
          <p:cNvPr id="10" name="组合 9"/>
          <p:cNvGrpSpPr/>
          <p:nvPr/>
        </p:nvGrpSpPr>
        <p:grpSpPr>
          <a:xfrm>
            <a:off x="5623592" y="3180606"/>
            <a:ext cx="1041614" cy="1041614"/>
            <a:chOff x="5623592" y="3180606"/>
            <a:chExt cx="1041614" cy="1041614"/>
          </a:xfrm>
        </p:grpSpPr>
        <p:sp>
          <p:nvSpPr>
            <p:cNvPr id="21" name="椭圆 20"/>
            <p:cNvSpPr/>
            <p:nvPr/>
          </p:nvSpPr>
          <p:spPr>
            <a:xfrm>
              <a:off x="5623592" y="3180606"/>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5746887" y="3307428"/>
              <a:ext cx="800219" cy="830997"/>
            </a:xfrm>
            <a:prstGeom prst="rect">
              <a:avLst/>
            </a:prstGeom>
            <a:noFill/>
          </p:spPr>
          <p:txBody>
            <a:bodyPr wrap="none" rtlCol="0">
              <a:spAutoFit/>
            </a:bodyPr>
            <a:lstStyle/>
            <a:p>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成长</a:t>
              </a:r>
              <a:endParaRPr lang="en-US" altLang="zh-CN"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a:p>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情况</a:t>
              </a:r>
              <a:endParaRPr lang="zh-CN" altLang="en-US" sz="24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grpSp>
        <p:nvGrpSpPr>
          <p:cNvPr id="14" name="组合 13"/>
          <p:cNvGrpSpPr/>
          <p:nvPr/>
        </p:nvGrpSpPr>
        <p:grpSpPr>
          <a:xfrm>
            <a:off x="4828533" y="4240023"/>
            <a:ext cx="1107996" cy="1041614"/>
            <a:chOff x="4828533" y="4240023"/>
            <a:chExt cx="1107996" cy="1041614"/>
          </a:xfrm>
        </p:grpSpPr>
        <p:sp>
          <p:nvSpPr>
            <p:cNvPr id="22" name="椭圆 21"/>
            <p:cNvSpPr/>
            <p:nvPr/>
          </p:nvSpPr>
          <p:spPr>
            <a:xfrm>
              <a:off x="4861724" y="4240023"/>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4828533" y="4343953"/>
              <a:ext cx="1107996" cy="830997"/>
            </a:xfrm>
            <a:prstGeom prst="rect">
              <a:avLst/>
            </a:prstGeom>
            <a:noFill/>
          </p:spPr>
          <p:txBody>
            <a:bodyPr wrap="none" rtlCol="0">
              <a:spAutoFit/>
            </a:bodyPr>
            <a:lstStyle/>
            <a:p>
              <a:pPr algn="ctr"/>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问题</a:t>
              </a:r>
              <a:endParaRPr lang="en-US" altLang="zh-CN"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a:p>
              <a:pPr algn="ctr"/>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及不足</a:t>
              </a:r>
              <a:endParaRPr lang="zh-CN" altLang="en-US" sz="24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sp>
        <p:nvSpPr>
          <p:cNvPr id="23" name="文本框 22"/>
          <p:cNvSpPr txBox="1"/>
          <p:nvPr/>
        </p:nvSpPr>
        <p:spPr>
          <a:xfrm>
            <a:off x="5903338" y="999705"/>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4" name="文本框 23"/>
          <p:cNvSpPr txBox="1"/>
          <p:nvPr/>
        </p:nvSpPr>
        <p:spPr>
          <a:xfrm>
            <a:off x="6665206" y="2144552"/>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5" name="文本框 24"/>
          <p:cNvSpPr txBox="1"/>
          <p:nvPr/>
        </p:nvSpPr>
        <p:spPr>
          <a:xfrm>
            <a:off x="6855147" y="3427139"/>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6" name="文本框 25"/>
          <p:cNvSpPr txBox="1"/>
          <p:nvPr/>
        </p:nvSpPr>
        <p:spPr>
          <a:xfrm>
            <a:off x="6144399" y="4571757"/>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pic>
        <p:nvPicPr>
          <p:cNvPr id="4" name="图片 3"/>
          <p:cNvPicPr>
            <a:picLocks noChangeAspect="1"/>
          </p:cNvPicPr>
          <p:nvPr/>
        </p:nvPicPr>
        <p:blipFill>
          <a:blip r:embed="rId5"/>
          <a:stretch>
            <a:fillRect/>
          </a:stretch>
        </p:blipFill>
        <p:spPr>
          <a:xfrm>
            <a:off x="1241414" y="2225392"/>
            <a:ext cx="3928552" cy="2403493"/>
          </a:xfrm>
          <a:prstGeom prst="rect">
            <a:avLst/>
          </a:prstGeom>
        </p:spPr>
      </p:pic>
    </p:spTree>
    <p:extLst>
      <p:ext uri="{BB962C8B-B14F-4D97-AF65-F5344CB8AC3E}">
        <p14:creationId xmlns:p14="http://schemas.microsoft.com/office/powerpoint/2010/main" val="345794791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42"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Scale>
                                      <p:cBhvr>
                                        <p:cTn id="2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8"/>
                                        </p:tgtEl>
                                        <p:attrNameLst>
                                          <p:attrName>ppt_x</p:attrName>
                                          <p:attrName>ppt_y</p:attrName>
                                        </p:attrNameLst>
                                      </p:cBhvr>
                                    </p:animMotion>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Scale>
                                      <p:cBhvr>
                                        <p:cTn id="3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9"/>
                                        </p:tgtEl>
                                        <p:attrNameLst>
                                          <p:attrName>ppt_x</p:attrName>
                                          <p:attrName>ppt_y</p:attrName>
                                        </p:attrNameLst>
                                      </p:cBhvr>
                                    </p:animMotion>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Scale>
                                      <p:cBhvr>
                                        <p:cTn id="39"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0"/>
                                        </p:tgtEl>
                                        <p:attrNameLst>
                                          <p:attrName>ppt_x</p:attrName>
                                          <p:attrName>ppt_y</p:attrName>
                                        </p:attrNameLst>
                                      </p:cBhvr>
                                    </p:animMotion>
                                    <p:animEffect transition="in" filter="fade">
                                      <p:cBhvr>
                                        <p:cTn id="41" dur="1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2"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Scale>
                                      <p:cBhvr>
                                        <p:cTn id="46"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14"/>
                                        </p:tgtEl>
                                        <p:attrNameLst>
                                          <p:attrName>ppt_x</p:attrName>
                                          <p:attrName>ppt_y</p:attrName>
                                        </p:attrNameLst>
                                      </p:cBhvr>
                                    </p:animMotion>
                                    <p:animEffect transition="in" filter="fade">
                                      <p:cBhvr>
                                        <p:cTn id="48" dur="1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left)">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p:bldP spid="24"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35414"/>
            <a:ext cx="2094220" cy="1822585"/>
          </a:xfrm>
          <a:prstGeom prst="rect">
            <a:avLst/>
          </a:prstGeom>
        </p:spPr>
      </p:pic>
      <p:sp>
        <p:nvSpPr>
          <p:cNvPr id="18" name="文本框 17"/>
          <p:cNvSpPr txBox="1"/>
          <p:nvPr/>
        </p:nvSpPr>
        <p:spPr>
          <a:xfrm>
            <a:off x="4954302" y="315128"/>
            <a:ext cx="2646878" cy="830997"/>
          </a:xfrm>
          <a:prstGeom prst="rect">
            <a:avLst/>
          </a:prstGeom>
          <a:noFill/>
        </p:spPr>
        <p:txBody>
          <a:bodyPr wrap="none" rtlCol="0">
            <a:spAutoFit/>
          </a:bodyPr>
          <a:lstStyle/>
          <a:p>
            <a:r>
              <a:rPr lang="zh-CN" altLang="en-US" sz="4800"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基本情况</a:t>
            </a:r>
            <a:endParaRPr lang="zh-CN" altLang="en-US" sz="4800"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nvGrpSpPr>
          <p:cNvPr id="7" name="组合 6"/>
          <p:cNvGrpSpPr/>
          <p:nvPr/>
        </p:nvGrpSpPr>
        <p:grpSpPr>
          <a:xfrm>
            <a:off x="3714900" y="315128"/>
            <a:ext cx="5125682" cy="662207"/>
            <a:chOff x="3714900" y="315128"/>
            <a:chExt cx="5125682" cy="662207"/>
          </a:xfrm>
        </p:grpSpPr>
        <p:pic>
          <p:nvPicPr>
            <p:cNvPr id="19" name="图片 18"/>
            <p:cNvPicPr>
              <a:picLocks noChangeAspect="1"/>
            </p:cNvPicPr>
            <p:nvPr/>
          </p:nvPicPr>
          <p:blipFill>
            <a:blip r:embed="rId5"/>
            <a:stretch>
              <a:fillRect/>
            </a:stretch>
          </p:blipFill>
          <p:spPr>
            <a:xfrm>
              <a:off x="3714900" y="315128"/>
              <a:ext cx="1239402" cy="662207"/>
            </a:xfrm>
            <a:prstGeom prst="rect">
              <a:avLst/>
            </a:prstGeom>
          </p:spPr>
        </p:pic>
        <p:pic>
          <p:nvPicPr>
            <p:cNvPr id="20" name="图片 19"/>
            <p:cNvPicPr>
              <a:picLocks noChangeAspect="1"/>
            </p:cNvPicPr>
            <p:nvPr/>
          </p:nvPicPr>
          <p:blipFill>
            <a:blip r:embed="rId5"/>
            <a:stretch>
              <a:fillRect/>
            </a:stretch>
          </p:blipFill>
          <p:spPr>
            <a:xfrm flipH="1">
              <a:off x="7601180" y="315128"/>
              <a:ext cx="1239402" cy="662207"/>
            </a:xfrm>
            <a:prstGeom prst="rect">
              <a:avLst/>
            </a:prstGeom>
          </p:spPr>
        </p:pic>
      </p:grpSp>
      <p:pic>
        <p:nvPicPr>
          <p:cNvPr id="5" name="图片 4"/>
          <p:cNvPicPr>
            <a:picLocks noChangeAspect="1"/>
          </p:cNvPicPr>
          <p:nvPr/>
        </p:nvPicPr>
        <p:blipFill>
          <a:blip r:embed="rId6"/>
          <a:stretch>
            <a:fillRect/>
          </a:stretch>
        </p:blipFill>
        <p:spPr>
          <a:xfrm>
            <a:off x="876950" y="2791079"/>
            <a:ext cx="328798" cy="366736"/>
          </a:xfrm>
          <a:prstGeom prst="rect">
            <a:avLst/>
          </a:prstGeom>
        </p:spPr>
      </p:pic>
      <p:sp>
        <p:nvSpPr>
          <p:cNvPr id="10" name="文本框 9"/>
          <p:cNvSpPr txBox="1"/>
          <p:nvPr/>
        </p:nvSpPr>
        <p:spPr>
          <a:xfrm>
            <a:off x="1220263" y="2781443"/>
            <a:ext cx="2554513"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pic>
        <p:nvPicPr>
          <p:cNvPr id="11" name="图片 10"/>
          <p:cNvPicPr>
            <a:picLocks noChangeAspect="1"/>
          </p:cNvPicPr>
          <p:nvPr/>
        </p:nvPicPr>
        <p:blipFill>
          <a:blip r:embed="rId6"/>
          <a:stretch>
            <a:fillRect/>
          </a:stretch>
        </p:blipFill>
        <p:spPr>
          <a:xfrm>
            <a:off x="876950" y="3879650"/>
            <a:ext cx="328798" cy="366736"/>
          </a:xfrm>
          <a:prstGeom prst="rect">
            <a:avLst/>
          </a:prstGeom>
        </p:spPr>
      </p:pic>
      <p:sp>
        <p:nvSpPr>
          <p:cNvPr id="12" name="文本框 11"/>
          <p:cNvSpPr txBox="1"/>
          <p:nvPr/>
        </p:nvSpPr>
        <p:spPr>
          <a:xfrm>
            <a:off x="1220263" y="3870014"/>
            <a:ext cx="2554513"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pic>
        <p:nvPicPr>
          <p:cNvPr id="15" name="图片 14"/>
          <p:cNvPicPr>
            <a:picLocks noChangeAspect="1"/>
          </p:cNvPicPr>
          <p:nvPr/>
        </p:nvPicPr>
        <p:blipFill>
          <a:blip r:embed="rId6"/>
          <a:stretch>
            <a:fillRect/>
          </a:stretch>
        </p:blipFill>
        <p:spPr>
          <a:xfrm>
            <a:off x="8665029" y="2791079"/>
            <a:ext cx="328798" cy="366736"/>
          </a:xfrm>
          <a:prstGeom prst="rect">
            <a:avLst/>
          </a:prstGeom>
        </p:spPr>
      </p:pic>
      <p:sp>
        <p:nvSpPr>
          <p:cNvPr id="16" name="文本框 15"/>
          <p:cNvSpPr txBox="1"/>
          <p:nvPr/>
        </p:nvSpPr>
        <p:spPr>
          <a:xfrm>
            <a:off x="9008342" y="2781443"/>
            <a:ext cx="2554513"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pic>
        <p:nvPicPr>
          <p:cNvPr id="17" name="图片 16"/>
          <p:cNvPicPr>
            <a:picLocks noChangeAspect="1"/>
          </p:cNvPicPr>
          <p:nvPr/>
        </p:nvPicPr>
        <p:blipFill>
          <a:blip r:embed="rId6"/>
          <a:stretch>
            <a:fillRect/>
          </a:stretch>
        </p:blipFill>
        <p:spPr>
          <a:xfrm>
            <a:off x="8665029" y="3879650"/>
            <a:ext cx="328798" cy="366736"/>
          </a:xfrm>
          <a:prstGeom prst="rect">
            <a:avLst/>
          </a:prstGeom>
        </p:spPr>
      </p:pic>
      <p:sp>
        <p:nvSpPr>
          <p:cNvPr id="21" name="文本框 20"/>
          <p:cNvSpPr txBox="1"/>
          <p:nvPr/>
        </p:nvSpPr>
        <p:spPr>
          <a:xfrm>
            <a:off x="9008342" y="3870014"/>
            <a:ext cx="2554513"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pic>
        <p:nvPicPr>
          <p:cNvPr id="6" name="图片 5"/>
          <p:cNvPicPr>
            <a:picLocks noChangeAspect="1"/>
          </p:cNvPicPr>
          <p:nvPr/>
        </p:nvPicPr>
        <p:blipFill>
          <a:blip r:embed="rId7"/>
          <a:stretch>
            <a:fillRect/>
          </a:stretch>
        </p:blipFill>
        <p:spPr>
          <a:xfrm>
            <a:off x="4107621" y="2021143"/>
            <a:ext cx="3881250" cy="4083750"/>
          </a:xfrm>
          <a:prstGeom prst="rect">
            <a:avLst/>
          </a:prstGeom>
        </p:spPr>
      </p:pic>
    </p:spTree>
    <p:extLst>
      <p:ext uri="{BB962C8B-B14F-4D97-AF65-F5344CB8AC3E}">
        <p14:creationId xmlns:p14="http://schemas.microsoft.com/office/powerpoint/2010/main" val="56331447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ppt_w</p:attrName>
                                        </p:attrNameLst>
                                      </p:cBhvr>
                                      <p:tavLst>
                                        <p:tav tm="0">
                                          <p:val>
                                            <p:fltVal val="0"/>
                                          </p:val>
                                        </p:tav>
                                        <p:tav tm="100000">
                                          <p:val>
                                            <p:strVal val="#ppt_w"/>
                                          </p:val>
                                        </p:tav>
                                      </p:tavLst>
                                    </p:anim>
                                    <p:anim calcmode="lin" valueType="num">
                                      <p:cBhvr>
                                        <p:cTn id="70" dur="500" fill="hold"/>
                                        <p:tgtEl>
                                          <p:spTgt spid="12"/>
                                        </p:tgtEl>
                                        <p:attrNameLst>
                                          <p:attrName>ppt_h</p:attrName>
                                        </p:attrNameLst>
                                      </p:cBhvr>
                                      <p:tavLst>
                                        <p:tav tm="0">
                                          <p:val>
                                            <p:fltVal val="0"/>
                                          </p:val>
                                        </p:tav>
                                        <p:tav tm="100000">
                                          <p:val>
                                            <p:strVal val="#ppt_h"/>
                                          </p:val>
                                        </p:tav>
                                      </p:tavLst>
                                    </p:anim>
                                    <p:animEffect transition="in" filter="fade">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fltVal val="0"/>
                                          </p:val>
                                        </p:tav>
                                        <p:tav tm="100000">
                                          <p:val>
                                            <p:strVal val="#ppt_h"/>
                                          </p:val>
                                        </p:tav>
                                      </p:tavLst>
                                    </p:anim>
                                    <p:animEffect transition="in" filter="fade">
                                      <p:cBhvr>
                                        <p:cTn id="8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P spid="12" grpId="0"/>
      <p:bldP spid="16"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2070338" y="1339144"/>
            <a:ext cx="4076536" cy="4076536"/>
          </a:xfrm>
          <a:prstGeom prst="ellipse">
            <a:avLst/>
          </a:prstGeom>
          <a:noFill/>
          <a:ln>
            <a:solidFill>
              <a:srgbClr val="FF8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35414"/>
            <a:ext cx="2094220" cy="1822585"/>
          </a:xfrm>
          <a:prstGeom prst="rect">
            <a:avLst/>
          </a:prstGeom>
        </p:spPr>
      </p:pic>
      <p:grpSp>
        <p:nvGrpSpPr>
          <p:cNvPr id="14" name="组合 13"/>
          <p:cNvGrpSpPr/>
          <p:nvPr/>
        </p:nvGrpSpPr>
        <p:grpSpPr>
          <a:xfrm>
            <a:off x="4500799" y="1032259"/>
            <a:ext cx="1041614" cy="1041614"/>
            <a:chOff x="4500799" y="1032259"/>
            <a:chExt cx="1041614" cy="1041614"/>
          </a:xfrm>
        </p:grpSpPr>
        <p:sp>
          <p:nvSpPr>
            <p:cNvPr id="5" name="椭圆 4"/>
            <p:cNvSpPr/>
            <p:nvPr/>
          </p:nvSpPr>
          <p:spPr>
            <a:xfrm>
              <a:off x="4500799" y="103225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4624094" y="1159081"/>
              <a:ext cx="800219" cy="830997"/>
            </a:xfrm>
            <a:prstGeom prst="rect">
              <a:avLst/>
            </a:prstGeom>
            <a:noFill/>
          </p:spPr>
          <p:txBody>
            <a:bodyPr wrap="none" rtlCol="0">
              <a:spAutoFit/>
            </a:bodyPr>
            <a:lstStyle/>
            <a:p>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标题</a:t>
              </a:r>
              <a:endParaRPr lang="en-US" altLang="zh-CN"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a:p>
              <a:r>
                <a:rPr lang="zh-CN" altLang="en-US" sz="24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文字</a:t>
              </a:r>
            </a:p>
          </p:txBody>
        </p:sp>
      </p:grpSp>
      <p:grpSp>
        <p:nvGrpSpPr>
          <p:cNvPr id="16" name="组合 15"/>
          <p:cNvGrpSpPr/>
          <p:nvPr/>
        </p:nvGrpSpPr>
        <p:grpSpPr>
          <a:xfrm>
            <a:off x="5364426" y="2004949"/>
            <a:ext cx="1041614" cy="1041614"/>
            <a:chOff x="5364426" y="2004949"/>
            <a:chExt cx="1041614" cy="1041614"/>
          </a:xfrm>
        </p:grpSpPr>
        <p:sp>
          <p:nvSpPr>
            <p:cNvPr id="17" name="椭圆 16"/>
            <p:cNvSpPr/>
            <p:nvPr/>
          </p:nvSpPr>
          <p:spPr>
            <a:xfrm>
              <a:off x="5364426" y="200494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487721" y="2131771"/>
              <a:ext cx="800219" cy="830997"/>
            </a:xfrm>
            <a:prstGeom prst="rect">
              <a:avLst/>
            </a:prstGeom>
            <a:noFill/>
          </p:spPr>
          <p:txBody>
            <a:bodyPr wrap="none" rtlCol="0">
              <a:spAutoFit/>
            </a:bodyPr>
            <a:lstStyle/>
            <a:p>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标题</a:t>
              </a:r>
              <a:endParaRPr lang="en-US" altLang="zh-CN"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a:p>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文字</a:t>
              </a:r>
              <a:endParaRPr lang="zh-CN" altLang="en-US" sz="24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grpSp>
        <p:nvGrpSpPr>
          <p:cNvPr id="20" name="组合 19"/>
          <p:cNvGrpSpPr/>
          <p:nvPr/>
        </p:nvGrpSpPr>
        <p:grpSpPr>
          <a:xfrm>
            <a:off x="4861724" y="4240023"/>
            <a:ext cx="1041614" cy="1041614"/>
            <a:chOff x="4861724" y="4240023"/>
            <a:chExt cx="1041614" cy="1041614"/>
          </a:xfrm>
        </p:grpSpPr>
        <p:sp>
          <p:nvSpPr>
            <p:cNvPr id="22" name="椭圆 21"/>
            <p:cNvSpPr/>
            <p:nvPr/>
          </p:nvSpPr>
          <p:spPr>
            <a:xfrm>
              <a:off x="4861724" y="4240023"/>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4982421" y="4343953"/>
              <a:ext cx="800219" cy="830997"/>
            </a:xfrm>
            <a:prstGeom prst="rect">
              <a:avLst/>
            </a:prstGeom>
            <a:noFill/>
          </p:spPr>
          <p:txBody>
            <a:bodyPr wrap="none" rtlCol="0">
              <a:spAutoFit/>
            </a:bodyPr>
            <a:lstStyle/>
            <a:p>
              <a:pPr algn="ctr"/>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标题</a:t>
              </a:r>
              <a:endParaRPr lang="en-US" altLang="zh-CN"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a:p>
              <a:pPr algn="ctr"/>
              <a:r>
                <a:rPr lang="zh-CN" altLang="en-US" sz="24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文字</a:t>
              </a:r>
            </a:p>
          </p:txBody>
        </p:sp>
      </p:grpSp>
      <p:sp>
        <p:nvSpPr>
          <p:cNvPr id="23" name="文本框 22"/>
          <p:cNvSpPr txBox="1"/>
          <p:nvPr/>
        </p:nvSpPr>
        <p:spPr>
          <a:xfrm>
            <a:off x="5903338" y="999705"/>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4" name="文本框 23"/>
          <p:cNvSpPr txBox="1"/>
          <p:nvPr/>
        </p:nvSpPr>
        <p:spPr>
          <a:xfrm>
            <a:off x="6665206" y="2144552"/>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5" name="文本框 24"/>
          <p:cNvSpPr txBox="1"/>
          <p:nvPr/>
        </p:nvSpPr>
        <p:spPr>
          <a:xfrm>
            <a:off x="6855147" y="3427139"/>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6" name="文本框 25"/>
          <p:cNvSpPr txBox="1"/>
          <p:nvPr/>
        </p:nvSpPr>
        <p:spPr>
          <a:xfrm>
            <a:off x="6144399" y="4571757"/>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grpSp>
        <p:nvGrpSpPr>
          <p:cNvPr id="19" name="组合 18"/>
          <p:cNvGrpSpPr/>
          <p:nvPr/>
        </p:nvGrpSpPr>
        <p:grpSpPr>
          <a:xfrm>
            <a:off x="5623592" y="3180606"/>
            <a:ext cx="1041614" cy="1041614"/>
            <a:chOff x="5623592" y="3180606"/>
            <a:chExt cx="1041614" cy="1041614"/>
          </a:xfrm>
        </p:grpSpPr>
        <p:sp>
          <p:nvSpPr>
            <p:cNvPr id="21" name="椭圆 20"/>
            <p:cNvSpPr/>
            <p:nvPr/>
          </p:nvSpPr>
          <p:spPr>
            <a:xfrm>
              <a:off x="5623592" y="3180606"/>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5744289" y="3296869"/>
              <a:ext cx="800219" cy="830997"/>
            </a:xfrm>
            <a:prstGeom prst="rect">
              <a:avLst/>
            </a:prstGeom>
            <a:noFill/>
          </p:spPr>
          <p:txBody>
            <a:bodyPr wrap="none" rtlCol="0">
              <a:spAutoFit/>
            </a:bodyPr>
            <a:lstStyle/>
            <a:p>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标题</a:t>
              </a:r>
              <a:endParaRPr lang="en-US" altLang="zh-CN"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a:p>
              <a:r>
                <a:rPr lang="zh-CN" altLang="en-US" sz="24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文字</a:t>
              </a:r>
            </a:p>
          </p:txBody>
        </p:sp>
      </p:grpSp>
      <p:pic>
        <p:nvPicPr>
          <p:cNvPr id="10" name="图片 9"/>
          <p:cNvPicPr>
            <a:picLocks noChangeAspect="1"/>
          </p:cNvPicPr>
          <p:nvPr/>
        </p:nvPicPr>
        <p:blipFill>
          <a:blip r:embed="rId5"/>
          <a:stretch>
            <a:fillRect/>
          </a:stretch>
        </p:blipFill>
        <p:spPr>
          <a:xfrm>
            <a:off x="1460587" y="1770785"/>
            <a:ext cx="3480325" cy="3284463"/>
          </a:xfrm>
          <a:prstGeom prst="rect">
            <a:avLst/>
          </a:prstGeom>
        </p:spPr>
      </p:pic>
    </p:spTree>
    <p:extLst>
      <p:ext uri="{BB962C8B-B14F-4D97-AF65-F5344CB8AC3E}">
        <p14:creationId xmlns:p14="http://schemas.microsoft.com/office/powerpoint/2010/main" val="30306062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Scale>
                                      <p:cBhvr>
                                        <p:cTn id="2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4"/>
                                        </p:tgtEl>
                                        <p:attrNameLst>
                                          <p:attrName>ppt_x</p:attrName>
                                          <p:attrName>ppt_y</p:attrName>
                                        </p:attrNameLst>
                                      </p:cBhvr>
                                    </p:animMotion>
                                    <p:animEffect transition="in" filter="fade">
                                      <p:cBhvr>
                                        <p:cTn id="29" dur="1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Scale>
                                      <p:cBhvr>
                                        <p:cTn id="34"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6"/>
                                        </p:tgtEl>
                                        <p:attrNameLst>
                                          <p:attrName>ppt_x</p:attrName>
                                          <p:attrName>ppt_y</p:attrName>
                                        </p:attrNameLst>
                                      </p:cBhvr>
                                    </p:animMotion>
                                    <p:animEffect transition="in" filter="fade">
                                      <p:cBhvr>
                                        <p:cTn id="36" dur="1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Scale>
                                      <p:cBhvr>
                                        <p:cTn id="41"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19"/>
                                        </p:tgtEl>
                                        <p:attrNameLst>
                                          <p:attrName>ppt_x</p:attrName>
                                          <p:attrName>ppt_y</p:attrName>
                                        </p:attrNameLst>
                                      </p:cBhvr>
                                    </p:animMotion>
                                    <p:animEffect transition="in" filter="fade">
                                      <p:cBhvr>
                                        <p:cTn id="43" dur="10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52"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Scale>
                                      <p:cBhvr>
                                        <p:cTn id="48"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20"/>
                                        </p:tgtEl>
                                        <p:attrNameLst>
                                          <p:attrName>ppt_x</p:attrName>
                                          <p:attrName>ppt_y</p:attrName>
                                        </p:attrNameLst>
                                      </p:cBhvr>
                                    </p:animMotion>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left)">
                                      <p:cBhvr>
                                        <p:cTn id="7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910760" y="315128"/>
            <a:ext cx="2646878" cy="830997"/>
          </a:xfrm>
          <a:prstGeom prst="rect">
            <a:avLst/>
          </a:prstGeom>
          <a:noFill/>
        </p:spPr>
        <p:txBody>
          <a:bodyPr wrap="none" rtlCol="0">
            <a:spAutoFit/>
          </a:bodyPr>
          <a:lstStyle/>
          <a:p>
            <a:r>
              <a:rPr lang="zh-CN" altLang="en-US" sz="4800"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输入内容</a:t>
            </a:r>
            <a:endParaRPr lang="zh-CN" altLang="en-US" sz="4800"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nvGrpSpPr>
          <p:cNvPr id="6" name="组合 5"/>
          <p:cNvGrpSpPr/>
          <p:nvPr/>
        </p:nvGrpSpPr>
        <p:grpSpPr>
          <a:xfrm>
            <a:off x="3671358" y="315128"/>
            <a:ext cx="5242460" cy="662207"/>
            <a:chOff x="3671358" y="315128"/>
            <a:chExt cx="5242460" cy="662207"/>
          </a:xfrm>
        </p:grpSpPr>
        <p:pic>
          <p:nvPicPr>
            <p:cNvPr id="19" name="图片 18"/>
            <p:cNvPicPr>
              <a:picLocks noChangeAspect="1"/>
            </p:cNvPicPr>
            <p:nvPr/>
          </p:nvPicPr>
          <p:blipFill>
            <a:blip r:embed="rId5"/>
            <a:stretch>
              <a:fillRect/>
            </a:stretch>
          </p:blipFill>
          <p:spPr>
            <a:xfrm>
              <a:off x="3671358" y="315128"/>
              <a:ext cx="1239402" cy="662207"/>
            </a:xfrm>
            <a:prstGeom prst="rect">
              <a:avLst/>
            </a:prstGeom>
          </p:spPr>
        </p:pic>
        <p:pic>
          <p:nvPicPr>
            <p:cNvPr id="20" name="图片 19"/>
            <p:cNvPicPr>
              <a:picLocks noChangeAspect="1"/>
            </p:cNvPicPr>
            <p:nvPr/>
          </p:nvPicPr>
          <p:blipFill>
            <a:blip r:embed="rId5"/>
            <a:stretch>
              <a:fillRect/>
            </a:stretch>
          </p:blipFill>
          <p:spPr>
            <a:xfrm flipH="1">
              <a:off x="7674416" y="315128"/>
              <a:ext cx="1239402" cy="662207"/>
            </a:xfrm>
            <a:prstGeom prst="rect">
              <a:avLst/>
            </a:prstGeom>
          </p:spPr>
        </p:pic>
      </p:grpSp>
      <p:pic>
        <p:nvPicPr>
          <p:cNvPr id="5" name="图片 4"/>
          <p:cNvPicPr>
            <a:picLocks noChangeAspect="1"/>
          </p:cNvPicPr>
          <p:nvPr/>
        </p:nvPicPr>
        <p:blipFill>
          <a:blip r:embed="rId6"/>
          <a:stretch>
            <a:fillRect/>
          </a:stretch>
        </p:blipFill>
        <p:spPr>
          <a:xfrm>
            <a:off x="2161773" y="2190461"/>
            <a:ext cx="1786114" cy="1320503"/>
          </a:xfrm>
          <a:prstGeom prst="rect">
            <a:avLst/>
          </a:prstGeom>
        </p:spPr>
      </p:pic>
      <p:sp>
        <p:nvSpPr>
          <p:cNvPr id="24" name="文本框 23"/>
          <p:cNvSpPr txBox="1"/>
          <p:nvPr/>
        </p:nvSpPr>
        <p:spPr>
          <a:xfrm>
            <a:off x="1736546" y="3747785"/>
            <a:ext cx="2554513"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pic>
        <p:nvPicPr>
          <p:cNvPr id="28" name="图片 27"/>
          <p:cNvPicPr>
            <a:picLocks noChangeAspect="1"/>
          </p:cNvPicPr>
          <p:nvPr/>
        </p:nvPicPr>
        <p:blipFill>
          <a:blip r:embed="rId6"/>
          <a:stretch>
            <a:fillRect/>
          </a:stretch>
        </p:blipFill>
        <p:spPr>
          <a:xfrm>
            <a:off x="5050116" y="2190461"/>
            <a:ext cx="1786114" cy="1320503"/>
          </a:xfrm>
          <a:prstGeom prst="rect">
            <a:avLst/>
          </a:prstGeom>
        </p:spPr>
      </p:pic>
      <p:sp>
        <p:nvSpPr>
          <p:cNvPr id="35" name="文本框 34"/>
          <p:cNvSpPr txBox="1"/>
          <p:nvPr/>
        </p:nvSpPr>
        <p:spPr>
          <a:xfrm>
            <a:off x="4624889" y="3747785"/>
            <a:ext cx="2554513"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pic>
        <p:nvPicPr>
          <p:cNvPr id="36" name="图片 35"/>
          <p:cNvPicPr>
            <a:picLocks noChangeAspect="1"/>
          </p:cNvPicPr>
          <p:nvPr/>
        </p:nvPicPr>
        <p:blipFill>
          <a:blip r:embed="rId6"/>
          <a:stretch>
            <a:fillRect/>
          </a:stretch>
        </p:blipFill>
        <p:spPr>
          <a:xfrm>
            <a:off x="8020761" y="2190461"/>
            <a:ext cx="1786114" cy="1320503"/>
          </a:xfrm>
          <a:prstGeom prst="rect">
            <a:avLst/>
          </a:prstGeom>
        </p:spPr>
      </p:pic>
      <p:sp>
        <p:nvSpPr>
          <p:cNvPr id="37" name="文本框 36"/>
          <p:cNvSpPr txBox="1"/>
          <p:nvPr/>
        </p:nvSpPr>
        <p:spPr>
          <a:xfrm>
            <a:off x="7595534" y="3747785"/>
            <a:ext cx="2554513" cy="819455"/>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Tree>
    <p:extLst>
      <p:ext uri="{BB962C8B-B14F-4D97-AF65-F5344CB8AC3E}">
        <p14:creationId xmlns:p14="http://schemas.microsoft.com/office/powerpoint/2010/main" val="379007315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anim calcmode="lin" valueType="num">
                                      <p:cBhvr>
                                        <p:cTn id="40" dur="1000" fill="hold"/>
                                        <p:tgtEl>
                                          <p:spTgt spid="28"/>
                                        </p:tgtEl>
                                        <p:attrNameLst>
                                          <p:attrName>ppt_x</p:attrName>
                                        </p:attrNameLst>
                                      </p:cBhvr>
                                      <p:tavLst>
                                        <p:tav tm="0">
                                          <p:val>
                                            <p:strVal val="#ppt_x"/>
                                          </p:val>
                                        </p:tav>
                                        <p:tav tm="100000">
                                          <p:val>
                                            <p:strVal val="#ppt_x"/>
                                          </p:val>
                                        </p:tav>
                                      </p:tavLst>
                                    </p:anim>
                                    <p:anim calcmode="lin" valueType="num">
                                      <p:cBhvr>
                                        <p:cTn id="4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35"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910760" y="315128"/>
            <a:ext cx="2646878" cy="830997"/>
          </a:xfrm>
          <a:prstGeom prst="rect">
            <a:avLst/>
          </a:prstGeom>
          <a:noFill/>
        </p:spPr>
        <p:txBody>
          <a:bodyPr wrap="none" rtlCol="0">
            <a:spAutoFit/>
          </a:bodyPr>
          <a:lstStyle/>
          <a:p>
            <a:r>
              <a:rPr lang="zh-CN" altLang="en-US" sz="4800"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输入内容</a:t>
            </a:r>
            <a:endParaRPr lang="zh-CN" altLang="en-US" sz="4800"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nvGrpSpPr>
          <p:cNvPr id="13" name="组合 12"/>
          <p:cNvGrpSpPr/>
          <p:nvPr/>
        </p:nvGrpSpPr>
        <p:grpSpPr>
          <a:xfrm>
            <a:off x="3671358" y="315128"/>
            <a:ext cx="5242460" cy="662207"/>
            <a:chOff x="3671358" y="315128"/>
            <a:chExt cx="5242460" cy="662207"/>
          </a:xfrm>
        </p:grpSpPr>
        <p:pic>
          <p:nvPicPr>
            <p:cNvPr id="19" name="图片 18"/>
            <p:cNvPicPr>
              <a:picLocks noChangeAspect="1"/>
            </p:cNvPicPr>
            <p:nvPr/>
          </p:nvPicPr>
          <p:blipFill>
            <a:blip r:embed="rId5"/>
            <a:stretch>
              <a:fillRect/>
            </a:stretch>
          </p:blipFill>
          <p:spPr>
            <a:xfrm>
              <a:off x="3671358" y="315128"/>
              <a:ext cx="1239402" cy="662207"/>
            </a:xfrm>
            <a:prstGeom prst="rect">
              <a:avLst/>
            </a:prstGeom>
          </p:spPr>
        </p:pic>
        <p:pic>
          <p:nvPicPr>
            <p:cNvPr id="20" name="图片 19"/>
            <p:cNvPicPr>
              <a:picLocks noChangeAspect="1"/>
            </p:cNvPicPr>
            <p:nvPr/>
          </p:nvPicPr>
          <p:blipFill>
            <a:blip r:embed="rId5"/>
            <a:stretch>
              <a:fillRect/>
            </a:stretch>
          </p:blipFill>
          <p:spPr>
            <a:xfrm flipH="1">
              <a:off x="7674416" y="315128"/>
              <a:ext cx="1239402" cy="662207"/>
            </a:xfrm>
            <a:prstGeom prst="rect">
              <a:avLst/>
            </a:prstGeom>
          </p:spPr>
        </p:pic>
      </p:grpSp>
      <p:pic>
        <p:nvPicPr>
          <p:cNvPr id="4" name="图片 3"/>
          <p:cNvPicPr>
            <a:picLocks noChangeAspect="1"/>
          </p:cNvPicPr>
          <p:nvPr/>
        </p:nvPicPr>
        <p:blipFill>
          <a:blip r:embed="rId6"/>
          <a:stretch>
            <a:fillRect/>
          </a:stretch>
        </p:blipFill>
        <p:spPr>
          <a:xfrm>
            <a:off x="10162582" y="2614122"/>
            <a:ext cx="1095111" cy="1072007"/>
          </a:xfrm>
          <a:prstGeom prst="rect">
            <a:avLst/>
          </a:prstGeom>
        </p:spPr>
      </p:pic>
      <p:sp>
        <p:nvSpPr>
          <p:cNvPr id="5" name="任意多边形 4"/>
          <p:cNvSpPr/>
          <p:nvPr/>
        </p:nvSpPr>
        <p:spPr>
          <a:xfrm>
            <a:off x="485321" y="3164738"/>
            <a:ext cx="9855200" cy="1204067"/>
          </a:xfrm>
          <a:custGeom>
            <a:avLst/>
            <a:gdLst>
              <a:gd name="connsiteX0" fmla="*/ 9855200 w 9855200"/>
              <a:gd name="connsiteY0" fmla="*/ 260633 h 1204067"/>
              <a:gd name="connsiteX1" fmla="*/ 9071429 w 9855200"/>
              <a:gd name="connsiteY1" fmla="*/ 57433 h 1204067"/>
              <a:gd name="connsiteX2" fmla="*/ 8215086 w 9855200"/>
              <a:gd name="connsiteY2" fmla="*/ 391262 h 1204067"/>
              <a:gd name="connsiteX3" fmla="*/ 6763658 w 9855200"/>
              <a:gd name="connsiteY3" fmla="*/ 1029891 h 1204067"/>
              <a:gd name="connsiteX4" fmla="*/ 5355772 w 9855200"/>
              <a:gd name="connsiteY4" fmla="*/ 144519 h 1204067"/>
              <a:gd name="connsiteX5" fmla="*/ 3614058 w 9855200"/>
              <a:gd name="connsiteY5" fmla="*/ 1204062 h 1204067"/>
              <a:gd name="connsiteX6" fmla="*/ 1480458 w 9855200"/>
              <a:gd name="connsiteY6" fmla="*/ 159033 h 1204067"/>
              <a:gd name="connsiteX7" fmla="*/ 0 w 9855200"/>
              <a:gd name="connsiteY7" fmla="*/ 28405 h 120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5200" h="1204067">
                <a:moveTo>
                  <a:pt x="9855200" y="260633"/>
                </a:moveTo>
                <a:cubicBezTo>
                  <a:pt x="9599990" y="148147"/>
                  <a:pt x="9344781" y="35662"/>
                  <a:pt x="9071429" y="57433"/>
                </a:cubicBezTo>
                <a:cubicBezTo>
                  <a:pt x="8798077" y="79204"/>
                  <a:pt x="8599714" y="229186"/>
                  <a:pt x="8215086" y="391262"/>
                </a:cubicBezTo>
                <a:cubicBezTo>
                  <a:pt x="7830458" y="553338"/>
                  <a:pt x="7240210" y="1071015"/>
                  <a:pt x="6763658" y="1029891"/>
                </a:cubicBezTo>
                <a:cubicBezTo>
                  <a:pt x="6287106" y="988767"/>
                  <a:pt x="5880705" y="115491"/>
                  <a:pt x="5355772" y="144519"/>
                </a:cubicBezTo>
                <a:cubicBezTo>
                  <a:pt x="4830839" y="173547"/>
                  <a:pt x="4259944" y="1201643"/>
                  <a:pt x="3614058" y="1204062"/>
                </a:cubicBezTo>
                <a:cubicBezTo>
                  <a:pt x="2968172" y="1206481"/>
                  <a:pt x="2082801" y="354976"/>
                  <a:pt x="1480458" y="159033"/>
                </a:cubicBezTo>
                <a:cubicBezTo>
                  <a:pt x="878115" y="-36910"/>
                  <a:pt x="130628" y="-12719"/>
                  <a:pt x="0" y="28405"/>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5747062" y="2249719"/>
            <a:ext cx="1219200" cy="1059543"/>
          </a:xfrm>
          <a:custGeom>
            <a:avLst/>
            <a:gdLst>
              <a:gd name="connsiteX0" fmla="*/ 0 w 1219200"/>
              <a:gd name="connsiteY0" fmla="*/ 1059543 h 1059543"/>
              <a:gd name="connsiteX1" fmla="*/ 609600 w 1219200"/>
              <a:gd name="connsiteY1" fmla="*/ 856343 h 1059543"/>
              <a:gd name="connsiteX2" fmla="*/ 1219200 w 1219200"/>
              <a:gd name="connsiteY2" fmla="*/ 0 h 1059543"/>
            </a:gdLst>
            <a:ahLst/>
            <a:cxnLst>
              <a:cxn ang="0">
                <a:pos x="connsiteX0" y="connsiteY0"/>
              </a:cxn>
              <a:cxn ang="0">
                <a:pos x="connsiteX1" y="connsiteY1"/>
              </a:cxn>
              <a:cxn ang="0">
                <a:pos x="connsiteX2" y="connsiteY2"/>
              </a:cxn>
            </a:cxnLst>
            <a:rect l="l" t="t" r="r" b="b"/>
            <a:pathLst>
              <a:path w="1219200" h="1059543">
                <a:moveTo>
                  <a:pt x="0" y="1059543"/>
                </a:moveTo>
                <a:cubicBezTo>
                  <a:pt x="203200" y="1046238"/>
                  <a:pt x="406400" y="1032934"/>
                  <a:pt x="609600" y="856343"/>
                </a:cubicBezTo>
                <a:cubicBezTo>
                  <a:pt x="812800" y="679752"/>
                  <a:pt x="1127276" y="220133"/>
                  <a:pt x="1219200"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flipH="1">
            <a:off x="8071988" y="3924615"/>
            <a:ext cx="1219200" cy="1059543"/>
          </a:xfrm>
          <a:custGeom>
            <a:avLst/>
            <a:gdLst>
              <a:gd name="connsiteX0" fmla="*/ 0 w 1219200"/>
              <a:gd name="connsiteY0" fmla="*/ 1059543 h 1059543"/>
              <a:gd name="connsiteX1" fmla="*/ 609600 w 1219200"/>
              <a:gd name="connsiteY1" fmla="*/ 856343 h 1059543"/>
              <a:gd name="connsiteX2" fmla="*/ 1219200 w 1219200"/>
              <a:gd name="connsiteY2" fmla="*/ 0 h 1059543"/>
            </a:gdLst>
            <a:ahLst/>
            <a:cxnLst>
              <a:cxn ang="0">
                <a:pos x="connsiteX0" y="connsiteY0"/>
              </a:cxn>
              <a:cxn ang="0">
                <a:pos x="connsiteX1" y="connsiteY1"/>
              </a:cxn>
              <a:cxn ang="0">
                <a:pos x="connsiteX2" y="connsiteY2"/>
              </a:cxn>
            </a:cxnLst>
            <a:rect l="l" t="t" r="r" b="b"/>
            <a:pathLst>
              <a:path w="1219200" h="1059543">
                <a:moveTo>
                  <a:pt x="0" y="1059543"/>
                </a:moveTo>
                <a:cubicBezTo>
                  <a:pt x="203200" y="1046238"/>
                  <a:pt x="406400" y="1032934"/>
                  <a:pt x="609600" y="856343"/>
                </a:cubicBezTo>
                <a:cubicBezTo>
                  <a:pt x="812800" y="679752"/>
                  <a:pt x="1127276" y="220133"/>
                  <a:pt x="1219200"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flipH="1">
            <a:off x="3576108" y="4224281"/>
            <a:ext cx="1219200" cy="1059543"/>
          </a:xfrm>
          <a:custGeom>
            <a:avLst/>
            <a:gdLst>
              <a:gd name="connsiteX0" fmla="*/ 0 w 1219200"/>
              <a:gd name="connsiteY0" fmla="*/ 1059543 h 1059543"/>
              <a:gd name="connsiteX1" fmla="*/ 609600 w 1219200"/>
              <a:gd name="connsiteY1" fmla="*/ 856343 h 1059543"/>
              <a:gd name="connsiteX2" fmla="*/ 1219200 w 1219200"/>
              <a:gd name="connsiteY2" fmla="*/ 0 h 1059543"/>
            </a:gdLst>
            <a:ahLst/>
            <a:cxnLst>
              <a:cxn ang="0">
                <a:pos x="connsiteX0" y="connsiteY0"/>
              </a:cxn>
              <a:cxn ang="0">
                <a:pos x="connsiteX1" y="connsiteY1"/>
              </a:cxn>
              <a:cxn ang="0">
                <a:pos x="connsiteX2" y="connsiteY2"/>
              </a:cxn>
            </a:cxnLst>
            <a:rect l="l" t="t" r="r" b="b"/>
            <a:pathLst>
              <a:path w="1219200" h="1059543">
                <a:moveTo>
                  <a:pt x="0" y="1059543"/>
                </a:moveTo>
                <a:cubicBezTo>
                  <a:pt x="203200" y="1046238"/>
                  <a:pt x="406400" y="1032934"/>
                  <a:pt x="609600" y="856343"/>
                </a:cubicBezTo>
                <a:cubicBezTo>
                  <a:pt x="812800" y="679752"/>
                  <a:pt x="1127276" y="220133"/>
                  <a:pt x="1219200" y="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7"/>
          <a:stretch>
            <a:fillRect/>
          </a:stretch>
        </p:blipFill>
        <p:spPr>
          <a:xfrm rot="19169568">
            <a:off x="1641517" y="2737158"/>
            <a:ext cx="962187" cy="1013662"/>
          </a:xfrm>
          <a:prstGeom prst="rect">
            <a:avLst/>
          </a:prstGeom>
        </p:spPr>
      </p:pic>
      <p:sp>
        <p:nvSpPr>
          <p:cNvPr id="14" name="文本框 13"/>
          <p:cNvSpPr txBox="1"/>
          <p:nvPr/>
        </p:nvSpPr>
        <p:spPr>
          <a:xfrm>
            <a:off x="1442508" y="3941836"/>
            <a:ext cx="1800528" cy="1061829"/>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15" name="文本框 14"/>
          <p:cNvSpPr txBox="1"/>
          <p:nvPr/>
        </p:nvSpPr>
        <p:spPr>
          <a:xfrm>
            <a:off x="4323188" y="1934119"/>
            <a:ext cx="1800528" cy="1061829"/>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pic>
        <p:nvPicPr>
          <p:cNvPr id="8" name="图片 7"/>
          <p:cNvPicPr>
            <a:picLocks noChangeAspect="1"/>
          </p:cNvPicPr>
          <p:nvPr/>
        </p:nvPicPr>
        <p:blipFill>
          <a:blip r:embed="rId8"/>
          <a:stretch>
            <a:fillRect/>
          </a:stretch>
        </p:blipFill>
        <p:spPr>
          <a:xfrm>
            <a:off x="6570738" y="1523499"/>
            <a:ext cx="864296" cy="1144279"/>
          </a:xfrm>
          <a:prstGeom prst="rect">
            <a:avLst/>
          </a:prstGeom>
        </p:spPr>
      </p:pic>
      <p:pic>
        <p:nvPicPr>
          <p:cNvPr id="9" name="图片 8"/>
          <p:cNvPicPr>
            <a:picLocks noChangeAspect="1"/>
          </p:cNvPicPr>
          <p:nvPr/>
        </p:nvPicPr>
        <p:blipFill>
          <a:blip r:embed="rId9"/>
          <a:stretch>
            <a:fillRect/>
          </a:stretch>
        </p:blipFill>
        <p:spPr>
          <a:xfrm rot="2220190">
            <a:off x="4559894" y="4568571"/>
            <a:ext cx="1043929" cy="1135905"/>
          </a:xfrm>
          <a:prstGeom prst="rect">
            <a:avLst/>
          </a:prstGeom>
        </p:spPr>
      </p:pic>
      <p:sp>
        <p:nvSpPr>
          <p:cNvPr id="21" name="文本框 20"/>
          <p:cNvSpPr txBox="1"/>
          <p:nvPr/>
        </p:nvSpPr>
        <p:spPr>
          <a:xfrm>
            <a:off x="5848285" y="4434836"/>
            <a:ext cx="1800528" cy="1061829"/>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2" name="文本框 21"/>
          <p:cNvSpPr txBox="1"/>
          <p:nvPr/>
        </p:nvSpPr>
        <p:spPr>
          <a:xfrm>
            <a:off x="9838044" y="4145567"/>
            <a:ext cx="1800528" cy="1061829"/>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pic>
        <p:nvPicPr>
          <p:cNvPr id="23" name="图片 22"/>
          <p:cNvPicPr>
            <a:picLocks noChangeAspect="1"/>
          </p:cNvPicPr>
          <p:nvPr/>
        </p:nvPicPr>
        <p:blipFill>
          <a:blip r:embed="rId9"/>
          <a:stretch>
            <a:fillRect/>
          </a:stretch>
        </p:blipFill>
        <p:spPr>
          <a:xfrm rot="2220190">
            <a:off x="8657102" y="4243659"/>
            <a:ext cx="938131" cy="1020786"/>
          </a:xfrm>
          <a:prstGeom prst="rect">
            <a:avLst/>
          </a:prstGeom>
        </p:spPr>
      </p:pic>
      <p:sp>
        <p:nvSpPr>
          <p:cNvPr id="24" name="文本框 23"/>
          <p:cNvSpPr txBox="1"/>
          <p:nvPr/>
        </p:nvSpPr>
        <p:spPr>
          <a:xfrm>
            <a:off x="8323650" y="1793610"/>
            <a:ext cx="1800528" cy="1061829"/>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Tree>
    <p:extLst>
      <p:ext uri="{BB962C8B-B14F-4D97-AF65-F5344CB8AC3E}">
        <p14:creationId xmlns:p14="http://schemas.microsoft.com/office/powerpoint/2010/main" val="310898183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up)">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down)">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up)">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wipe(down)">
                                      <p:cBhvr>
                                        <p:cTn id="90" dur="500"/>
                                        <p:tgtEl>
                                          <p:spTgt spid="22"/>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fade">
                                      <p:cBhvr>
                                        <p:cTn id="95" dur="1000"/>
                                        <p:tgtEl>
                                          <p:spTgt spid="4"/>
                                        </p:tgtEl>
                                      </p:cBhvr>
                                    </p:animEffect>
                                    <p:anim calcmode="lin" valueType="num">
                                      <p:cBhvr>
                                        <p:cTn id="96" dur="1000" fill="hold"/>
                                        <p:tgtEl>
                                          <p:spTgt spid="4"/>
                                        </p:tgtEl>
                                        <p:attrNameLst>
                                          <p:attrName>ppt_x</p:attrName>
                                        </p:attrNameLst>
                                      </p:cBhvr>
                                      <p:tavLst>
                                        <p:tav tm="0">
                                          <p:val>
                                            <p:strVal val="#ppt_x"/>
                                          </p:val>
                                        </p:tav>
                                        <p:tav tm="100000">
                                          <p:val>
                                            <p:strVal val="#ppt_x"/>
                                          </p:val>
                                        </p:tav>
                                      </p:tavLst>
                                    </p:anim>
                                    <p:anim calcmode="lin" valueType="num">
                                      <p:cBhvr>
                                        <p:cTn id="9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ipe(down)">
                                      <p:cBhvr>
                                        <p:cTn id="10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animBg="1"/>
      <p:bldP spid="6" grpId="0" animBg="1"/>
      <p:bldP spid="10" grpId="0" animBg="1"/>
      <p:bldP spid="12" grpId="0" animBg="1"/>
      <p:bldP spid="14" grpId="0"/>
      <p:bldP spid="15" grpId="0"/>
      <p:bldP spid="21" grpId="0"/>
      <p:bldP spid="22"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910760" y="315128"/>
            <a:ext cx="2646878" cy="830997"/>
          </a:xfrm>
          <a:prstGeom prst="rect">
            <a:avLst/>
          </a:prstGeom>
          <a:noFill/>
        </p:spPr>
        <p:txBody>
          <a:bodyPr wrap="none" rtlCol="0">
            <a:spAutoFit/>
          </a:bodyPr>
          <a:lstStyle/>
          <a:p>
            <a:r>
              <a:rPr lang="zh-CN" altLang="en-US" sz="4800"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输入内容</a:t>
            </a:r>
            <a:endParaRPr lang="zh-CN" altLang="en-US" sz="4800"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nvGrpSpPr>
          <p:cNvPr id="4" name="组合 3"/>
          <p:cNvGrpSpPr/>
          <p:nvPr/>
        </p:nvGrpSpPr>
        <p:grpSpPr>
          <a:xfrm>
            <a:off x="3671358" y="315128"/>
            <a:ext cx="5242460" cy="662207"/>
            <a:chOff x="3671358" y="315128"/>
            <a:chExt cx="5242460" cy="662207"/>
          </a:xfrm>
        </p:grpSpPr>
        <p:pic>
          <p:nvPicPr>
            <p:cNvPr id="19" name="图片 18"/>
            <p:cNvPicPr>
              <a:picLocks noChangeAspect="1"/>
            </p:cNvPicPr>
            <p:nvPr/>
          </p:nvPicPr>
          <p:blipFill>
            <a:blip r:embed="rId5"/>
            <a:stretch>
              <a:fillRect/>
            </a:stretch>
          </p:blipFill>
          <p:spPr>
            <a:xfrm>
              <a:off x="3671358" y="315128"/>
              <a:ext cx="1239402" cy="662207"/>
            </a:xfrm>
            <a:prstGeom prst="rect">
              <a:avLst/>
            </a:prstGeom>
          </p:spPr>
        </p:pic>
        <p:pic>
          <p:nvPicPr>
            <p:cNvPr id="20" name="图片 19"/>
            <p:cNvPicPr>
              <a:picLocks noChangeAspect="1"/>
            </p:cNvPicPr>
            <p:nvPr/>
          </p:nvPicPr>
          <p:blipFill>
            <a:blip r:embed="rId5"/>
            <a:stretch>
              <a:fillRect/>
            </a:stretch>
          </p:blipFill>
          <p:spPr>
            <a:xfrm flipH="1">
              <a:off x="7674416" y="315128"/>
              <a:ext cx="1239402" cy="662207"/>
            </a:xfrm>
            <a:prstGeom prst="rect">
              <a:avLst/>
            </a:prstGeom>
          </p:spPr>
        </p:pic>
      </p:grpSp>
      <p:grpSp>
        <p:nvGrpSpPr>
          <p:cNvPr id="25" name="组合 24"/>
          <p:cNvGrpSpPr/>
          <p:nvPr/>
        </p:nvGrpSpPr>
        <p:grpSpPr>
          <a:xfrm>
            <a:off x="1955299" y="1953640"/>
            <a:ext cx="1650054" cy="1650054"/>
            <a:chOff x="635255" y="1683657"/>
            <a:chExt cx="1650054" cy="1650054"/>
          </a:xfrm>
        </p:grpSpPr>
        <p:sp>
          <p:nvSpPr>
            <p:cNvPr id="26" name="空心弧 25"/>
            <p:cNvSpPr/>
            <p:nvPr/>
          </p:nvSpPr>
          <p:spPr>
            <a:xfrm>
              <a:off x="635255" y="1683657"/>
              <a:ext cx="1650054" cy="1650054"/>
            </a:xfrm>
            <a:prstGeom prst="blockArc">
              <a:avLst>
                <a:gd name="adj1" fmla="val 13517990"/>
                <a:gd name="adj2" fmla="val 10691500"/>
                <a:gd name="adj3" fmla="val 6227"/>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889758" y="2093186"/>
              <a:ext cx="1141049" cy="830997"/>
              <a:chOff x="1366117" y="2427734"/>
              <a:chExt cx="1141049" cy="830997"/>
            </a:xfrm>
          </p:grpSpPr>
          <p:sp>
            <p:nvSpPr>
              <p:cNvPr id="28" name="矩形 27"/>
              <p:cNvSpPr/>
              <p:nvPr/>
            </p:nvSpPr>
            <p:spPr>
              <a:xfrm>
                <a:off x="1366117" y="2427734"/>
                <a:ext cx="867545" cy="830997"/>
              </a:xfrm>
              <a:prstGeom prst="rect">
                <a:avLst/>
              </a:prstGeom>
            </p:spPr>
            <p:txBody>
              <a:bodyPr wrap="none">
                <a:spAutoFit/>
              </a:bodyPr>
              <a:lstStyle/>
              <a:p>
                <a:r>
                  <a:rPr lang="en-US" altLang="zh-CN" sz="4800" dirty="0" smtClean="0">
                    <a:solidFill>
                      <a:srgbClr val="394A57"/>
                    </a:solidFill>
                    <a:latin typeface="Century Gothic" panose="020B0502020202020204" pitchFamily="34" charset="0"/>
                    <a:cs typeface="Arial" panose="020B0604020202020204" pitchFamily="34" charset="0"/>
                  </a:rPr>
                  <a:t>82</a:t>
                </a:r>
                <a:endParaRPr lang="en-US" altLang="zh-CN" sz="4800" dirty="0">
                  <a:solidFill>
                    <a:srgbClr val="394A57"/>
                  </a:solidFill>
                  <a:latin typeface="Century Gothic" panose="020B0502020202020204" pitchFamily="34" charset="0"/>
                  <a:cs typeface="Arial" panose="020B0604020202020204" pitchFamily="34" charset="0"/>
                </a:endParaRPr>
              </a:p>
            </p:txBody>
          </p:sp>
          <p:sp>
            <p:nvSpPr>
              <p:cNvPr id="29" name="矩形 28"/>
              <p:cNvSpPr/>
              <p:nvPr/>
            </p:nvSpPr>
            <p:spPr>
              <a:xfrm>
                <a:off x="2123728" y="2724127"/>
                <a:ext cx="383438" cy="400110"/>
              </a:xfrm>
              <a:prstGeom prst="rect">
                <a:avLst/>
              </a:prstGeom>
            </p:spPr>
            <p:txBody>
              <a:bodyPr wrap="none">
                <a:spAutoFit/>
              </a:bodyPr>
              <a:lstStyle/>
              <a:p>
                <a:r>
                  <a:rPr lang="en-US" altLang="zh-CN" sz="2000" dirty="0" smtClean="0">
                    <a:solidFill>
                      <a:schemeClr val="tx1">
                        <a:lumMod val="50000"/>
                        <a:lumOff val="50000"/>
                      </a:schemeClr>
                    </a:solidFill>
                    <a:latin typeface="Century Gothic" panose="020B0502020202020204" pitchFamily="34" charset="0"/>
                    <a:cs typeface="Arial" panose="020B0604020202020204" pitchFamily="34" charset="0"/>
                  </a:rPr>
                  <a:t>%</a:t>
                </a:r>
                <a:endParaRPr lang="en-US" altLang="zh-CN" sz="2000" dirty="0">
                  <a:solidFill>
                    <a:schemeClr val="tx1">
                      <a:lumMod val="50000"/>
                      <a:lumOff val="50000"/>
                    </a:schemeClr>
                  </a:solidFill>
                  <a:latin typeface="Century Gothic" panose="020B0502020202020204" pitchFamily="34" charset="0"/>
                  <a:cs typeface="Arial" panose="020B0604020202020204" pitchFamily="34" charset="0"/>
                </a:endParaRPr>
              </a:p>
            </p:txBody>
          </p:sp>
        </p:grpSp>
      </p:grpSp>
      <p:grpSp>
        <p:nvGrpSpPr>
          <p:cNvPr id="30" name="组合 29"/>
          <p:cNvGrpSpPr/>
          <p:nvPr/>
        </p:nvGrpSpPr>
        <p:grpSpPr>
          <a:xfrm>
            <a:off x="4119441" y="1953640"/>
            <a:ext cx="1650054" cy="1650054"/>
            <a:chOff x="635255" y="1683657"/>
            <a:chExt cx="1650054" cy="1650054"/>
          </a:xfrm>
        </p:grpSpPr>
        <p:sp>
          <p:nvSpPr>
            <p:cNvPr id="31" name="空心弧 30"/>
            <p:cNvSpPr/>
            <p:nvPr/>
          </p:nvSpPr>
          <p:spPr>
            <a:xfrm>
              <a:off x="635255" y="1683657"/>
              <a:ext cx="1650054" cy="1650054"/>
            </a:xfrm>
            <a:prstGeom prst="blockArc">
              <a:avLst>
                <a:gd name="adj1" fmla="val 15650879"/>
                <a:gd name="adj2" fmla="val 10691500"/>
                <a:gd name="adj3" fmla="val 6227"/>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889758" y="2093186"/>
              <a:ext cx="1141049" cy="830997"/>
              <a:chOff x="1366117" y="2427734"/>
              <a:chExt cx="1141049" cy="830997"/>
            </a:xfrm>
          </p:grpSpPr>
          <p:sp>
            <p:nvSpPr>
              <p:cNvPr id="33" name="矩形 32"/>
              <p:cNvSpPr/>
              <p:nvPr/>
            </p:nvSpPr>
            <p:spPr>
              <a:xfrm>
                <a:off x="1366117" y="2427734"/>
                <a:ext cx="867545" cy="830997"/>
              </a:xfrm>
              <a:prstGeom prst="rect">
                <a:avLst/>
              </a:prstGeom>
            </p:spPr>
            <p:txBody>
              <a:bodyPr wrap="none">
                <a:spAutoFit/>
              </a:bodyPr>
              <a:lstStyle/>
              <a:p>
                <a:r>
                  <a:rPr lang="en-US" altLang="zh-CN" sz="4800" dirty="0" smtClean="0">
                    <a:solidFill>
                      <a:srgbClr val="394A57"/>
                    </a:solidFill>
                    <a:latin typeface="Century Gothic" panose="020B0502020202020204" pitchFamily="34" charset="0"/>
                    <a:cs typeface="Arial" panose="020B0604020202020204" pitchFamily="34" charset="0"/>
                  </a:rPr>
                  <a:t>76</a:t>
                </a:r>
                <a:endParaRPr lang="en-US" altLang="zh-CN" sz="4800" dirty="0">
                  <a:solidFill>
                    <a:srgbClr val="394A57"/>
                  </a:solidFill>
                  <a:latin typeface="Century Gothic" panose="020B0502020202020204" pitchFamily="34" charset="0"/>
                  <a:cs typeface="Arial" panose="020B0604020202020204" pitchFamily="34" charset="0"/>
                </a:endParaRPr>
              </a:p>
            </p:txBody>
          </p:sp>
          <p:sp>
            <p:nvSpPr>
              <p:cNvPr id="34" name="矩形 33"/>
              <p:cNvSpPr/>
              <p:nvPr/>
            </p:nvSpPr>
            <p:spPr>
              <a:xfrm>
                <a:off x="2123728" y="2724127"/>
                <a:ext cx="383438" cy="400110"/>
              </a:xfrm>
              <a:prstGeom prst="rect">
                <a:avLst/>
              </a:prstGeom>
            </p:spPr>
            <p:txBody>
              <a:bodyPr wrap="none">
                <a:spAutoFit/>
              </a:bodyPr>
              <a:lstStyle/>
              <a:p>
                <a:r>
                  <a:rPr lang="en-US" altLang="zh-CN" sz="2000" dirty="0">
                    <a:solidFill>
                      <a:schemeClr val="tx1">
                        <a:lumMod val="50000"/>
                        <a:lumOff val="50000"/>
                      </a:schemeClr>
                    </a:solidFill>
                    <a:latin typeface="Century Gothic" panose="020B0502020202020204" pitchFamily="34" charset="0"/>
                    <a:cs typeface="Arial" panose="020B0604020202020204" pitchFamily="34" charset="0"/>
                  </a:rPr>
                  <a:t>%</a:t>
                </a:r>
              </a:p>
            </p:txBody>
          </p:sp>
        </p:grpSp>
      </p:grpSp>
      <p:grpSp>
        <p:nvGrpSpPr>
          <p:cNvPr id="35" name="组合 34"/>
          <p:cNvGrpSpPr/>
          <p:nvPr/>
        </p:nvGrpSpPr>
        <p:grpSpPr>
          <a:xfrm>
            <a:off x="6283583" y="1953640"/>
            <a:ext cx="1650054" cy="1650054"/>
            <a:chOff x="635255" y="1683657"/>
            <a:chExt cx="1650054" cy="1650054"/>
          </a:xfrm>
        </p:grpSpPr>
        <p:sp>
          <p:nvSpPr>
            <p:cNvPr id="36" name="空心弧 35"/>
            <p:cNvSpPr/>
            <p:nvPr/>
          </p:nvSpPr>
          <p:spPr>
            <a:xfrm>
              <a:off x="635255" y="1683657"/>
              <a:ext cx="1650054" cy="1650054"/>
            </a:xfrm>
            <a:prstGeom prst="blockArc">
              <a:avLst>
                <a:gd name="adj1" fmla="val 11922043"/>
                <a:gd name="adj2" fmla="val 10691500"/>
                <a:gd name="adj3" fmla="val 6227"/>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889758" y="2093186"/>
              <a:ext cx="1141049" cy="830997"/>
              <a:chOff x="1366117" y="2427734"/>
              <a:chExt cx="1141049" cy="830997"/>
            </a:xfrm>
          </p:grpSpPr>
          <p:sp>
            <p:nvSpPr>
              <p:cNvPr id="38" name="矩形 37"/>
              <p:cNvSpPr/>
              <p:nvPr/>
            </p:nvSpPr>
            <p:spPr>
              <a:xfrm>
                <a:off x="1366117" y="2427734"/>
                <a:ext cx="867545" cy="830997"/>
              </a:xfrm>
              <a:prstGeom prst="rect">
                <a:avLst/>
              </a:prstGeom>
            </p:spPr>
            <p:txBody>
              <a:bodyPr wrap="none">
                <a:spAutoFit/>
              </a:bodyPr>
              <a:lstStyle/>
              <a:p>
                <a:r>
                  <a:rPr lang="en-US" altLang="zh-CN" sz="4800" dirty="0" smtClean="0">
                    <a:solidFill>
                      <a:srgbClr val="394A57"/>
                    </a:solidFill>
                    <a:latin typeface="Century Gothic" panose="020B0502020202020204" pitchFamily="34" charset="0"/>
                    <a:cs typeface="Arial" panose="020B0604020202020204" pitchFamily="34" charset="0"/>
                  </a:rPr>
                  <a:t>92</a:t>
                </a:r>
                <a:endParaRPr lang="en-US" altLang="zh-CN" sz="4800" dirty="0">
                  <a:solidFill>
                    <a:srgbClr val="394A57"/>
                  </a:solidFill>
                  <a:latin typeface="Century Gothic" panose="020B0502020202020204" pitchFamily="34" charset="0"/>
                  <a:cs typeface="Arial" panose="020B0604020202020204" pitchFamily="34" charset="0"/>
                </a:endParaRPr>
              </a:p>
            </p:txBody>
          </p:sp>
          <p:sp>
            <p:nvSpPr>
              <p:cNvPr id="39" name="矩形 38"/>
              <p:cNvSpPr/>
              <p:nvPr/>
            </p:nvSpPr>
            <p:spPr>
              <a:xfrm>
                <a:off x="2123728" y="2724127"/>
                <a:ext cx="383438" cy="400110"/>
              </a:xfrm>
              <a:prstGeom prst="rect">
                <a:avLst/>
              </a:prstGeom>
            </p:spPr>
            <p:txBody>
              <a:bodyPr wrap="none">
                <a:spAutoFit/>
              </a:bodyPr>
              <a:lstStyle/>
              <a:p>
                <a:r>
                  <a:rPr lang="en-US" altLang="zh-CN" sz="2000" dirty="0">
                    <a:solidFill>
                      <a:schemeClr val="tx1">
                        <a:lumMod val="50000"/>
                        <a:lumOff val="50000"/>
                      </a:schemeClr>
                    </a:solidFill>
                    <a:latin typeface="Century Gothic" panose="020B0502020202020204" pitchFamily="34" charset="0"/>
                    <a:cs typeface="Arial" panose="020B0604020202020204" pitchFamily="34" charset="0"/>
                  </a:rPr>
                  <a:t>%</a:t>
                </a:r>
              </a:p>
            </p:txBody>
          </p:sp>
        </p:grpSp>
      </p:grpSp>
      <p:grpSp>
        <p:nvGrpSpPr>
          <p:cNvPr id="40" name="组合 39"/>
          <p:cNvGrpSpPr/>
          <p:nvPr/>
        </p:nvGrpSpPr>
        <p:grpSpPr>
          <a:xfrm>
            <a:off x="8447726" y="1953640"/>
            <a:ext cx="1650054" cy="1650054"/>
            <a:chOff x="635255" y="1683657"/>
            <a:chExt cx="1650054" cy="1650054"/>
          </a:xfrm>
        </p:grpSpPr>
        <p:sp>
          <p:nvSpPr>
            <p:cNvPr id="41" name="空心弧 40"/>
            <p:cNvSpPr/>
            <p:nvPr/>
          </p:nvSpPr>
          <p:spPr>
            <a:xfrm>
              <a:off x="635255" y="1683657"/>
              <a:ext cx="1650054" cy="1650054"/>
            </a:xfrm>
            <a:prstGeom prst="blockArc">
              <a:avLst>
                <a:gd name="adj1" fmla="val 19498456"/>
                <a:gd name="adj2" fmla="val 10691500"/>
                <a:gd name="adj3" fmla="val 6227"/>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889758" y="2093186"/>
              <a:ext cx="1141049" cy="830997"/>
              <a:chOff x="1366117" y="2427734"/>
              <a:chExt cx="1141049" cy="830997"/>
            </a:xfrm>
          </p:grpSpPr>
          <p:sp>
            <p:nvSpPr>
              <p:cNvPr id="43" name="矩形 42"/>
              <p:cNvSpPr/>
              <p:nvPr/>
            </p:nvSpPr>
            <p:spPr>
              <a:xfrm>
                <a:off x="1366117" y="2427734"/>
                <a:ext cx="867545" cy="830997"/>
              </a:xfrm>
              <a:prstGeom prst="rect">
                <a:avLst/>
              </a:prstGeom>
            </p:spPr>
            <p:txBody>
              <a:bodyPr wrap="none">
                <a:spAutoFit/>
              </a:bodyPr>
              <a:lstStyle/>
              <a:p>
                <a:r>
                  <a:rPr lang="en-US" altLang="zh-CN" sz="4800" dirty="0" smtClean="0">
                    <a:solidFill>
                      <a:srgbClr val="394A57"/>
                    </a:solidFill>
                    <a:latin typeface="Century Gothic" panose="020B0502020202020204" pitchFamily="34" charset="0"/>
                    <a:cs typeface="Arial" panose="020B0604020202020204" pitchFamily="34" charset="0"/>
                  </a:rPr>
                  <a:t>54</a:t>
                </a:r>
                <a:endParaRPr lang="en-US" altLang="zh-CN" sz="4800" dirty="0">
                  <a:solidFill>
                    <a:srgbClr val="394A57"/>
                  </a:solidFill>
                  <a:latin typeface="Century Gothic" panose="020B0502020202020204" pitchFamily="34" charset="0"/>
                  <a:cs typeface="Arial" panose="020B0604020202020204" pitchFamily="34" charset="0"/>
                </a:endParaRPr>
              </a:p>
            </p:txBody>
          </p:sp>
          <p:sp>
            <p:nvSpPr>
              <p:cNvPr id="44" name="矩形 43"/>
              <p:cNvSpPr/>
              <p:nvPr/>
            </p:nvSpPr>
            <p:spPr>
              <a:xfrm>
                <a:off x="2123728" y="2724127"/>
                <a:ext cx="383438" cy="400110"/>
              </a:xfrm>
              <a:prstGeom prst="rect">
                <a:avLst/>
              </a:prstGeom>
            </p:spPr>
            <p:txBody>
              <a:bodyPr wrap="none">
                <a:spAutoFit/>
              </a:bodyPr>
              <a:lstStyle/>
              <a:p>
                <a:r>
                  <a:rPr lang="en-US" altLang="zh-CN" sz="2000" dirty="0">
                    <a:solidFill>
                      <a:schemeClr val="tx1">
                        <a:lumMod val="50000"/>
                        <a:lumOff val="50000"/>
                      </a:schemeClr>
                    </a:solidFill>
                    <a:latin typeface="Century Gothic" panose="020B0502020202020204" pitchFamily="34" charset="0"/>
                    <a:cs typeface="Arial" panose="020B0604020202020204" pitchFamily="34" charset="0"/>
                  </a:rPr>
                  <a:t>%</a:t>
                </a:r>
              </a:p>
            </p:txBody>
          </p:sp>
        </p:grpSp>
      </p:grpSp>
      <p:sp>
        <p:nvSpPr>
          <p:cNvPr id="45" name="文本框 44"/>
          <p:cNvSpPr txBox="1"/>
          <p:nvPr/>
        </p:nvSpPr>
        <p:spPr>
          <a:xfrm>
            <a:off x="1646177" y="4123999"/>
            <a:ext cx="2239036" cy="1061829"/>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47" name="文本框 46"/>
          <p:cNvSpPr txBox="1"/>
          <p:nvPr/>
        </p:nvSpPr>
        <p:spPr>
          <a:xfrm>
            <a:off x="3947071" y="4123999"/>
            <a:ext cx="2053336" cy="1061829"/>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48" name="文本框 47"/>
          <p:cNvSpPr txBox="1"/>
          <p:nvPr/>
        </p:nvSpPr>
        <p:spPr>
          <a:xfrm>
            <a:off x="6142160" y="4123999"/>
            <a:ext cx="2053336" cy="1061829"/>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49" name="文本框 48"/>
          <p:cNvSpPr txBox="1"/>
          <p:nvPr/>
        </p:nvSpPr>
        <p:spPr>
          <a:xfrm>
            <a:off x="8433172" y="4123999"/>
            <a:ext cx="2053336" cy="1061829"/>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50" name="文本框 49"/>
          <p:cNvSpPr txBox="1"/>
          <p:nvPr/>
        </p:nvSpPr>
        <p:spPr>
          <a:xfrm>
            <a:off x="1743015" y="3828557"/>
            <a:ext cx="2031325" cy="369332"/>
          </a:xfrm>
          <a:prstGeom prst="rect">
            <a:avLst/>
          </a:prstGeom>
          <a:noFill/>
        </p:spPr>
        <p:txBody>
          <a:bodyPr wrap="none" rtlCol="0">
            <a:spAutoFit/>
          </a:bodyPr>
          <a:lstStyle/>
          <a:p>
            <a:r>
              <a:rPr lang="zh-CN" altLang="en-US"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输入您要写的标题</a:t>
            </a:r>
            <a:endParaRPr lang="zh-CN" altLang="en-US"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sp>
        <p:nvSpPr>
          <p:cNvPr id="51" name="文本框 50"/>
          <p:cNvSpPr txBox="1"/>
          <p:nvPr/>
        </p:nvSpPr>
        <p:spPr>
          <a:xfrm>
            <a:off x="3928805" y="3828557"/>
            <a:ext cx="2031325" cy="369332"/>
          </a:xfrm>
          <a:prstGeom prst="rect">
            <a:avLst/>
          </a:prstGeom>
          <a:noFill/>
        </p:spPr>
        <p:txBody>
          <a:bodyPr wrap="none" rtlCol="0">
            <a:spAutoFit/>
          </a:bodyPr>
          <a:lstStyle/>
          <a:p>
            <a:r>
              <a:rPr lang="zh-CN" altLang="en-US"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输入您要写的标题</a:t>
            </a:r>
            <a:endParaRPr lang="zh-CN" altLang="en-US"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sp>
        <p:nvSpPr>
          <p:cNvPr id="52" name="文本框 51"/>
          <p:cNvSpPr txBox="1"/>
          <p:nvPr/>
        </p:nvSpPr>
        <p:spPr>
          <a:xfrm>
            <a:off x="6153165" y="3828557"/>
            <a:ext cx="2031325" cy="369332"/>
          </a:xfrm>
          <a:prstGeom prst="rect">
            <a:avLst/>
          </a:prstGeom>
          <a:noFill/>
        </p:spPr>
        <p:txBody>
          <a:bodyPr wrap="none" rtlCol="0">
            <a:spAutoFit/>
          </a:bodyPr>
          <a:lstStyle/>
          <a:p>
            <a:r>
              <a:rPr lang="zh-CN" altLang="en-US"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输入您要写的标题</a:t>
            </a:r>
            <a:endParaRPr lang="zh-CN" altLang="en-US"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sp>
        <p:nvSpPr>
          <p:cNvPr id="53" name="文本框 52"/>
          <p:cNvSpPr txBox="1"/>
          <p:nvPr/>
        </p:nvSpPr>
        <p:spPr>
          <a:xfrm>
            <a:off x="8422166" y="3828557"/>
            <a:ext cx="2031325" cy="369332"/>
          </a:xfrm>
          <a:prstGeom prst="rect">
            <a:avLst/>
          </a:prstGeom>
          <a:noFill/>
        </p:spPr>
        <p:txBody>
          <a:bodyPr wrap="none" rtlCol="0">
            <a:spAutoFit/>
          </a:bodyPr>
          <a:lstStyle/>
          <a:p>
            <a:r>
              <a:rPr lang="zh-CN" altLang="en-US"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输入您要写的标题</a:t>
            </a:r>
            <a:endParaRPr lang="zh-CN" altLang="en-US"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spTree>
    <p:extLst>
      <p:ext uri="{BB962C8B-B14F-4D97-AF65-F5344CB8AC3E}">
        <p14:creationId xmlns:p14="http://schemas.microsoft.com/office/powerpoint/2010/main" val="294846906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par>
                                <p:cTn id="23" presetID="23" presetClass="entr" presetSubtype="16" fill="hold" nodeType="withEffect">
                                  <p:stCondLst>
                                    <p:cond delay="750"/>
                                  </p:stCondLst>
                                  <p:childTnLst>
                                    <p:set>
                                      <p:cBhvr>
                                        <p:cTn id="24" dur="1" fill="hold">
                                          <p:stCondLst>
                                            <p:cond delay="0"/>
                                          </p:stCondLst>
                                        </p:cTn>
                                        <p:tgtEl>
                                          <p:spTgt spid="25"/>
                                        </p:tgtEl>
                                        <p:attrNameLst>
                                          <p:attrName>style.visibility</p:attrName>
                                        </p:attrNameLst>
                                      </p:cBhvr>
                                      <p:to>
                                        <p:strVal val="visible"/>
                                      </p:to>
                                    </p:set>
                                    <p:anim calcmode="lin" valueType="num">
                                      <p:cBhvr>
                                        <p:cTn id="25" dur="300" fill="hold"/>
                                        <p:tgtEl>
                                          <p:spTgt spid="25"/>
                                        </p:tgtEl>
                                        <p:attrNameLst>
                                          <p:attrName>ppt_w</p:attrName>
                                        </p:attrNameLst>
                                      </p:cBhvr>
                                      <p:tavLst>
                                        <p:tav tm="0">
                                          <p:val>
                                            <p:fltVal val="0"/>
                                          </p:val>
                                        </p:tav>
                                        <p:tav tm="100000">
                                          <p:val>
                                            <p:strVal val="#ppt_w"/>
                                          </p:val>
                                        </p:tav>
                                      </p:tavLst>
                                    </p:anim>
                                    <p:anim calcmode="lin" valueType="num">
                                      <p:cBhvr>
                                        <p:cTn id="26" dur="300" fill="hold"/>
                                        <p:tgtEl>
                                          <p:spTgt spid="25"/>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1000"/>
                                  </p:stCondLst>
                                  <p:childTnLst>
                                    <p:animScale>
                                      <p:cBhvr>
                                        <p:cTn id="28" dur="200" fill="hold"/>
                                        <p:tgtEl>
                                          <p:spTgt spid="25"/>
                                        </p:tgtEl>
                                      </p:cBhvr>
                                      <p:by x="110000" y="110000"/>
                                    </p:animScale>
                                  </p:childTnLst>
                                </p:cTn>
                              </p:par>
                              <p:par>
                                <p:cTn id="29" presetID="23" presetClass="entr" presetSubtype="16" fill="hold" nodeType="withEffect">
                                  <p:stCondLst>
                                    <p:cond delay="1000"/>
                                  </p:stCondLst>
                                  <p:childTnLst>
                                    <p:set>
                                      <p:cBhvr>
                                        <p:cTn id="30" dur="1" fill="hold">
                                          <p:stCondLst>
                                            <p:cond delay="0"/>
                                          </p:stCondLst>
                                        </p:cTn>
                                        <p:tgtEl>
                                          <p:spTgt spid="30"/>
                                        </p:tgtEl>
                                        <p:attrNameLst>
                                          <p:attrName>style.visibility</p:attrName>
                                        </p:attrNameLst>
                                      </p:cBhvr>
                                      <p:to>
                                        <p:strVal val="visible"/>
                                      </p:to>
                                    </p:set>
                                    <p:anim calcmode="lin" valueType="num">
                                      <p:cBhvr>
                                        <p:cTn id="31" dur="300" fill="hold"/>
                                        <p:tgtEl>
                                          <p:spTgt spid="30"/>
                                        </p:tgtEl>
                                        <p:attrNameLst>
                                          <p:attrName>ppt_w</p:attrName>
                                        </p:attrNameLst>
                                      </p:cBhvr>
                                      <p:tavLst>
                                        <p:tav tm="0">
                                          <p:val>
                                            <p:fltVal val="0"/>
                                          </p:val>
                                        </p:tav>
                                        <p:tav tm="100000">
                                          <p:val>
                                            <p:strVal val="#ppt_w"/>
                                          </p:val>
                                        </p:tav>
                                      </p:tavLst>
                                    </p:anim>
                                    <p:anim calcmode="lin" valueType="num">
                                      <p:cBhvr>
                                        <p:cTn id="32" dur="300" fill="hold"/>
                                        <p:tgtEl>
                                          <p:spTgt spid="30"/>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1250"/>
                                  </p:stCondLst>
                                  <p:childTnLst>
                                    <p:animScale>
                                      <p:cBhvr>
                                        <p:cTn id="34" dur="200" fill="hold"/>
                                        <p:tgtEl>
                                          <p:spTgt spid="30"/>
                                        </p:tgtEl>
                                      </p:cBhvr>
                                      <p:by x="110000" y="110000"/>
                                    </p:animScale>
                                  </p:childTnLst>
                                </p:cTn>
                              </p:par>
                              <p:par>
                                <p:cTn id="35" presetID="23" presetClass="entr" presetSubtype="16" fill="hold" nodeType="withEffect">
                                  <p:stCondLst>
                                    <p:cond delay="1250"/>
                                  </p:stCondLst>
                                  <p:childTnLst>
                                    <p:set>
                                      <p:cBhvr>
                                        <p:cTn id="36" dur="1" fill="hold">
                                          <p:stCondLst>
                                            <p:cond delay="0"/>
                                          </p:stCondLst>
                                        </p:cTn>
                                        <p:tgtEl>
                                          <p:spTgt spid="35"/>
                                        </p:tgtEl>
                                        <p:attrNameLst>
                                          <p:attrName>style.visibility</p:attrName>
                                        </p:attrNameLst>
                                      </p:cBhvr>
                                      <p:to>
                                        <p:strVal val="visible"/>
                                      </p:to>
                                    </p:set>
                                    <p:anim calcmode="lin" valueType="num">
                                      <p:cBhvr>
                                        <p:cTn id="37" dur="300" fill="hold"/>
                                        <p:tgtEl>
                                          <p:spTgt spid="35"/>
                                        </p:tgtEl>
                                        <p:attrNameLst>
                                          <p:attrName>ppt_w</p:attrName>
                                        </p:attrNameLst>
                                      </p:cBhvr>
                                      <p:tavLst>
                                        <p:tav tm="0">
                                          <p:val>
                                            <p:fltVal val="0"/>
                                          </p:val>
                                        </p:tav>
                                        <p:tav tm="100000">
                                          <p:val>
                                            <p:strVal val="#ppt_w"/>
                                          </p:val>
                                        </p:tav>
                                      </p:tavLst>
                                    </p:anim>
                                    <p:anim calcmode="lin" valueType="num">
                                      <p:cBhvr>
                                        <p:cTn id="38" dur="300" fill="hold"/>
                                        <p:tgtEl>
                                          <p:spTgt spid="35"/>
                                        </p:tgtEl>
                                        <p:attrNameLst>
                                          <p:attrName>ppt_h</p:attrName>
                                        </p:attrNameLst>
                                      </p:cBhvr>
                                      <p:tavLst>
                                        <p:tav tm="0">
                                          <p:val>
                                            <p:fltVal val="0"/>
                                          </p:val>
                                        </p:tav>
                                        <p:tav tm="100000">
                                          <p:val>
                                            <p:strVal val="#ppt_h"/>
                                          </p:val>
                                        </p:tav>
                                      </p:tavLst>
                                    </p:anim>
                                  </p:childTnLst>
                                </p:cTn>
                              </p:par>
                              <p:par>
                                <p:cTn id="39" presetID="6" presetClass="emph" presetSubtype="0" autoRev="1" fill="hold" nodeType="withEffect">
                                  <p:stCondLst>
                                    <p:cond delay="1500"/>
                                  </p:stCondLst>
                                  <p:childTnLst>
                                    <p:animScale>
                                      <p:cBhvr>
                                        <p:cTn id="40" dur="200" fill="hold"/>
                                        <p:tgtEl>
                                          <p:spTgt spid="35"/>
                                        </p:tgtEl>
                                      </p:cBhvr>
                                      <p:by x="110000" y="110000"/>
                                    </p:animScale>
                                  </p:childTnLst>
                                </p:cTn>
                              </p:par>
                              <p:par>
                                <p:cTn id="41" presetID="23" presetClass="entr" presetSubtype="16" fill="hold" nodeType="withEffect">
                                  <p:stCondLst>
                                    <p:cond delay="1500"/>
                                  </p:stCondLst>
                                  <p:childTnLst>
                                    <p:set>
                                      <p:cBhvr>
                                        <p:cTn id="42" dur="1" fill="hold">
                                          <p:stCondLst>
                                            <p:cond delay="0"/>
                                          </p:stCondLst>
                                        </p:cTn>
                                        <p:tgtEl>
                                          <p:spTgt spid="40"/>
                                        </p:tgtEl>
                                        <p:attrNameLst>
                                          <p:attrName>style.visibility</p:attrName>
                                        </p:attrNameLst>
                                      </p:cBhvr>
                                      <p:to>
                                        <p:strVal val="visible"/>
                                      </p:to>
                                    </p:set>
                                    <p:anim calcmode="lin" valueType="num">
                                      <p:cBhvr>
                                        <p:cTn id="43" dur="300" fill="hold"/>
                                        <p:tgtEl>
                                          <p:spTgt spid="40"/>
                                        </p:tgtEl>
                                        <p:attrNameLst>
                                          <p:attrName>ppt_w</p:attrName>
                                        </p:attrNameLst>
                                      </p:cBhvr>
                                      <p:tavLst>
                                        <p:tav tm="0">
                                          <p:val>
                                            <p:fltVal val="0"/>
                                          </p:val>
                                        </p:tav>
                                        <p:tav tm="100000">
                                          <p:val>
                                            <p:strVal val="#ppt_w"/>
                                          </p:val>
                                        </p:tav>
                                      </p:tavLst>
                                    </p:anim>
                                    <p:anim calcmode="lin" valueType="num">
                                      <p:cBhvr>
                                        <p:cTn id="44" dur="300" fill="hold"/>
                                        <p:tgtEl>
                                          <p:spTgt spid="40"/>
                                        </p:tgtEl>
                                        <p:attrNameLst>
                                          <p:attrName>ppt_h</p:attrName>
                                        </p:attrNameLst>
                                      </p:cBhvr>
                                      <p:tavLst>
                                        <p:tav tm="0">
                                          <p:val>
                                            <p:fltVal val="0"/>
                                          </p:val>
                                        </p:tav>
                                        <p:tav tm="100000">
                                          <p:val>
                                            <p:strVal val="#ppt_h"/>
                                          </p:val>
                                        </p:tav>
                                      </p:tavLst>
                                    </p:anim>
                                  </p:childTnLst>
                                </p:cTn>
                              </p:par>
                              <p:par>
                                <p:cTn id="45" presetID="6" presetClass="emph" presetSubtype="0" autoRev="1" fill="hold" nodeType="withEffect">
                                  <p:stCondLst>
                                    <p:cond delay="1750"/>
                                  </p:stCondLst>
                                  <p:childTnLst>
                                    <p:animScale>
                                      <p:cBhvr>
                                        <p:cTn id="46" dur="200" fill="hold"/>
                                        <p:tgtEl>
                                          <p:spTgt spid="40"/>
                                        </p:tgtEl>
                                      </p:cBhvr>
                                      <p:by x="110000" y="110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1000"/>
                                        <p:tgtEl>
                                          <p:spTgt spid="50"/>
                                        </p:tgtEl>
                                      </p:cBhvr>
                                    </p:animEffect>
                                    <p:anim calcmode="lin" valueType="num">
                                      <p:cBhvr>
                                        <p:cTn id="52" dur="1000" fill="hold"/>
                                        <p:tgtEl>
                                          <p:spTgt spid="50"/>
                                        </p:tgtEl>
                                        <p:attrNameLst>
                                          <p:attrName>ppt_x</p:attrName>
                                        </p:attrNameLst>
                                      </p:cBhvr>
                                      <p:tavLst>
                                        <p:tav tm="0">
                                          <p:val>
                                            <p:strVal val="#ppt_x"/>
                                          </p:val>
                                        </p:tav>
                                        <p:tav tm="100000">
                                          <p:val>
                                            <p:strVal val="#ppt_x"/>
                                          </p:val>
                                        </p:tav>
                                      </p:tavLst>
                                    </p:anim>
                                    <p:anim calcmode="lin" valueType="num">
                                      <p:cBhvr>
                                        <p:cTn id="5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45"/>
                                        </p:tgtEl>
                                        <p:attrNameLst>
                                          <p:attrName>style.visibility</p:attrName>
                                        </p:attrNameLst>
                                      </p:cBhvr>
                                      <p:to>
                                        <p:strVal val="visible"/>
                                      </p:to>
                                    </p:set>
                                    <p:anim calcmode="lin" valueType="num">
                                      <p:cBhvr>
                                        <p:cTn id="58" dur="500" fill="hold"/>
                                        <p:tgtEl>
                                          <p:spTgt spid="45"/>
                                        </p:tgtEl>
                                        <p:attrNameLst>
                                          <p:attrName>ppt_w</p:attrName>
                                        </p:attrNameLst>
                                      </p:cBhvr>
                                      <p:tavLst>
                                        <p:tav tm="0">
                                          <p:val>
                                            <p:fltVal val="0"/>
                                          </p:val>
                                        </p:tav>
                                        <p:tav tm="100000">
                                          <p:val>
                                            <p:strVal val="#ppt_w"/>
                                          </p:val>
                                        </p:tav>
                                      </p:tavLst>
                                    </p:anim>
                                    <p:anim calcmode="lin" valueType="num">
                                      <p:cBhvr>
                                        <p:cTn id="59" dur="500" fill="hold"/>
                                        <p:tgtEl>
                                          <p:spTgt spid="45"/>
                                        </p:tgtEl>
                                        <p:attrNameLst>
                                          <p:attrName>ppt_h</p:attrName>
                                        </p:attrNameLst>
                                      </p:cBhvr>
                                      <p:tavLst>
                                        <p:tav tm="0">
                                          <p:val>
                                            <p:fltVal val="0"/>
                                          </p:val>
                                        </p:tav>
                                        <p:tav tm="100000">
                                          <p:val>
                                            <p:strVal val="#ppt_h"/>
                                          </p:val>
                                        </p:tav>
                                      </p:tavLst>
                                    </p:anim>
                                    <p:animEffect transition="in" filter="fade">
                                      <p:cBhvr>
                                        <p:cTn id="60" dur="500"/>
                                        <p:tgtEl>
                                          <p:spTgt spid="45"/>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1000"/>
                                        <p:tgtEl>
                                          <p:spTgt spid="51"/>
                                        </p:tgtEl>
                                      </p:cBhvr>
                                    </p:animEffect>
                                    <p:anim calcmode="lin" valueType="num">
                                      <p:cBhvr>
                                        <p:cTn id="66" dur="1000" fill="hold"/>
                                        <p:tgtEl>
                                          <p:spTgt spid="51"/>
                                        </p:tgtEl>
                                        <p:attrNameLst>
                                          <p:attrName>ppt_x</p:attrName>
                                        </p:attrNameLst>
                                      </p:cBhvr>
                                      <p:tavLst>
                                        <p:tav tm="0">
                                          <p:val>
                                            <p:strVal val="#ppt_x"/>
                                          </p:val>
                                        </p:tav>
                                        <p:tav tm="100000">
                                          <p:val>
                                            <p:strVal val="#ppt_x"/>
                                          </p:val>
                                        </p:tav>
                                      </p:tavLst>
                                    </p:anim>
                                    <p:anim calcmode="lin" valueType="num">
                                      <p:cBhvr>
                                        <p:cTn id="6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 calcmode="lin" valueType="num">
                                      <p:cBhvr>
                                        <p:cTn id="72" dur="500" fill="hold"/>
                                        <p:tgtEl>
                                          <p:spTgt spid="47"/>
                                        </p:tgtEl>
                                        <p:attrNameLst>
                                          <p:attrName>ppt_w</p:attrName>
                                        </p:attrNameLst>
                                      </p:cBhvr>
                                      <p:tavLst>
                                        <p:tav tm="0">
                                          <p:val>
                                            <p:fltVal val="0"/>
                                          </p:val>
                                        </p:tav>
                                        <p:tav tm="100000">
                                          <p:val>
                                            <p:strVal val="#ppt_w"/>
                                          </p:val>
                                        </p:tav>
                                      </p:tavLst>
                                    </p:anim>
                                    <p:anim calcmode="lin" valueType="num">
                                      <p:cBhvr>
                                        <p:cTn id="73" dur="500" fill="hold"/>
                                        <p:tgtEl>
                                          <p:spTgt spid="47"/>
                                        </p:tgtEl>
                                        <p:attrNameLst>
                                          <p:attrName>ppt_h</p:attrName>
                                        </p:attrNameLst>
                                      </p:cBhvr>
                                      <p:tavLst>
                                        <p:tav tm="0">
                                          <p:val>
                                            <p:fltVal val="0"/>
                                          </p:val>
                                        </p:tav>
                                        <p:tav tm="100000">
                                          <p:val>
                                            <p:strVal val="#ppt_h"/>
                                          </p:val>
                                        </p:tav>
                                      </p:tavLst>
                                    </p:anim>
                                    <p:animEffect transition="in" filter="fade">
                                      <p:cBhvr>
                                        <p:cTn id="74" dur="500"/>
                                        <p:tgtEl>
                                          <p:spTgt spid="47"/>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1000"/>
                                        <p:tgtEl>
                                          <p:spTgt spid="52"/>
                                        </p:tgtEl>
                                      </p:cBhvr>
                                    </p:animEffect>
                                    <p:anim calcmode="lin" valueType="num">
                                      <p:cBhvr>
                                        <p:cTn id="80" dur="1000" fill="hold"/>
                                        <p:tgtEl>
                                          <p:spTgt spid="52"/>
                                        </p:tgtEl>
                                        <p:attrNameLst>
                                          <p:attrName>ppt_x</p:attrName>
                                        </p:attrNameLst>
                                      </p:cBhvr>
                                      <p:tavLst>
                                        <p:tav tm="0">
                                          <p:val>
                                            <p:strVal val="#ppt_x"/>
                                          </p:val>
                                        </p:tav>
                                        <p:tav tm="100000">
                                          <p:val>
                                            <p:strVal val="#ppt_x"/>
                                          </p:val>
                                        </p:tav>
                                      </p:tavLst>
                                    </p:anim>
                                    <p:anim calcmode="lin" valueType="num">
                                      <p:cBhvr>
                                        <p:cTn id="8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48"/>
                                        </p:tgtEl>
                                        <p:attrNameLst>
                                          <p:attrName>style.visibility</p:attrName>
                                        </p:attrNameLst>
                                      </p:cBhvr>
                                      <p:to>
                                        <p:strVal val="visible"/>
                                      </p:to>
                                    </p:set>
                                    <p:anim calcmode="lin" valueType="num">
                                      <p:cBhvr>
                                        <p:cTn id="86" dur="500" fill="hold"/>
                                        <p:tgtEl>
                                          <p:spTgt spid="48"/>
                                        </p:tgtEl>
                                        <p:attrNameLst>
                                          <p:attrName>ppt_w</p:attrName>
                                        </p:attrNameLst>
                                      </p:cBhvr>
                                      <p:tavLst>
                                        <p:tav tm="0">
                                          <p:val>
                                            <p:fltVal val="0"/>
                                          </p:val>
                                        </p:tav>
                                        <p:tav tm="100000">
                                          <p:val>
                                            <p:strVal val="#ppt_w"/>
                                          </p:val>
                                        </p:tav>
                                      </p:tavLst>
                                    </p:anim>
                                    <p:anim calcmode="lin" valueType="num">
                                      <p:cBhvr>
                                        <p:cTn id="87" dur="500" fill="hold"/>
                                        <p:tgtEl>
                                          <p:spTgt spid="48"/>
                                        </p:tgtEl>
                                        <p:attrNameLst>
                                          <p:attrName>ppt_h</p:attrName>
                                        </p:attrNameLst>
                                      </p:cBhvr>
                                      <p:tavLst>
                                        <p:tav tm="0">
                                          <p:val>
                                            <p:fltVal val="0"/>
                                          </p:val>
                                        </p:tav>
                                        <p:tav tm="100000">
                                          <p:val>
                                            <p:strVal val="#ppt_h"/>
                                          </p:val>
                                        </p:tav>
                                      </p:tavLst>
                                    </p:anim>
                                    <p:animEffect transition="in" filter="fade">
                                      <p:cBhvr>
                                        <p:cTn id="88" dur="500"/>
                                        <p:tgtEl>
                                          <p:spTgt spid="48"/>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fade">
                                      <p:cBhvr>
                                        <p:cTn id="93" dur="1000"/>
                                        <p:tgtEl>
                                          <p:spTgt spid="53"/>
                                        </p:tgtEl>
                                      </p:cBhvr>
                                    </p:animEffect>
                                    <p:anim calcmode="lin" valueType="num">
                                      <p:cBhvr>
                                        <p:cTn id="94" dur="1000" fill="hold"/>
                                        <p:tgtEl>
                                          <p:spTgt spid="53"/>
                                        </p:tgtEl>
                                        <p:attrNameLst>
                                          <p:attrName>ppt_x</p:attrName>
                                        </p:attrNameLst>
                                      </p:cBhvr>
                                      <p:tavLst>
                                        <p:tav tm="0">
                                          <p:val>
                                            <p:strVal val="#ppt_x"/>
                                          </p:val>
                                        </p:tav>
                                        <p:tav tm="100000">
                                          <p:val>
                                            <p:strVal val="#ppt_x"/>
                                          </p:val>
                                        </p:tav>
                                      </p:tavLst>
                                    </p:anim>
                                    <p:anim calcmode="lin" valueType="num">
                                      <p:cBhvr>
                                        <p:cTn id="9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500" fill="hold"/>
                                        <p:tgtEl>
                                          <p:spTgt spid="49"/>
                                        </p:tgtEl>
                                        <p:attrNameLst>
                                          <p:attrName>ppt_w</p:attrName>
                                        </p:attrNameLst>
                                      </p:cBhvr>
                                      <p:tavLst>
                                        <p:tav tm="0">
                                          <p:val>
                                            <p:fltVal val="0"/>
                                          </p:val>
                                        </p:tav>
                                        <p:tav tm="100000">
                                          <p:val>
                                            <p:strVal val="#ppt_w"/>
                                          </p:val>
                                        </p:tav>
                                      </p:tavLst>
                                    </p:anim>
                                    <p:anim calcmode="lin" valueType="num">
                                      <p:cBhvr>
                                        <p:cTn id="101" dur="500" fill="hold"/>
                                        <p:tgtEl>
                                          <p:spTgt spid="49"/>
                                        </p:tgtEl>
                                        <p:attrNameLst>
                                          <p:attrName>ppt_h</p:attrName>
                                        </p:attrNameLst>
                                      </p:cBhvr>
                                      <p:tavLst>
                                        <p:tav tm="0">
                                          <p:val>
                                            <p:fltVal val="0"/>
                                          </p:val>
                                        </p:tav>
                                        <p:tav tm="100000">
                                          <p:val>
                                            <p:strVal val="#ppt_h"/>
                                          </p:val>
                                        </p:tav>
                                      </p:tavLst>
                                    </p:anim>
                                    <p:animEffect transition="in" filter="fade">
                                      <p:cBhvr>
                                        <p:cTn id="10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5" grpId="0"/>
      <p:bldP spid="47" grpId="0"/>
      <p:bldP spid="48" grpId="0"/>
      <p:bldP spid="49" grpId="0"/>
      <p:bldP spid="50" grpId="0"/>
      <p:bldP spid="51" grpId="0"/>
      <p:bldP spid="52" grpId="0"/>
      <p:bldP spid="5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910760" y="315128"/>
            <a:ext cx="2646878" cy="830997"/>
          </a:xfrm>
          <a:prstGeom prst="rect">
            <a:avLst/>
          </a:prstGeom>
          <a:noFill/>
        </p:spPr>
        <p:txBody>
          <a:bodyPr wrap="none" rtlCol="0">
            <a:spAutoFit/>
          </a:bodyPr>
          <a:lstStyle/>
          <a:p>
            <a:r>
              <a:rPr lang="zh-CN" altLang="en-US" sz="4800"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输入内容</a:t>
            </a:r>
            <a:endParaRPr lang="zh-CN" altLang="en-US" sz="4800"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nvGrpSpPr>
          <p:cNvPr id="6" name="组合 5"/>
          <p:cNvGrpSpPr/>
          <p:nvPr/>
        </p:nvGrpSpPr>
        <p:grpSpPr>
          <a:xfrm>
            <a:off x="3671358" y="315128"/>
            <a:ext cx="5242460" cy="662207"/>
            <a:chOff x="3671358" y="315128"/>
            <a:chExt cx="5242460" cy="662207"/>
          </a:xfrm>
        </p:grpSpPr>
        <p:pic>
          <p:nvPicPr>
            <p:cNvPr id="19" name="图片 18"/>
            <p:cNvPicPr>
              <a:picLocks noChangeAspect="1"/>
            </p:cNvPicPr>
            <p:nvPr/>
          </p:nvPicPr>
          <p:blipFill>
            <a:blip r:embed="rId5"/>
            <a:stretch>
              <a:fillRect/>
            </a:stretch>
          </p:blipFill>
          <p:spPr>
            <a:xfrm>
              <a:off x="3671358" y="315128"/>
              <a:ext cx="1239402" cy="662207"/>
            </a:xfrm>
            <a:prstGeom prst="rect">
              <a:avLst/>
            </a:prstGeom>
          </p:spPr>
        </p:pic>
        <p:pic>
          <p:nvPicPr>
            <p:cNvPr id="20" name="图片 19"/>
            <p:cNvPicPr>
              <a:picLocks noChangeAspect="1"/>
            </p:cNvPicPr>
            <p:nvPr/>
          </p:nvPicPr>
          <p:blipFill>
            <a:blip r:embed="rId5"/>
            <a:stretch>
              <a:fillRect/>
            </a:stretch>
          </p:blipFill>
          <p:spPr>
            <a:xfrm flipH="1">
              <a:off x="7674416" y="315128"/>
              <a:ext cx="1239402" cy="662207"/>
            </a:xfrm>
            <a:prstGeom prst="rect">
              <a:avLst/>
            </a:prstGeom>
          </p:spPr>
        </p:pic>
      </p:grpSp>
      <p:graphicFrame>
        <p:nvGraphicFramePr>
          <p:cNvPr id="7" name="图表 6"/>
          <p:cNvGraphicFramePr/>
          <p:nvPr>
            <p:extLst>
              <p:ext uri="{D42A27DB-BD31-4B8C-83A1-F6EECF244321}">
                <p14:modId xmlns:p14="http://schemas.microsoft.com/office/powerpoint/2010/main" val="2406915083"/>
              </p:ext>
            </p:extLst>
          </p:nvPr>
        </p:nvGraphicFramePr>
        <p:xfrm>
          <a:off x="1349829" y="1872280"/>
          <a:ext cx="5131707" cy="3686692"/>
        </p:xfrm>
        <a:graphic>
          <a:graphicData uri="http://schemas.openxmlformats.org/drawingml/2006/chart">
            <c:chart xmlns:c="http://schemas.openxmlformats.org/drawingml/2006/chart" xmlns:r="http://schemas.openxmlformats.org/officeDocument/2006/relationships" r:id="rId6"/>
          </a:graphicData>
        </a:graphic>
      </p:graphicFrame>
      <p:sp>
        <p:nvSpPr>
          <p:cNvPr id="8" name="文本框 7"/>
          <p:cNvSpPr txBox="1"/>
          <p:nvPr/>
        </p:nvSpPr>
        <p:spPr>
          <a:xfrm>
            <a:off x="6541975" y="2271551"/>
            <a:ext cx="3477366" cy="577081"/>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9" name="文本框 8"/>
          <p:cNvSpPr txBox="1"/>
          <p:nvPr/>
        </p:nvSpPr>
        <p:spPr>
          <a:xfrm>
            <a:off x="6541975" y="1998439"/>
            <a:ext cx="2031325" cy="369332"/>
          </a:xfrm>
          <a:prstGeom prst="rect">
            <a:avLst/>
          </a:prstGeom>
          <a:noFill/>
        </p:spPr>
        <p:txBody>
          <a:bodyPr wrap="none" rtlCol="0">
            <a:spAutoFit/>
          </a:bodyPr>
          <a:lstStyle/>
          <a:p>
            <a:r>
              <a:rPr lang="zh-CN" altLang="en-US"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输入您要写的标题</a:t>
            </a:r>
            <a:endParaRPr lang="zh-CN" altLang="en-US"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sp>
        <p:nvSpPr>
          <p:cNvPr id="10" name="文本框 9"/>
          <p:cNvSpPr txBox="1"/>
          <p:nvPr/>
        </p:nvSpPr>
        <p:spPr>
          <a:xfrm>
            <a:off x="6541975" y="3404751"/>
            <a:ext cx="3477366" cy="577081"/>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11" name="文本框 10"/>
          <p:cNvSpPr txBox="1"/>
          <p:nvPr/>
        </p:nvSpPr>
        <p:spPr>
          <a:xfrm>
            <a:off x="6541975" y="3131639"/>
            <a:ext cx="2031325" cy="369332"/>
          </a:xfrm>
          <a:prstGeom prst="rect">
            <a:avLst/>
          </a:prstGeom>
          <a:noFill/>
        </p:spPr>
        <p:txBody>
          <a:bodyPr wrap="none" rtlCol="0">
            <a:spAutoFit/>
          </a:bodyPr>
          <a:lstStyle/>
          <a:p>
            <a:r>
              <a:rPr lang="zh-CN" altLang="en-US"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输入您要写的标题</a:t>
            </a:r>
            <a:endParaRPr lang="zh-CN" altLang="en-US"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sp>
        <p:nvSpPr>
          <p:cNvPr id="12" name="文本框 11"/>
          <p:cNvSpPr txBox="1"/>
          <p:nvPr/>
        </p:nvSpPr>
        <p:spPr>
          <a:xfrm>
            <a:off x="6541975" y="4572360"/>
            <a:ext cx="3477366" cy="577081"/>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13" name="文本框 12"/>
          <p:cNvSpPr txBox="1"/>
          <p:nvPr/>
        </p:nvSpPr>
        <p:spPr>
          <a:xfrm>
            <a:off x="6541975" y="4299248"/>
            <a:ext cx="2031325" cy="369332"/>
          </a:xfrm>
          <a:prstGeom prst="rect">
            <a:avLst/>
          </a:prstGeom>
          <a:noFill/>
        </p:spPr>
        <p:txBody>
          <a:bodyPr wrap="none" rtlCol="0">
            <a:spAutoFit/>
          </a:bodyPr>
          <a:lstStyle/>
          <a:p>
            <a:r>
              <a:rPr lang="zh-CN" altLang="en-US"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输入您要写的标题</a:t>
            </a:r>
            <a:endParaRPr lang="zh-CN" altLang="en-US"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pic>
        <p:nvPicPr>
          <p:cNvPr id="5" name="图片 4"/>
          <p:cNvPicPr>
            <a:picLocks noChangeAspect="1"/>
          </p:cNvPicPr>
          <p:nvPr/>
        </p:nvPicPr>
        <p:blipFill>
          <a:blip r:embed="rId7"/>
          <a:stretch>
            <a:fillRect/>
          </a:stretch>
        </p:blipFill>
        <p:spPr>
          <a:xfrm>
            <a:off x="6234199" y="2003373"/>
            <a:ext cx="311036" cy="443392"/>
          </a:xfrm>
          <a:prstGeom prst="rect">
            <a:avLst/>
          </a:prstGeom>
        </p:spPr>
      </p:pic>
      <p:pic>
        <p:nvPicPr>
          <p:cNvPr id="16" name="图片 15"/>
          <p:cNvPicPr>
            <a:picLocks noChangeAspect="1"/>
          </p:cNvPicPr>
          <p:nvPr/>
        </p:nvPicPr>
        <p:blipFill>
          <a:blip r:embed="rId7"/>
          <a:stretch>
            <a:fillRect/>
          </a:stretch>
        </p:blipFill>
        <p:spPr>
          <a:xfrm>
            <a:off x="6234199" y="3150439"/>
            <a:ext cx="311036" cy="443392"/>
          </a:xfrm>
          <a:prstGeom prst="rect">
            <a:avLst/>
          </a:prstGeom>
        </p:spPr>
      </p:pic>
      <p:pic>
        <p:nvPicPr>
          <p:cNvPr id="17" name="图片 16"/>
          <p:cNvPicPr>
            <a:picLocks noChangeAspect="1"/>
          </p:cNvPicPr>
          <p:nvPr/>
        </p:nvPicPr>
        <p:blipFill>
          <a:blip r:embed="rId7"/>
          <a:stretch>
            <a:fillRect/>
          </a:stretch>
        </p:blipFill>
        <p:spPr>
          <a:xfrm>
            <a:off x="6234199" y="4254944"/>
            <a:ext cx="311036" cy="443392"/>
          </a:xfrm>
          <a:prstGeom prst="rect">
            <a:avLst/>
          </a:prstGeom>
        </p:spPr>
      </p:pic>
    </p:spTree>
    <p:extLst>
      <p:ext uri="{BB962C8B-B14F-4D97-AF65-F5344CB8AC3E}">
        <p14:creationId xmlns:p14="http://schemas.microsoft.com/office/powerpoint/2010/main" val="16691533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strips(down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strips(downLeft)">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12"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strips(downLeft)">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Graphic spid="7" grpId="0">
        <p:bldAsOne/>
      </p:bldGraphic>
      <p:bldP spid="8" grpId="0"/>
      <p:bldP spid="9" grpId="0"/>
      <p:bldP spid="10"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945536" y="3305525"/>
            <a:ext cx="4134465" cy="769441"/>
          </a:xfrm>
          <a:prstGeom prst="rect">
            <a:avLst/>
          </a:prstGeom>
          <a:noFill/>
        </p:spPr>
        <p:txBody>
          <a:bodyPr wrap="none" rtlCol="0">
            <a:spAutoFit/>
          </a:bodyPr>
          <a:lstStyle/>
          <a:p>
            <a:r>
              <a:rPr lang="zh-CN" altLang="en-US" sz="4400"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新学期工作安排</a:t>
            </a:r>
            <a:endParaRPr lang="zh-CN" altLang="en-US" sz="4400"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9477829" y="4495876"/>
            <a:ext cx="2714171" cy="2362124"/>
          </a:xfrm>
          <a:prstGeom prst="rect">
            <a:avLst/>
          </a:prstGeom>
        </p:spPr>
      </p:pic>
      <p:sp>
        <p:nvSpPr>
          <p:cNvPr id="14" name="文本框 13"/>
          <p:cNvSpPr txBox="1"/>
          <p:nvPr/>
        </p:nvSpPr>
        <p:spPr>
          <a:xfrm>
            <a:off x="4722386" y="4166071"/>
            <a:ext cx="2492990" cy="400110"/>
          </a:xfrm>
          <a:prstGeom prst="rect">
            <a:avLst/>
          </a:prstGeom>
          <a:noFill/>
        </p:spPr>
        <p:txBody>
          <a:bodyPr wrap="none" rtlCol="0">
            <a:spAutoFit/>
          </a:bodyPr>
          <a:lstStyle/>
          <a:p>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请输入您要写的内容</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5660046" y="2350803"/>
            <a:ext cx="635110" cy="1200329"/>
          </a:xfrm>
          <a:prstGeom prst="rect">
            <a:avLst/>
          </a:prstGeom>
          <a:noFill/>
        </p:spPr>
        <p:txBody>
          <a:bodyPr wrap="none" rtlCol="0">
            <a:spAutoFit/>
          </a:bodyPr>
          <a:lstStyle/>
          <a:p>
            <a:r>
              <a:rPr lang="en-US" altLang="zh-CN" sz="7200"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4</a:t>
            </a:r>
            <a:endParaRPr lang="zh-CN" altLang="en-US" sz="7200"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pic>
        <p:nvPicPr>
          <p:cNvPr id="18" name="图片 17"/>
          <p:cNvPicPr>
            <a:picLocks noChangeAspect="1"/>
          </p:cNvPicPr>
          <p:nvPr/>
        </p:nvPicPr>
        <p:blipFill>
          <a:blip r:embed="rId5"/>
          <a:stretch>
            <a:fillRect/>
          </a:stretch>
        </p:blipFill>
        <p:spPr>
          <a:xfrm>
            <a:off x="3286696" y="3305525"/>
            <a:ext cx="623643" cy="1476146"/>
          </a:xfrm>
          <a:prstGeom prst="rect">
            <a:avLst/>
          </a:prstGeom>
        </p:spPr>
      </p:pic>
      <p:pic>
        <p:nvPicPr>
          <p:cNvPr id="19" name="图片 18"/>
          <p:cNvPicPr>
            <a:picLocks noChangeAspect="1"/>
          </p:cNvPicPr>
          <p:nvPr/>
        </p:nvPicPr>
        <p:blipFill>
          <a:blip r:embed="rId5"/>
          <a:stretch>
            <a:fillRect/>
          </a:stretch>
        </p:blipFill>
        <p:spPr>
          <a:xfrm flipH="1">
            <a:off x="8080001" y="3305525"/>
            <a:ext cx="623643" cy="1476146"/>
          </a:xfrm>
          <a:prstGeom prst="rect">
            <a:avLst/>
          </a:prstGeom>
        </p:spPr>
      </p:pic>
      <p:pic>
        <p:nvPicPr>
          <p:cNvPr id="20" name="图片 19"/>
          <p:cNvPicPr>
            <a:picLocks noChangeAspect="1"/>
          </p:cNvPicPr>
          <p:nvPr/>
        </p:nvPicPr>
        <p:blipFill>
          <a:blip r:embed="rId6"/>
          <a:stretch>
            <a:fillRect/>
          </a:stretch>
        </p:blipFill>
        <p:spPr>
          <a:xfrm>
            <a:off x="5167876" y="843303"/>
            <a:ext cx="2047500" cy="1507500"/>
          </a:xfrm>
          <a:prstGeom prst="rect">
            <a:avLst/>
          </a:prstGeom>
        </p:spPr>
      </p:pic>
    </p:spTree>
    <p:extLst>
      <p:ext uri="{BB962C8B-B14F-4D97-AF65-F5344CB8AC3E}">
        <p14:creationId xmlns:p14="http://schemas.microsoft.com/office/powerpoint/2010/main" val="17492070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Scale>
                                          <p:cBhvr>
                                            <p:cTn id="15"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0"/>
                                            </p:tgtEl>
                                            <p:attrNameLst>
                                              <p:attrName>ppt_x</p:attrName>
                                              <p:attrName>ppt_y</p:attrName>
                                            </p:attrNameLst>
                                          </p:cBhvr>
                                        </p:animMotion>
                                        <p:animEffect transition="in" filter="fade">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14:presetBounceEnd="38000">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14:bounceEnd="38000">
                                          <p:cBhvr additive="base">
                                            <p:cTn id="30" dur="500" fill="hold"/>
                                            <p:tgtEl>
                                              <p:spTgt spid="16"/>
                                            </p:tgtEl>
                                            <p:attrNameLst>
                                              <p:attrName>ppt_x</p:attrName>
                                            </p:attrNameLst>
                                          </p:cBhvr>
                                          <p:tavLst>
                                            <p:tav tm="0">
                                              <p:val>
                                                <p:strVal val="#ppt_x"/>
                                              </p:val>
                                            </p:tav>
                                            <p:tav tm="100000">
                                              <p:val>
                                                <p:strVal val="#ppt_x"/>
                                              </p:val>
                                            </p:tav>
                                          </p:tavLst>
                                        </p:anim>
                                        <p:anim calcmode="lin" valueType="num" p14:bounceEnd="38000">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9"/>
                                            </p:tgtEl>
                                            <p:attrNameLst>
                                              <p:attrName>ppt_y</p:attrName>
                                            </p:attrNameLst>
                                          </p:cBhvr>
                                          <p:tavLst>
                                            <p:tav tm="0">
                                              <p:val>
                                                <p:strVal val="#ppt_y"/>
                                              </p:val>
                                            </p:tav>
                                            <p:tav tm="100000">
                                              <p:val>
                                                <p:strVal val="#ppt_y"/>
                                              </p:val>
                                            </p:tav>
                                          </p:tavLst>
                                        </p:anim>
                                        <p:anim calcmode="lin" valueType="num">
                                          <p:cBhvr>
                                            <p:cTn id="38"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14"/>
                                            </p:tgtEl>
                                            <p:attrNameLst>
                                              <p:attrName>ppt_y</p:attrName>
                                            </p:attrNameLst>
                                          </p:cBhvr>
                                          <p:tavLst>
                                            <p:tav tm="0">
                                              <p:val>
                                                <p:strVal val="#ppt_y"/>
                                              </p:val>
                                            </p:tav>
                                            <p:tav tm="100000">
                                              <p:val>
                                                <p:strVal val="#ppt_y"/>
                                              </p:val>
                                            </p:tav>
                                          </p:tavLst>
                                        </p:anim>
                                        <p:anim calcmode="lin" valueType="num">
                                          <p:cBhvr>
                                            <p:cTn id="47"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Scale>
                                          <p:cBhvr>
                                            <p:cTn id="15"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0"/>
                                            </p:tgtEl>
                                            <p:attrNameLst>
                                              <p:attrName>ppt_x</p:attrName>
                                              <p:attrName>ppt_y</p:attrName>
                                            </p:attrNameLst>
                                          </p:cBhvr>
                                        </p:animMotion>
                                        <p:animEffect transition="in" filter="fade">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9"/>
                                            </p:tgtEl>
                                            <p:attrNameLst>
                                              <p:attrName>ppt_y</p:attrName>
                                            </p:attrNameLst>
                                          </p:cBhvr>
                                          <p:tavLst>
                                            <p:tav tm="0">
                                              <p:val>
                                                <p:strVal val="#ppt_y"/>
                                              </p:val>
                                            </p:tav>
                                            <p:tav tm="100000">
                                              <p:val>
                                                <p:strVal val="#ppt_y"/>
                                              </p:val>
                                            </p:tav>
                                          </p:tavLst>
                                        </p:anim>
                                        <p:anim calcmode="lin" valueType="num">
                                          <p:cBhvr>
                                            <p:cTn id="38"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14"/>
                                            </p:tgtEl>
                                            <p:attrNameLst>
                                              <p:attrName>ppt_y</p:attrName>
                                            </p:attrNameLst>
                                          </p:cBhvr>
                                          <p:tavLst>
                                            <p:tav tm="0">
                                              <p:val>
                                                <p:strVal val="#ppt_y"/>
                                              </p:val>
                                            </p:tav>
                                            <p:tav tm="100000">
                                              <p:val>
                                                <p:strVal val="#ppt_y"/>
                                              </p:val>
                                            </p:tav>
                                          </p:tavLst>
                                        </p:anim>
                                        <p:anim calcmode="lin" valueType="num">
                                          <p:cBhvr>
                                            <p:cTn id="47"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002267" y="3420503"/>
            <a:ext cx="6107762" cy="1323439"/>
          </a:xfrm>
          <a:prstGeom prst="rect">
            <a:avLst/>
          </a:prstGeom>
          <a:noFill/>
        </p:spPr>
        <p:txBody>
          <a:bodyPr wrap="none" rtlCol="0">
            <a:spAutoFit/>
          </a:bodyPr>
          <a:lstStyle/>
          <a:p>
            <a:pPr lvl="0"/>
            <a:r>
              <a:rPr lang="zh-CN" altLang="zh-CN" sz="4000" b="1" dirty="0" smtClean="0">
                <a:latin typeface="隶书" pitchFamily="49" charset="-122"/>
                <a:ea typeface="隶书" pitchFamily="49" charset="-122"/>
              </a:rPr>
              <a:t>夯实</a:t>
            </a:r>
            <a:r>
              <a:rPr lang="en-US" altLang="zh-CN" sz="4000" b="1" dirty="0">
                <a:latin typeface="隶书" pitchFamily="49" charset="-122"/>
                <a:ea typeface="隶书" pitchFamily="49" charset="-122"/>
              </a:rPr>
              <a:t>phonics</a:t>
            </a:r>
            <a:r>
              <a:rPr lang="zh-CN" altLang="zh-CN" sz="4000" b="1" dirty="0">
                <a:latin typeface="隶书" pitchFamily="49" charset="-122"/>
                <a:ea typeface="隶书" pitchFamily="49" charset="-122"/>
              </a:rPr>
              <a:t>自然拼读</a:t>
            </a:r>
            <a:r>
              <a:rPr lang="zh-CN" altLang="zh-CN" sz="4000" b="1" dirty="0" smtClean="0">
                <a:latin typeface="隶书" pitchFamily="49" charset="-122"/>
                <a:ea typeface="隶书" pitchFamily="49" charset="-122"/>
              </a:rPr>
              <a:t>教学</a:t>
            </a:r>
            <a:endParaRPr lang="en-US" altLang="zh-CN" sz="4000" b="1" dirty="0" smtClean="0">
              <a:latin typeface="隶书" pitchFamily="49" charset="-122"/>
              <a:ea typeface="隶书" pitchFamily="49" charset="-122"/>
            </a:endParaRPr>
          </a:p>
          <a:p>
            <a:pPr lvl="0"/>
            <a:r>
              <a:rPr lang="en-US" altLang="zh-CN" sz="4000" b="1" dirty="0" smtClean="0">
                <a:latin typeface="隶书" pitchFamily="49" charset="-122"/>
                <a:ea typeface="隶书" pitchFamily="49" charset="-122"/>
              </a:rPr>
              <a:t>   </a:t>
            </a:r>
            <a:r>
              <a:rPr lang="zh-CN" altLang="zh-CN" sz="4000" b="1" dirty="0" smtClean="0">
                <a:latin typeface="隶书" pitchFamily="49" charset="-122"/>
                <a:ea typeface="隶书" pitchFamily="49" charset="-122"/>
              </a:rPr>
              <a:t>开启</a:t>
            </a:r>
            <a:r>
              <a:rPr lang="zh-CN" altLang="zh-CN" sz="4000" b="1" dirty="0">
                <a:latin typeface="隶书" pitchFamily="49" charset="-122"/>
                <a:ea typeface="隶书" pitchFamily="49" charset="-122"/>
              </a:rPr>
              <a:t>英语阅读之</a:t>
            </a:r>
            <a:r>
              <a:rPr lang="zh-CN" altLang="zh-CN" sz="4000" b="1" dirty="0" smtClean="0">
                <a:latin typeface="隶书" pitchFamily="49" charset="-122"/>
                <a:ea typeface="隶书" pitchFamily="49" charset="-122"/>
              </a:rPr>
              <a:t>门</a:t>
            </a:r>
            <a:endParaRPr lang="zh-CN" altLang="zh-CN" sz="4000" b="1" dirty="0">
              <a:latin typeface="隶书" pitchFamily="49" charset="-122"/>
              <a:ea typeface="隶书" pitchFamily="49" charset="-122"/>
            </a:endParaRPr>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9477829" y="4495876"/>
            <a:ext cx="2714171" cy="2362124"/>
          </a:xfrm>
          <a:prstGeom prst="rect">
            <a:avLst/>
          </a:prstGeom>
        </p:spPr>
      </p:pic>
      <p:pic>
        <p:nvPicPr>
          <p:cNvPr id="18" name="图片 17"/>
          <p:cNvPicPr>
            <a:picLocks noChangeAspect="1"/>
          </p:cNvPicPr>
          <p:nvPr/>
        </p:nvPicPr>
        <p:blipFill>
          <a:blip r:embed="rId5"/>
          <a:stretch>
            <a:fillRect/>
          </a:stretch>
        </p:blipFill>
        <p:spPr>
          <a:xfrm>
            <a:off x="2185698" y="3278721"/>
            <a:ext cx="623643" cy="1476146"/>
          </a:xfrm>
          <a:prstGeom prst="rect">
            <a:avLst/>
          </a:prstGeom>
        </p:spPr>
      </p:pic>
      <p:pic>
        <p:nvPicPr>
          <p:cNvPr id="19" name="图片 18"/>
          <p:cNvPicPr>
            <a:picLocks noChangeAspect="1"/>
          </p:cNvPicPr>
          <p:nvPr/>
        </p:nvPicPr>
        <p:blipFill>
          <a:blip r:embed="rId5"/>
          <a:stretch>
            <a:fillRect/>
          </a:stretch>
        </p:blipFill>
        <p:spPr>
          <a:xfrm flipH="1">
            <a:off x="9166007" y="3260543"/>
            <a:ext cx="623643" cy="1476146"/>
          </a:xfrm>
          <a:prstGeom prst="rect">
            <a:avLst/>
          </a:prstGeom>
        </p:spPr>
      </p:pic>
      <p:pic>
        <p:nvPicPr>
          <p:cNvPr id="20" name="图片 19"/>
          <p:cNvPicPr>
            <a:picLocks noChangeAspect="1"/>
          </p:cNvPicPr>
          <p:nvPr/>
        </p:nvPicPr>
        <p:blipFill>
          <a:blip r:embed="rId6"/>
          <a:stretch>
            <a:fillRect/>
          </a:stretch>
        </p:blipFill>
        <p:spPr>
          <a:xfrm>
            <a:off x="5167876" y="843303"/>
            <a:ext cx="2047500" cy="1507500"/>
          </a:xfrm>
          <a:prstGeom prst="rect">
            <a:avLst/>
          </a:prstGeom>
        </p:spPr>
      </p:pic>
      <p:sp>
        <p:nvSpPr>
          <p:cNvPr id="8" name="文本框 15"/>
          <p:cNvSpPr txBox="1"/>
          <p:nvPr/>
        </p:nvSpPr>
        <p:spPr>
          <a:xfrm>
            <a:off x="5660046" y="2350803"/>
            <a:ext cx="646331" cy="1200329"/>
          </a:xfrm>
          <a:prstGeom prst="rect">
            <a:avLst/>
          </a:prstGeom>
          <a:noFill/>
        </p:spPr>
        <p:txBody>
          <a:bodyPr wrap="none" rtlCol="0">
            <a:spAutoFit/>
          </a:bodyPr>
          <a:lstStyle/>
          <a:p>
            <a:r>
              <a:rPr lang="en-US" altLang="zh-CN" sz="7200" dirty="0">
                <a:latin typeface="方正古隶简体" panose="03000509000000000000" pitchFamily="65" charset="-122"/>
                <a:ea typeface="方正古隶简体" panose="03000509000000000000" pitchFamily="65" charset="-122"/>
                <a:cs typeface="Open Sans Semibold" panose="020B0706030804020204" pitchFamily="34" charset="0"/>
              </a:rPr>
              <a:t>1</a:t>
            </a:r>
            <a:endParaRPr lang="zh-CN" altLang="en-US" sz="7200" dirty="0">
              <a:latin typeface="方正古隶简体" panose="03000509000000000000" pitchFamily="65" charset="-122"/>
              <a:ea typeface="方正古隶简体" panose="03000509000000000000" pitchFamily="65" charset="-122"/>
              <a:cs typeface="Open Sans Semibold" panose="020B0706030804020204" pitchFamily="34" charset="0"/>
            </a:endParaRPr>
          </a:p>
        </p:txBody>
      </p:sp>
    </p:spTree>
    <p:extLst>
      <p:ext uri="{BB962C8B-B14F-4D97-AF65-F5344CB8AC3E}">
        <p14:creationId xmlns:p14="http://schemas.microsoft.com/office/powerpoint/2010/main" val="310006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2070338" y="1339144"/>
            <a:ext cx="4076536" cy="4076536"/>
          </a:xfrm>
          <a:prstGeom prst="ellipse">
            <a:avLst/>
          </a:prstGeom>
          <a:noFill/>
          <a:ln>
            <a:solidFill>
              <a:srgbClr val="FF8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35414"/>
            <a:ext cx="2094220" cy="1822585"/>
          </a:xfrm>
          <a:prstGeom prst="rect">
            <a:avLst/>
          </a:prstGeom>
        </p:spPr>
      </p:pic>
      <p:sp>
        <p:nvSpPr>
          <p:cNvPr id="23" name="文本框 22"/>
          <p:cNvSpPr txBox="1"/>
          <p:nvPr/>
        </p:nvSpPr>
        <p:spPr>
          <a:xfrm>
            <a:off x="5903338" y="999705"/>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4" name="文本框 23"/>
          <p:cNvSpPr txBox="1"/>
          <p:nvPr/>
        </p:nvSpPr>
        <p:spPr>
          <a:xfrm>
            <a:off x="6665206" y="2144552"/>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5" name="文本框 24"/>
          <p:cNvSpPr txBox="1"/>
          <p:nvPr/>
        </p:nvSpPr>
        <p:spPr>
          <a:xfrm>
            <a:off x="6855147" y="3427139"/>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6" name="文本框 25"/>
          <p:cNvSpPr txBox="1"/>
          <p:nvPr/>
        </p:nvSpPr>
        <p:spPr>
          <a:xfrm>
            <a:off x="6144399" y="4571757"/>
            <a:ext cx="3937348" cy="548548"/>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pic>
        <p:nvPicPr>
          <p:cNvPr id="7" name="图片 6"/>
          <p:cNvPicPr>
            <a:picLocks noChangeAspect="1"/>
          </p:cNvPicPr>
          <p:nvPr/>
        </p:nvPicPr>
        <p:blipFill>
          <a:blip r:embed="rId5"/>
          <a:stretch>
            <a:fillRect/>
          </a:stretch>
        </p:blipFill>
        <p:spPr>
          <a:xfrm>
            <a:off x="1319296" y="1273979"/>
            <a:ext cx="4209326" cy="4692572"/>
          </a:xfrm>
          <a:prstGeom prst="rect">
            <a:avLst/>
          </a:prstGeom>
        </p:spPr>
      </p:pic>
      <p:grpSp>
        <p:nvGrpSpPr>
          <p:cNvPr id="8" name="组合 7"/>
          <p:cNvGrpSpPr/>
          <p:nvPr/>
        </p:nvGrpSpPr>
        <p:grpSpPr>
          <a:xfrm>
            <a:off x="4500799" y="1032259"/>
            <a:ext cx="1041614" cy="1041614"/>
            <a:chOff x="4500799" y="1032259"/>
            <a:chExt cx="1041614" cy="1041614"/>
          </a:xfrm>
        </p:grpSpPr>
        <p:sp>
          <p:nvSpPr>
            <p:cNvPr id="5" name="椭圆 4"/>
            <p:cNvSpPr/>
            <p:nvPr/>
          </p:nvSpPr>
          <p:spPr>
            <a:xfrm>
              <a:off x="4500799" y="103225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4624094" y="1159081"/>
              <a:ext cx="800219" cy="830997"/>
            </a:xfrm>
            <a:prstGeom prst="rect">
              <a:avLst/>
            </a:prstGeom>
            <a:noFill/>
          </p:spPr>
          <p:txBody>
            <a:bodyPr wrap="none" rtlCol="0">
              <a:spAutoFit/>
            </a:bodyPr>
            <a:lstStyle/>
            <a:p>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任课</a:t>
              </a:r>
              <a:endParaRPr lang="en-US" altLang="zh-CN"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a:p>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老师</a:t>
              </a:r>
              <a:endParaRPr lang="zh-CN" altLang="en-US" sz="24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grpSp>
        <p:nvGrpSpPr>
          <p:cNvPr id="9" name="组合 8"/>
          <p:cNvGrpSpPr/>
          <p:nvPr/>
        </p:nvGrpSpPr>
        <p:grpSpPr>
          <a:xfrm>
            <a:off x="5364426" y="2004949"/>
            <a:ext cx="1041614" cy="1041614"/>
            <a:chOff x="5364426" y="2004949"/>
            <a:chExt cx="1041614" cy="1041614"/>
          </a:xfrm>
        </p:grpSpPr>
        <p:sp>
          <p:nvSpPr>
            <p:cNvPr id="17" name="椭圆 16"/>
            <p:cNvSpPr/>
            <p:nvPr/>
          </p:nvSpPr>
          <p:spPr>
            <a:xfrm>
              <a:off x="5364426" y="200494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487721" y="2131771"/>
              <a:ext cx="800219" cy="830997"/>
            </a:xfrm>
            <a:prstGeom prst="rect">
              <a:avLst/>
            </a:prstGeom>
            <a:noFill/>
          </p:spPr>
          <p:txBody>
            <a:bodyPr wrap="none" rtlCol="0">
              <a:spAutoFit/>
            </a:bodyPr>
            <a:lstStyle/>
            <a:p>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动态</a:t>
              </a:r>
              <a:endParaRPr lang="en-US" altLang="zh-CN"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a:p>
              <a:r>
                <a:rPr lang="zh-CN" altLang="en-US" sz="24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管理</a:t>
              </a:r>
            </a:p>
          </p:txBody>
        </p:sp>
      </p:grpSp>
      <p:grpSp>
        <p:nvGrpSpPr>
          <p:cNvPr id="14" name="组合 13"/>
          <p:cNvGrpSpPr/>
          <p:nvPr/>
        </p:nvGrpSpPr>
        <p:grpSpPr>
          <a:xfrm>
            <a:off x="4861724" y="4240023"/>
            <a:ext cx="1041614" cy="1041614"/>
            <a:chOff x="4861724" y="4240023"/>
            <a:chExt cx="1041614" cy="1041614"/>
          </a:xfrm>
        </p:grpSpPr>
        <p:sp>
          <p:nvSpPr>
            <p:cNvPr id="22" name="椭圆 21"/>
            <p:cNvSpPr/>
            <p:nvPr/>
          </p:nvSpPr>
          <p:spPr>
            <a:xfrm>
              <a:off x="4861724" y="4240023"/>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4982421" y="4343953"/>
              <a:ext cx="800219" cy="830997"/>
            </a:xfrm>
            <a:prstGeom prst="rect">
              <a:avLst/>
            </a:prstGeom>
            <a:noFill/>
          </p:spPr>
          <p:txBody>
            <a:bodyPr wrap="none" rtlCol="0">
              <a:spAutoFit/>
            </a:bodyPr>
            <a:lstStyle/>
            <a:p>
              <a:pPr algn="ctr"/>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爱心</a:t>
              </a:r>
              <a:endParaRPr lang="en-US" altLang="zh-CN"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a:p>
              <a:pPr algn="ctr"/>
              <a:r>
                <a:rPr lang="zh-CN" altLang="en-US" sz="24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传递</a:t>
              </a:r>
            </a:p>
          </p:txBody>
        </p:sp>
      </p:grpSp>
      <p:grpSp>
        <p:nvGrpSpPr>
          <p:cNvPr id="13" name="组合 12"/>
          <p:cNvGrpSpPr/>
          <p:nvPr/>
        </p:nvGrpSpPr>
        <p:grpSpPr>
          <a:xfrm>
            <a:off x="5623592" y="3180606"/>
            <a:ext cx="1041614" cy="1041614"/>
            <a:chOff x="5623592" y="3180606"/>
            <a:chExt cx="1041614" cy="1041614"/>
          </a:xfrm>
        </p:grpSpPr>
        <p:sp>
          <p:nvSpPr>
            <p:cNvPr id="21" name="椭圆 20"/>
            <p:cNvSpPr/>
            <p:nvPr/>
          </p:nvSpPr>
          <p:spPr>
            <a:xfrm>
              <a:off x="5623592" y="3180606"/>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5744289" y="3296869"/>
              <a:ext cx="800219" cy="830997"/>
            </a:xfrm>
            <a:prstGeom prst="rect">
              <a:avLst/>
            </a:prstGeom>
            <a:noFill/>
          </p:spPr>
          <p:txBody>
            <a:bodyPr wrap="none" rtlCol="0">
              <a:spAutoFit/>
            </a:bodyPr>
            <a:lstStyle/>
            <a:p>
              <a:r>
                <a:rPr lang="zh-CN" altLang="en-US"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校园</a:t>
              </a:r>
              <a:endParaRPr lang="en-US" altLang="zh-CN" sz="2400" dirty="0" smtClean="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endParaRPr>
            </a:p>
            <a:p>
              <a:r>
                <a:rPr lang="zh-CN" altLang="en-US" sz="2400" dirty="0">
                  <a:solidFill>
                    <a:schemeClr val="bg1"/>
                  </a:solidFill>
                  <a:latin typeface="方正古隶简体" panose="03000509000000000000" pitchFamily="65" charset="-122"/>
                  <a:ea typeface="方正古隶简体" panose="03000509000000000000" pitchFamily="65" charset="-122"/>
                  <a:cs typeface="Open Sans Semibold" panose="020B0706030804020204" pitchFamily="34" charset="0"/>
                </a:rPr>
                <a:t>活动</a:t>
              </a:r>
            </a:p>
          </p:txBody>
        </p:sp>
      </p:grpSp>
    </p:spTree>
    <p:extLst>
      <p:ext uri="{BB962C8B-B14F-4D97-AF65-F5344CB8AC3E}">
        <p14:creationId xmlns:p14="http://schemas.microsoft.com/office/powerpoint/2010/main" val="337588535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42" presetClass="entr" presetSubtype="0"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Scale>
                                      <p:cBhvr>
                                        <p:cTn id="2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8"/>
                                        </p:tgtEl>
                                        <p:attrNameLst>
                                          <p:attrName>ppt_x</p:attrName>
                                          <p:attrName>ppt_y</p:attrName>
                                        </p:attrNameLst>
                                      </p:cBhvr>
                                    </p:animMotion>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Scale>
                                      <p:cBhvr>
                                        <p:cTn id="3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9"/>
                                        </p:tgtEl>
                                        <p:attrNameLst>
                                          <p:attrName>ppt_x</p:attrName>
                                          <p:attrName>ppt_y</p:attrName>
                                        </p:attrNameLst>
                                      </p:cBhvr>
                                    </p:animMotion>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Scale>
                                      <p:cBhvr>
                                        <p:cTn id="39"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3"/>
                                        </p:tgtEl>
                                        <p:attrNameLst>
                                          <p:attrName>ppt_x</p:attrName>
                                          <p:attrName>ppt_y</p:attrName>
                                        </p:attrNameLst>
                                      </p:cBhvr>
                                    </p:animMotion>
                                    <p:animEffect transition="in" filter="fade">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2"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Scale>
                                      <p:cBhvr>
                                        <p:cTn id="46"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14"/>
                                        </p:tgtEl>
                                        <p:attrNameLst>
                                          <p:attrName>ppt_x</p:attrName>
                                          <p:attrName>ppt_y</p:attrName>
                                        </p:attrNameLst>
                                      </p:cBhvr>
                                    </p:animMotion>
                                    <p:animEffect transition="in" filter="fade">
                                      <p:cBhvr>
                                        <p:cTn id="48" dur="1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left)">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p:bldP spid="24" grpId="0"/>
      <p:bldP spid="25"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10097780" y="5064442"/>
            <a:ext cx="2094220" cy="1822585"/>
          </a:xfrm>
          <a:prstGeom prst="rect">
            <a:avLst/>
          </a:prstGeom>
        </p:spPr>
      </p:pic>
      <p:sp>
        <p:nvSpPr>
          <p:cNvPr id="18" name="文本框 17"/>
          <p:cNvSpPr txBox="1"/>
          <p:nvPr/>
        </p:nvSpPr>
        <p:spPr>
          <a:xfrm>
            <a:off x="4910760" y="315128"/>
            <a:ext cx="2646878" cy="830997"/>
          </a:xfrm>
          <a:prstGeom prst="rect">
            <a:avLst/>
          </a:prstGeom>
          <a:noFill/>
        </p:spPr>
        <p:txBody>
          <a:bodyPr wrap="none" rtlCol="0">
            <a:spAutoFit/>
          </a:bodyPr>
          <a:lstStyle/>
          <a:p>
            <a:r>
              <a:rPr lang="zh-CN" altLang="en-US" sz="4800"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任课老师</a:t>
            </a:r>
            <a:endParaRPr lang="zh-CN" altLang="en-US" sz="4800"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nvGrpSpPr>
          <p:cNvPr id="6" name="组合 5"/>
          <p:cNvGrpSpPr/>
          <p:nvPr/>
        </p:nvGrpSpPr>
        <p:grpSpPr>
          <a:xfrm>
            <a:off x="3671358" y="315128"/>
            <a:ext cx="5242460" cy="662207"/>
            <a:chOff x="3671358" y="315128"/>
            <a:chExt cx="5242460" cy="662207"/>
          </a:xfrm>
        </p:grpSpPr>
        <p:pic>
          <p:nvPicPr>
            <p:cNvPr id="19" name="图片 18"/>
            <p:cNvPicPr>
              <a:picLocks noChangeAspect="1"/>
            </p:cNvPicPr>
            <p:nvPr/>
          </p:nvPicPr>
          <p:blipFill>
            <a:blip r:embed="rId5"/>
            <a:stretch>
              <a:fillRect/>
            </a:stretch>
          </p:blipFill>
          <p:spPr>
            <a:xfrm>
              <a:off x="3671358" y="315128"/>
              <a:ext cx="1239402" cy="662207"/>
            </a:xfrm>
            <a:prstGeom prst="rect">
              <a:avLst/>
            </a:prstGeom>
          </p:spPr>
        </p:pic>
        <p:pic>
          <p:nvPicPr>
            <p:cNvPr id="20" name="图片 19"/>
            <p:cNvPicPr>
              <a:picLocks noChangeAspect="1"/>
            </p:cNvPicPr>
            <p:nvPr/>
          </p:nvPicPr>
          <p:blipFill>
            <a:blip r:embed="rId5"/>
            <a:stretch>
              <a:fillRect/>
            </a:stretch>
          </p:blipFill>
          <p:spPr>
            <a:xfrm flipH="1">
              <a:off x="7674416" y="315128"/>
              <a:ext cx="1239402" cy="662207"/>
            </a:xfrm>
            <a:prstGeom prst="rect">
              <a:avLst/>
            </a:prstGeom>
          </p:spPr>
        </p:pic>
      </p:grpSp>
      <p:sp>
        <p:nvSpPr>
          <p:cNvPr id="4" name="椭圆 3"/>
          <p:cNvSpPr/>
          <p:nvPr/>
        </p:nvSpPr>
        <p:spPr>
          <a:xfrm>
            <a:off x="1174080" y="2069754"/>
            <a:ext cx="2168417" cy="2168417"/>
          </a:xfrm>
          <a:prstGeom prst="ellipse">
            <a:avLst/>
          </a:prstGeom>
          <a:blipFill>
            <a:blip r:embed="rId6"/>
            <a:stretch>
              <a:fillRect/>
            </a:stretch>
          </a:bli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3826551" y="2069754"/>
            <a:ext cx="2168417" cy="2168417"/>
          </a:xfrm>
          <a:prstGeom prst="ellipse">
            <a:avLst/>
          </a:prstGeom>
          <a:blipFill>
            <a:blip r:embed="rId7"/>
            <a:stretch>
              <a:fillRect/>
            </a:stretch>
          </a:bli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6479022" y="2069754"/>
            <a:ext cx="2168417" cy="2168417"/>
          </a:xfrm>
          <a:prstGeom prst="ellipse">
            <a:avLst/>
          </a:prstGeom>
          <a:blipFill>
            <a:blip r:embed="rId8"/>
            <a:stretch>
              <a:fillRect/>
            </a:stretch>
          </a:bli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9154297" y="2069754"/>
            <a:ext cx="2168417" cy="2168417"/>
          </a:xfrm>
          <a:prstGeom prst="ellipse">
            <a:avLst/>
          </a:prstGeom>
          <a:blipFill>
            <a:blip r:embed="rId9"/>
            <a:stretch>
              <a:fillRect/>
            </a:stretch>
          </a:bli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1214334" y="4649727"/>
            <a:ext cx="2239036" cy="1061829"/>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5" name="文本框 24"/>
          <p:cNvSpPr txBox="1"/>
          <p:nvPr/>
        </p:nvSpPr>
        <p:spPr>
          <a:xfrm>
            <a:off x="1398256" y="4354285"/>
            <a:ext cx="1800493" cy="369332"/>
          </a:xfrm>
          <a:prstGeom prst="rect">
            <a:avLst/>
          </a:prstGeom>
          <a:noFill/>
        </p:spPr>
        <p:txBody>
          <a:bodyPr wrap="none" rtlCol="0">
            <a:spAutoFit/>
          </a:bodyPr>
          <a:lstStyle/>
          <a:p>
            <a:r>
              <a:rPr lang="zh-CN" altLang="en-US"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班主任：某某某</a:t>
            </a:r>
            <a:endParaRPr lang="zh-CN" altLang="en-US"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sp>
        <p:nvSpPr>
          <p:cNvPr id="26" name="文本框 25"/>
          <p:cNvSpPr txBox="1"/>
          <p:nvPr/>
        </p:nvSpPr>
        <p:spPr>
          <a:xfrm>
            <a:off x="3826551" y="4649727"/>
            <a:ext cx="2239036" cy="1061829"/>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7" name="文本框 26"/>
          <p:cNvSpPr txBox="1"/>
          <p:nvPr/>
        </p:nvSpPr>
        <p:spPr>
          <a:xfrm>
            <a:off x="4097557" y="4354285"/>
            <a:ext cx="1569660" cy="369332"/>
          </a:xfrm>
          <a:prstGeom prst="rect">
            <a:avLst/>
          </a:prstGeom>
          <a:noFill/>
        </p:spPr>
        <p:txBody>
          <a:bodyPr wrap="none" rtlCol="0">
            <a:spAutoFit/>
          </a:bodyPr>
          <a:lstStyle/>
          <a:p>
            <a:r>
              <a:rPr lang="zh-CN" altLang="en-US"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数学</a:t>
            </a:r>
            <a:r>
              <a:rPr lang="zh-CN" altLang="en-US"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：某某某</a:t>
            </a:r>
            <a:endParaRPr lang="zh-CN" altLang="en-US"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sp>
        <p:nvSpPr>
          <p:cNvPr id="28" name="文本框 27"/>
          <p:cNvSpPr txBox="1"/>
          <p:nvPr/>
        </p:nvSpPr>
        <p:spPr>
          <a:xfrm>
            <a:off x="6438768" y="4649727"/>
            <a:ext cx="2239036" cy="1061829"/>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29" name="文本框 28"/>
          <p:cNvSpPr txBox="1"/>
          <p:nvPr/>
        </p:nvSpPr>
        <p:spPr>
          <a:xfrm>
            <a:off x="6709774" y="4354285"/>
            <a:ext cx="1569660" cy="369332"/>
          </a:xfrm>
          <a:prstGeom prst="rect">
            <a:avLst/>
          </a:prstGeom>
          <a:noFill/>
        </p:spPr>
        <p:txBody>
          <a:bodyPr wrap="none" rtlCol="0">
            <a:spAutoFit/>
          </a:bodyPr>
          <a:lstStyle/>
          <a:p>
            <a:r>
              <a:rPr lang="zh-CN" altLang="en-US"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语文</a:t>
            </a:r>
            <a:r>
              <a:rPr lang="zh-CN" altLang="en-US"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：某某某</a:t>
            </a:r>
            <a:endParaRPr lang="zh-CN" altLang="en-US"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sp>
        <p:nvSpPr>
          <p:cNvPr id="30" name="文本框 29"/>
          <p:cNvSpPr txBox="1"/>
          <p:nvPr/>
        </p:nvSpPr>
        <p:spPr>
          <a:xfrm>
            <a:off x="9154297" y="4649727"/>
            <a:ext cx="2239036" cy="1061829"/>
          </a:xfrm>
          <a:prstGeom prst="rect">
            <a:avLst/>
          </a:prstGeom>
          <a:noFill/>
        </p:spPr>
        <p:txBody>
          <a:bodyPr wrap="square" rtlCol="0">
            <a:spAutoFit/>
          </a:bodyPr>
          <a:lstStyle/>
          <a:p>
            <a:pPr>
              <a:lnSpc>
                <a:spcPct val="150000"/>
              </a:lnSpc>
            </a:pPr>
            <a:r>
              <a:rPr lang="zh-CN" altLang="en-US" sz="1050" dirty="0" smtClean="0">
                <a:solidFill>
                  <a:schemeClr val="bg2">
                    <a:lumMod val="50000"/>
                  </a:schemeClr>
                </a:solidFill>
                <a:latin typeface="微软雅黑" panose="020B0503020204020204" pitchFamily="34" charset="-122"/>
                <a:ea typeface="微软雅黑" panose="020B0503020204020204" pitchFamily="34" charset="-122"/>
              </a:rPr>
              <a:t>输入您要写的内容输入您要写的内容输入您要写的内容输入您要写的内容输入您要写的内容输入您要写的内容</a:t>
            </a:r>
          </a:p>
        </p:txBody>
      </p:sp>
      <p:sp>
        <p:nvSpPr>
          <p:cNvPr id="31" name="文本框 30"/>
          <p:cNvSpPr txBox="1"/>
          <p:nvPr/>
        </p:nvSpPr>
        <p:spPr>
          <a:xfrm>
            <a:off x="9425303" y="4354285"/>
            <a:ext cx="1569660" cy="369332"/>
          </a:xfrm>
          <a:prstGeom prst="rect">
            <a:avLst/>
          </a:prstGeom>
          <a:noFill/>
        </p:spPr>
        <p:txBody>
          <a:bodyPr wrap="none" rtlCol="0">
            <a:spAutoFit/>
          </a:bodyPr>
          <a:lstStyle/>
          <a:p>
            <a:r>
              <a:rPr lang="zh-CN" altLang="en-US"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英语</a:t>
            </a:r>
            <a:r>
              <a:rPr lang="zh-CN" altLang="en-US" dirty="0" smtClean="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rPr>
              <a:t>：某某某</a:t>
            </a:r>
            <a:endParaRPr lang="zh-CN" altLang="en-US" dirty="0">
              <a:solidFill>
                <a:srgbClr val="FF8050"/>
              </a:solidFill>
              <a:latin typeface="方正古隶简体" panose="03000509000000000000" pitchFamily="65" charset="-122"/>
              <a:ea typeface="方正古隶简体" panose="03000509000000000000" pitchFamily="65" charset="-122"/>
              <a:cs typeface="Open Sans Semibold" panose="020B0706030804020204" pitchFamily="34" charset="0"/>
            </a:endParaRPr>
          </a:p>
        </p:txBody>
      </p:sp>
    </p:spTree>
    <p:extLst>
      <p:ext uri="{BB962C8B-B14F-4D97-AF65-F5344CB8AC3E}">
        <p14:creationId xmlns:p14="http://schemas.microsoft.com/office/powerpoint/2010/main" val="131968870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down)">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500" fill="hold"/>
                                        <p:tgtEl>
                                          <p:spTgt spid="22"/>
                                        </p:tgtEl>
                                        <p:attrNameLst>
                                          <p:attrName>ppt_w</p:attrName>
                                        </p:attrNameLst>
                                      </p:cBhvr>
                                      <p:tavLst>
                                        <p:tav tm="0">
                                          <p:val>
                                            <p:fltVal val="0"/>
                                          </p:val>
                                        </p:tav>
                                        <p:tav tm="100000">
                                          <p:val>
                                            <p:strVal val="#ppt_w"/>
                                          </p:val>
                                        </p:tav>
                                      </p:tavLst>
                                    </p:anim>
                                    <p:anim calcmode="lin" valueType="num">
                                      <p:cBhvr>
                                        <p:cTn id="66" dur="500" fill="hold"/>
                                        <p:tgtEl>
                                          <p:spTgt spid="22"/>
                                        </p:tgtEl>
                                        <p:attrNameLst>
                                          <p:attrName>ppt_h</p:attrName>
                                        </p:attrNameLst>
                                      </p:cBhvr>
                                      <p:tavLst>
                                        <p:tav tm="0">
                                          <p:val>
                                            <p:fltVal val="0"/>
                                          </p:val>
                                        </p:tav>
                                        <p:tav tm="100000">
                                          <p:val>
                                            <p:strVal val="#ppt_h"/>
                                          </p:val>
                                        </p:tav>
                                      </p:tavLst>
                                    </p:anim>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anim calcmode="lin" valueType="num">
                                      <p:cBhvr>
                                        <p:cTn id="73" dur="1000" fill="hold"/>
                                        <p:tgtEl>
                                          <p:spTgt spid="29"/>
                                        </p:tgtEl>
                                        <p:attrNameLst>
                                          <p:attrName>ppt_x</p:attrName>
                                        </p:attrNameLst>
                                      </p:cBhvr>
                                      <p:tavLst>
                                        <p:tav tm="0">
                                          <p:val>
                                            <p:strVal val="#ppt_x"/>
                                          </p:val>
                                        </p:tav>
                                        <p:tav tm="100000">
                                          <p:val>
                                            <p:strVal val="#ppt_x"/>
                                          </p:val>
                                        </p:tav>
                                      </p:tavLst>
                                    </p:anim>
                                    <p:anim calcmode="lin" valueType="num">
                                      <p:cBhvr>
                                        <p:cTn id="7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down)">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1000"/>
                                        <p:tgtEl>
                                          <p:spTgt spid="31"/>
                                        </p:tgtEl>
                                      </p:cBhvr>
                                    </p:animEffect>
                                    <p:anim calcmode="lin" valueType="num">
                                      <p:cBhvr>
                                        <p:cTn id="92" dur="1000" fill="hold"/>
                                        <p:tgtEl>
                                          <p:spTgt spid="31"/>
                                        </p:tgtEl>
                                        <p:attrNameLst>
                                          <p:attrName>ppt_x</p:attrName>
                                        </p:attrNameLst>
                                      </p:cBhvr>
                                      <p:tavLst>
                                        <p:tav tm="0">
                                          <p:val>
                                            <p:strVal val="#ppt_x"/>
                                          </p:val>
                                        </p:tav>
                                        <p:tav tm="100000">
                                          <p:val>
                                            <p:strVal val="#ppt_x"/>
                                          </p:val>
                                        </p:tav>
                                      </p:tavLst>
                                    </p:anim>
                                    <p:anim calcmode="lin" valueType="num">
                                      <p:cBhvr>
                                        <p:cTn id="9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wipe(down)">
                                      <p:cBhvr>
                                        <p:cTn id="9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21" grpId="0" animBg="1"/>
      <p:bldP spid="22" grpId="0" animBg="1"/>
      <p:bldP spid="23" grpId="0" animBg="1"/>
      <p:bldP spid="24" grpId="0"/>
      <p:bldP spid="25" grpId="0"/>
      <p:bldP spid="26" grpId="0"/>
      <p:bldP spid="27" grpId="0"/>
      <p:bldP spid="28" grpId="0"/>
      <p:bldP spid="29" grpId="0"/>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sp>
        <p:nvSpPr>
          <p:cNvPr id="10" name="文本框 9"/>
          <p:cNvSpPr txBox="1"/>
          <p:nvPr/>
        </p:nvSpPr>
        <p:spPr>
          <a:xfrm>
            <a:off x="4531209" y="230732"/>
            <a:ext cx="3877985" cy="830997"/>
          </a:xfrm>
          <a:prstGeom prst="rect">
            <a:avLst/>
          </a:prstGeom>
          <a:noFill/>
        </p:spPr>
        <p:txBody>
          <a:bodyPr wrap="none" rtlCol="0">
            <a:spAutoFit/>
          </a:bodyPr>
          <a:lstStyle/>
          <a:p>
            <a:r>
              <a:rPr lang="zh-CN" altLang="en-US" sz="4800" b="1" dirty="0" smtClean="0">
                <a:solidFill>
                  <a:srgbClr val="FF8050"/>
                </a:solidFill>
                <a:latin typeface="隶书" pitchFamily="49" charset="-122"/>
                <a:ea typeface="隶书" pitchFamily="49" charset="-122"/>
                <a:cs typeface="Open Sans Semibold" panose="020B0706030804020204" pitchFamily="34" charset="0"/>
              </a:rPr>
              <a:t>自然拼读教学</a:t>
            </a:r>
            <a:endParaRPr lang="zh-CN" altLang="en-US" sz="4800" b="1" dirty="0">
              <a:solidFill>
                <a:srgbClr val="FF8050"/>
              </a:solidFill>
              <a:latin typeface="隶书" pitchFamily="49" charset="-122"/>
              <a:ea typeface="隶书" pitchFamily="49" charset="-122"/>
              <a:cs typeface="Open Sans Semibold" panose="020B0706030804020204" pitchFamily="34" charset="0"/>
            </a:endParaRPr>
          </a:p>
        </p:txBody>
      </p:sp>
      <p:grpSp>
        <p:nvGrpSpPr>
          <p:cNvPr id="3" name="组合 2"/>
          <p:cNvGrpSpPr/>
          <p:nvPr/>
        </p:nvGrpSpPr>
        <p:grpSpPr>
          <a:xfrm>
            <a:off x="2457853" y="315128"/>
            <a:ext cx="8267199" cy="669843"/>
            <a:chOff x="4206113" y="230734"/>
            <a:chExt cx="7654170" cy="669843"/>
          </a:xfrm>
        </p:grpSpPr>
        <p:pic>
          <p:nvPicPr>
            <p:cNvPr id="11" name="图片 10"/>
            <p:cNvPicPr>
              <a:picLocks noChangeAspect="1"/>
            </p:cNvPicPr>
            <p:nvPr/>
          </p:nvPicPr>
          <p:blipFill>
            <a:blip r:embed="rId4"/>
            <a:stretch>
              <a:fillRect/>
            </a:stretch>
          </p:blipFill>
          <p:spPr>
            <a:xfrm>
              <a:off x="4206113" y="230734"/>
              <a:ext cx="1239402" cy="662207"/>
            </a:xfrm>
            <a:prstGeom prst="rect">
              <a:avLst/>
            </a:prstGeom>
          </p:spPr>
        </p:pic>
        <p:pic>
          <p:nvPicPr>
            <p:cNvPr id="29" name="图片 28"/>
            <p:cNvPicPr>
              <a:picLocks noChangeAspect="1"/>
            </p:cNvPicPr>
            <p:nvPr/>
          </p:nvPicPr>
          <p:blipFill>
            <a:blip r:embed="rId4"/>
            <a:stretch>
              <a:fillRect/>
            </a:stretch>
          </p:blipFill>
          <p:spPr>
            <a:xfrm flipH="1">
              <a:off x="10620881" y="238370"/>
              <a:ext cx="1239402" cy="662207"/>
            </a:xfrm>
            <a:prstGeom prst="rect">
              <a:avLst/>
            </a:prstGeom>
          </p:spPr>
        </p:pic>
      </p:grpSp>
      <p:pic>
        <p:nvPicPr>
          <p:cNvPr id="43" name="图片 42"/>
          <p:cNvPicPr>
            <a:picLocks noChangeAspect="1"/>
          </p:cNvPicPr>
          <p:nvPr/>
        </p:nvPicPr>
        <p:blipFill>
          <a:blip r:embed="rId5"/>
          <a:stretch>
            <a:fillRect/>
          </a:stretch>
        </p:blipFill>
        <p:spPr>
          <a:xfrm>
            <a:off x="9677546" y="4926856"/>
            <a:ext cx="2451687" cy="1974685"/>
          </a:xfrm>
          <a:prstGeom prst="rect">
            <a:avLst/>
          </a:prstGeom>
        </p:spPr>
      </p:pic>
      <p:pic>
        <p:nvPicPr>
          <p:cNvPr id="1026" name="Picture 2" descr="E:\阅读课题汇报ppt\照片素材\107012244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96" t="1862" r="7333" b="2173"/>
          <a:stretch/>
        </p:blipFill>
        <p:spPr bwMode="auto">
          <a:xfrm>
            <a:off x="281290" y="1764913"/>
            <a:ext cx="2932983" cy="4149285"/>
          </a:xfrm>
          <a:prstGeom prst="rect">
            <a:avLst/>
          </a:prstGeom>
          <a:noFill/>
          <a:ln w="88900">
            <a:solidFill>
              <a:srgbClr val="00B050"/>
            </a:solidFill>
          </a:ln>
          <a:extLst>
            <a:ext uri="{909E8E84-426E-40DD-AFC4-6F175D3DCCD1}">
              <a14:hiddenFill xmlns:a14="http://schemas.microsoft.com/office/drawing/2010/main">
                <a:solidFill>
                  <a:srgbClr val="FFFFFF"/>
                </a:solidFill>
              </a14:hiddenFill>
            </a:ext>
          </a:extLst>
        </p:spPr>
      </p:pic>
      <p:pic>
        <p:nvPicPr>
          <p:cNvPr id="1027" name="Picture 3" descr="E:\阅读课题汇报ppt\照片素材\学习Phonics\107011769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8532" b="2421"/>
          <a:stretch/>
        </p:blipFill>
        <p:spPr bwMode="auto">
          <a:xfrm>
            <a:off x="3500699" y="1329649"/>
            <a:ext cx="4507930" cy="2334464"/>
          </a:xfrm>
          <a:prstGeom prst="rect">
            <a:avLst/>
          </a:prstGeom>
          <a:noFill/>
          <a:ln w="88900">
            <a:solidFill>
              <a:schemeClr val="accent2"/>
            </a:solidFill>
          </a:ln>
          <a:extLst>
            <a:ext uri="{909E8E84-426E-40DD-AFC4-6F175D3DCCD1}">
              <a14:hiddenFill xmlns:a14="http://schemas.microsoft.com/office/drawing/2010/main">
                <a:solidFill>
                  <a:srgbClr val="FFFFFF"/>
                </a:solidFill>
              </a14:hiddenFill>
            </a:ext>
          </a:extLst>
        </p:spPr>
      </p:pic>
      <p:pic>
        <p:nvPicPr>
          <p:cNvPr id="1028" name="Picture 4" descr="E:\阅读课题汇报ppt\照片素材\学习Phonics\1070117697.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57" t="25034" r="1" b="6706"/>
          <a:stretch/>
        </p:blipFill>
        <p:spPr bwMode="auto">
          <a:xfrm>
            <a:off x="3514510" y="4104347"/>
            <a:ext cx="4425794" cy="2265768"/>
          </a:xfrm>
          <a:prstGeom prst="rect">
            <a:avLst/>
          </a:prstGeom>
          <a:noFill/>
          <a:ln w="88900">
            <a:solidFill>
              <a:schemeClr val="accent2"/>
            </a:solidFill>
          </a:ln>
          <a:extLst>
            <a:ext uri="{909E8E84-426E-40DD-AFC4-6F175D3DCCD1}">
              <a14:hiddenFill xmlns:a14="http://schemas.microsoft.com/office/drawing/2010/main">
                <a:solidFill>
                  <a:srgbClr val="FFFFFF"/>
                </a:solidFill>
              </a14:hiddenFill>
            </a:ext>
          </a:extLst>
        </p:spPr>
      </p:pic>
      <p:pic>
        <p:nvPicPr>
          <p:cNvPr id="1030" name="Picture 6" descr="E:\阅读课题汇报ppt\照片素材\学习Phonics\1070122527.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039" t="4413" r="3406" b="6540"/>
          <a:stretch/>
        </p:blipFill>
        <p:spPr bwMode="auto">
          <a:xfrm rot="16200000">
            <a:off x="8727662" y="1777038"/>
            <a:ext cx="2656112" cy="3643524"/>
          </a:xfrm>
          <a:prstGeom prst="rect">
            <a:avLst/>
          </a:prstGeom>
          <a:noFill/>
          <a:ln w="88900">
            <a:solidFill>
              <a:srgbClr val="FF8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06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anim calcmode="lin" valueType="num">
                                      <p:cBhvr>
                                        <p:cTn id="15" dur="1000" fill="hold"/>
                                        <p:tgtEl>
                                          <p:spTgt spid="1027"/>
                                        </p:tgtEl>
                                        <p:attrNameLst>
                                          <p:attrName>ppt_x</p:attrName>
                                        </p:attrNameLst>
                                      </p:cBhvr>
                                      <p:tavLst>
                                        <p:tav tm="0">
                                          <p:val>
                                            <p:strVal val="#ppt_x"/>
                                          </p:val>
                                        </p:tav>
                                        <p:tav tm="100000">
                                          <p:val>
                                            <p:strVal val="#ppt_x"/>
                                          </p:val>
                                        </p:tav>
                                      </p:tavLst>
                                    </p:anim>
                                    <p:anim calcmode="lin" valueType="num">
                                      <p:cBhvr>
                                        <p:cTn id="16" dur="1000" fill="hold"/>
                                        <p:tgtEl>
                                          <p:spTgt spid="102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sp>
        <p:nvSpPr>
          <p:cNvPr id="10" name="文本框 9"/>
          <p:cNvSpPr txBox="1"/>
          <p:nvPr/>
        </p:nvSpPr>
        <p:spPr>
          <a:xfrm>
            <a:off x="4531210" y="315128"/>
            <a:ext cx="3877985" cy="830997"/>
          </a:xfrm>
          <a:prstGeom prst="rect">
            <a:avLst/>
          </a:prstGeom>
          <a:noFill/>
        </p:spPr>
        <p:txBody>
          <a:bodyPr wrap="none" rtlCol="0">
            <a:spAutoFit/>
          </a:bodyPr>
          <a:lstStyle/>
          <a:p>
            <a:r>
              <a:rPr lang="zh-CN" altLang="en-US" sz="4800" b="1" dirty="0" smtClean="0">
                <a:solidFill>
                  <a:srgbClr val="0070C0"/>
                </a:solidFill>
                <a:latin typeface="隶书" pitchFamily="49" charset="-122"/>
                <a:ea typeface="隶书" pitchFamily="49" charset="-122"/>
                <a:cs typeface="Open Sans Semibold" panose="020B0706030804020204" pitchFamily="34" charset="0"/>
              </a:rPr>
              <a:t>自然拼读教学</a:t>
            </a:r>
            <a:endParaRPr lang="zh-CN" altLang="en-US" sz="4800" b="1" dirty="0">
              <a:solidFill>
                <a:srgbClr val="0070C0"/>
              </a:solidFill>
              <a:latin typeface="隶书" pitchFamily="49" charset="-122"/>
              <a:ea typeface="隶书" pitchFamily="49" charset="-122"/>
              <a:cs typeface="Open Sans Semibold" panose="020B0706030804020204" pitchFamily="34" charset="0"/>
            </a:endParaRPr>
          </a:p>
        </p:txBody>
      </p:sp>
      <p:grpSp>
        <p:nvGrpSpPr>
          <p:cNvPr id="3" name="组合 2"/>
          <p:cNvGrpSpPr/>
          <p:nvPr/>
        </p:nvGrpSpPr>
        <p:grpSpPr>
          <a:xfrm>
            <a:off x="2457853" y="315128"/>
            <a:ext cx="8267199" cy="669843"/>
            <a:chOff x="4206113" y="230734"/>
            <a:chExt cx="7654170" cy="669843"/>
          </a:xfrm>
        </p:grpSpPr>
        <p:pic>
          <p:nvPicPr>
            <p:cNvPr id="11" name="图片 10"/>
            <p:cNvPicPr>
              <a:picLocks noChangeAspect="1"/>
            </p:cNvPicPr>
            <p:nvPr/>
          </p:nvPicPr>
          <p:blipFill>
            <a:blip r:embed="rId4"/>
            <a:stretch>
              <a:fillRect/>
            </a:stretch>
          </p:blipFill>
          <p:spPr>
            <a:xfrm>
              <a:off x="4206113" y="230734"/>
              <a:ext cx="1239402" cy="662207"/>
            </a:xfrm>
            <a:prstGeom prst="rect">
              <a:avLst/>
            </a:prstGeom>
          </p:spPr>
        </p:pic>
        <p:pic>
          <p:nvPicPr>
            <p:cNvPr id="29" name="图片 28"/>
            <p:cNvPicPr>
              <a:picLocks noChangeAspect="1"/>
            </p:cNvPicPr>
            <p:nvPr/>
          </p:nvPicPr>
          <p:blipFill>
            <a:blip r:embed="rId4"/>
            <a:stretch>
              <a:fillRect/>
            </a:stretch>
          </p:blipFill>
          <p:spPr>
            <a:xfrm flipH="1">
              <a:off x="10620881" y="238370"/>
              <a:ext cx="1239402" cy="662207"/>
            </a:xfrm>
            <a:prstGeom prst="rect">
              <a:avLst/>
            </a:prstGeom>
          </p:spPr>
        </p:pic>
      </p:grpSp>
      <p:pic>
        <p:nvPicPr>
          <p:cNvPr id="43" name="图片 42"/>
          <p:cNvPicPr>
            <a:picLocks noChangeAspect="1"/>
          </p:cNvPicPr>
          <p:nvPr/>
        </p:nvPicPr>
        <p:blipFill>
          <a:blip r:embed="rId5"/>
          <a:stretch>
            <a:fillRect/>
          </a:stretch>
        </p:blipFill>
        <p:spPr>
          <a:xfrm>
            <a:off x="9677546" y="4926856"/>
            <a:ext cx="2451687" cy="1974685"/>
          </a:xfrm>
          <a:prstGeom prst="rect">
            <a:avLst/>
          </a:prstGeom>
        </p:spPr>
      </p:pic>
      <p:pic>
        <p:nvPicPr>
          <p:cNvPr id="2050" name="Picture 2" descr="E:\阅读课题汇报ppt\照片素材\学习Phonics\107011775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692" y="1146125"/>
            <a:ext cx="3449562" cy="2587172"/>
          </a:xfrm>
          <a:prstGeom prst="rect">
            <a:avLst/>
          </a:prstGeom>
          <a:noFill/>
          <a:ln w="88900">
            <a:solidFill>
              <a:srgbClr val="0070C0"/>
            </a:solidFill>
          </a:ln>
          <a:extLst>
            <a:ext uri="{909E8E84-426E-40DD-AFC4-6F175D3DCCD1}">
              <a14:hiddenFill xmlns:a14="http://schemas.microsoft.com/office/drawing/2010/main">
                <a:solidFill>
                  <a:srgbClr val="FFFFFF"/>
                </a:solidFill>
              </a14:hiddenFill>
            </a:ext>
          </a:extLst>
        </p:spPr>
      </p:pic>
      <p:pic>
        <p:nvPicPr>
          <p:cNvPr id="2052" name="Picture 4" descr="E:\阅读课题汇报ppt\照片素材\学习Phonics\107011776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8865" y="1735925"/>
            <a:ext cx="3316974" cy="2487731"/>
          </a:xfrm>
          <a:prstGeom prst="rect">
            <a:avLst/>
          </a:prstGeom>
          <a:noFill/>
          <a:ln w="88900">
            <a:solidFill>
              <a:srgbClr val="0070C0"/>
            </a:solidFill>
          </a:ln>
          <a:extLst>
            <a:ext uri="{909E8E84-426E-40DD-AFC4-6F175D3DCCD1}">
              <a14:hiddenFill xmlns:a14="http://schemas.microsoft.com/office/drawing/2010/main">
                <a:solidFill>
                  <a:srgbClr val="FFFFFF"/>
                </a:solidFill>
              </a14:hiddenFill>
            </a:ext>
          </a:extLst>
        </p:spPr>
      </p:pic>
      <p:pic>
        <p:nvPicPr>
          <p:cNvPr id="2053" name="Picture 5" descr="E:\阅读课题汇报ppt\照片素材\学习Phonics\107011776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34139" y="3887827"/>
            <a:ext cx="3536063" cy="2652047"/>
          </a:xfrm>
          <a:prstGeom prst="rect">
            <a:avLst/>
          </a:prstGeom>
          <a:noFill/>
          <a:ln w="88900">
            <a:solidFill>
              <a:srgbClr val="0070C0"/>
            </a:solidFill>
          </a:ln>
          <a:extLst>
            <a:ext uri="{909E8E84-426E-40DD-AFC4-6F175D3DCCD1}">
              <a14:hiddenFill xmlns:a14="http://schemas.microsoft.com/office/drawing/2010/main">
                <a:solidFill>
                  <a:srgbClr val="FFFFFF"/>
                </a:solidFill>
              </a14:hiddenFill>
            </a:ext>
          </a:extLst>
        </p:spPr>
      </p:pic>
      <p:pic>
        <p:nvPicPr>
          <p:cNvPr id="2054" name="Picture 6" descr="E:\阅读课题汇报ppt\照片素材\学习Phonics\107011775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53879" y="2116517"/>
            <a:ext cx="3759200" cy="2819400"/>
          </a:xfrm>
          <a:prstGeom prst="rect">
            <a:avLst/>
          </a:prstGeom>
          <a:noFill/>
          <a:ln w="88900">
            <a:solidFill>
              <a:srgbClr val="055FB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87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1000"/>
                                        <p:tgtEl>
                                          <p:spTgt spid="2053"/>
                                        </p:tgtEl>
                                      </p:cBhvr>
                                    </p:animEffect>
                                    <p:anim calcmode="lin" valueType="num">
                                      <p:cBhvr>
                                        <p:cTn id="13" dur="1000" fill="hold"/>
                                        <p:tgtEl>
                                          <p:spTgt spid="2053"/>
                                        </p:tgtEl>
                                        <p:attrNameLst>
                                          <p:attrName>ppt_x</p:attrName>
                                        </p:attrNameLst>
                                      </p:cBhvr>
                                      <p:tavLst>
                                        <p:tav tm="0">
                                          <p:val>
                                            <p:strVal val="#ppt_x"/>
                                          </p:val>
                                        </p:tav>
                                        <p:tav tm="100000">
                                          <p:val>
                                            <p:strVal val="#ppt_x"/>
                                          </p:val>
                                        </p:tav>
                                      </p:tavLst>
                                    </p:anim>
                                    <p:anim calcmode="lin" valueType="num">
                                      <p:cBhvr>
                                        <p:cTn id="14" dur="1000" fill="hold"/>
                                        <p:tgtEl>
                                          <p:spTgt spid="20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1000"/>
                                        <p:tgtEl>
                                          <p:spTgt spid="2054"/>
                                        </p:tgtEl>
                                      </p:cBhvr>
                                    </p:animEffect>
                                    <p:anim calcmode="lin" valueType="num">
                                      <p:cBhvr>
                                        <p:cTn id="23" dur="1000" fill="hold"/>
                                        <p:tgtEl>
                                          <p:spTgt spid="2054"/>
                                        </p:tgtEl>
                                        <p:attrNameLst>
                                          <p:attrName>ppt_x</p:attrName>
                                        </p:attrNameLst>
                                      </p:cBhvr>
                                      <p:tavLst>
                                        <p:tav tm="0">
                                          <p:val>
                                            <p:strVal val="#ppt_x"/>
                                          </p:val>
                                        </p:tav>
                                        <p:tav tm="100000">
                                          <p:val>
                                            <p:strVal val="#ppt_x"/>
                                          </p:val>
                                        </p:tav>
                                      </p:tavLst>
                                    </p:anim>
                                    <p:anim calcmode="lin" valueType="num">
                                      <p:cBhvr>
                                        <p:cTn id="2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sp>
        <p:nvSpPr>
          <p:cNvPr id="10" name="文本框 9"/>
          <p:cNvSpPr txBox="1"/>
          <p:nvPr/>
        </p:nvSpPr>
        <p:spPr>
          <a:xfrm>
            <a:off x="2910324" y="292998"/>
            <a:ext cx="8228535" cy="830997"/>
          </a:xfrm>
          <a:prstGeom prst="rect">
            <a:avLst/>
          </a:prstGeom>
          <a:noFill/>
        </p:spPr>
        <p:txBody>
          <a:bodyPr wrap="none" rtlCol="0">
            <a:spAutoFit/>
          </a:bodyPr>
          <a:lstStyle/>
          <a:p>
            <a:r>
              <a:rPr lang="zh-CN" altLang="en-US" sz="4800" b="1" dirty="0" smtClean="0">
                <a:solidFill>
                  <a:srgbClr val="0070C0"/>
                </a:solidFill>
                <a:latin typeface="隶书" pitchFamily="49" charset="-122"/>
                <a:ea typeface="隶书" pitchFamily="49" charset="-122"/>
                <a:cs typeface="Open Sans Semibold" panose="020B0706030804020204" pitchFamily="34" charset="0"/>
              </a:rPr>
              <a:t>自然拼读与绘本故事有效结合</a:t>
            </a:r>
            <a:endParaRPr lang="zh-CN" altLang="en-US" sz="4800" b="1" dirty="0">
              <a:solidFill>
                <a:srgbClr val="0070C0"/>
              </a:solidFill>
              <a:latin typeface="隶书" pitchFamily="49" charset="-122"/>
              <a:ea typeface="隶书" pitchFamily="49" charset="-122"/>
              <a:cs typeface="Open Sans Semibold" panose="020B0706030804020204" pitchFamily="34" charset="0"/>
            </a:endParaRPr>
          </a:p>
        </p:txBody>
      </p:sp>
      <p:grpSp>
        <p:nvGrpSpPr>
          <p:cNvPr id="3" name="组合 2"/>
          <p:cNvGrpSpPr/>
          <p:nvPr/>
        </p:nvGrpSpPr>
        <p:grpSpPr>
          <a:xfrm>
            <a:off x="2022433" y="292997"/>
            <a:ext cx="9937343" cy="684338"/>
            <a:chOff x="4206113" y="208603"/>
            <a:chExt cx="9200469" cy="684338"/>
          </a:xfrm>
        </p:grpSpPr>
        <p:pic>
          <p:nvPicPr>
            <p:cNvPr id="11" name="图片 10"/>
            <p:cNvPicPr>
              <a:picLocks noChangeAspect="1"/>
            </p:cNvPicPr>
            <p:nvPr/>
          </p:nvPicPr>
          <p:blipFill>
            <a:blip r:embed="rId4"/>
            <a:stretch>
              <a:fillRect/>
            </a:stretch>
          </p:blipFill>
          <p:spPr>
            <a:xfrm>
              <a:off x="4206113" y="230734"/>
              <a:ext cx="1239402" cy="662207"/>
            </a:xfrm>
            <a:prstGeom prst="rect">
              <a:avLst/>
            </a:prstGeom>
          </p:spPr>
        </p:pic>
        <p:pic>
          <p:nvPicPr>
            <p:cNvPr id="29" name="图片 28"/>
            <p:cNvPicPr>
              <a:picLocks noChangeAspect="1"/>
            </p:cNvPicPr>
            <p:nvPr/>
          </p:nvPicPr>
          <p:blipFill>
            <a:blip r:embed="rId4"/>
            <a:stretch>
              <a:fillRect/>
            </a:stretch>
          </p:blipFill>
          <p:spPr>
            <a:xfrm flipH="1">
              <a:off x="12167180" y="208603"/>
              <a:ext cx="1239402" cy="662207"/>
            </a:xfrm>
            <a:prstGeom prst="rect">
              <a:avLst/>
            </a:prstGeom>
          </p:spPr>
        </p:pic>
      </p:grpSp>
      <p:pic>
        <p:nvPicPr>
          <p:cNvPr id="43" name="图片 42"/>
          <p:cNvPicPr>
            <a:picLocks noChangeAspect="1"/>
          </p:cNvPicPr>
          <p:nvPr/>
        </p:nvPicPr>
        <p:blipFill>
          <a:blip r:embed="rId5"/>
          <a:stretch>
            <a:fillRect/>
          </a:stretch>
        </p:blipFill>
        <p:spPr>
          <a:xfrm>
            <a:off x="9677546" y="4926856"/>
            <a:ext cx="2451687" cy="1974685"/>
          </a:xfrm>
          <a:prstGeom prst="rect">
            <a:avLst/>
          </a:prstGeom>
        </p:spPr>
      </p:pic>
      <p:grpSp>
        <p:nvGrpSpPr>
          <p:cNvPr id="13" name="组合 12"/>
          <p:cNvGrpSpPr/>
          <p:nvPr/>
        </p:nvGrpSpPr>
        <p:grpSpPr>
          <a:xfrm>
            <a:off x="263352" y="2060848"/>
            <a:ext cx="2664296" cy="4260170"/>
            <a:chOff x="263352" y="1700808"/>
            <a:chExt cx="2664296" cy="4260170"/>
          </a:xfrm>
        </p:grpSpPr>
        <p:sp>
          <p:nvSpPr>
            <p:cNvPr id="14" name="圆角矩形 13"/>
            <p:cNvSpPr/>
            <p:nvPr/>
          </p:nvSpPr>
          <p:spPr>
            <a:xfrm>
              <a:off x="263352" y="1700808"/>
              <a:ext cx="2592288" cy="1800200"/>
            </a:xfrm>
            <a:prstGeom prst="roundRect">
              <a:avLst/>
            </a:prstGeom>
            <a:blipFill>
              <a:blip r:embed="rId6" cstate="print"/>
              <a:srcRect/>
              <a:stretch>
                <a:fillRect b="-9748"/>
              </a:stretch>
            </a:blip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335360" y="4160778"/>
              <a:ext cx="2592288" cy="1800200"/>
            </a:xfrm>
            <a:prstGeom prst="roundRect">
              <a:avLst/>
            </a:prstGeom>
            <a:blipFill>
              <a:blip r:embed="rId7" cstate="print"/>
              <a:stretch>
                <a:fillRect/>
              </a:stretch>
            </a:blip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3287688" y="2060848"/>
            <a:ext cx="2592288" cy="4180522"/>
            <a:chOff x="3287688" y="1700808"/>
            <a:chExt cx="2592288" cy="4180522"/>
          </a:xfrm>
        </p:grpSpPr>
        <p:sp>
          <p:nvSpPr>
            <p:cNvPr id="17" name="圆角矩形 16"/>
            <p:cNvSpPr/>
            <p:nvPr/>
          </p:nvSpPr>
          <p:spPr>
            <a:xfrm>
              <a:off x="3287688" y="1700808"/>
              <a:ext cx="2592288" cy="1800200"/>
            </a:xfrm>
            <a:prstGeom prst="roundRect">
              <a:avLst/>
            </a:prstGeom>
            <a:blipFill>
              <a:blip r:embed="rId8" cstate="print"/>
              <a:stretch>
                <a:fillRect/>
              </a:stretch>
            </a:blip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3287688" y="4153138"/>
              <a:ext cx="2592288" cy="1728192"/>
            </a:xfrm>
            <a:prstGeom prst="roundRect">
              <a:avLst/>
            </a:prstGeom>
            <a:blipFill>
              <a:blip r:embed="rId9" cstate="print"/>
              <a:stretch>
                <a:fillRect/>
              </a:stretch>
            </a:blip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6384032" y="2132856"/>
            <a:ext cx="2592288" cy="4180522"/>
            <a:chOff x="6384032" y="1772816"/>
            <a:chExt cx="2592288" cy="4180522"/>
          </a:xfrm>
        </p:grpSpPr>
        <p:sp>
          <p:nvSpPr>
            <p:cNvPr id="20" name="圆角矩形 19"/>
            <p:cNvSpPr/>
            <p:nvPr/>
          </p:nvSpPr>
          <p:spPr>
            <a:xfrm>
              <a:off x="6384032" y="1772816"/>
              <a:ext cx="2592288" cy="1728192"/>
            </a:xfrm>
            <a:prstGeom prst="roundRect">
              <a:avLst/>
            </a:prstGeom>
            <a:blipFill>
              <a:blip r:embed="rId10" cstate="print"/>
              <a:stretch>
                <a:fillRect/>
              </a:stretch>
            </a:blip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6384032" y="4153138"/>
              <a:ext cx="2592288" cy="1800200"/>
            </a:xfrm>
            <a:prstGeom prst="roundRect">
              <a:avLst/>
            </a:prstGeom>
            <a:blipFill>
              <a:blip r:embed="rId11" cstate="print"/>
              <a:stretch>
                <a:fillRect/>
              </a:stretch>
            </a:blip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9422320" y="2153490"/>
            <a:ext cx="2592288" cy="4167528"/>
            <a:chOff x="9480376" y="1793450"/>
            <a:chExt cx="2592288" cy="4167528"/>
          </a:xfrm>
        </p:grpSpPr>
        <p:sp>
          <p:nvSpPr>
            <p:cNvPr id="23" name="圆角矩形 22"/>
            <p:cNvSpPr/>
            <p:nvPr/>
          </p:nvSpPr>
          <p:spPr>
            <a:xfrm>
              <a:off x="9480376" y="1793450"/>
              <a:ext cx="2592288" cy="1707558"/>
            </a:xfrm>
            <a:prstGeom prst="roundRect">
              <a:avLst/>
            </a:prstGeom>
            <a:blipFill>
              <a:blip r:embed="rId12" cstate="print"/>
              <a:srcRect/>
              <a:stretch>
                <a:fillRect b="-15154"/>
              </a:stretch>
            </a:blip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9480376" y="4160778"/>
              <a:ext cx="2592288" cy="1800200"/>
            </a:xfrm>
            <a:prstGeom prst="roundRect">
              <a:avLst/>
            </a:prstGeom>
            <a:blipFill>
              <a:blip r:embed="rId13" cstate="print"/>
              <a:stretch>
                <a:fillRect/>
              </a:stretch>
            </a:blip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526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000"/>
                                        <p:tgtEl>
                                          <p:spTgt spid="16"/>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637080" y="3305525"/>
            <a:ext cx="5109091" cy="1569660"/>
          </a:xfrm>
          <a:prstGeom prst="rect">
            <a:avLst/>
          </a:prstGeom>
          <a:noFill/>
        </p:spPr>
        <p:txBody>
          <a:bodyPr wrap="none" rtlCol="0">
            <a:spAutoFit/>
          </a:bodyPr>
          <a:lstStyle/>
          <a:p>
            <a:pPr lvl="0"/>
            <a:r>
              <a:rPr lang="zh-CN" altLang="zh-CN" sz="4800" dirty="0">
                <a:latin typeface="隶书" pitchFamily="49" charset="-122"/>
                <a:ea typeface="隶书" pitchFamily="49" charset="-122"/>
              </a:rPr>
              <a:t>多种阅读活动</a:t>
            </a:r>
            <a:r>
              <a:rPr lang="zh-CN" altLang="zh-CN" sz="4800" dirty="0" smtClean="0">
                <a:latin typeface="隶书" pitchFamily="49" charset="-122"/>
                <a:ea typeface="隶书" pitchFamily="49" charset="-122"/>
              </a:rPr>
              <a:t>方式</a:t>
            </a:r>
            <a:endParaRPr lang="en-US" altLang="zh-CN" sz="4800" dirty="0" smtClean="0">
              <a:latin typeface="隶书" pitchFamily="49" charset="-122"/>
              <a:ea typeface="隶书" pitchFamily="49" charset="-122"/>
            </a:endParaRPr>
          </a:p>
          <a:p>
            <a:pPr lvl="0"/>
            <a:r>
              <a:rPr lang="zh-CN" altLang="zh-CN" sz="4800" dirty="0" smtClean="0">
                <a:latin typeface="隶书" pitchFamily="49" charset="-122"/>
                <a:ea typeface="隶书" pitchFamily="49" charset="-122"/>
              </a:rPr>
              <a:t>提供</a:t>
            </a:r>
            <a:r>
              <a:rPr lang="zh-CN" altLang="zh-CN" sz="4800" dirty="0">
                <a:latin typeface="隶书" pitchFamily="49" charset="-122"/>
                <a:ea typeface="隶书" pitchFamily="49" charset="-122"/>
              </a:rPr>
              <a:t>良好阅读</a:t>
            </a:r>
            <a:r>
              <a:rPr lang="zh-CN" altLang="zh-CN" sz="4800" dirty="0" smtClean="0">
                <a:latin typeface="隶书" pitchFamily="49" charset="-122"/>
                <a:ea typeface="隶书" pitchFamily="49" charset="-122"/>
              </a:rPr>
              <a:t>体验</a:t>
            </a:r>
            <a:endParaRPr lang="zh-CN" altLang="zh-CN" sz="4800" dirty="0">
              <a:latin typeface="隶书" pitchFamily="49" charset="-122"/>
              <a:ea typeface="隶书" pitchFamily="49" charset="-122"/>
            </a:endParaRPr>
          </a:p>
        </p:txBody>
      </p:sp>
      <p:pic>
        <p:nvPicPr>
          <p:cNvPr id="2" name="图片 1"/>
          <p:cNvPicPr>
            <a:picLocks noChangeAspect="1"/>
          </p:cNvPicPr>
          <p:nvPr/>
        </p:nvPicPr>
        <p:blipFill>
          <a:blip r:embed="rId3"/>
          <a:stretch>
            <a:fillRect/>
          </a:stretch>
        </p:blipFill>
        <p:spPr>
          <a:xfrm>
            <a:off x="67059" y="0"/>
            <a:ext cx="2430461" cy="1953640"/>
          </a:xfrm>
          <a:prstGeom prst="rect">
            <a:avLst/>
          </a:prstGeom>
        </p:spPr>
      </p:pic>
      <p:pic>
        <p:nvPicPr>
          <p:cNvPr id="3" name="图片 2"/>
          <p:cNvPicPr>
            <a:picLocks noChangeAspect="1"/>
          </p:cNvPicPr>
          <p:nvPr/>
        </p:nvPicPr>
        <p:blipFill>
          <a:blip r:embed="rId4"/>
          <a:stretch>
            <a:fillRect/>
          </a:stretch>
        </p:blipFill>
        <p:spPr>
          <a:xfrm>
            <a:off x="9477829" y="4495876"/>
            <a:ext cx="2714171" cy="2362124"/>
          </a:xfrm>
          <a:prstGeom prst="rect">
            <a:avLst/>
          </a:prstGeom>
        </p:spPr>
      </p:pic>
      <p:pic>
        <p:nvPicPr>
          <p:cNvPr id="18" name="图片 17"/>
          <p:cNvPicPr>
            <a:picLocks noChangeAspect="1"/>
          </p:cNvPicPr>
          <p:nvPr/>
        </p:nvPicPr>
        <p:blipFill>
          <a:blip r:embed="rId5"/>
          <a:stretch>
            <a:fillRect/>
          </a:stretch>
        </p:blipFill>
        <p:spPr>
          <a:xfrm>
            <a:off x="2301810" y="3305525"/>
            <a:ext cx="623643" cy="1476146"/>
          </a:xfrm>
          <a:prstGeom prst="rect">
            <a:avLst/>
          </a:prstGeom>
        </p:spPr>
      </p:pic>
      <p:pic>
        <p:nvPicPr>
          <p:cNvPr id="19" name="图片 18"/>
          <p:cNvPicPr>
            <a:picLocks noChangeAspect="1"/>
          </p:cNvPicPr>
          <p:nvPr/>
        </p:nvPicPr>
        <p:blipFill>
          <a:blip r:embed="rId5"/>
          <a:stretch>
            <a:fillRect/>
          </a:stretch>
        </p:blipFill>
        <p:spPr>
          <a:xfrm flipH="1">
            <a:off x="9166007" y="3305525"/>
            <a:ext cx="623643" cy="1476146"/>
          </a:xfrm>
          <a:prstGeom prst="rect">
            <a:avLst/>
          </a:prstGeom>
        </p:spPr>
      </p:pic>
      <p:pic>
        <p:nvPicPr>
          <p:cNvPr id="20" name="图片 19"/>
          <p:cNvPicPr>
            <a:picLocks noChangeAspect="1"/>
          </p:cNvPicPr>
          <p:nvPr/>
        </p:nvPicPr>
        <p:blipFill>
          <a:blip r:embed="rId6"/>
          <a:stretch>
            <a:fillRect/>
          </a:stretch>
        </p:blipFill>
        <p:spPr>
          <a:xfrm>
            <a:off x="5167876" y="843303"/>
            <a:ext cx="2047500" cy="1507500"/>
          </a:xfrm>
          <a:prstGeom prst="rect">
            <a:avLst/>
          </a:prstGeom>
        </p:spPr>
      </p:pic>
      <p:sp>
        <p:nvSpPr>
          <p:cNvPr id="10" name="文本框 15"/>
          <p:cNvSpPr txBox="1"/>
          <p:nvPr/>
        </p:nvSpPr>
        <p:spPr>
          <a:xfrm>
            <a:off x="5660046" y="2350803"/>
            <a:ext cx="646331" cy="1200329"/>
          </a:xfrm>
          <a:prstGeom prst="rect">
            <a:avLst/>
          </a:prstGeom>
          <a:noFill/>
        </p:spPr>
        <p:txBody>
          <a:bodyPr wrap="none" rtlCol="0">
            <a:spAutoFit/>
          </a:bodyPr>
          <a:lstStyle/>
          <a:p>
            <a:r>
              <a:rPr lang="en-US" altLang="zh-CN" sz="7200" dirty="0" smtClean="0">
                <a:latin typeface="方正古隶简体" panose="03000509000000000000" pitchFamily="65" charset="-122"/>
                <a:ea typeface="方正古隶简体" panose="03000509000000000000" pitchFamily="65" charset="-122"/>
                <a:cs typeface="Open Sans Semibold" panose="020B0706030804020204" pitchFamily="34" charset="0"/>
              </a:rPr>
              <a:t>2</a:t>
            </a:r>
            <a:endParaRPr lang="zh-CN" altLang="en-US" sz="7200" dirty="0">
              <a:latin typeface="方正古隶简体" panose="03000509000000000000" pitchFamily="65" charset="-122"/>
              <a:ea typeface="方正古隶简体" panose="03000509000000000000" pitchFamily="65" charset="-122"/>
              <a:cs typeface="Open Sans Semibold" panose="020B0706030804020204" pitchFamily="34" charset="0"/>
            </a:endParaRPr>
          </a:p>
        </p:txBody>
      </p:sp>
    </p:spTree>
    <p:extLst>
      <p:ext uri="{BB962C8B-B14F-4D97-AF65-F5344CB8AC3E}">
        <p14:creationId xmlns:p14="http://schemas.microsoft.com/office/powerpoint/2010/main" val="345637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sp>
        <p:nvSpPr>
          <p:cNvPr id="10" name="文本框 9"/>
          <p:cNvSpPr txBox="1"/>
          <p:nvPr/>
        </p:nvSpPr>
        <p:spPr>
          <a:xfrm>
            <a:off x="4947364" y="366307"/>
            <a:ext cx="2646878" cy="830997"/>
          </a:xfrm>
          <a:prstGeom prst="rect">
            <a:avLst/>
          </a:prstGeom>
          <a:noFill/>
        </p:spPr>
        <p:txBody>
          <a:bodyPr wrap="none" rtlCol="0">
            <a:spAutoFit/>
          </a:bodyPr>
          <a:lstStyle/>
          <a:p>
            <a:r>
              <a:rPr lang="zh-CN" altLang="en-US" sz="4800" b="1" dirty="0" smtClean="0">
                <a:solidFill>
                  <a:srgbClr val="002060"/>
                </a:solidFill>
                <a:latin typeface="隶书" pitchFamily="49" charset="-122"/>
                <a:ea typeface="隶书" pitchFamily="49" charset="-122"/>
                <a:cs typeface="Open Sans Semibold" panose="020B0706030804020204" pitchFamily="34" charset="0"/>
              </a:rPr>
              <a:t>书目选择</a:t>
            </a:r>
            <a:endParaRPr lang="zh-CN" altLang="en-US" sz="4800" b="1" dirty="0">
              <a:solidFill>
                <a:srgbClr val="002060"/>
              </a:solidFill>
              <a:latin typeface="隶书" pitchFamily="49" charset="-122"/>
              <a:ea typeface="隶书" pitchFamily="49" charset="-122"/>
              <a:cs typeface="Open Sans Semibold" panose="020B0706030804020204" pitchFamily="34" charset="0"/>
            </a:endParaRPr>
          </a:p>
        </p:txBody>
      </p:sp>
      <p:grpSp>
        <p:nvGrpSpPr>
          <p:cNvPr id="5" name="组合 4"/>
          <p:cNvGrpSpPr/>
          <p:nvPr/>
        </p:nvGrpSpPr>
        <p:grpSpPr>
          <a:xfrm>
            <a:off x="3153964" y="399522"/>
            <a:ext cx="6156646" cy="662207"/>
            <a:chOff x="3153964" y="399522"/>
            <a:chExt cx="6156646" cy="662207"/>
          </a:xfrm>
        </p:grpSpPr>
        <p:pic>
          <p:nvPicPr>
            <p:cNvPr id="11" name="图片 10"/>
            <p:cNvPicPr>
              <a:picLocks noChangeAspect="1"/>
            </p:cNvPicPr>
            <p:nvPr/>
          </p:nvPicPr>
          <p:blipFill>
            <a:blip r:embed="rId4"/>
            <a:stretch>
              <a:fillRect/>
            </a:stretch>
          </p:blipFill>
          <p:spPr>
            <a:xfrm>
              <a:off x="3153964" y="399522"/>
              <a:ext cx="1239402" cy="662207"/>
            </a:xfrm>
            <a:prstGeom prst="rect">
              <a:avLst/>
            </a:prstGeom>
          </p:spPr>
        </p:pic>
        <p:pic>
          <p:nvPicPr>
            <p:cNvPr id="29" name="图片 28"/>
            <p:cNvPicPr>
              <a:picLocks noChangeAspect="1"/>
            </p:cNvPicPr>
            <p:nvPr/>
          </p:nvPicPr>
          <p:blipFill>
            <a:blip r:embed="rId4"/>
            <a:stretch>
              <a:fillRect/>
            </a:stretch>
          </p:blipFill>
          <p:spPr>
            <a:xfrm flipH="1">
              <a:off x="8071208" y="399522"/>
              <a:ext cx="1239402" cy="662207"/>
            </a:xfrm>
            <a:prstGeom prst="rect">
              <a:avLst/>
            </a:prstGeom>
          </p:spPr>
        </p:pic>
      </p:grpSp>
      <p:pic>
        <p:nvPicPr>
          <p:cNvPr id="43" name="图片 42"/>
          <p:cNvPicPr>
            <a:picLocks noChangeAspect="1"/>
          </p:cNvPicPr>
          <p:nvPr/>
        </p:nvPicPr>
        <p:blipFill>
          <a:blip r:embed="rId5"/>
          <a:stretch>
            <a:fillRect/>
          </a:stretch>
        </p:blipFill>
        <p:spPr>
          <a:xfrm>
            <a:off x="9677546" y="4926856"/>
            <a:ext cx="2451687" cy="1974685"/>
          </a:xfrm>
          <a:prstGeom prst="rect">
            <a:avLst/>
          </a:prstGeom>
        </p:spPr>
      </p:pic>
      <p:grpSp>
        <p:nvGrpSpPr>
          <p:cNvPr id="4" name="组合 3"/>
          <p:cNvGrpSpPr/>
          <p:nvPr/>
        </p:nvGrpSpPr>
        <p:grpSpPr>
          <a:xfrm>
            <a:off x="-58106" y="2813912"/>
            <a:ext cx="5792170" cy="2772972"/>
            <a:chOff x="92563" y="3141226"/>
            <a:chExt cx="5792170" cy="2772972"/>
          </a:xfrm>
        </p:grpSpPr>
        <p:sp>
          <p:nvSpPr>
            <p:cNvPr id="44" name="椭圆 43"/>
            <p:cNvSpPr/>
            <p:nvPr/>
          </p:nvSpPr>
          <p:spPr>
            <a:xfrm>
              <a:off x="92563" y="3141226"/>
              <a:ext cx="3061401" cy="2772972"/>
            </a:xfrm>
            <a:prstGeom prst="ellipse">
              <a:avLst/>
            </a:prstGeom>
            <a:blipFill>
              <a:blip r:embed="rId6"/>
              <a:stretch>
                <a:fillRect/>
              </a:stretch>
            </a:blipFill>
            <a:ln w="889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2901998" y="3180768"/>
              <a:ext cx="2982735" cy="2693887"/>
            </a:xfrm>
            <a:prstGeom prst="ellipse">
              <a:avLst/>
            </a:prstGeom>
            <a:blipFill>
              <a:blip r:embed="rId7"/>
              <a:stretch>
                <a:fillRect/>
              </a:stretch>
            </a:blipFill>
            <a:ln w="889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椭圆 45"/>
          <p:cNvSpPr/>
          <p:nvPr/>
        </p:nvSpPr>
        <p:spPr>
          <a:xfrm>
            <a:off x="6561757" y="1953640"/>
            <a:ext cx="2280291" cy="2330288"/>
          </a:xfrm>
          <a:prstGeom prst="ellipse">
            <a:avLst/>
          </a:prstGeom>
          <a:blipFill>
            <a:blip r:embed="rId8"/>
            <a:stretch>
              <a:fillRect/>
            </a:stretch>
          </a:blipFill>
          <a:ln w="889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5990969" y="4421740"/>
            <a:ext cx="2280291" cy="2330288"/>
          </a:xfrm>
          <a:prstGeom prst="ellipse">
            <a:avLst/>
          </a:prstGeom>
          <a:blipFill>
            <a:blip r:embed="rId9"/>
            <a:stretch>
              <a:fillRect/>
            </a:stretch>
          </a:blipFill>
          <a:ln w="889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8520446" y="2244780"/>
            <a:ext cx="2280291" cy="2330288"/>
          </a:xfrm>
          <a:prstGeom prst="ellipse">
            <a:avLst/>
          </a:prstGeom>
          <a:blipFill>
            <a:blip r:embed="rId10"/>
            <a:stretch>
              <a:fillRect/>
            </a:stretch>
          </a:blipFill>
          <a:ln w="889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7805589" y="3986682"/>
            <a:ext cx="2280291" cy="2330288"/>
          </a:xfrm>
          <a:prstGeom prst="ellipse">
            <a:avLst/>
          </a:prstGeom>
          <a:blipFill>
            <a:blip r:embed="rId11"/>
            <a:stretch>
              <a:fillRect/>
            </a:stretch>
          </a:blipFill>
          <a:ln w="889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1530743" y="1599697"/>
            <a:ext cx="2242922" cy="707886"/>
          </a:xfrm>
          <a:prstGeom prst="rect">
            <a:avLst/>
          </a:prstGeom>
          <a:noFill/>
        </p:spPr>
        <p:txBody>
          <a:bodyPr wrap="none" rtlCol="0">
            <a:spAutoFit/>
          </a:bodyPr>
          <a:lstStyle/>
          <a:p>
            <a:r>
              <a:rPr lang="zh-CN" altLang="en-US" sz="4000" b="1" dirty="0" smtClean="0">
                <a:latin typeface="隶书" pitchFamily="49" charset="-122"/>
                <a:ea typeface="隶书" pitchFamily="49" charset="-122"/>
              </a:rPr>
              <a:t>共读书目</a:t>
            </a:r>
            <a:endParaRPr lang="zh-CN" altLang="en-US" sz="4000" b="1" dirty="0">
              <a:latin typeface="隶书" pitchFamily="49" charset="-122"/>
              <a:ea typeface="隶书" pitchFamily="49" charset="-122"/>
            </a:endParaRPr>
          </a:p>
        </p:txBody>
      </p:sp>
      <p:sp>
        <p:nvSpPr>
          <p:cNvPr id="25" name="椭圆 24"/>
          <p:cNvSpPr/>
          <p:nvPr/>
        </p:nvSpPr>
        <p:spPr>
          <a:xfrm>
            <a:off x="9911709" y="3474494"/>
            <a:ext cx="2280291" cy="2330288"/>
          </a:xfrm>
          <a:prstGeom prst="ellipse">
            <a:avLst/>
          </a:prstGeom>
          <a:blipFill>
            <a:blip r:embed="rId12"/>
            <a:stretch>
              <a:fillRect/>
            </a:stretch>
          </a:blipFill>
          <a:ln w="889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8539131" y="1484685"/>
            <a:ext cx="2242922" cy="707886"/>
          </a:xfrm>
          <a:prstGeom prst="rect">
            <a:avLst/>
          </a:prstGeom>
          <a:noFill/>
        </p:spPr>
        <p:txBody>
          <a:bodyPr wrap="none" rtlCol="0">
            <a:spAutoFit/>
          </a:bodyPr>
          <a:lstStyle/>
          <a:p>
            <a:r>
              <a:rPr lang="zh-CN" altLang="en-US" sz="4000" b="1" dirty="0" smtClean="0">
                <a:latin typeface="隶书" pitchFamily="49" charset="-122"/>
                <a:ea typeface="隶书" pitchFamily="49" charset="-122"/>
              </a:rPr>
              <a:t>自选书目</a:t>
            </a:r>
            <a:endParaRPr lang="zh-CN" altLang="en-US" sz="4000" b="1" dirty="0">
              <a:latin typeface="隶书" pitchFamily="49" charset="-122"/>
              <a:ea typeface="隶书" pitchFamily="49" charset="-122"/>
            </a:endParaRPr>
          </a:p>
        </p:txBody>
      </p:sp>
    </p:spTree>
    <p:extLst>
      <p:ext uri="{BB962C8B-B14F-4D97-AF65-F5344CB8AC3E}">
        <p14:creationId xmlns:p14="http://schemas.microsoft.com/office/powerpoint/2010/main" val="88597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ircle(in)">
                                      <p:cBhvr>
                                        <p:cTn id="7" dur="2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1000"/>
                                        <p:tgtEl>
                                          <p:spTgt spid="46"/>
                                        </p:tgtEl>
                                      </p:cBhvr>
                                    </p:animEffect>
                                    <p:anim calcmode="lin" valueType="num">
                                      <p:cBhvr>
                                        <p:cTn id="30" dur="1000" fill="hold"/>
                                        <p:tgtEl>
                                          <p:spTgt spid="46"/>
                                        </p:tgtEl>
                                        <p:attrNameLst>
                                          <p:attrName>ppt_x</p:attrName>
                                        </p:attrNameLst>
                                      </p:cBhvr>
                                      <p:tavLst>
                                        <p:tav tm="0">
                                          <p:val>
                                            <p:strVal val="#ppt_x"/>
                                          </p:val>
                                        </p:tav>
                                        <p:tav tm="100000">
                                          <p:val>
                                            <p:strVal val="#ppt_x"/>
                                          </p:val>
                                        </p:tav>
                                      </p:tavLst>
                                    </p:anim>
                                    <p:anim calcmode="lin" valueType="num">
                                      <p:cBhvr>
                                        <p:cTn id="31" dur="1000" fill="hold"/>
                                        <p:tgtEl>
                                          <p:spTgt spid="4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1000"/>
                                        <p:tgtEl>
                                          <p:spTgt spid="47"/>
                                        </p:tgtEl>
                                      </p:cBhvr>
                                    </p:animEffect>
                                    <p:anim calcmode="lin" valueType="num">
                                      <p:cBhvr>
                                        <p:cTn id="50" dur="1000" fill="hold"/>
                                        <p:tgtEl>
                                          <p:spTgt spid="47"/>
                                        </p:tgtEl>
                                        <p:attrNameLst>
                                          <p:attrName>ppt_x</p:attrName>
                                        </p:attrNameLst>
                                      </p:cBhvr>
                                      <p:tavLst>
                                        <p:tav tm="0">
                                          <p:val>
                                            <p:strVal val="#ppt_x"/>
                                          </p:val>
                                        </p:tav>
                                        <p:tav tm="100000">
                                          <p:val>
                                            <p:strVal val="#ppt_x"/>
                                          </p:val>
                                        </p:tav>
                                      </p:tavLst>
                                    </p:anim>
                                    <p:anim calcmode="lin" valueType="num">
                                      <p:cBhvr>
                                        <p:cTn id="5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23" grpId="0" animBg="1"/>
      <p:bldP spid="24" grpId="0" animBg="1"/>
      <p:bldP spid="3" grpId="0"/>
      <p:bldP spid="25"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7059" y="0"/>
            <a:ext cx="2430461" cy="1953640"/>
          </a:xfrm>
          <a:prstGeom prst="rect">
            <a:avLst/>
          </a:prstGeom>
        </p:spPr>
      </p:pic>
      <p:sp>
        <p:nvSpPr>
          <p:cNvPr id="10" name="文本框 9"/>
          <p:cNvSpPr txBox="1"/>
          <p:nvPr/>
        </p:nvSpPr>
        <p:spPr>
          <a:xfrm>
            <a:off x="4738560" y="315128"/>
            <a:ext cx="2646878" cy="830997"/>
          </a:xfrm>
          <a:prstGeom prst="rect">
            <a:avLst/>
          </a:prstGeom>
          <a:noFill/>
        </p:spPr>
        <p:txBody>
          <a:bodyPr wrap="none" rtlCol="0">
            <a:spAutoFit/>
          </a:bodyPr>
          <a:lstStyle/>
          <a:p>
            <a:r>
              <a:rPr lang="zh-CN" altLang="en-US" sz="4800" dirty="0" smtClean="0">
                <a:solidFill>
                  <a:srgbClr val="002060"/>
                </a:solidFill>
                <a:latin typeface="隶书" pitchFamily="49" charset="-122"/>
                <a:ea typeface="隶书" pitchFamily="49" charset="-122"/>
                <a:cs typeface="Open Sans Semibold" panose="020B0706030804020204" pitchFamily="34" charset="0"/>
              </a:rPr>
              <a:t>持续默读</a:t>
            </a:r>
            <a:endParaRPr lang="zh-CN" altLang="en-US" sz="4800" dirty="0">
              <a:solidFill>
                <a:srgbClr val="002060"/>
              </a:solidFill>
              <a:latin typeface="隶书" pitchFamily="49" charset="-122"/>
              <a:ea typeface="隶书" pitchFamily="49" charset="-122"/>
              <a:cs typeface="Open Sans Semibold" panose="020B0706030804020204" pitchFamily="34" charset="0"/>
            </a:endParaRPr>
          </a:p>
        </p:txBody>
      </p:sp>
      <p:grpSp>
        <p:nvGrpSpPr>
          <p:cNvPr id="8" name="组合 7"/>
          <p:cNvGrpSpPr/>
          <p:nvPr/>
        </p:nvGrpSpPr>
        <p:grpSpPr>
          <a:xfrm>
            <a:off x="3496781" y="315128"/>
            <a:ext cx="5075768" cy="662207"/>
            <a:chOff x="3496781" y="315128"/>
            <a:chExt cx="5075768" cy="662207"/>
          </a:xfrm>
        </p:grpSpPr>
        <p:pic>
          <p:nvPicPr>
            <p:cNvPr id="11" name="图片 10"/>
            <p:cNvPicPr>
              <a:picLocks noChangeAspect="1"/>
            </p:cNvPicPr>
            <p:nvPr/>
          </p:nvPicPr>
          <p:blipFill>
            <a:blip r:embed="rId4"/>
            <a:stretch>
              <a:fillRect/>
            </a:stretch>
          </p:blipFill>
          <p:spPr>
            <a:xfrm>
              <a:off x="3496781" y="315128"/>
              <a:ext cx="1239402" cy="662207"/>
            </a:xfrm>
            <a:prstGeom prst="rect">
              <a:avLst/>
            </a:prstGeom>
          </p:spPr>
        </p:pic>
        <p:pic>
          <p:nvPicPr>
            <p:cNvPr id="29" name="图片 28"/>
            <p:cNvPicPr>
              <a:picLocks noChangeAspect="1"/>
            </p:cNvPicPr>
            <p:nvPr/>
          </p:nvPicPr>
          <p:blipFill>
            <a:blip r:embed="rId4"/>
            <a:stretch>
              <a:fillRect/>
            </a:stretch>
          </p:blipFill>
          <p:spPr>
            <a:xfrm flipH="1">
              <a:off x="7333147" y="315128"/>
              <a:ext cx="1239402" cy="662207"/>
            </a:xfrm>
            <a:prstGeom prst="rect">
              <a:avLst/>
            </a:prstGeom>
          </p:spPr>
        </p:pic>
      </p:grpSp>
      <p:pic>
        <p:nvPicPr>
          <p:cNvPr id="43" name="图片 42"/>
          <p:cNvPicPr>
            <a:picLocks noChangeAspect="1"/>
          </p:cNvPicPr>
          <p:nvPr/>
        </p:nvPicPr>
        <p:blipFill>
          <a:blip r:embed="rId5"/>
          <a:stretch>
            <a:fillRect/>
          </a:stretch>
        </p:blipFill>
        <p:spPr>
          <a:xfrm>
            <a:off x="9677546" y="4926856"/>
            <a:ext cx="2451687" cy="1974685"/>
          </a:xfrm>
          <a:prstGeom prst="rect">
            <a:avLst/>
          </a:prstGeom>
        </p:spPr>
      </p:pic>
      <p:pic>
        <p:nvPicPr>
          <p:cNvPr id="30" name="图片 29"/>
          <p:cNvPicPr>
            <a:picLocks noChangeAspect="1"/>
          </p:cNvPicPr>
          <p:nvPr/>
        </p:nvPicPr>
        <p:blipFill>
          <a:blip r:embed="rId6"/>
          <a:stretch>
            <a:fillRect/>
          </a:stretch>
        </p:blipFill>
        <p:spPr>
          <a:xfrm>
            <a:off x="3820364" y="879567"/>
            <a:ext cx="2735448" cy="3517004"/>
          </a:xfrm>
          <a:prstGeom prst="rect">
            <a:avLst/>
          </a:prstGeom>
        </p:spPr>
      </p:pic>
      <p:pic>
        <p:nvPicPr>
          <p:cNvPr id="31" name="图片 30"/>
          <p:cNvPicPr>
            <a:picLocks noChangeAspect="1"/>
          </p:cNvPicPr>
          <p:nvPr/>
        </p:nvPicPr>
        <p:blipFill>
          <a:blip r:embed="rId7"/>
          <a:stretch>
            <a:fillRect/>
          </a:stretch>
        </p:blipFill>
        <p:spPr>
          <a:xfrm>
            <a:off x="5718989" y="879567"/>
            <a:ext cx="2637753" cy="3433266"/>
          </a:xfrm>
          <a:prstGeom prst="rect">
            <a:avLst/>
          </a:prstGeom>
        </p:spPr>
      </p:pic>
      <p:pic>
        <p:nvPicPr>
          <p:cNvPr id="3074" name="Picture 2" descr="E:\阅读课题汇报ppt\照片素材\在学校阅读\107011772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95252" y="646231"/>
            <a:ext cx="2917869" cy="2188402"/>
          </a:xfrm>
          <a:prstGeom prst="rect">
            <a:avLst/>
          </a:prstGeom>
          <a:solidFill>
            <a:srgbClr val="FF0000"/>
          </a:solidFill>
          <a:ln w="63500">
            <a:solidFill>
              <a:srgbClr val="FF99CC"/>
            </a:solidFill>
          </a:ln>
        </p:spPr>
      </p:pic>
      <p:pic>
        <p:nvPicPr>
          <p:cNvPr id="3075" name="Picture 3" descr="E:\阅读课题汇报ppt\照片素材\在学校阅读\107011771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55389" y="2511992"/>
            <a:ext cx="3048000" cy="2286000"/>
          </a:xfrm>
          <a:prstGeom prst="rect">
            <a:avLst/>
          </a:prstGeom>
          <a:solidFill>
            <a:srgbClr val="FF0000"/>
          </a:solidFill>
          <a:ln w="63500">
            <a:solidFill>
              <a:srgbClr val="FF99CC"/>
            </a:solidFill>
          </a:ln>
        </p:spPr>
      </p:pic>
      <p:pic>
        <p:nvPicPr>
          <p:cNvPr id="3076" name="Picture 4" descr="E:\阅读课题汇报ppt\照片素材\在学校阅读\107011772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912"/>
          <a:stretch/>
        </p:blipFill>
        <p:spPr bwMode="auto">
          <a:xfrm>
            <a:off x="9896572" y="4301543"/>
            <a:ext cx="2013633" cy="2338167"/>
          </a:xfrm>
          <a:prstGeom prst="rect">
            <a:avLst/>
          </a:prstGeom>
          <a:solidFill>
            <a:srgbClr val="FF0000"/>
          </a:solidFill>
          <a:ln w="63500">
            <a:solidFill>
              <a:srgbClr val="FF99CC"/>
            </a:solidFill>
          </a:ln>
        </p:spPr>
      </p:pic>
      <p:pic>
        <p:nvPicPr>
          <p:cNvPr id="1025" name="Picture 1" descr="C:\Users\Administrator\AppData\Roaming\Tencent\Users\477687262\QQ\WinTemp\RichOle\8OWZN9B{(W[AG}BYRF`)(GY.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8780" y="1740432"/>
            <a:ext cx="3970052" cy="447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76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1000"/>
                                        <p:tgtEl>
                                          <p:spTgt spid="1025"/>
                                        </p:tgtEl>
                                      </p:cBhvr>
                                    </p:animEffect>
                                    <p:anim calcmode="lin" valueType="num">
                                      <p:cBhvr>
                                        <p:cTn id="8" dur="1000" fill="hold"/>
                                        <p:tgtEl>
                                          <p:spTgt spid="1025"/>
                                        </p:tgtEl>
                                        <p:attrNameLst>
                                          <p:attrName>ppt_x</p:attrName>
                                        </p:attrNameLst>
                                      </p:cBhvr>
                                      <p:tavLst>
                                        <p:tav tm="0">
                                          <p:val>
                                            <p:strVal val="#ppt_x"/>
                                          </p:val>
                                        </p:tav>
                                        <p:tav tm="100000">
                                          <p:val>
                                            <p:strVal val="#ppt_x"/>
                                          </p:val>
                                        </p:tav>
                                      </p:tavLst>
                                    </p:anim>
                                    <p:anim calcmode="lin" valueType="num">
                                      <p:cBhvr>
                                        <p:cTn id="9" dur="1000" fill="hold"/>
                                        <p:tgtEl>
                                          <p:spTgt spid="10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fade">
                                      <p:cBhvr>
                                        <p:cTn id="19" dur="1000"/>
                                        <p:tgtEl>
                                          <p:spTgt spid="3075"/>
                                        </p:tgtEl>
                                      </p:cBhvr>
                                    </p:animEffect>
                                    <p:anim calcmode="lin" valueType="num">
                                      <p:cBhvr>
                                        <p:cTn id="20" dur="1000" fill="hold"/>
                                        <p:tgtEl>
                                          <p:spTgt spid="3075"/>
                                        </p:tgtEl>
                                        <p:attrNameLst>
                                          <p:attrName>ppt_x</p:attrName>
                                        </p:attrNameLst>
                                      </p:cBhvr>
                                      <p:tavLst>
                                        <p:tav tm="0">
                                          <p:val>
                                            <p:strVal val="#ppt_x"/>
                                          </p:val>
                                        </p:tav>
                                        <p:tav tm="100000">
                                          <p:val>
                                            <p:strVal val="#ppt_x"/>
                                          </p:val>
                                        </p:tav>
                                      </p:tavLst>
                                    </p:anim>
                                    <p:anim calcmode="lin" valueType="num">
                                      <p:cBhvr>
                                        <p:cTn id="21" dur="1000" fill="hold"/>
                                        <p:tgtEl>
                                          <p:spTgt spid="307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2901</TotalTime>
  <Words>2180</Words>
  <Application>Microsoft Office PowerPoint</Application>
  <PresentationFormat>自定义</PresentationFormat>
  <Paragraphs>180</Paragraphs>
  <Slides>31</Slides>
  <Notes>31</Notes>
  <HiddenSlides>0</HiddenSlides>
  <MMClips>0</MMClips>
  <ScaleCrop>false</ScaleCrop>
  <HeadingPairs>
    <vt:vector size="4" baseType="variant">
      <vt:variant>
        <vt:lpstr>主题</vt:lpstr>
      </vt:variant>
      <vt:variant>
        <vt:i4>1</vt:i4>
      </vt:variant>
      <vt:variant>
        <vt:lpstr>幻灯片标题</vt:lpstr>
      </vt:variant>
      <vt:variant>
        <vt:i4>31</vt:i4>
      </vt:variant>
    </vt:vector>
  </HeadingPairs>
  <TitlesOfParts>
    <vt:vector size="32"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AutoBVT</cp:lastModifiedBy>
  <cp:revision>91</cp:revision>
  <dcterms:created xsi:type="dcterms:W3CDTF">2017-02-02T09:44:41Z</dcterms:created>
  <dcterms:modified xsi:type="dcterms:W3CDTF">2018-04-02T03:46:50Z</dcterms:modified>
</cp:coreProperties>
</file>