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59" r:id="rId6"/>
    <p:sldId id="260" r:id="rId7"/>
    <p:sldId id="261" r:id="rId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0" name="直接连接符 9"/>
          <p:cNvCxnSpPr/>
          <p:nvPr/>
        </p:nvCxnSpPr>
        <p:spPr>
          <a:xfrm>
            <a:off x="695550" y="4365078"/>
            <a:ext cx="51124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479532" y="4396293"/>
            <a:ext cx="5395779" cy="904863"/>
          </a:xfrm>
        </p:spPr>
        <p:txBody>
          <a:bodyPr wrap="square" anchor="t" anchorCtr="0">
            <a:normAutofit/>
          </a:bodyPr>
          <a:lstStyle>
            <a:lvl1pPr algn="r">
              <a:defRPr sz="4400" b="1"/>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479532" y="3140976"/>
            <a:ext cx="5395779" cy="1200329"/>
          </a:xfrm>
        </p:spPr>
        <p:txBody>
          <a:bodyPr wrap="square" anchor="b" anchorCtr="0">
            <a:normAutofit/>
          </a:bodyPr>
          <a:lstStyle>
            <a:lvl1pPr marL="0" indent="0" algn="r">
              <a:buNone/>
              <a:defRPr sz="6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4" name="日期占位符 3"/>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0">
              <a:schemeClr val="tx2"/>
            </a:gs>
            <a:gs pos="97000">
              <a:schemeClr val="bg2"/>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963343" y="-17843"/>
            <a:ext cx="5210820" cy="5246500"/>
          </a:xfrm>
          <a:prstGeom prst="rect">
            <a:avLst/>
          </a:prstGeom>
        </p:spPr>
      </p:pic>
      <p:sp>
        <p:nvSpPr>
          <p:cNvPr id="2" name="标题 1"/>
          <p:cNvSpPr>
            <a:spLocks noGrp="1"/>
          </p:cNvSpPr>
          <p:nvPr>
            <p:ph type="title" hasCustomPrompt="1"/>
          </p:nvPr>
        </p:nvSpPr>
        <p:spPr>
          <a:xfrm>
            <a:off x="479532" y="4394433"/>
            <a:ext cx="6056216" cy="978729"/>
          </a:xfrm>
        </p:spPr>
        <p:txBody>
          <a:bodyPr anchor="b">
            <a:normAutofit/>
          </a:bodyPr>
          <a:lstStyle>
            <a:lvl1pPr algn="r">
              <a:defRPr sz="4800"/>
            </a:lvl1pPr>
          </a:lstStyle>
          <a:p>
            <a:r>
              <a:rPr lang="zh-CN" altLang="en-US" dirty="0"/>
              <a:t>单击此处编辑标题</a:t>
            </a:r>
            <a:endParaRPr lang="zh-CN" altLang="en-US" dirty="0"/>
          </a:p>
        </p:txBody>
      </p:sp>
      <p:sp>
        <p:nvSpPr>
          <p:cNvPr id="3" name="文本占位符 2"/>
          <p:cNvSpPr>
            <a:spLocks noGrp="1"/>
          </p:cNvSpPr>
          <p:nvPr>
            <p:ph type="body" idx="1" hasCustomPrompt="1"/>
          </p:nvPr>
        </p:nvSpPr>
        <p:spPr>
          <a:xfrm>
            <a:off x="479532" y="2442967"/>
            <a:ext cx="6056216" cy="1865126"/>
          </a:xfrm>
        </p:spPr>
        <p:txBody>
          <a:bodyPr anchor="b" anchorCtr="0">
            <a:normAutofit/>
          </a:bodyPr>
          <a:lstStyle>
            <a:lvl1pPr marL="0" indent="0" algn="r">
              <a:buNone/>
              <a:defRPr sz="8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文本</a:t>
            </a:r>
            <a:endParaRPr lang="zh-CN" altLang="en-US" dirty="0"/>
          </a:p>
        </p:txBody>
      </p:sp>
      <p:sp>
        <p:nvSpPr>
          <p:cNvPr id="4" name="日期占位符 3"/>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0328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505075"/>
            <a:ext cx="5157787"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505075"/>
            <a:ext cx="5183188"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7526" y="3774010"/>
            <a:ext cx="5544462" cy="1311128"/>
          </a:xfrm>
        </p:spPr>
        <p:txBody>
          <a:bodyPr wrap="square" anchor="b" anchorCtr="0">
            <a:normAutofit/>
          </a:bodyPr>
          <a:lstStyle>
            <a:lvl1pPr algn="r">
              <a:defRPr sz="6600" b="1"/>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72348" y="365125"/>
            <a:ext cx="1081452"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9290136" cy="5811838"/>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8F1463-BF54-4776-92C5-3E0A026AA9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97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608B285D-0A31-4D85-AA43-71EEED718DD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198F1463-BF54-4776-92C5-3E0A026AA90C}"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slide" Target="slide2.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ctrTitle"/>
            <p:custDataLst>
              <p:tags r:id="rId1"/>
            </p:custDataLst>
          </p:nvPr>
        </p:nvSpPr>
        <p:spPr>
          <a:xfrm>
            <a:off x="252730" y="4396105"/>
            <a:ext cx="5931535" cy="791210"/>
          </a:xfrm>
        </p:spPr>
        <p:txBody>
          <a:bodyPr>
            <a:normAutofit fontScale="90000"/>
          </a:bodyPr>
          <a:p>
            <a:r>
              <a:rPr lang="zh-CN" altLang="en-US">
                <a:latin typeface="楷体_GB2312" panose="02010609030101010101" charset="-122"/>
                <a:ea typeface="楷体_GB2312" panose="02010609030101010101" charset="-122"/>
              </a:rPr>
              <a:t>常州市丁堰小学  钟敏霞</a:t>
            </a:r>
            <a:endParaRPr lang="zh-CN" altLang="en-US">
              <a:latin typeface="楷体_GB2312" panose="02010609030101010101" charset="-122"/>
              <a:ea typeface="楷体_GB2312" panose="02010609030101010101" charset="-122"/>
            </a:endParaRPr>
          </a:p>
        </p:txBody>
      </p:sp>
      <p:sp>
        <p:nvSpPr>
          <p:cNvPr id="8" name="副标题 7"/>
          <p:cNvSpPr>
            <a:spLocks noGrp="1"/>
          </p:cNvSpPr>
          <p:nvPr>
            <p:ph type="subTitle" idx="1"/>
            <p:custDataLst>
              <p:tags r:id="rId2"/>
            </p:custDataLst>
          </p:nvPr>
        </p:nvSpPr>
        <p:spPr>
          <a:xfrm>
            <a:off x="1976120" y="-622935"/>
            <a:ext cx="8239125" cy="3606165"/>
          </a:xfrm>
        </p:spPr>
        <p:txBody>
          <a:bodyPr>
            <a:normAutofit/>
          </a:bodyPr>
          <a:p>
            <a:r>
              <a:rPr lang="zh-CN" altLang="zh-CN">
                <a:latin typeface="楷体_GB2312" panose="02010609030101010101" charset="-122"/>
                <a:ea typeface="楷体_GB2312" panose="02010609030101010101" charset="-122"/>
              </a:rPr>
              <a:t>回首是为了更好地前行</a:t>
            </a:r>
            <a:endParaRPr lang="zh-CN" altLang="zh-CN">
              <a:latin typeface="楷体_GB2312" panose="02010609030101010101" charset="-122"/>
              <a:ea typeface="楷体_GB2312" panose="02010609030101010101"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440055" y="1733550"/>
            <a:ext cx="11311255" cy="4397375"/>
          </a:xfrm>
        </p:spPr>
        <p:txBody>
          <a:bodyPr/>
          <a:lstStyle/>
          <a:p>
            <a:r>
              <a:rPr lang="zh-CN" altLang="en-US" sz="4400" dirty="0">
                <a:latin typeface="楷体_GB2312" panose="02010609030101010101" charset="-122"/>
                <a:ea typeface="楷体_GB2312" panose="02010609030101010101" charset="-122"/>
              </a:rPr>
              <a:t>一、	</a:t>
            </a:r>
            <a:r>
              <a:rPr lang="zh-CN" altLang="en-US" sz="4400" dirty="0">
                <a:latin typeface="楷体_GB2312" panose="02010609030101010101" charset="-122"/>
                <a:ea typeface="楷体_GB2312" panose="02010609030101010101" charset="-122"/>
                <a:hlinkClick r:id="rId2" tooltip="" action="ppaction://hlinksldjump"/>
              </a:rPr>
              <a:t>教学研讨，丰富了对自我的认识。</a:t>
            </a:r>
            <a:endParaRPr lang="zh-CN" altLang="en-US" sz="4400" dirty="0">
              <a:latin typeface="楷体_GB2312" panose="02010609030101010101" charset="-122"/>
              <a:ea typeface="楷体_GB2312" panose="02010609030101010101" charset="-122"/>
            </a:endParaRPr>
          </a:p>
          <a:p>
            <a:r>
              <a:rPr lang="zh-CN" altLang="en-US" sz="4400" dirty="0">
                <a:latin typeface="楷体_GB2312" panose="02010609030101010101" charset="-122"/>
                <a:ea typeface="楷体_GB2312" panose="02010609030101010101" charset="-122"/>
              </a:rPr>
              <a:t>二、	加强阅读，更新了对教育的理解。</a:t>
            </a:r>
            <a:endParaRPr lang="zh-CN" altLang="en-US" sz="4400" dirty="0">
              <a:latin typeface="楷体_GB2312" panose="02010609030101010101" charset="-122"/>
              <a:ea typeface="楷体_GB2312" panose="02010609030101010101" charset="-122"/>
            </a:endParaRPr>
          </a:p>
          <a:p>
            <a:r>
              <a:rPr lang="zh-CN" altLang="en-US" sz="4400" dirty="0">
                <a:latin typeface="楷体_GB2312" panose="02010609030101010101" charset="-122"/>
                <a:ea typeface="楷体_GB2312" panose="02010609030101010101" charset="-122"/>
              </a:rPr>
              <a:t>三、	</a:t>
            </a:r>
            <a:r>
              <a:rPr lang="zh-CN" altLang="en-US" sz="4400" dirty="0">
                <a:latin typeface="楷体_GB2312" panose="02010609030101010101" charset="-122"/>
                <a:ea typeface="楷体_GB2312" panose="02010609030101010101" charset="-122"/>
                <a:hlinkClick r:id="rId3" tooltip="" action="ppaction://hlinksldjump"/>
              </a:rPr>
              <a:t>研究受阻，加深了对研究方向的思考。</a:t>
            </a:r>
            <a:endParaRPr lang="zh-CN" altLang="en-US" sz="4400" dirty="0">
              <a:latin typeface="楷体_GB2312" panose="02010609030101010101" charset="-122"/>
              <a:ea typeface="楷体_GB2312" panose="0201060903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a:t>LOREM IPSUM DOLOR</a:t>
            </a:r>
            <a:endParaRPr lang="zh-CN" altLang="en-US" dirty="0"/>
          </a:p>
        </p:txBody>
      </p:sp>
      <p:sp>
        <p:nvSpPr>
          <p:cNvPr id="3" name="内容占位符 2"/>
          <p:cNvSpPr>
            <a:spLocks noGrp="1"/>
          </p:cNvSpPr>
          <p:nvPr>
            <p:ph idx="1"/>
            <p:custDataLst>
              <p:tags r:id="rId2"/>
            </p:custDataLst>
          </p:nvPr>
        </p:nvSpPr>
        <p:spPr/>
        <p:txBody>
          <a:bodyPr/>
          <a:lstStyle/>
          <a:p>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a:p>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pic>
        <p:nvPicPr>
          <p:cNvPr id="4" name="图片 3" descr="mmexport1517732407886">
            <a:hlinkClick r:id="rId3" tooltip="" action="ppaction://hlinksldjump"/>
          </p:cNvPr>
          <p:cNvPicPr>
            <a:picLocks noChangeAspect="1"/>
          </p:cNvPicPr>
          <p:nvPr/>
        </p:nvPicPr>
        <p:blipFill>
          <a:blip r:embed="rId4"/>
          <a:stretch>
            <a:fillRect/>
          </a:stretch>
        </p:blipFill>
        <p:spPr>
          <a:xfrm>
            <a:off x="6648450" y="3376930"/>
            <a:ext cx="4951095" cy="3303905"/>
          </a:xfrm>
          <a:prstGeom prst="rect">
            <a:avLst/>
          </a:prstGeom>
        </p:spPr>
      </p:pic>
      <p:pic>
        <p:nvPicPr>
          <p:cNvPr id="5" name="图片 4" descr="mmexport1517732413353"/>
          <p:cNvPicPr>
            <a:picLocks noChangeAspect="1"/>
          </p:cNvPicPr>
          <p:nvPr/>
        </p:nvPicPr>
        <p:blipFill>
          <a:blip r:embed="rId5"/>
          <a:stretch>
            <a:fillRect/>
          </a:stretch>
        </p:blipFill>
        <p:spPr>
          <a:xfrm>
            <a:off x="638810" y="3376930"/>
            <a:ext cx="4951095" cy="3303905"/>
          </a:xfrm>
          <a:prstGeom prst="rect">
            <a:avLst/>
          </a:prstGeom>
        </p:spPr>
      </p:pic>
      <p:pic>
        <p:nvPicPr>
          <p:cNvPr id="6" name="图片 5" descr="mmexport1517732418013"/>
          <p:cNvPicPr>
            <a:picLocks noChangeAspect="1"/>
          </p:cNvPicPr>
          <p:nvPr/>
        </p:nvPicPr>
        <p:blipFill>
          <a:blip r:embed="rId6"/>
          <a:stretch>
            <a:fillRect/>
          </a:stretch>
        </p:blipFill>
        <p:spPr>
          <a:xfrm>
            <a:off x="3387090" y="-31115"/>
            <a:ext cx="5107305" cy="3408045"/>
          </a:xfrm>
          <a:prstGeom prst="rect">
            <a:avLst/>
          </a:prstGeom>
        </p:spPr>
      </p:pic>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
          <p:cNvPicPr>
            <a:picLocks noChangeAspect="1"/>
          </p:cNvPicPr>
          <p:nvPr/>
        </p:nvPicPr>
        <p:blipFill>
          <a:blip r:embed="rId1"/>
          <a:stretch>
            <a:fillRect/>
          </a:stretch>
        </p:blipFill>
        <p:spPr>
          <a:xfrm>
            <a:off x="4126230" y="83185"/>
            <a:ext cx="3710305" cy="6597015"/>
          </a:xfrm>
          <a:prstGeom prst="rect">
            <a:avLst/>
          </a:prstGeom>
        </p:spPr>
      </p:pic>
      <p:pic>
        <p:nvPicPr>
          <p:cNvPr id="6" name="图片 5" descr="5"/>
          <p:cNvPicPr>
            <a:picLocks noChangeAspect="1"/>
          </p:cNvPicPr>
          <p:nvPr/>
        </p:nvPicPr>
        <p:blipFill>
          <a:blip r:embed="rId2"/>
          <a:stretch>
            <a:fillRect/>
          </a:stretch>
        </p:blipFill>
        <p:spPr>
          <a:xfrm>
            <a:off x="226695" y="83820"/>
            <a:ext cx="3710305" cy="6597015"/>
          </a:xfrm>
          <a:prstGeom prst="rect">
            <a:avLst/>
          </a:prstGeom>
        </p:spPr>
      </p:pic>
      <p:pic>
        <p:nvPicPr>
          <p:cNvPr id="9" name="图片 8" descr="2"/>
          <p:cNvPicPr>
            <a:picLocks noChangeAspect="1"/>
          </p:cNvPicPr>
          <p:nvPr/>
        </p:nvPicPr>
        <p:blipFill>
          <a:blip r:embed="rId3"/>
          <a:stretch>
            <a:fillRect/>
          </a:stretch>
        </p:blipFill>
        <p:spPr>
          <a:xfrm>
            <a:off x="8031480" y="83185"/>
            <a:ext cx="3892550" cy="6597650"/>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
          <p:cNvPicPr>
            <a:picLocks noChangeAspect="1"/>
          </p:cNvPicPr>
          <p:nvPr/>
        </p:nvPicPr>
        <p:blipFill>
          <a:blip r:embed="rId1"/>
          <a:stretch>
            <a:fillRect/>
          </a:stretch>
        </p:blipFill>
        <p:spPr>
          <a:xfrm>
            <a:off x="1572260" y="146050"/>
            <a:ext cx="3692525" cy="6565265"/>
          </a:xfrm>
          <a:prstGeom prst="rect">
            <a:avLst/>
          </a:prstGeom>
        </p:spPr>
      </p:pic>
      <p:pic>
        <p:nvPicPr>
          <p:cNvPr id="8" name="图片 7" descr="4"/>
          <p:cNvPicPr>
            <a:picLocks noChangeAspect="1"/>
          </p:cNvPicPr>
          <p:nvPr/>
        </p:nvPicPr>
        <p:blipFill>
          <a:blip r:embed="rId2"/>
          <a:stretch>
            <a:fillRect/>
          </a:stretch>
        </p:blipFill>
        <p:spPr>
          <a:xfrm>
            <a:off x="6795135" y="146050"/>
            <a:ext cx="3879215" cy="656526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71"/>
</p:tagLst>
</file>

<file path=ppt/tags/tag10.xml><?xml version="1.0" encoding="utf-8"?>
<p:tagLst xmlns:p="http://schemas.openxmlformats.org/presentationml/2006/main">
  <p:tag name="KSO_WM_TEMPLATE_CATEGORY" val="custom"/>
  <p:tag name="KSO_WM_TEMPLATE_INDEX" val="20184571"/>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297"/>
  <p:tag name="KSO_WM_UNIT_LAYERLEVEL" val="1"/>
  <p:tag name="KSO_WM_UNIT_INDEX" val="1"/>
  <p:tag name="KSO_WM_UNIT_ID" val="custom20184571_2*f*1"/>
  <p:tag name="KSO_WM_UNIT_TYPE" val="f"/>
</p:tagLst>
</file>

<file path=ppt/tags/tag11.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4571_2"/>
  <p:tag name="KSO_WM_TAG_VERSION" val="1.0"/>
  <p:tag name="KSO_WM_TEMPLATE_INDEX" val="20184571"/>
  <p:tag name="KSO_WM_TEMPLATE_CATEGORY" val="custom"/>
</p:tagLst>
</file>

<file path=ppt/tags/tag12.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4571_2"/>
  <p:tag name="KSO_WM_TAG_VERSION" val="1.0"/>
  <p:tag name="KSO_WM_TEMPLATE_INDEX" val="20184571"/>
  <p:tag name="KSO_WM_TEMPLATE_CATEGORY" val="custom"/>
</p:tagLst>
</file>

<file path=ppt/tags/tag13.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4571_2"/>
  <p:tag name="KSO_WM_TAG_VERSION" val="1.0"/>
  <p:tag name="KSO_WM_TEMPLATE_INDEX" val="20184571"/>
  <p:tag name="KSO_WM_TEMPLATE_CATEGORY" val="custom"/>
</p:tagLst>
</file>

<file path=ppt/tags/tag2.xml><?xml version="1.0" encoding="utf-8"?>
<p:tagLst xmlns:p="http://schemas.openxmlformats.org/presentationml/2006/main">
  <p:tag name="KSO_WM_TAG_VERSION" val="1.0"/>
  <p:tag name="KSO_WM_TEMPLATE_CATEGORY" val="custom"/>
  <p:tag name="KSO_WM_TEMPLATE_INDEX" val="20184571"/>
</p:tagLst>
</file>

<file path=ppt/tags/tag3.xml><?xml version="1.0" encoding="utf-8"?>
<p:tagLst xmlns:p="http://schemas.openxmlformats.org/presentationml/2006/main">
  <p:tag name="KSO_WM_TEMPLATE_CATEGORY" val="custom"/>
  <p:tag name="KSO_WM_TEMPLATE_INDEX" val="20184571"/>
  <p:tag name="KSO_WM_TAG_VERSION" val="1.0"/>
  <p:tag name="KSO_WM_TEMPLATE_THUMBS_INDEX" val="1、9、12、16、5、21"/>
  <p:tag name="KSO_WM_BEAUTIFY_FLAG" val="#wm#"/>
</p:tagLst>
</file>

<file path=ppt/tags/tag4.xml><?xml version="1.0" encoding="utf-8"?>
<p:tagLst xmlns:p="http://schemas.openxmlformats.org/presentationml/2006/main">
  <p:tag name="KSO_WM_TEMPLATE_CATEGORY" val="custom"/>
  <p:tag name="KSO_WM_TEMPLATE_INDEX" val="20184571"/>
  <p:tag name="KSO_WM_UNIT_TYPE" val="a"/>
  <p:tag name="KSO_WM_UNIT_INDEX" val="1"/>
  <p:tag name="KSO_WM_UNIT_ID" val="custom20184571_1*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互联网电子商务PPT"/>
</p:tagLst>
</file>

<file path=ppt/tags/tag5.xml><?xml version="1.0" encoding="utf-8"?>
<p:tagLst xmlns:p="http://schemas.openxmlformats.org/presentationml/2006/main">
  <p:tag name="KSO_WM_TEMPLATE_CATEGORY" val="custom"/>
  <p:tag name="KSO_WM_TEMPLATE_INDEX" val="20184571"/>
  <p:tag name="KSO_WM_UNIT_TYPE" val="b"/>
  <p:tag name="KSO_WM_UNIT_INDEX" val="1"/>
  <p:tag name="KSO_WM_UNIT_ID" val="custom20184571_1*b*1"/>
  <p:tag name="KSO_WM_UNIT_LAYERLEVEL" val="1"/>
  <p:tag name="KSO_WM_UNIT_VALUE" val="7"/>
  <p:tag name="KSO_WM_UNIT_ISCONTENTSTITLE" val="0"/>
  <p:tag name="KSO_WM_UNIT_HIGHLIGHT" val="0"/>
  <p:tag name="KSO_WM_UNIT_COMPATIBLE" val="0"/>
  <p:tag name="KSO_WM_UNIT_CLEAR" val="0"/>
  <p:tag name="KSO_WM_BEAUTIFY_FLAG" val="#wm#"/>
  <p:tag name="KSO_WM_TAG_VERSION" val="1.0"/>
  <p:tag name="KSO_WM_UNIT_PRESET_TEXT" val="2018"/>
</p:tagLst>
</file>

<file path=ppt/tags/tag6.xml><?xml version="1.0" encoding="utf-8"?>
<p:tagLst xmlns:p="http://schemas.openxmlformats.org/presentationml/2006/main">
  <p:tag name="KSO_WM_TEMPLATE_CATEGORY" val="custom"/>
  <p:tag name="KSO_WM_TEMPLATE_INDEX" val="20184571"/>
  <p:tag name="KSO_WM_TAG_VERSION" val="1.0"/>
  <p:tag name="KSO_WM_SLIDE_ID" val="custom20184571_1"/>
  <p:tag name="KSO_WM_SLIDE_INDEX" val="1"/>
  <p:tag name="KSO_WM_SLIDE_ITEM_CNT" val="2"/>
  <p:tag name="KSO_WM_SLIDE_LAYOUT" val="a_b"/>
  <p:tag name="KSO_WM_SLIDE_LAYOUT_CNT" val="1_1"/>
  <p:tag name="KSO_WM_SLIDE_TYPE" val="title"/>
  <p:tag name="KSO_WM_TEMPLATE_THUMBS_INDEX" val="1、9、12、16、5、21、"/>
  <p:tag name="KSO_WM_BEAUTIFY_FLAG" val="#wm#"/>
</p:tagLst>
</file>

<file path=ppt/tags/tag7.xml><?xml version="1.0" encoding="utf-8"?>
<p:tagLst xmlns:p="http://schemas.openxmlformats.org/presentationml/2006/main">
  <p:tag name="KSO_WM_TEMPLATE_CATEGORY" val="custom"/>
  <p:tag name="KSO_WM_TEMPLATE_INDEX" val="20184571"/>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297"/>
  <p:tag name="KSO_WM_UNIT_LAYERLEVEL" val="1"/>
  <p:tag name="KSO_WM_UNIT_INDEX" val="1"/>
  <p:tag name="KSO_WM_UNIT_ID" val="custom20184571_2*f*1"/>
  <p:tag name="KSO_WM_UNIT_TYPE" val="f"/>
</p:tagLst>
</file>

<file path=ppt/tags/tag8.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4571_2"/>
  <p:tag name="KSO_WM_TAG_VERSION" val="1.0"/>
  <p:tag name="KSO_WM_TEMPLATE_INDEX" val="20184571"/>
  <p:tag name="KSO_WM_TEMPLATE_CATEGORY" val="custom"/>
</p:tagLst>
</file>

<file path=ppt/tags/tag9.xml><?xml version="1.0" encoding="utf-8"?>
<p:tagLst xmlns:p="http://schemas.openxmlformats.org/presentationml/2006/main">
  <p:tag name="KSO_WM_TEMPLATE_CATEGORY" val="custom"/>
  <p:tag name="KSO_WM_TEMPLATE_INDEX" val="2018457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0"/>
  <p:tag name="KSO_WM_UNIT_LAYERLEVEL" val="1"/>
  <p:tag name="KSO_WM_UNIT_INDEX" val="1"/>
  <p:tag name="KSO_WM_UNIT_ID" val="custom20184571_2*a*1"/>
  <p:tag name="KSO_WM_UNIT_TYPE" val="a"/>
</p:tagLst>
</file>

<file path=ppt/theme/theme1.xml><?xml version="1.0" encoding="utf-8"?>
<a:theme xmlns:a="http://schemas.openxmlformats.org/drawingml/2006/main" name="自定义设计方案">
  <a:themeElements>
    <a:clrScheme name="Office">
      <a:dk1>
        <a:srgbClr val="00A4E3"/>
      </a:dk1>
      <a:lt1>
        <a:srgbClr val="FFFFFF"/>
      </a:lt1>
      <a:dk2>
        <a:srgbClr val="0D2A4D"/>
      </a:dk2>
      <a:lt2>
        <a:srgbClr val="000F21"/>
      </a:lt2>
      <a:accent1>
        <a:srgbClr val="00AEEF"/>
      </a:accent1>
      <a:accent2>
        <a:srgbClr val="ED7D31"/>
      </a:accent2>
      <a:accent3>
        <a:srgbClr val="A5A5A5"/>
      </a:accent3>
      <a:accent4>
        <a:srgbClr val="FFC000"/>
      </a:accent4>
      <a:accent5>
        <a:srgbClr val="FFFFF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559</Words>
  <Application>WPS 演示</Application>
  <PresentationFormat>宽屏</PresentationFormat>
  <Paragraphs>13</Paragraphs>
  <Slides>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vt:i4>
      </vt:variant>
    </vt:vector>
  </HeadingPairs>
  <TitlesOfParts>
    <vt:vector size="20" baseType="lpstr">
      <vt:lpstr>Arial</vt:lpstr>
      <vt:lpstr>宋体</vt:lpstr>
      <vt:lpstr>Wingdings</vt:lpstr>
      <vt:lpstr>Calibri Light</vt:lpstr>
      <vt:lpstr>Calibri</vt:lpstr>
      <vt:lpstr>微软雅黑</vt:lpstr>
      <vt:lpstr>Arial Unicode MS</vt:lpstr>
      <vt:lpstr>黑体</vt:lpstr>
      <vt:lpstr>楷体_GB2312</vt:lpstr>
      <vt:lpstr>华文彩云</vt:lpstr>
      <vt:lpstr>宋体-PUA</vt:lpstr>
      <vt:lpstr>新宋体</vt:lpstr>
      <vt:lpstr>汉仪旗黑-55</vt:lpstr>
      <vt:lpstr>汉仪旗黑-55S</vt:lpstr>
      <vt:lpstr>自定义设计方案</vt:lpstr>
      <vt:lpstr>互联网电子商务PPT</vt:lpstr>
      <vt:lpstr>LOREM IPSUM DOLOR</vt:lpstr>
      <vt:lpstr>LOREM IPSUM DOLOR</vt:lpstr>
      <vt:lpstr>LOREM IPSUM DOLOR</vt:lpstr>
      <vt:lpstr>LOREM IPSUM DOLOR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若谷</cp:lastModifiedBy>
  <cp:revision>1</cp:revision>
  <dcterms:created xsi:type="dcterms:W3CDTF">2018-02-04T08:11:45Z</dcterms:created>
  <dcterms:modified xsi:type="dcterms:W3CDTF">2018-02-04T08:37:13Z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