
<file path=[Content_Types].xml><?xml version="1.0" encoding="utf-8"?>
<Types xmlns="http://schemas.openxmlformats.org/package/2006/content-types">
  <Default Extension="wav" ContentType="audio/x-wav"/>
  <Default Extension="png" ContentType="image/png"/>
  <Default Extension="jpeg" ContentType="image/jpe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 id="2147483673" r:id="rId4"/>
    <p:sldMasterId id="2147483685" r:id="rId5"/>
    <p:sldMasterId id="2147483696" r:id="rId6"/>
  </p:sldMasterIdLst>
  <p:notesMasterIdLst>
    <p:notesMasterId r:id="rId10"/>
  </p:notesMasterIdLst>
  <p:sldIdLst>
    <p:sldId id="256" r:id="rId7"/>
    <p:sldId id="599" r:id="rId8"/>
    <p:sldId id="601" r:id="rId9"/>
    <p:sldId id="597" r:id="rId11"/>
    <p:sldId id="690" r:id="rId12"/>
    <p:sldId id="598" r:id="rId13"/>
    <p:sldId id="602" r:id="rId14"/>
    <p:sldId id="611" r:id="rId15"/>
    <p:sldId id="258" r:id="rId16"/>
    <p:sldId id="612" r:id="rId17"/>
    <p:sldId id="260" r:id="rId18"/>
    <p:sldId id="264" r:id="rId19"/>
    <p:sldId id="265"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39" r:id="rId75"/>
    <p:sldId id="348" r:id="rId76"/>
    <p:sldId id="422" r:id="rId77"/>
    <p:sldId id="349" r:id="rId78"/>
    <p:sldId id="347" r:id="rId79"/>
    <p:sldId id="423" r:id="rId80"/>
    <p:sldId id="604" r:id="rId81"/>
    <p:sldId id="613" r:id="rId82"/>
    <p:sldId id="608" r:id="rId83"/>
    <p:sldId id="609" r:id="rId84"/>
    <p:sldId id="610" r:id="rId85"/>
    <p:sldId id="687" r:id="rId86"/>
    <p:sldId id="688" r:id="rId87"/>
    <p:sldId id="689" r:id="rId88"/>
    <p:sldId id="691" r:id="rId89"/>
    <p:sldId id="692" r:id="rId90"/>
    <p:sldId id="693" r:id="rId91"/>
    <p:sldId id="471" r:id="rId92"/>
  </p:sldIdLst>
  <p:sldSz cx="12192000" cy="6858000"/>
  <p:notesSz cx="7103745" cy="10234295"/>
  <p:defaultTex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黑体" panose="02010609060101010101"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p:restoredTop sz="94660"/>
  </p:normalViewPr>
  <p:slideViewPr>
    <p:cSldViewPr snapToGrid="0" showGuides="1">
      <p:cViewPr varScale="1">
        <p:scale>
          <a:sx n="67" d="100"/>
          <a:sy n="67" d="100"/>
        </p:scale>
        <p:origin x="-822" y="-102"/>
      </p:cViewPr>
      <p:guideLst>
        <p:guide orient="horz" pos="2131"/>
        <p:guide pos="2885"/>
      </p:guideLst>
    </p:cSldViewPr>
  </p:slideViewPr>
  <p:notesTextViewPr>
    <p:cViewPr>
      <p:scale>
        <a:sx n="1" d="1"/>
        <a:sy n="1" d="1"/>
      </p:scale>
      <p:origin x="0" y="0"/>
    </p:cViewPr>
  </p:notesTextViewPr>
  <p:gridSpacing cx="72004" cy="72004"/>
</p:viewPr>
</file>

<file path=ppt/_rels/presentation.xml.rels><?xml version="1.0" encoding="UTF-8" standalone="yes"?>
<Relationships xmlns="http://schemas.openxmlformats.org/package/2006/relationships"><Relationship Id="rId95" Type="http://schemas.openxmlformats.org/officeDocument/2006/relationships/tableStyles" Target="tableStyles.xml"/><Relationship Id="rId94" Type="http://schemas.openxmlformats.org/officeDocument/2006/relationships/viewProps" Target="viewProps.xml"/><Relationship Id="rId93" Type="http://schemas.openxmlformats.org/officeDocument/2006/relationships/presProps" Target="presProps.xml"/><Relationship Id="rId92" Type="http://schemas.openxmlformats.org/officeDocument/2006/relationships/slide" Target="slides/slide85.xml"/><Relationship Id="rId91" Type="http://schemas.openxmlformats.org/officeDocument/2006/relationships/slide" Target="slides/slide84.xml"/><Relationship Id="rId90" Type="http://schemas.openxmlformats.org/officeDocument/2006/relationships/slide" Target="slides/slide83.xml"/><Relationship Id="rId9" Type="http://schemas.openxmlformats.org/officeDocument/2006/relationships/slide" Target="slides/slide3.xml"/><Relationship Id="rId89" Type="http://schemas.openxmlformats.org/officeDocument/2006/relationships/slide" Target="slides/slide82.xml"/><Relationship Id="rId88" Type="http://schemas.openxmlformats.org/officeDocument/2006/relationships/slide" Target="slides/slide81.xml"/><Relationship Id="rId87" Type="http://schemas.openxmlformats.org/officeDocument/2006/relationships/slide" Target="slides/slide80.xml"/><Relationship Id="rId86" Type="http://schemas.openxmlformats.org/officeDocument/2006/relationships/slide" Target="slides/slide79.xml"/><Relationship Id="rId85" Type="http://schemas.openxmlformats.org/officeDocument/2006/relationships/slide" Target="slides/slide78.xml"/><Relationship Id="rId84" Type="http://schemas.openxmlformats.org/officeDocument/2006/relationships/slide" Target="slides/slide77.xml"/><Relationship Id="rId83" Type="http://schemas.openxmlformats.org/officeDocument/2006/relationships/slide" Target="slides/slide76.xml"/><Relationship Id="rId82" Type="http://schemas.openxmlformats.org/officeDocument/2006/relationships/slide" Target="slides/slide75.xml"/><Relationship Id="rId81" Type="http://schemas.openxmlformats.org/officeDocument/2006/relationships/slide" Target="slides/slide74.xml"/><Relationship Id="rId80" Type="http://schemas.openxmlformats.org/officeDocument/2006/relationships/slide" Target="slides/slide73.xml"/><Relationship Id="rId8" Type="http://schemas.openxmlformats.org/officeDocument/2006/relationships/slide" Target="slides/slide2.xml"/><Relationship Id="rId79" Type="http://schemas.openxmlformats.org/officeDocument/2006/relationships/slide" Target="slides/slide72.xml"/><Relationship Id="rId78" Type="http://schemas.openxmlformats.org/officeDocument/2006/relationships/slide" Target="slides/slide71.xml"/><Relationship Id="rId77" Type="http://schemas.openxmlformats.org/officeDocument/2006/relationships/slide" Target="slides/slide70.xml"/><Relationship Id="rId76" Type="http://schemas.openxmlformats.org/officeDocument/2006/relationships/slide" Target="slides/slide69.xml"/><Relationship Id="rId75" Type="http://schemas.openxmlformats.org/officeDocument/2006/relationships/slide" Target="slides/slide68.xml"/><Relationship Id="rId74" Type="http://schemas.openxmlformats.org/officeDocument/2006/relationships/slide" Target="slides/slide67.xml"/><Relationship Id="rId73" Type="http://schemas.openxmlformats.org/officeDocument/2006/relationships/slide" Target="slides/slide66.xml"/><Relationship Id="rId72" Type="http://schemas.openxmlformats.org/officeDocument/2006/relationships/slide" Target="slides/slide65.xml"/><Relationship Id="rId71" Type="http://schemas.openxmlformats.org/officeDocument/2006/relationships/slide" Target="slides/slide64.xml"/><Relationship Id="rId70" Type="http://schemas.openxmlformats.org/officeDocument/2006/relationships/slide" Target="slides/slide63.xml"/><Relationship Id="rId7" Type="http://schemas.openxmlformats.org/officeDocument/2006/relationships/slide" Target="slides/slide1.xml"/><Relationship Id="rId69" Type="http://schemas.openxmlformats.org/officeDocument/2006/relationships/slide" Target="slides/slide62.xml"/><Relationship Id="rId68" Type="http://schemas.openxmlformats.org/officeDocument/2006/relationships/slide" Target="slides/slide61.xml"/><Relationship Id="rId67" Type="http://schemas.openxmlformats.org/officeDocument/2006/relationships/slide" Target="slides/slide60.xml"/><Relationship Id="rId66" Type="http://schemas.openxmlformats.org/officeDocument/2006/relationships/slide" Target="slides/slide59.xml"/><Relationship Id="rId65" Type="http://schemas.openxmlformats.org/officeDocument/2006/relationships/slide" Target="slides/slide58.xml"/><Relationship Id="rId64" Type="http://schemas.openxmlformats.org/officeDocument/2006/relationships/slide" Target="slides/slide57.xml"/><Relationship Id="rId63" Type="http://schemas.openxmlformats.org/officeDocument/2006/relationships/slide" Target="slides/slide56.xml"/><Relationship Id="rId62" Type="http://schemas.openxmlformats.org/officeDocument/2006/relationships/slide" Target="slides/slide55.xml"/><Relationship Id="rId61" Type="http://schemas.openxmlformats.org/officeDocument/2006/relationships/slide" Target="slides/slide54.xml"/><Relationship Id="rId60" Type="http://schemas.openxmlformats.org/officeDocument/2006/relationships/slide" Target="slides/slide53.xml"/><Relationship Id="rId6" Type="http://schemas.openxmlformats.org/officeDocument/2006/relationships/slideMaster" Target="slideMasters/slideMaster5.xml"/><Relationship Id="rId59" Type="http://schemas.openxmlformats.org/officeDocument/2006/relationships/slide" Target="slides/slide52.xml"/><Relationship Id="rId58" Type="http://schemas.openxmlformats.org/officeDocument/2006/relationships/slide" Target="slides/slide51.xml"/><Relationship Id="rId57" Type="http://schemas.openxmlformats.org/officeDocument/2006/relationships/slide" Target="slides/slide50.xml"/><Relationship Id="rId56" Type="http://schemas.openxmlformats.org/officeDocument/2006/relationships/slide" Target="slides/slide49.xml"/><Relationship Id="rId55" Type="http://schemas.openxmlformats.org/officeDocument/2006/relationships/slide" Target="slides/slide48.xml"/><Relationship Id="rId54" Type="http://schemas.openxmlformats.org/officeDocument/2006/relationships/slide" Target="slides/slide47.xml"/><Relationship Id="rId53" Type="http://schemas.openxmlformats.org/officeDocument/2006/relationships/slide" Target="slides/slide46.xml"/><Relationship Id="rId52" Type="http://schemas.openxmlformats.org/officeDocument/2006/relationships/slide" Target="slides/slide45.xml"/><Relationship Id="rId51" Type="http://schemas.openxmlformats.org/officeDocument/2006/relationships/slide" Target="slides/slide44.xml"/><Relationship Id="rId50" Type="http://schemas.openxmlformats.org/officeDocument/2006/relationships/slide" Target="slides/slide43.xml"/><Relationship Id="rId5" Type="http://schemas.openxmlformats.org/officeDocument/2006/relationships/slideMaster" Target="slideMasters/slideMaster4.xml"/><Relationship Id="rId49" Type="http://schemas.openxmlformats.org/officeDocument/2006/relationships/slide" Target="slides/slide42.xml"/><Relationship Id="rId48" Type="http://schemas.openxmlformats.org/officeDocument/2006/relationships/slide" Target="slides/slide41.xml"/><Relationship Id="rId47" Type="http://schemas.openxmlformats.org/officeDocument/2006/relationships/slide" Target="slides/slide40.xml"/><Relationship Id="rId46" Type="http://schemas.openxmlformats.org/officeDocument/2006/relationships/slide" Target="slides/slide39.xml"/><Relationship Id="rId45" Type="http://schemas.openxmlformats.org/officeDocument/2006/relationships/slide" Target="slides/slide38.xml"/><Relationship Id="rId44" Type="http://schemas.openxmlformats.org/officeDocument/2006/relationships/slide" Target="slides/slide37.xml"/><Relationship Id="rId43" Type="http://schemas.openxmlformats.org/officeDocument/2006/relationships/slide" Target="slides/slide36.xml"/><Relationship Id="rId42" Type="http://schemas.openxmlformats.org/officeDocument/2006/relationships/slide" Target="slides/slide35.xml"/><Relationship Id="rId41" Type="http://schemas.openxmlformats.org/officeDocument/2006/relationships/slide" Target="slides/slide34.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pPr fontAlgn="auto"/>
            <a:endParaRPr lang="zh-CN" altLang="en-US" strike="noStrike" noProof="1"/>
          </a:p>
        </p:txBody>
      </p:sp>
      <p:sp>
        <p:nvSpPr>
          <p:cNvPr id="3" name="日期占位符 2"/>
          <p:cNvSpPr>
            <a:spLocks noGrp="1"/>
          </p:cNvSpPr>
          <p:nvPr>
            <p:ph type="dt" idx="1"/>
          </p:nvPr>
        </p:nvSpPr>
        <p:spPr>
          <a:xfrm>
            <a:off x="4024313" y="0"/>
            <a:ext cx="3078163" cy="512763"/>
          </a:xfrm>
          <a:prstGeom prst="rect">
            <a:avLst/>
          </a:prstGeom>
        </p:spPr>
        <p:txBody>
          <a:bodyPr vert="horz" lIns="91440" tIns="45720" rIns="91440" bIns="45720" rtlCol="0"/>
          <a:lstStyle>
            <a:lvl1pPr algn="r">
              <a:defRPr sz="1200"/>
            </a:lvl1pPr>
          </a:lstStyle>
          <a:p>
            <a:pPr fontAlgn="auto"/>
            <a:fld id="{D2A48B96-639E-45A3-A0BA-2464DFDB1FAA}" type="datetimeFigureOut">
              <a:rPr lang="zh-CN" altLang="en-US" strike="noStrike" noProof="1" smtClean="0">
                <a:latin typeface="+mn-lt"/>
                <a:ea typeface="+mn-ea"/>
                <a:cs typeface="+mn-cs"/>
              </a:rPr>
            </a:fld>
            <a:endParaRPr lang="zh-CN" altLang="en-US" strike="noStrike" noProof="1"/>
          </a:p>
        </p:txBody>
      </p:sp>
      <p:sp>
        <p:nvSpPr>
          <p:cNvPr id="25604" name="幻灯片图像占位符 3"/>
          <p:cNvSpPr>
            <a:spLocks noGrp="1" noRot="1" noChangeAspect="1"/>
          </p:cNvSpPr>
          <p:nvPr>
            <p:ph type="sldImg"/>
          </p:nvPr>
        </p:nvSpPr>
        <p:spPr>
          <a:xfrm>
            <a:off x="481013" y="1279525"/>
            <a:ext cx="6140450" cy="3454400"/>
          </a:xfrm>
          <a:prstGeom prst="rect">
            <a:avLst/>
          </a:prstGeom>
          <a:noFill/>
          <a:ln w="12700" cap="flat" cmpd="sng">
            <a:solidFill>
              <a:srgbClr val="000000"/>
            </a:solidFill>
            <a:prstDash val="solid"/>
            <a:round/>
            <a:headEnd type="none" w="med" len="med"/>
            <a:tailEnd type="none" w="med" len="med"/>
          </a:ln>
        </p:spPr>
      </p:sp>
      <p:sp>
        <p:nvSpPr>
          <p:cNvPr id="25605" name="备注占位符 4"/>
          <p:cNvSpPr>
            <a:spLocks noGrp="1"/>
          </p:cNvSpPr>
          <p:nvPr>
            <p:ph type="body" sz="quarter"/>
          </p:nvPr>
        </p:nvSpPr>
        <p:spPr>
          <a:xfrm>
            <a:off x="709613" y="4926013"/>
            <a:ext cx="5683250" cy="4029075"/>
          </a:xfrm>
          <a:prstGeom prst="rect">
            <a:avLst/>
          </a:prstGeom>
          <a:noFill/>
          <a:ln w="9525">
            <a:noFill/>
          </a:ln>
        </p:spPr>
        <p:txBody>
          <a:bodyPr lIns="91440" tIns="45720" rIns="91440" bIns="45720" anchor="t"/>
          <a:lstStyle/>
          <a:p>
            <a:pPr lvl="0"/>
            <a:r>
              <a:rPr lang="zh-CN" altLang="en-US"/>
              <a:t>单击此处编辑母版文本样式</a:t>
            </a:r>
            <a:endParaRPr lang="zh-CN" altLang="en-US"/>
          </a:p>
          <a:p>
            <a:pPr lvl="1" indent="0"/>
            <a:r>
              <a:rPr lang="zh-CN" altLang="en-US"/>
              <a:t>第二级</a:t>
            </a:r>
            <a:endParaRPr lang="zh-CN" altLang="en-US"/>
          </a:p>
          <a:p>
            <a:pPr lvl="2" indent="0"/>
            <a:r>
              <a:rPr lang="zh-CN" altLang="en-US"/>
              <a:t>第三级</a:t>
            </a:r>
            <a:endParaRPr lang="zh-CN" altLang="en-US"/>
          </a:p>
          <a:p>
            <a:pPr lvl="3" indent="0"/>
            <a:r>
              <a:rPr lang="zh-CN" altLang="en-US"/>
              <a:t>第四级</a:t>
            </a:r>
            <a:endParaRPr lang="zh-CN" altLang="en-US"/>
          </a:p>
          <a:p>
            <a:pPr lvl="4" indent="0"/>
            <a:r>
              <a:rPr lang="zh-CN" altLang="en-US"/>
              <a:t>第五级</a:t>
            </a:r>
            <a:endParaRPr lang="zh-CN" altLang="en-US"/>
          </a:p>
        </p:txBody>
      </p:sp>
      <p:sp>
        <p:nvSpPr>
          <p:cNvPr id="6" name="页脚占位符 5"/>
          <p:cNvSpPr>
            <a:spLocks noGrp="1"/>
          </p:cNvSpPr>
          <p:nvPr>
            <p:ph type="ftr" sz="quarter" idx="4"/>
          </p:nvPr>
        </p:nvSpPr>
        <p:spPr>
          <a:xfrm>
            <a:off x="0" y="9720263"/>
            <a:ext cx="3078163" cy="514350"/>
          </a:xfrm>
          <a:prstGeom prst="rect">
            <a:avLst/>
          </a:prstGeom>
        </p:spPr>
        <p:txBody>
          <a:bodyPr vert="horz" lIns="91440" tIns="45720" rIns="91440" bIns="45720" rtlCol="0" anchor="b"/>
          <a:lstStyle>
            <a:lvl1pPr algn="l">
              <a:defRPr sz="1200"/>
            </a:lvl1pPr>
          </a:lstStyle>
          <a:p>
            <a:pPr fontAlgn="auto"/>
            <a:endParaRPr lang="zh-CN" altLang="en-US" strike="noStrike" noProof="1"/>
          </a:p>
        </p:txBody>
      </p:sp>
      <p:sp>
        <p:nvSpPr>
          <p:cNvPr id="7" name="灯片编号占位符 6"/>
          <p:cNvSpPr>
            <a:spLocks noGrp="1"/>
          </p:cNvSpPr>
          <p:nvPr>
            <p:ph type="sldNum" sz="quarter" idx="5"/>
          </p:nvPr>
        </p:nvSpPr>
        <p:spPr>
          <a:xfrm>
            <a:off x="4024313" y="9720263"/>
            <a:ext cx="3078163" cy="514350"/>
          </a:xfrm>
          <a:prstGeom prst="rect">
            <a:avLst/>
          </a:prstGeom>
        </p:spPr>
        <p:txBody>
          <a:bodyPr vert="horz" lIns="91440" tIns="45720" rIns="91440" bIns="45720" rtlCol="0" anchor="b"/>
          <a:lstStyle>
            <a:lvl1pPr algn="r">
              <a:defRPr sz="1200"/>
            </a:lvl1pPr>
          </a:lstStyle>
          <a:p>
            <a:pPr fontAlgn="auto"/>
            <a:fld id="{A6837353-30EB-4A48-80EB-173D804AEFBD}" type="slidenum">
              <a:rPr lang="zh-CN" altLang="en-US" strike="noStrike" noProof="1" smtClean="0">
                <a:latin typeface="+mn-lt"/>
                <a:ea typeface="+mn-ea"/>
                <a:cs typeface="+mn-cs"/>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幻灯片图像占位符 1"/>
          <p:cNvSpPr>
            <a:spLocks noGrp="1" noRot="1" noChangeAspect="1"/>
          </p:cNvSpPr>
          <p:nvPr>
            <p:ph type="sldImg"/>
          </p:nvPr>
        </p:nvSpPr>
        <p:spPr/>
      </p:sp>
      <p:sp>
        <p:nvSpPr>
          <p:cNvPr id="29698" name="备注占位符 2"/>
          <p:cNvSpPr>
            <a:spLocks noGrp="1"/>
          </p:cNvSpPr>
          <p:nvPr>
            <p:ph type="body"/>
          </p:nvPr>
        </p:nvSpPr>
        <p:spPr/>
        <p:txBody>
          <a:bodyPr lIns="91440" tIns="45720" rIns="91440" bIns="45720" anchor="t"/>
          <a:lstStyle/>
          <a:p>
            <a:pPr lvl="0"/>
            <a:endParaRPr lang="zh-CN" altLang="en-US"/>
          </a:p>
        </p:txBody>
      </p:sp>
      <p:sp>
        <p:nvSpPr>
          <p:cNvPr id="29699" name="灯片编号占位符 3"/>
          <p:cNvSpPr>
            <a:spLocks noGrp="1"/>
          </p:cNvSpPr>
          <p:nvPr>
            <p:ph type="sldNum" sz="quarter"/>
          </p:nvPr>
        </p:nvSpPr>
        <p:spPr>
          <a:xfrm>
            <a:off x="4024313" y="9720263"/>
            <a:ext cx="3078162" cy="514350"/>
          </a:xfrm>
          <a:prstGeom prst="rect">
            <a:avLst/>
          </a:prstGeom>
          <a:noFill/>
          <a:ln w="9525">
            <a:noFill/>
          </a:ln>
        </p:spPr>
        <p:txBody>
          <a:bodyPr lIns="91440" tIns="45720" rIns="91440" bIns="45720" anchor="b"/>
          <a:lstStyle/>
          <a:p>
            <a:pPr lvl="0" indent="0" algn="r"/>
            <a:fld id="{9A0DB2DC-4C9A-4742-B13C-FB6460FD3503}" type="slidenum">
              <a:rPr lang="zh-CN" altLang="en-US" sz="1200">
                <a:latin typeface="Arial" panose="020B0604020202020204" pitchFamily="34" charset="0"/>
                <a:ea typeface="黑体" panose="02010609060101010101" charset="-122"/>
              </a:rPr>
            </a:fld>
            <a:endParaRPr lang="zh-CN" altLang="en-US" sz="1200">
              <a:latin typeface="Arial" panose="020B0604020202020204" pitchFamily="34" charset="0"/>
              <a:ea typeface="黑体" panose="02010609060101010101"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幻灯片图像占位符 1"/>
          <p:cNvSpPr>
            <a:spLocks noGrp="1" noRot="1" noChangeAspect="1" noTextEdit="1"/>
          </p:cNvSpPr>
          <p:nvPr>
            <p:ph type="sldImg"/>
          </p:nvPr>
        </p:nvSpPr>
        <p:spPr/>
      </p:sp>
      <p:sp>
        <p:nvSpPr>
          <p:cNvPr id="64514" name="备注占位符 2"/>
          <p:cNvSpPr>
            <a:spLocks noGrp="1"/>
          </p:cNvSpPr>
          <p:nvPr>
            <p:ph type="body"/>
          </p:nvPr>
        </p:nvSpPr>
        <p:spPr/>
        <p:txBody>
          <a:bodyPr wrap="square" lIns="91440" tIns="45720" rIns="91440" bIns="45720" anchor="ctr"/>
          <a:lstStyle/>
          <a:p>
            <a:pPr lvl="0"/>
            <a:endParaRPr lang="zh-CN" altLang="en-US" dirty="0"/>
          </a:p>
        </p:txBody>
      </p:sp>
      <p:sp>
        <p:nvSpPr>
          <p:cNvPr id="64515" name="灯片编号占位符 3"/>
          <p:cNvSpPr txBox="1">
            <a:spLocks noGrp="1"/>
          </p:cNvSpPr>
          <p:nvPr>
            <p:ph type="sldNum" sz="quarter"/>
          </p:nvPr>
        </p:nvSpPr>
        <p:spPr>
          <a:xfrm>
            <a:off x="3886200" y="8686800"/>
            <a:ext cx="2971800" cy="457200"/>
          </a:xfrm>
          <a:prstGeom prst="rect">
            <a:avLst/>
          </a:prstGeom>
          <a:noFill/>
          <a:ln w="9525">
            <a:noFill/>
          </a:ln>
        </p:spPr>
        <p:txBody>
          <a:bodyPr lIns="91440" tIns="45720" rIns="91440" bIns="45720" anchor="b"/>
          <a:lstStyle/>
          <a:p>
            <a:pPr lvl="0" indent="0" algn="r"/>
            <a:fld id="{9A0DB2DC-4C9A-4742-B13C-FB6460FD3503}" type="slidenum">
              <a:rPr lang="en-US" altLang="zh-CN" sz="1200" dirty="0">
                <a:latin typeface="Calibri" panose="020F0502020204030204" charset="0"/>
                <a:ea typeface="宋体" panose="02010600030101010101" pitchFamily="2" charset="-122"/>
              </a:rPr>
            </a:fld>
            <a:endParaRPr lang="en-US" altLang="zh-CN" sz="1200" dirty="0">
              <a:latin typeface="Calibri" panose="020F0502020204030204" charset="0"/>
              <a:ea typeface="宋体"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幻灯片图像占位符 1"/>
          <p:cNvSpPr>
            <a:spLocks noGrp="1" noRot="1" noChangeAspect="1" noTextEdit="1"/>
          </p:cNvSpPr>
          <p:nvPr>
            <p:ph type="sldImg"/>
          </p:nvPr>
        </p:nvSpPr>
        <p:spPr/>
      </p:sp>
      <p:sp>
        <p:nvSpPr>
          <p:cNvPr id="66562" name="备注占位符 2"/>
          <p:cNvSpPr>
            <a:spLocks noGrp="1"/>
          </p:cNvSpPr>
          <p:nvPr>
            <p:ph type="body"/>
          </p:nvPr>
        </p:nvSpPr>
        <p:spPr>
          <a:xfrm>
            <a:off x="914400" y="4343400"/>
            <a:ext cx="5029200" cy="2605088"/>
          </a:xfrm>
        </p:spPr>
        <p:txBody>
          <a:bodyPr wrap="square" lIns="91440" tIns="45720" rIns="91440" bIns="45720" anchor="ctr"/>
          <a:lstStyle/>
          <a:p>
            <a:pPr lvl="0"/>
            <a:r>
              <a:rPr lang="en-US" altLang="zh-CN" dirty="0"/>
              <a:t>2.</a:t>
            </a:r>
            <a:r>
              <a:rPr lang="zh-CN" altLang="zh-CN" dirty="0"/>
              <a:t>拉拉手，</a:t>
            </a:r>
            <a:endParaRPr lang="zh-CN" altLang="zh-CN" dirty="0"/>
          </a:p>
          <a:p>
            <a:pPr lvl="0"/>
            <a:r>
              <a:rPr lang="zh-CN" altLang="zh-CN" dirty="0"/>
              <a:t>交朋友</a:t>
            </a:r>
            <a:endParaRPr lang="zh-CN" altLang="zh-CN" dirty="0"/>
          </a:p>
          <a:p>
            <a:pPr lvl="0"/>
            <a:r>
              <a:rPr lang="zh-CN" altLang="zh-CN" dirty="0"/>
              <a:t>我的好伙伴</a:t>
            </a:r>
            <a:endParaRPr lang="zh-CN" altLang="zh-CN" dirty="0"/>
          </a:p>
          <a:p>
            <a:pPr lvl="0"/>
            <a:r>
              <a:rPr lang="zh-CN" altLang="zh-CN" dirty="0"/>
              <a:t>“网”到一个新朋友</a:t>
            </a:r>
            <a:endParaRPr lang="zh-CN" altLang="zh-CN" dirty="0"/>
          </a:p>
          <a:p>
            <a:pPr lvl="0"/>
            <a:r>
              <a:rPr lang="zh-CN" altLang="zh-CN" dirty="0"/>
              <a:t>好友大搜索</a:t>
            </a:r>
            <a:endParaRPr lang="zh-CN" altLang="zh-CN" dirty="0"/>
          </a:p>
          <a:p>
            <a:pPr lvl="0"/>
            <a:r>
              <a:rPr lang="zh-CN" altLang="zh-CN" dirty="0"/>
              <a:t>认识你真好</a:t>
            </a:r>
            <a:endParaRPr lang="zh-CN" altLang="zh-CN" dirty="0"/>
          </a:p>
          <a:p>
            <a:pPr lvl="0"/>
            <a:r>
              <a:rPr lang="zh-CN" altLang="zh-CN" dirty="0"/>
              <a:t>认识了解新同学</a:t>
            </a:r>
            <a:endParaRPr lang="zh-CN" altLang="zh-CN" dirty="0"/>
          </a:p>
          <a:p>
            <a:pPr lvl="0"/>
            <a:r>
              <a:rPr lang="zh-CN" altLang="zh-CN" dirty="0"/>
              <a:t>结交新朋友</a:t>
            </a:r>
            <a:endParaRPr lang="zh-CN" altLang="zh-CN" dirty="0"/>
          </a:p>
          <a:p>
            <a:pPr lvl="0"/>
            <a:r>
              <a:rPr lang="zh-CN" altLang="zh-CN" dirty="0"/>
              <a:t>能够进行简单的自我介绍</a:t>
            </a:r>
            <a:endParaRPr lang="zh-CN" altLang="zh-CN" dirty="0"/>
          </a:p>
          <a:p>
            <a:pPr lvl="0"/>
            <a:endParaRPr lang="zh-CN" altLang="en-US" dirty="0"/>
          </a:p>
        </p:txBody>
      </p:sp>
      <p:sp>
        <p:nvSpPr>
          <p:cNvPr id="66563" name="灯片编号占位符 3"/>
          <p:cNvSpPr txBox="1">
            <a:spLocks noGrp="1"/>
          </p:cNvSpPr>
          <p:nvPr>
            <p:ph type="sldNum" sz="quarter"/>
          </p:nvPr>
        </p:nvSpPr>
        <p:spPr>
          <a:xfrm>
            <a:off x="3886200" y="8686800"/>
            <a:ext cx="2971800" cy="457200"/>
          </a:xfrm>
          <a:prstGeom prst="rect">
            <a:avLst/>
          </a:prstGeom>
          <a:noFill/>
          <a:ln w="9525">
            <a:noFill/>
          </a:ln>
        </p:spPr>
        <p:txBody>
          <a:bodyPr lIns="91440" tIns="45720" rIns="91440" bIns="45720" anchor="b"/>
          <a:lstStyle/>
          <a:p>
            <a:pPr lvl="0" indent="0" algn="r"/>
            <a:fld id="{9A0DB2DC-4C9A-4742-B13C-FB6460FD3503}" type="slidenum">
              <a:rPr lang="en-US" altLang="zh-CN" sz="1200" dirty="0">
                <a:latin typeface="Calibri" panose="020F0502020204030204" charset="0"/>
                <a:ea typeface="宋体" panose="02010600030101010101" pitchFamily="2" charset="-122"/>
              </a:rPr>
            </a:fld>
            <a:endParaRPr lang="en-US" altLang="zh-CN" sz="1200" dirty="0">
              <a:latin typeface="Calibri" panose="020F0502020204030204" charset="0"/>
              <a:ea typeface="宋体"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幻灯片图像占位符 1"/>
          <p:cNvSpPr>
            <a:spLocks noGrp="1" noRot="1" noChangeAspect="1" noTextEdit="1"/>
          </p:cNvSpPr>
          <p:nvPr>
            <p:ph type="sldImg"/>
          </p:nvPr>
        </p:nvSpPr>
        <p:spPr/>
      </p:sp>
      <p:sp>
        <p:nvSpPr>
          <p:cNvPr id="68610" name="备注占位符 2"/>
          <p:cNvSpPr>
            <a:spLocks noGrp="1"/>
          </p:cNvSpPr>
          <p:nvPr>
            <p:ph type="body"/>
          </p:nvPr>
        </p:nvSpPr>
        <p:spPr/>
        <p:txBody>
          <a:bodyPr wrap="square" lIns="91440" tIns="45720" rIns="91440" bIns="45720" anchor="ctr"/>
          <a:lstStyle/>
          <a:p>
            <a:pPr lvl="0"/>
            <a:endParaRPr lang="zh-CN" altLang="en-US" dirty="0"/>
          </a:p>
        </p:txBody>
      </p:sp>
      <p:sp>
        <p:nvSpPr>
          <p:cNvPr id="68611" name="灯片编号占位符 3"/>
          <p:cNvSpPr txBox="1">
            <a:spLocks noGrp="1"/>
          </p:cNvSpPr>
          <p:nvPr>
            <p:ph type="sldNum" sz="quarter"/>
          </p:nvPr>
        </p:nvSpPr>
        <p:spPr>
          <a:xfrm>
            <a:off x="3886200" y="8686800"/>
            <a:ext cx="2971800" cy="457200"/>
          </a:xfrm>
          <a:prstGeom prst="rect">
            <a:avLst/>
          </a:prstGeom>
          <a:noFill/>
          <a:ln w="9525">
            <a:noFill/>
          </a:ln>
        </p:spPr>
        <p:txBody>
          <a:bodyPr lIns="91440" tIns="45720" rIns="91440" bIns="45720" anchor="b"/>
          <a:lstStyle/>
          <a:p>
            <a:pPr lvl="0" indent="0" algn="r"/>
            <a:fld id="{9A0DB2DC-4C9A-4742-B13C-FB6460FD3503}" type="slidenum">
              <a:rPr lang="en-US" altLang="zh-CN" sz="1200" dirty="0">
                <a:latin typeface="Calibri" panose="020F0502020204030204" charset="0"/>
                <a:ea typeface="宋体" panose="02010600030101010101" pitchFamily="2" charset="-122"/>
              </a:rPr>
            </a:fld>
            <a:endParaRPr lang="en-US" altLang="zh-CN" sz="1200" dirty="0">
              <a:latin typeface="Calibri" panose="020F0502020204030204" charset="0"/>
              <a:ea typeface="宋体" panose="02010600030101010101"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幻灯片图像占位符 1"/>
          <p:cNvSpPr>
            <a:spLocks noGrp="1" noRot="1" noChangeAspect="1" noTextEdit="1"/>
          </p:cNvSpPr>
          <p:nvPr>
            <p:ph type="sldImg"/>
          </p:nvPr>
        </p:nvSpPr>
        <p:spPr/>
      </p:sp>
      <p:sp>
        <p:nvSpPr>
          <p:cNvPr id="70658" name="备注占位符 2"/>
          <p:cNvSpPr>
            <a:spLocks noGrp="1"/>
          </p:cNvSpPr>
          <p:nvPr>
            <p:ph type="body"/>
          </p:nvPr>
        </p:nvSpPr>
        <p:spPr>
          <a:xfrm>
            <a:off x="914400" y="4343400"/>
            <a:ext cx="5029200" cy="2244725"/>
          </a:xfrm>
        </p:spPr>
        <p:txBody>
          <a:bodyPr wrap="square" lIns="91440" tIns="45720" rIns="91440" bIns="45720" anchor="ctr"/>
          <a:lstStyle/>
          <a:p>
            <a:pPr lvl="0"/>
            <a:r>
              <a:rPr lang="en-US" altLang="zh-CN" dirty="0"/>
              <a:t>3.</a:t>
            </a:r>
            <a:r>
              <a:rPr lang="zh-CN" altLang="zh-CN" dirty="0"/>
              <a:t>我认识您了</a:t>
            </a:r>
            <a:endParaRPr lang="zh-CN" altLang="zh-CN" dirty="0"/>
          </a:p>
          <a:p>
            <a:pPr lvl="0"/>
            <a:r>
              <a:rPr lang="zh-CN" altLang="zh-CN" dirty="0"/>
              <a:t>我的老师们</a:t>
            </a:r>
            <a:endParaRPr lang="zh-CN" altLang="zh-CN" dirty="0"/>
          </a:p>
          <a:p>
            <a:pPr lvl="0"/>
            <a:r>
              <a:rPr lang="zh-CN" altLang="zh-CN" dirty="0"/>
              <a:t>我还认识……</a:t>
            </a:r>
            <a:endParaRPr lang="zh-CN" altLang="zh-CN" dirty="0"/>
          </a:p>
          <a:p>
            <a:pPr lvl="0"/>
            <a:r>
              <a:rPr lang="zh-CN" altLang="zh-CN" dirty="0"/>
              <a:t>该请谁来帮帮我</a:t>
            </a:r>
            <a:endParaRPr lang="zh-CN" altLang="zh-CN" dirty="0"/>
          </a:p>
          <a:p>
            <a:pPr lvl="0"/>
            <a:r>
              <a:rPr lang="zh-CN" altLang="zh-CN" dirty="0"/>
              <a:t>我该怎么做呢</a:t>
            </a:r>
            <a:endParaRPr lang="zh-CN" altLang="zh-CN" dirty="0"/>
          </a:p>
          <a:p>
            <a:pPr lvl="0"/>
            <a:r>
              <a:rPr lang="zh-CN" altLang="zh-CN" dirty="0"/>
              <a:t>认识和了解学校生活中的非同龄人，将他们的工作与自己的生活发生联系，有感激之情</a:t>
            </a:r>
            <a:endParaRPr lang="zh-CN" altLang="zh-CN" dirty="0"/>
          </a:p>
          <a:p>
            <a:pPr lvl="0"/>
            <a:r>
              <a:rPr lang="zh-CN" altLang="zh-CN" dirty="0"/>
              <a:t>知道向他们问候和求助的基本方式及用语</a:t>
            </a:r>
            <a:endParaRPr lang="zh-CN" altLang="zh-CN" dirty="0"/>
          </a:p>
          <a:p>
            <a:pPr lvl="0"/>
            <a:endParaRPr lang="zh-CN" altLang="en-US" dirty="0"/>
          </a:p>
        </p:txBody>
      </p:sp>
      <p:sp>
        <p:nvSpPr>
          <p:cNvPr id="70659" name="灯片编号占位符 3"/>
          <p:cNvSpPr txBox="1">
            <a:spLocks noGrp="1"/>
          </p:cNvSpPr>
          <p:nvPr>
            <p:ph type="sldNum" sz="quarter"/>
          </p:nvPr>
        </p:nvSpPr>
        <p:spPr>
          <a:xfrm>
            <a:off x="3886200" y="8686800"/>
            <a:ext cx="2971800" cy="457200"/>
          </a:xfrm>
          <a:prstGeom prst="rect">
            <a:avLst/>
          </a:prstGeom>
          <a:noFill/>
          <a:ln w="9525">
            <a:noFill/>
          </a:ln>
        </p:spPr>
        <p:txBody>
          <a:bodyPr lIns="91440" tIns="45720" rIns="91440" bIns="45720" anchor="b"/>
          <a:lstStyle/>
          <a:p>
            <a:pPr lvl="0" indent="0" algn="r"/>
            <a:fld id="{9A0DB2DC-4C9A-4742-B13C-FB6460FD3503}" type="slidenum">
              <a:rPr lang="en-US" altLang="zh-CN" sz="1200" dirty="0">
                <a:latin typeface="Calibri" panose="020F0502020204030204" charset="0"/>
                <a:ea typeface="宋体" panose="02010600030101010101" pitchFamily="2" charset="-122"/>
              </a:rPr>
            </a:fld>
            <a:endParaRPr lang="en-US" altLang="zh-CN" sz="1200" dirty="0">
              <a:latin typeface="Calibri" panose="020F0502020204030204" charset="0"/>
              <a:ea typeface="宋体" panose="02010600030101010101" pitchFamily="2"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幻灯片图像占位符 1"/>
          <p:cNvSpPr>
            <a:spLocks noGrp="1" noRot="1" noChangeAspect="1" noTextEdit="1"/>
          </p:cNvSpPr>
          <p:nvPr>
            <p:ph type="sldImg"/>
          </p:nvPr>
        </p:nvSpPr>
        <p:spPr/>
      </p:sp>
      <p:sp>
        <p:nvSpPr>
          <p:cNvPr id="72706" name="备注占位符 2"/>
          <p:cNvSpPr>
            <a:spLocks noGrp="1"/>
          </p:cNvSpPr>
          <p:nvPr>
            <p:ph type="body"/>
          </p:nvPr>
        </p:nvSpPr>
        <p:spPr/>
        <p:txBody>
          <a:bodyPr wrap="square" lIns="91440" tIns="45720" rIns="91440" bIns="45720" anchor="ctr"/>
          <a:lstStyle/>
          <a:p>
            <a:pPr lvl="0"/>
            <a:endParaRPr lang="zh-CN" altLang="en-US" dirty="0"/>
          </a:p>
        </p:txBody>
      </p:sp>
      <p:sp>
        <p:nvSpPr>
          <p:cNvPr id="72707" name="灯片编号占位符 3"/>
          <p:cNvSpPr txBox="1">
            <a:spLocks noGrp="1"/>
          </p:cNvSpPr>
          <p:nvPr>
            <p:ph type="sldNum" sz="quarter"/>
          </p:nvPr>
        </p:nvSpPr>
        <p:spPr>
          <a:xfrm>
            <a:off x="3886200" y="8686800"/>
            <a:ext cx="2971800" cy="457200"/>
          </a:xfrm>
          <a:prstGeom prst="rect">
            <a:avLst/>
          </a:prstGeom>
          <a:noFill/>
          <a:ln w="9525">
            <a:noFill/>
          </a:ln>
        </p:spPr>
        <p:txBody>
          <a:bodyPr lIns="91440" tIns="45720" rIns="91440" bIns="45720" anchor="b"/>
          <a:lstStyle/>
          <a:p>
            <a:pPr lvl="0" indent="0" algn="r"/>
            <a:fld id="{9A0DB2DC-4C9A-4742-B13C-FB6460FD3503}" type="slidenum">
              <a:rPr lang="en-US" altLang="zh-CN" sz="1200" dirty="0">
                <a:latin typeface="Calibri" panose="020F0502020204030204" charset="0"/>
                <a:ea typeface="宋体" panose="02010600030101010101" pitchFamily="2" charset="-122"/>
              </a:rPr>
            </a:fld>
            <a:endParaRPr lang="en-US" altLang="zh-CN" sz="1200" dirty="0">
              <a:latin typeface="Calibri" panose="020F0502020204030204" charset="0"/>
              <a:ea typeface="宋体" panose="02010600030101010101" pitchFamily="2"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幻灯片图像占位符 1"/>
          <p:cNvSpPr>
            <a:spLocks noGrp="1" noRot="1" noChangeAspect="1" noTextEdit="1"/>
          </p:cNvSpPr>
          <p:nvPr>
            <p:ph type="sldImg"/>
          </p:nvPr>
        </p:nvSpPr>
        <p:spPr/>
      </p:sp>
      <p:sp>
        <p:nvSpPr>
          <p:cNvPr id="74754" name="备注占位符 2"/>
          <p:cNvSpPr>
            <a:spLocks noGrp="1"/>
          </p:cNvSpPr>
          <p:nvPr>
            <p:ph type="body"/>
          </p:nvPr>
        </p:nvSpPr>
        <p:spPr>
          <a:xfrm>
            <a:off x="914400" y="4343400"/>
            <a:ext cx="5029200" cy="2389188"/>
          </a:xfrm>
        </p:spPr>
        <p:txBody>
          <a:bodyPr wrap="square" lIns="91440" tIns="45720" rIns="91440" bIns="45720" anchor="ctr"/>
          <a:lstStyle/>
          <a:p>
            <a:pPr lvl="0"/>
            <a:r>
              <a:rPr lang="en-US" altLang="zh-CN" dirty="0"/>
              <a:t>4.</a:t>
            </a:r>
            <a:r>
              <a:rPr lang="zh-CN" altLang="zh-CN" dirty="0"/>
              <a:t>上学路上</a:t>
            </a:r>
            <a:endParaRPr lang="zh-CN" altLang="zh-CN" dirty="0"/>
          </a:p>
          <a:p>
            <a:pPr lvl="0"/>
            <a:r>
              <a:rPr lang="zh-CN" altLang="zh-CN" dirty="0"/>
              <a:t>不同的上学路</a:t>
            </a:r>
            <a:endParaRPr lang="zh-CN" altLang="zh-CN" dirty="0"/>
          </a:p>
          <a:p>
            <a:pPr lvl="0"/>
            <a:r>
              <a:rPr lang="zh-CN" altLang="zh-CN" dirty="0"/>
              <a:t>这样安全吗</a:t>
            </a:r>
            <a:endParaRPr lang="zh-CN" altLang="zh-CN" dirty="0"/>
          </a:p>
          <a:p>
            <a:pPr lvl="0"/>
            <a:r>
              <a:rPr lang="zh-CN" altLang="zh-CN" dirty="0"/>
              <a:t>路上的温暖</a:t>
            </a:r>
            <a:endParaRPr lang="zh-CN" altLang="zh-CN" dirty="0"/>
          </a:p>
          <a:p>
            <a:pPr lvl="0"/>
            <a:r>
              <a:rPr lang="zh-CN" altLang="zh-CN" dirty="0"/>
              <a:t>交通“信号”要知道</a:t>
            </a:r>
            <a:endParaRPr lang="zh-CN" altLang="zh-CN" dirty="0"/>
          </a:p>
          <a:p>
            <a:pPr lvl="0"/>
            <a:r>
              <a:rPr lang="zh-CN" altLang="zh-CN" dirty="0"/>
              <a:t>了解和感受不同的上学路</a:t>
            </a:r>
            <a:endParaRPr lang="zh-CN" altLang="zh-CN" dirty="0"/>
          </a:p>
          <a:p>
            <a:pPr lvl="0"/>
            <a:r>
              <a:rPr lang="zh-CN" altLang="zh-CN" dirty="0"/>
              <a:t>清楚要遵守的交通规则</a:t>
            </a:r>
            <a:endParaRPr lang="zh-CN" altLang="zh-CN" dirty="0"/>
          </a:p>
          <a:p>
            <a:pPr lvl="0"/>
            <a:r>
              <a:rPr lang="zh-CN" altLang="zh-CN" dirty="0"/>
              <a:t>学会注意安全和保护自己</a:t>
            </a:r>
            <a:endParaRPr lang="zh-CN" altLang="zh-CN" dirty="0"/>
          </a:p>
          <a:p>
            <a:pPr lvl="0"/>
            <a:r>
              <a:rPr lang="zh-CN" altLang="zh-CN" dirty="0"/>
              <a:t>体会路上的温暖，学会感恩。</a:t>
            </a:r>
            <a:endParaRPr lang="zh-CN" altLang="zh-CN" dirty="0"/>
          </a:p>
          <a:p>
            <a:pPr lvl="0"/>
            <a:endParaRPr lang="zh-CN" altLang="en-US" dirty="0"/>
          </a:p>
        </p:txBody>
      </p:sp>
      <p:sp>
        <p:nvSpPr>
          <p:cNvPr id="74755" name="灯片编号占位符 3"/>
          <p:cNvSpPr txBox="1">
            <a:spLocks noGrp="1"/>
          </p:cNvSpPr>
          <p:nvPr>
            <p:ph type="sldNum" sz="quarter"/>
          </p:nvPr>
        </p:nvSpPr>
        <p:spPr>
          <a:xfrm>
            <a:off x="3886200" y="8686800"/>
            <a:ext cx="2971800" cy="457200"/>
          </a:xfrm>
          <a:prstGeom prst="rect">
            <a:avLst/>
          </a:prstGeom>
          <a:noFill/>
          <a:ln w="9525">
            <a:noFill/>
          </a:ln>
        </p:spPr>
        <p:txBody>
          <a:bodyPr lIns="91440" tIns="45720" rIns="91440" bIns="45720" anchor="b"/>
          <a:lstStyle/>
          <a:p>
            <a:pPr lvl="0" indent="0" algn="r"/>
            <a:fld id="{9A0DB2DC-4C9A-4742-B13C-FB6460FD3503}" type="slidenum">
              <a:rPr lang="en-US" altLang="zh-CN" sz="1200" dirty="0">
                <a:latin typeface="Calibri" panose="020F0502020204030204" charset="0"/>
                <a:ea typeface="宋体" panose="02010600030101010101" pitchFamily="2" charset="-122"/>
              </a:rPr>
            </a:fld>
            <a:endParaRPr lang="en-US" altLang="zh-CN" sz="1200" dirty="0">
              <a:latin typeface="Calibri" panose="020F0502020204030204" charset="0"/>
              <a:ea typeface="宋体" panose="02010600030101010101" pitchFamily="2"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幻灯片图像占位符 1"/>
          <p:cNvSpPr>
            <a:spLocks noGrp="1" noRot="1" noChangeAspect="1" noTextEdit="1"/>
          </p:cNvSpPr>
          <p:nvPr>
            <p:ph type="sldImg"/>
          </p:nvPr>
        </p:nvSpPr>
        <p:spPr/>
      </p:sp>
      <p:sp>
        <p:nvSpPr>
          <p:cNvPr id="76802" name="备注占位符 2"/>
          <p:cNvSpPr>
            <a:spLocks noGrp="1"/>
          </p:cNvSpPr>
          <p:nvPr>
            <p:ph type="body"/>
          </p:nvPr>
        </p:nvSpPr>
        <p:spPr/>
        <p:txBody>
          <a:bodyPr wrap="square" lIns="91440" tIns="45720" rIns="91440" bIns="45720" anchor="ctr"/>
          <a:lstStyle/>
          <a:p>
            <a:pPr lvl="0"/>
            <a:endParaRPr lang="zh-CN" altLang="en-US" dirty="0"/>
          </a:p>
        </p:txBody>
      </p:sp>
      <p:sp>
        <p:nvSpPr>
          <p:cNvPr id="76803" name="灯片编号占位符 3"/>
          <p:cNvSpPr txBox="1">
            <a:spLocks noGrp="1"/>
          </p:cNvSpPr>
          <p:nvPr>
            <p:ph type="sldNum" sz="quarter"/>
          </p:nvPr>
        </p:nvSpPr>
        <p:spPr>
          <a:xfrm>
            <a:off x="3886200" y="8686800"/>
            <a:ext cx="2971800" cy="457200"/>
          </a:xfrm>
          <a:prstGeom prst="rect">
            <a:avLst/>
          </a:prstGeom>
          <a:noFill/>
          <a:ln w="9525">
            <a:noFill/>
          </a:ln>
        </p:spPr>
        <p:txBody>
          <a:bodyPr lIns="91440" tIns="45720" rIns="91440" bIns="45720" anchor="b"/>
          <a:lstStyle/>
          <a:p>
            <a:pPr lvl="0" indent="0" algn="r"/>
            <a:fld id="{9A0DB2DC-4C9A-4742-B13C-FB6460FD3503}" type="slidenum">
              <a:rPr lang="en-US" altLang="zh-CN" sz="1200" dirty="0">
                <a:latin typeface="Calibri" panose="020F0502020204030204" charset="0"/>
                <a:ea typeface="宋体" panose="02010600030101010101" pitchFamily="2" charset="-122"/>
              </a:rPr>
            </a:fld>
            <a:endParaRPr lang="en-US" altLang="zh-CN" sz="1200" dirty="0">
              <a:latin typeface="Calibri" panose="020F0502020204030204" charset="0"/>
              <a:ea typeface="宋体" panose="02010600030101010101" pitchFamily="2"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幻灯片图像占位符 1"/>
          <p:cNvSpPr>
            <a:spLocks noGrp="1" noRot="1" noChangeAspect="1" noTextEdit="1"/>
          </p:cNvSpPr>
          <p:nvPr>
            <p:ph type="sldImg"/>
          </p:nvPr>
        </p:nvSpPr>
        <p:spPr/>
      </p:sp>
      <p:sp>
        <p:nvSpPr>
          <p:cNvPr id="78850" name="备注占位符 2"/>
          <p:cNvSpPr>
            <a:spLocks noGrp="1"/>
          </p:cNvSpPr>
          <p:nvPr>
            <p:ph type="body"/>
          </p:nvPr>
        </p:nvSpPr>
        <p:spPr/>
        <p:txBody>
          <a:bodyPr wrap="square" lIns="91440" tIns="45720" rIns="91440" bIns="45720" anchor="ctr"/>
          <a:lstStyle/>
          <a:p>
            <a:pPr lvl="0"/>
            <a:endParaRPr lang="zh-CN" altLang="en-US" dirty="0"/>
          </a:p>
        </p:txBody>
      </p:sp>
      <p:sp>
        <p:nvSpPr>
          <p:cNvPr id="78851" name="灯片编号占位符 3"/>
          <p:cNvSpPr txBox="1">
            <a:spLocks noGrp="1"/>
          </p:cNvSpPr>
          <p:nvPr>
            <p:ph type="sldNum" sz="quarter"/>
          </p:nvPr>
        </p:nvSpPr>
        <p:spPr>
          <a:xfrm>
            <a:off x="3886200" y="8686800"/>
            <a:ext cx="2971800" cy="457200"/>
          </a:xfrm>
          <a:prstGeom prst="rect">
            <a:avLst/>
          </a:prstGeom>
          <a:noFill/>
          <a:ln w="9525">
            <a:noFill/>
          </a:ln>
        </p:spPr>
        <p:txBody>
          <a:bodyPr lIns="91440" tIns="45720" rIns="91440" bIns="45720" anchor="b"/>
          <a:lstStyle/>
          <a:p>
            <a:pPr lvl="0" indent="0" algn="r"/>
            <a:fld id="{9A0DB2DC-4C9A-4742-B13C-FB6460FD3503}" type="slidenum">
              <a:rPr lang="en-US" altLang="zh-CN" sz="1200" dirty="0">
                <a:latin typeface="Calibri" panose="020F0502020204030204" charset="0"/>
                <a:ea typeface="宋体" panose="02010600030101010101" pitchFamily="2" charset="-122"/>
              </a:rPr>
            </a:fld>
            <a:endParaRPr lang="en-US" altLang="zh-CN" sz="1200" dirty="0">
              <a:latin typeface="Calibri" panose="020F0502020204030204" charset="0"/>
              <a:ea typeface="宋体" panose="02010600030101010101" pitchFamily="2"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幻灯片图像占位符 1"/>
          <p:cNvSpPr>
            <a:spLocks noGrp="1" noRot="1" noChangeAspect="1" noTextEdit="1"/>
          </p:cNvSpPr>
          <p:nvPr>
            <p:ph type="sldImg"/>
          </p:nvPr>
        </p:nvSpPr>
        <p:spPr/>
      </p:sp>
      <p:sp>
        <p:nvSpPr>
          <p:cNvPr id="81922" name="备注占位符 2"/>
          <p:cNvSpPr>
            <a:spLocks noGrp="1"/>
          </p:cNvSpPr>
          <p:nvPr>
            <p:ph type="body"/>
          </p:nvPr>
        </p:nvSpPr>
        <p:spPr>
          <a:xfrm>
            <a:off x="914400" y="4343400"/>
            <a:ext cx="5029200" cy="1957388"/>
          </a:xfrm>
        </p:spPr>
        <p:txBody>
          <a:bodyPr wrap="square" lIns="91440" tIns="45720" rIns="91440" bIns="45720" anchor="ctr"/>
          <a:lstStyle/>
          <a:p>
            <a:pPr lvl="0"/>
            <a:r>
              <a:rPr lang="zh-CN" altLang="zh-CN" dirty="0"/>
              <a:t>第二单元</a:t>
            </a:r>
            <a:r>
              <a:rPr lang="en-US" altLang="zh-CN" dirty="0"/>
              <a:t>“</a:t>
            </a:r>
            <a:r>
              <a:rPr lang="zh-CN" altLang="zh-CN" dirty="0"/>
              <a:t>校园生活真快乐</a:t>
            </a:r>
            <a:r>
              <a:rPr lang="en-US" altLang="zh-CN" dirty="0"/>
              <a:t>”</a:t>
            </a:r>
            <a:r>
              <a:rPr lang="zh-CN" altLang="zh-CN" dirty="0"/>
              <a:t>主要引导学生适应学校这一新的生活空间及其中重要的生活事件展开，主要目的在于引导学生认识与了解自己的新校园，增进对校园及学校生活的亲近感（我们的校园）；感受与了解学校生活的制度化特点（校园里的号令），为很好地进入制度化生活打下基础；了解学校生活的两个主体生活形式：</a:t>
            </a:r>
            <a:r>
              <a:rPr lang="en-US" altLang="zh-CN" dirty="0"/>
              <a:t>“</a:t>
            </a:r>
            <a:r>
              <a:rPr lang="zh-CN" altLang="zh-CN" dirty="0"/>
              <a:t>上课</a:t>
            </a:r>
            <a:r>
              <a:rPr lang="en-US" altLang="zh-CN" dirty="0"/>
              <a:t>”</a:t>
            </a:r>
            <a:r>
              <a:rPr lang="zh-CN" altLang="zh-CN" dirty="0"/>
              <a:t>与</a:t>
            </a:r>
            <a:r>
              <a:rPr lang="en-US" altLang="zh-CN" dirty="0"/>
              <a:t>“</a:t>
            </a:r>
            <a:r>
              <a:rPr lang="zh-CN" altLang="zh-CN" dirty="0"/>
              <a:t>课间十分钟</a:t>
            </a:r>
            <a:r>
              <a:rPr lang="en-US" altLang="zh-CN" dirty="0"/>
              <a:t>”</a:t>
            </a:r>
            <a:r>
              <a:rPr lang="zh-CN" altLang="zh-CN" dirty="0"/>
              <a:t>，课堂上能够自主参与学习，课间能够积极愉快地玩耍，这里的逻辑是由学校生活的空间，到学校生活的内容，并特别关照了两种最基本的学校生活形式。</a:t>
            </a:r>
            <a:endParaRPr lang="zh-CN" altLang="zh-CN" dirty="0"/>
          </a:p>
          <a:p>
            <a:pPr lvl="0"/>
            <a:endParaRPr lang="zh-CN" altLang="en-US" dirty="0"/>
          </a:p>
        </p:txBody>
      </p:sp>
      <p:sp>
        <p:nvSpPr>
          <p:cNvPr id="81923" name="灯片编号占位符 3"/>
          <p:cNvSpPr txBox="1">
            <a:spLocks noGrp="1"/>
          </p:cNvSpPr>
          <p:nvPr>
            <p:ph type="sldNum" sz="quarter"/>
          </p:nvPr>
        </p:nvSpPr>
        <p:spPr>
          <a:xfrm>
            <a:off x="3886200" y="8686800"/>
            <a:ext cx="2971800" cy="457200"/>
          </a:xfrm>
          <a:prstGeom prst="rect">
            <a:avLst/>
          </a:prstGeom>
          <a:noFill/>
          <a:ln w="9525">
            <a:noFill/>
          </a:ln>
        </p:spPr>
        <p:txBody>
          <a:bodyPr lIns="91440" tIns="45720" rIns="91440" bIns="45720" anchor="b"/>
          <a:lstStyle/>
          <a:p>
            <a:pPr lvl="0" indent="0" algn="r"/>
            <a:fld id="{9A0DB2DC-4C9A-4742-B13C-FB6460FD3503}" type="slidenum">
              <a:rPr lang="en-US" altLang="zh-CN" sz="1200" dirty="0">
                <a:latin typeface="Calibri" panose="020F0502020204030204" charset="0"/>
                <a:ea typeface="宋体" panose="02010600030101010101" pitchFamily="2" charset="-122"/>
              </a:rPr>
            </a:fld>
            <a:endParaRPr lang="en-US" altLang="zh-CN" sz="1200" dirty="0">
              <a:latin typeface="Calibri" panose="020F0502020204030204" charset="0"/>
              <a:ea typeface="宋体" panose="02010600030101010101" pitchFamily="2"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幻灯片图像占位符 1"/>
          <p:cNvSpPr>
            <a:spLocks noGrp="1" noRot="1" noChangeAspect="1" noTextEdit="1"/>
          </p:cNvSpPr>
          <p:nvPr>
            <p:ph type="sldImg"/>
          </p:nvPr>
        </p:nvSpPr>
        <p:spPr/>
      </p:sp>
      <p:sp>
        <p:nvSpPr>
          <p:cNvPr id="87042" name="备注占位符 2"/>
          <p:cNvSpPr>
            <a:spLocks noGrp="1"/>
          </p:cNvSpPr>
          <p:nvPr>
            <p:ph type="body"/>
          </p:nvPr>
        </p:nvSpPr>
        <p:spPr>
          <a:xfrm>
            <a:off x="914400" y="4343400"/>
            <a:ext cx="5029200" cy="2100263"/>
          </a:xfrm>
        </p:spPr>
        <p:txBody>
          <a:bodyPr wrap="square" lIns="91440" tIns="45720" rIns="91440" bIns="45720" anchor="ctr"/>
          <a:lstStyle/>
          <a:p>
            <a:pPr lvl="0"/>
            <a:r>
              <a:rPr lang="en-US" altLang="zh-CN" dirty="0"/>
              <a:t>5.</a:t>
            </a:r>
            <a:r>
              <a:rPr lang="zh-CN" altLang="zh-CN" dirty="0"/>
              <a:t>我们的校园</a:t>
            </a:r>
            <a:endParaRPr lang="zh-CN" altLang="zh-CN" dirty="0"/>
          </a:p>
          <a:p>
            <a:pPr lvl="0"/>
            <a:r>
              <a:rPr lang="zh-CN" altLang="zh-CN" dirty="0"/>
              <a:t>我知道了……</a:t>
            </a:r>
            <a:endParaRPr lang="zh-CN" altLang="zh-CN" dirty="0"/>
          </a:p>
          <a:p>
            <a:pPr lvl="0"/>
            <a:r>
              <a:rPr lang="zh-CN" altLang="zh-CN" dirty="0"/>
              <a:t>我还想去看看……</a:t>
            </a:r>
            <a:endParaRPr lang="zh-CN" altLang="zh-CN" dirty="0"/>
          </a:p>
          <a:p>
            <a:pPr lvl="0"/>
            <a:r>
              <a:rPr lang="zh-CN" altLang="zh-CN" dirty="0"/>
              <a:t>我最喜欢的地方</a:t>
            </a:r>
            <a:endParaRPr lang="zh-CN" altLang="zh-CN" dirty="0"/>
          </a:p>
          <a:p>
            <a:pPr lvl="0"/>
            <a:r>
              <a:rPr lang="zh-CN" altLang="zh-CN" dirty="0"/>
              <a:t>我们的教室</a:t>
            </a:r>
            <a:endParaRPr lang="zh-CN" altLang="zh-CN" dirty="0"/>
          </a:p>
          <a:p>
            <a:pPr lvl="0"/>
            <a:r>
              <a:rPr lang="zh-CN" altLang="zh-CN" dirty="0"/>
              <a:t>了解与自己生活相关的学校空间布局，及空间功能</a:t>
            </a:r>
            <a:endParaRPr lang="zh-CN" altLang="zh-CN" dirty="0"/>
          </a:p>
          <a:p>
            <a:pPr lvl="0"/>
            <a:r>
              <a:rPr lang="zh-CN" altLang="zh-CN" dirty="0"/>
              <a:t>知道使用各个空间的基本注意事项，通过活动寻找自己在学校的特殊空间</a:t>
            </a:r>
            <a:endParaRPr lang="zh-CN" altLang="zh-CN" dirty="0"/>
          </a:p>
          <a:p>
            <a:pPr lvl="0"/>
            <a:endParaRPr lang="zh-CN" altLang="en-US" dirty="0"/>
          </a:p>
        </p:txBody>
      </p:sp>
      <p:sp>
        <p:nvSpPr>
          <p:cNvPr id="87043" name="灯片编号占位符 3"/>
          <p:cNvSpPr txBox="1">
            <a:spLocks noGrp="1"/>
          </p:cNvSpPr>
          <p:nvPr>
            <p:ph type="sldNum" sz="quarter"/>
          </p:nvPr>
        </p:nvSpPr>
        <p:spPr>
          <a:xfrm>
            <a:off x="3886200" y="8686800"/>
            <a:ext cx="2971800" cy="457200"/>
          </a:xfrm>
          <a:prstGeom prst="rect">
            <a:avLst/>
          </a:prstGeom>
          <a:noFill/>
          <a:ln w="9525">
            <a:noFill/>
          </a:ln>
        </p:spPr>
        <p:txBody>
          <a:bodyPr lIns="91440" tIns="45720" rIns="91440" bIns="45720" anchor="b"/>
          <a:lstStyle/>
          <a:p>
            <a:pPr lvl="0" indent="0" algn="r"/>
            <a:fld id="{9A0DB2DC-4C9A-4742-B13C-FB6460FD3503}" type="slidenum">
              <a:rPr lang="en-US" altLang="zh-CN" sz="1200" dirty="0">
                <a:latin typeface="Calibri" panose="020F0502020204030204" charset="0"/>
                <a:ea typeface="宋体" panose="02010600030101010101" pitchFamily="2" charset="-122"/>
              </a:rPr>
            </a:fld>
            <a:endParaRPr lang="en-US" altLang="zh-CN" sz="1200" dirty="0">
              <a:latin typeface="Calibri" panose="020F050202020403020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幻灯片图像占位符 1"/>
          <p:cNvSpPr>
            <a:spLocks noGrp="1" noRot="1" noChangeAspect="1"/>
          </p:cNvSpPr>
          <p:nvPr>
            <p:ph type="sldImg"/>
          </p:nvPr>
        </p:nvSpPr>
        <p:spPr/>
      </p:sp>
      <p:sp>
        <p:nvSpPr>
          <p:cNvPr id="33794" name="备注占位符 2"/>
          <p:cNvSpPr>
            <a:spLocks noGrp="1"/>
          </p:cNvSpPr>
          <p:nvPr>
            <p:ph type="body"/>
          </p:nvPr>
        </p:nvSpPr>
        <p:spPr/>
        <p:txBody>
          <a:bodyPr lIns="91440" tIns="45720" rIns="91440" bIns="45720" anchor="t"/>
          <a:lstStyle/>
          <a:p>
            <a:pPr lvl="0"/>
            <a:endParaRPr lang="zh-CN" altLang="en-US"/>
          </a:p>
        </p:txBody>
      </p:sp>
      <p:sp>
        <p:nvSpPr>
          <p:cNvPr id="33795" name="灯片编号占位符 3"/>
          <p:cNvSpPr>
            <a:spLocks noGrp="1"/>
          </p:cNvSpPr>
          <p:nvPr>
            <p:ph type="sldNum" sz="quarter"/>
          </p:nvPr>
        </p:nvSpPr>
        <p:spPr>
          <a:xfrm>
            <a:off x="4024313" y="9720263"/>
            <a:ext cx="3078162" cy="514350"/>
          </a:xfrm>
          <a:prstGeom prst="rect">
            <a:avLst/>
          </a:prstGeom>
          <a:noFill/>
          <a:ln w="9525">
            <a:noFill/>
          </a:ln>
        </p:spPr>
        <p:txBody>
          <a:bodyPr lIns="91440" tIns="45720" rIns="91440" bIns="45720" anchor="b"/>
          <a:lstStyle/>
          <a:p>
            <a:pPr lvl="0" indent="0" algn="r"/>
            <a:fld id="{9A0DB2DC-4C9A-4742-B13C-FB6460FD3503}" type="slidenum">
              <a:rPr lang="zh-CN" altLang="en-US" sz="1200">
                <a:latin typeface="Arial" panose="020B0604020202020204" pitchFamily="34" charset="0"/>
                <a:ea typeface="黑体" panose="02010609060101010101" charset="-122"/>
              </a:rPr>
            </a:fld>
            <a:endParaRPr lang="zh-CN" altLang="en-US" sz="1200">
              <a:latin typeface="Arial" panose="020B0604020202020204" pitchFamily="34" charset="0"/>
              <a:ea typeface="黑体" panose="02010609060101010101"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幻灯片图像占位符 1"/>
          <p:cNvSpPr>
            <a:spLocks noGrp="1" noRot="1" noChangeAspect="1" noTextEdit="1"/>
          </p:cNvSpPr>
          <p:nvPr>
            <p:ph type="sldImg"/>
          </p:nvPr>
        </p:nvSpPr>
        <p:spPr/>
      </p:sp>
      <p:sp>
        <p:nvSpPr>
          <p:cNvPr id="89090" name="备注占位符 2"/>
          <p:cNvSpPr>
            <a:spLocks noGrp="1"/>
          </p:cNvSpPr>
          <p:nvPr>
            <p:ph type="body"/>
          </p:nvPr>
        </p:nvSpPr>
        <p:spPr/>
        <p:txBody>
          <a:bodyPr wrap="square" lIns="91440" tIns="45720" rIns="91440" bIns="45720" anchor="ctr"/>
          <a:lstStyle/>
          <a:p>
            <a:pPr lvl="0"/>
            <a:endParaRPr lang="zh-CN" altLang="en-US" dirty="0"/>
          </a:p>
        </p:txBody>
      </p:sp>
      <p:sp>
        <p:nvSpPr>
          <p:cNvPr id="89091" name="灯片编号占位符 3"/>
          <p:cNvSpPr txBox="1">
            <a:spLocks noGrp="1"/>
          </p:cNvSpPr>
          <p:nvPr>
            <p:ph type="sldNum" sz="quarter"/>
          </p:nvPr>
        </p:nvSpPr>
        <p:spPr>
          <a:xfrm>
            <a:off x="3886200" y="8686800"/>
            <a:ext cx="2971800" cy="457200"/>
          </a:xfrm>
          <a:prstGeom prst="rect">
            <a:avLst/>
          </a:prstGeom>
          <a:noFill/>
          <a:ln w="9525">
            <a:noFill/>
          </a:ln>
        </p:spPr>
        <p:txBody>
          <a:bodyPr lIns="91440" tIns="45720" rIns="91440" bIns="45720" anchor="b"/>
          <a:lstStyle/>
          <a:p>
            <a:pPr lvl="0" indent="0" algn="r"/>
            <a:fld id="{9A0DB2DC-4C9A-4742-B13C-FB6460FD3503}" type="slidenum">
              <a:rPr lang="en-US" altLang="zh-CN" sz="1200" dirty="0">
                <a:latin typeface="Calibri" panose="020F0502020204030204" charset="0"/>
                <a:ea typeface="宋体" panose="02010600030101010101" pitchFamily="2" charset="-122"/>
              </a:rPr>
            </a:fld>
            <a:endParaRPr lang="en-US" altLang="zh-CN" sz="1200" dirty="0">
              <a:latin typeface="Calibri" panose="020F0502020204030204" charset="0"/>
              <a:ea typeface="宋体" panose="02010600030101010101" pitchFamily="2"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幻灯片图像占位符 1"/>
          <p:cNvSpPr>
            <a:spLocks noGrp="1" noRot="1" noChangeAspect="1" noTextEdit="1"/>
          </p:cNvSpPr>
          <p:nvPr>
            <p:ph type="sldImg"/>
          </p:nvPr>
        </p:nvSpPr>
        <p:spPr/>
      </p:sp>
      <p:sp>
        <p:nvSpPr>
          <p:cNvPr id="91138" name="备注占位符 2"/>
          <p:cNvSpPr>
            <a:spLocks noGrp="1"/>
          </p:cNvSpPr>
          <p:nvPr>
            <p:ph type="body"/>
          </p:nvPr>
        </p:nvSpPr>
        <p:spPr>
          <a:xfrm>
            <a:off x="914400" y="4343400"/>
            <a:ext cx="5029200" cy="1884363"/>
          </a:xfrm>
        </p:spPr>
        <p:txBody>
          <a:bodyPr wrap="square" lIns="91440" tIns="45720" rIns="91440" bIns="45720" anchor="ctr"/>
          <a:lstStyle/>
          <a:p>
            <a:pPr lvl="0"/>
            <a:r>
              <a:rPr lang="en-US" altLang="zh-CN" dirty="0"/>
              <a:t>6.</a:t>
            </a:r>
            <a:r>
              <a:rPr lang="zh-CN" altLang="zh-CN" dirty="0"/>
              <a:t>校园里的号令</a:t>
            </a:r>
            <a:endParaRPr lang="zh-CN" altLang="zh-CN" dirty="0"/>
          </a:p>
          <a:p>
            <a:pPr lvl="0"/>
            <a:r>
              <a:rPr lang="zh-CN" altLang="zh-CN" dirty="0"/>
              <a:t>神秘的指挥</a:t>
            </a:r>
            <a:endParaRPr lang="zh-CN" altLang="zh-CN" dirty="0"/>
          </a:p>
          <a:p>
            <a:pPr lvl="0"/>
            <a:r>
              <a:rPr lang="zh-CN" altLang="zh-CN" dirty="0"/>
              <a:t>铃声告诉我</a:t>
            </a:r>
            <a:endParaRPr lang="zh-CN" altLang="zh-CN" dirty="0"/>
          </a:p>
          <a:p>
            <a:pPr lvl="0"/>
            <a:r>
              <a:rPr lang="zh-CN" altLang="zh-CN" dirty="0"/>
              <a:t>要升旗了</a:t>
            </a:r>
            <a:endParaRPr lang="zh-CN" altLang="zh-CN" dirty="0"/>
          </a:p>
          <a:p>
            <a:pPr lvl="0"/>
            <a:r>
              <a:rPr lang="zh-CN" altLang="zh-CN" dirty="0"/>
              <a:t>保健节拍</a:t>
            </a:r>
            <a:endParaRPr lang="zh-CN" altLang="zh-CN" dirty="0"/>
          </a:p>
          <a:p>
            <a:pPr lvl="0"/>
            <a:r>
              <a:rPr lang="zh-CN" altLang="zh-CN" dirty="0"/>
              <a:t>了解校园生活的一般规则</a:t>
            </a:r>
            <a:endParaRPr lang="zh-CN" altLang="zh-CN" dirty="0"/>
          </a:p>
          <a:p>
            <a:pPr lvl="0"/>
            <a:r>
              <a:rPr lang="zh-CN" altLang="zh-CN" dirty="0"/>
              <a:t>熟悉和了解学校生活中升旗、各种铃声的含义和要求，以及基本的礼貌</a:t>
            </a:r>
            <a:endParaRPr lang="zh-CN" altLang="zh-CN" dirty="0"/>
          </a:p>
          <a:p>
            <a:pPr lvl="0"/>
            <a:endParaRPr lang="zh-CN" altLang="en-US" dirty="0"/>
          </a:p>
        </p:txBody>
      </p:sp>
      <p:sp>
        <p:nvSpPr>
          <p:cNvPr id="91139" name="灯片编号占位符 3"/>
          <p:cNvSpPr txBox="1">
            <a:spLocks noGrp="1"/>
          </p:cNvSpPr>
          <p:nvPr>
            <p:ph type="sldNum" sz="quarter"/>
          </p:nvPr>
        </p:nvSpPr>
        <p:spPr>
          <a:xfrm>
            <a:off x="3886200" y="8686800"/>
            <a:ext cx="2971800" cy="457200"/>
          </a:xfrm>
          <a:prstGeom prst="rect">
            <a:avLst/>
          </a:prstGeom>
          <a:noFill/>
          <a:ln w="9525">
            <a:noFill/>
          </a:ln>
        </p:spPr>
        <p:txBody>
          <a:bodyPr lIns="91440" tIns="45720" rIns="91440" bIns="45720" anchor="b"/>
          <a:lstStyle/>
          <a:p>
            <a:pPr lvl="0" indent="0" algn="r"/>
            <a:fld id="{9A0DB2DC-4C9A-4742-B13C-FB6460FD3503}" type="slidenum">
              <a:rPr lang="en-US" altLang="zh-CN" sz="1200" dirty="0">
                <a:latin typeface="Calibri" panose="020F0502020204030204" charset="0"/>
                <a:ea typeface="宋体" panose="02010600030101010101" pitchFamily="2" charset="-122"/>
              </a:rPr>
            </a:fld>
            <a:endParaRPr lang="en-US" altLang="zh-CN" sz="1200" dirty="0">
              <a:latin typeface="Calibri" panose="020F0502020204030204" charset="0"/>
              <a:ea typeface="宋体" panose="02010600030101010101" pitchFamily="2"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幻灯片图像占位符 1"/>
          <p:cNvSpPr>
            <a:spLocks noGrp="1" noRot="1" noChangeAspect="1" noTextEdit="1"/>
          </p:cNvSpPr>
          <p:nvPr>
            <p:ph type="sldImg"/>
          </p:nvPr>
        </p:nvSpPr>
        <p:spPr/>
      </p:sp>
      <p:sp>
        <p:nvSpPr>
          <p:cNvPr id="93186" name="备注占位符 2"/>
          <p:cNvSpPr>
            <a:spLocks noGrp="1"/>
          </p:cNvSpPr>
          <p:nvPr>
            <p:ph type="body"/>
          </p:nvPr>
        </p:nvSpPr>
        <p:spPr/>
        <p:txBody>
          <a:bodyPr wrap="square" lIns="91440" tIns="45720" rIns="91440" bIns="45720" anchor="ctr"/>
          <a:lstStyle/>
          <a:p>
            <a:pPr lvl="0"/>
            <a:endParaRPr lang="zh-CN" altLang="en-US" dirty="0"/>
          </a:p>
        </p:txBody>
      </p:sp>
      <p:sp>
        <p:nvSpPr>
          <p:cNvPr id="93187" name="灯片编号占位符 3"/>
          <p:cNvSpPr txBox="1">
            <a:spLocks noGrp="1"/>
          </p:cNvSpPr>
          <p:nvPr>
            <p:ph type="sldNum" sz="quarter"/>
          </p:nvPr>
        </p:nvSpPr>
        <p:spPr>
          <a:xfrm>
            <a:off x="3886200" y="8686800"/>
            <a:ext cx="2971800" cy="457200"/>
          </a:xfrm>
          <a:prstGeom prst="rect">
            <a:avLst/>
          </a:prstGeom>
          <a:noFill/>
          <a:ln w="9525">
            <a:noFill/>
          </a:ln>
        </p:spPr>
        <p:txBody>
          <a:bodyPr lIns="91440" tIns="45720" rIns="91440" bIns="45720" anchor="b"/>
          <a:lstStyle/>
          <a:p>
            <a:pPr lvl="0" indent="0" algn="r"/>
            <a:fld id="{9A0DB2DC-4C9A-4742-B13C-FB6460FD3503}" type="slidenum">
              <a:rPr lang="en-US" altLang="zh-CN" sz="1200" dirty="0">
                <a:latin typeface="Calibri" panose="020F0502020204030204" charset="0"/>
                <a:ea typeface="宋体" panose="02010600030101010101" pitchFamily="2" charset="-122"/>
              </a:rPr>
            </a:fld>
            <a:endParaRPr lang="en-US" altLang="zh-CN" sz="1200" dirty="0">
              <a:latin typeface="Calibri" panose="020F0502020204030204" charset="0"/>
              <a:ea typeface="宋体" panose="02010600030101010101" pitchFamily="2"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幻灯片图像占位符 1"/>
          <p:cNvSpPr>
            <a:spLocks noGrp="1" noRot="1" noChangeAspect="1" noTextEdit="1"/>
          </p:cNvSpPr>
          <p:nvPr>
            <p:ph type="sldImg"/>
          </p:nvPr>
        </p:nvSpPr>
        <p:spPr/>
      </p:sp>
      <p:sp>
        <p:nvSpPr>
          <p:cNvPr id="95234" name="备注占位符 2"/>
          <p:cNvSpPr>
            <a:spLocks noGrp="1"/>
          </p:cNvSpPr>
          <p:nvPr>
            <p:ph type="body"/>
          </p:nvPr>
        </p:nvSpPr>
        <p:spPr>
          <a:xfrm>
            <a:off x="914400" y="4343400"/>
            <a:ext cx="5029200" cy="1884363"/>
          </a:xfrm>
        </p:spPr>
        <p:txBody>
          <a:bodyPr wrap="square" lIns="91440" tIns="45720" rIns="91440" bIns="45720" anchor="ctr"/>
          <a:lstStyle/>
          <a:p>
            <a:pPr lvl="0"/>
            <a:r>
              <a:rPr lang="en-US" altLang="zh-CN" dirty="0"/>
              <a:t>7.</a:t>
            </a:r>
            <a:r>
              <a:rPr lang="zh-CN" altLang="zh-CN" dirty="0"/>
              <a:t>课间十分钟</a:t>
            </a:r>
            <a:endParaRPr lang="zh-CN" altLang="zh-CN" dirty="0"/>
          </a:p>
          <a:p>
            <a:pPr lvl="0"/>
            <a:r>
              <a:rPr lang="zh-CN" altLang="zh-CN" dirty="0"/>
              <a:t>我喜欢的课间游戏</a:t>
            </a:r>
            <a:endParaRPr lang="zh-CN" altLang="zh-CN" dirty="0"/>
          </a:p>
          <a:p>
            <a:pPr lvl="0"/>
            <a:r>
              <a:rPr lang="zh-CN" altLang="zh-CN" dirty="0"/>
              <a:t>玩个课间小游戏</a:t>
            </a:r>
            <a:endParaRPr lang="zh-CN" altLang="zh-CN" dirty="0"/>
          </a:p>
          <a:p>
            <a:pPr lvl="0"/>
            <a:r>
              <a:rPr lang="zh-CN" altLang="zh-CN" dirty="0"/>
              <a:t>课间还要做什么</a:t>
            </a:r>
            <a:endParaRPr lang="zh-CN" altLang="zh-CN" dirty="0"/>
          </a:p>
          <a:p>
            <a:pPr lvl="0"/>
            <a:r>
              <a:rPr lang="zh-CN" altLang="zh-CN" dirty="0"/>
              <a:t>课间这样做好吗</a:t>
            </a:r>
            <a:endParaRPr lang="zh-CN" altLang="zh-CN" dirty="0"/>
          </a:p>
          <a:p>
            <a:pPr lvl="0"/>
            <a:r>
              <a:rPr lang="zh-CN" altLang="zh-CN" dirty="0"/>
              <a:t>合理安排课间生活，了解课间可以和需要做的事情</a:t>
            </a:r>
            <a:endParaRPr lang="zh-CN" altLang="zh-CN" dirty="0"/>
          </a:p>
          <a:p>
            <a:pPr lvl="0"/>
            <a:r>
              <a:rPr lang="zh-CN" altLang="zh-CN" dirty="0"/>
              <a:t>感受校园生活的快乐，文明生活</a:t>
            </a:r>
            <a:endParaRPr lang="zh-CN" altLang="zh-CN" dirty="0"/>
          </a:p>
          <a:p>
            <a:pPr lvl="0"/>
            <a:endParaRPr lang="zh-CN" altLang="en-US" dirty="0"/>
          </a:p>
        </p:txBody>
      </p:sp>
      <p:sp>
        <p:nvSpPr>
          <p:cNvPr id="95235" name="灯片编号占位符 3"/>
          <p:cNvSpPr txBox="1">
            <a:spLocks noGrp="1"/>
          </p:cNvSpPr>
          <p:nvPr>
            <p:ph type="sldNum" sz="quarter"/>
          </p:nvPr>
        </p:nvSpPr>
        <p:spPr>
          <a:xfrm>
            <a:off x="3886200" y="8686800"/>
            <a:ext cx="2971800" cy="457200"/>
          </a:xfrm>
          <a:prstGeom prst="rect">
            <a:avLst/>
          </a:prstGeom>
          <a:noFill/>
          <a:ln w="9525">
            <a:noFill/>
          </a:ln>
        </p:spPr>
        <p:txBody>
          <a:bodyPr lIns="91440" tIns="45720" rIns="91440" bIns="45720" anchor="b"/>
          <a:lstStyle/>
          <a:p>
            <a:pPr lvl="0" indent="0" algn="r"/>
            <a:fld id="{9A0DB2DC-4C9A-4742-B13C-FB6460FD3503}" type="slidenum">
              <a:rPr lang="en-US" altLang="zh-CN" sz="1200" dirty="0">
                <a:latin typeface="Calibri" panose="020F0502020204030204" charset="0"/>
                <a:ea typeface="宋体" panose="02010600030101010101" pitchFamily="2" charset="-122"/>
              </a:rPr>
            </a:fld>
            <a:endParaRPr lang="en-US" altLang="zh-CN" sz="1200" dirty="0">
              <a:latin typeface="Calibri" panose="020F0502020204030204" charset="0"/>
              <a:ea typeface="宋体" panose="02010600030101010101" pitchFamily="2"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幻灯片图像占位符 1"/>
          <p:cNvSpPr>
            <a:spLocks noGrp="1" noRot="1" noChangeAspect="1" noTextEdit="1"/>
          </p:cNvSpPr>
          <p:nvPr>
            <p:ph type="sldImg"/>
          </p:nvPr>
        </p:nvSpPr>
        <p:spPr/>
      </p:sp>
      <p:sp>
        <p:nvSpPr>
          <p:cNvPr id="97282" name="备注占位符 2"/>
          <p:cNvSpPr>
            <a:spLocks noGrp="1"/>
          </p:cNvSpPr>
          <p:nvPr>
            <p:ph type="body"/>
          </p:nvPr>
        </p:nvSpPr>
        <p:spPr/>
        <p:txBody>
          <a:bodyPr wrap="square" lIns="91440" tIns="45720" rIns="91440" bIns="45720" anchor="ctr"/>
          <a:lstStyle/>
          <a:p>
            <a:pPr lvl="0"/>
            <a:endParaRPr lang="zh-CN" altLang="en-US" dirty="0"/>
          </a:p>
        </p:txBody>
      </p:sp>
      <p:sp>
        <p:nvSpPr>
          <p:cNvPr id="97283" name="灯片编号占位符 3"/>
          <p:cNvSpPr txBox="1">
            <a:spLocks noGrp="1"/>
          </p:cNvSpPr>
          <p:nvPr>
            <p:ph type="sldNum" sz="quarter"/>
          </p:nvPr>
        </p:nvSpPr>
        <p:spPr>
          <a:xfrm>
            <a:off x="3886200" y="8686800"/>
            <a:ext cx="2971800" cy="457200"/>
          </a:xfrm>
          <a:prstGeom prst="rect">
            <a:avLst/>
          </a:prstGeom>
          <a:noFill/>
          <a:ln w="9525">
            <a:noFill/>
          </a:ln>
        </p:spPr>
        <p:txBody>
          <a:bodyPr lIns="91440" tIns="45720" rIns="91440" bIns="45720" anchor="b"/>
          <a:lstStyle/>
          <a:p>
            <a:pPr lvl="0" indent="0" algn="r"/>
            <a:fld id="{9A0DB2DC-4C9A-4742-B13C-FB6460FD3503}" type="slidenum">
              <a:rPr lang="en-US" altLang="zh-CN" sz="1200" dirty="0">
                <a:latin typeface="Calibri" panose="020F0502020204030204" charset="0"/>
                <a:ea typeface="宋体" panose="02010600030101010101" pitchFamily="2" charset="-122"/>
              </a:rPr>
            </a:fld>
            <a:endParaRPr lang="en-US" altLang="zh-CN" sz="1200" dirty="0">
              <a:latin typeface="Calibri" panose="020F0502020204030204" charset="0"/>
              <a:ea typeface="宋体" panose="02010600030101010101" pitchFamily="2" charset="-12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幻灯片图像占位符 1"/>
          <p:cNvSpPr>
            <a:spLocks noGrp="1" noRot="1" noChangeAspect="1" noTextEdit="1"/>
          </p:cNvSpPr>
          <p:nvPr>
            <p:ph type="sldImg"/>
          </p:nvPr>
        </p:nvSpPr>
        <p:spPr/>
      </p:sp>
      <p:sp>
        <p:nvSpPr>
          <p:cNvPr id="99330" name="备注占位符 2"/>
          <p:cNvSpPr>
            <a:spLocks noGrp="1"/>
          </p:cNvSpPr>
          <p:nvPr>
            <p:ph type="body"/>
          </p:nvPr>
        </p:nvSpPr>
        <p:spPr>
          <a:xfrm>
            <a:off x="914400" y="4343400"/>
            <a:ext cx="5029200" cy="2028825"/>
          </a:xfrm>
        </p:spPr>
        <p:txBody>
          <a:bodyPr wrap="square" lIns="91440" tIns="45720" rIns="91440" bIns="45720" anchor="ctr"/>
          <a:lstStyle/>
          <a:p>
            <a:pPr lvl="0"/>
            <a:r>
              <a:rPr lang="en-US" altLang="zh-CN" dirty="0"/>
              <a:t>8.</a:t>
            </a:r>
            <a:r>
              <a:rPr lang="zh-CN" altLang="zh-CN" dirty="0"/>
              <a:t>上课了</a:t>
            </a:r>
            <a:endParaRPr lang="zh-CN" altLang="zh-CN" dirty="0"/>
          </a:p>
          <a:p>
            <a:pPr lvl="0"/>
            <a:r>
              <a:rPr lang="zh-CN" altLang="zh-CN" dirty="0"/>
              <a:t>课前准备好</a:t>
            </a:r>
            <a:endParaRPr lang="zh-CN" altLang="zh-CN" dirty="0"/>
          </a:p>
          <a:p>
            <a:pPr lvl="0"/>
            <a:r>
              <a:rPr lang="zh-CN" altLang="zh-CN" dirty="0"/>
              <a:t>多提问题多举手</a:t>
            </a:r>
            <a:endParaRPr lang="zh-CN" altLang="zh-CN" dirty="0"/>
          </a:p>
          <a:p>
            <a:pPr lvl="0"/>
            <a:r>
              <a:rPr lang="zh-CN" altLang="zh-CN" dirty="0"/>
              <a:t>大家一起学</a:t>
            </a:r>
            <a:endParaRPr lang="zh-CN" altLang="zh-CN" dirty="0"/>
          </a:p>
          <a:p>
            <a:pPr lvl="0"/>
            <a:r>
              <a:rPr lang="zh-CN" altLang="zh-CN" dirty="0"/>
              <a:t>课堂作业认真做</a:t>
            </a:r>
            <a:endParaRPr lang="zh-CN" altLang="zh-CN" dirty="0"/>
          </a:p>
          <a:p>
            <a:pPr lvl="0"/>
            <a:r>
              <a:rPr lang="zh-CN" altLang="zh-CN" dirty="0"/>
              <a:t>课堂生活常规及要注意的问题</a:t>
            </a:r>
            <a:endParaRPr lang="zh-CN" altLang="zh-CN" dirty="0"/>
          </a:p>
          <a:p>
            <a:pPr lvl="0"/>
            <a:r>
              <a:rPr lang="zh-CN" altLang="zh-CN" dirty="0"/>
              <a:t>与同伴和谐相处，共同进步</a:t>
            </a:r>
            <a:endParaRPr lang="zh-CN" altLang="zh-CN" dirty="0"/>
          </a:p>
          <a:p>
            <a:pPr lvl="0"/>
            <a:endParaRPr lang="zh-CN" altLang="en-US" dirty="0"/>
          </a:p>
        </p:txBody>
      </p:sp>
      <p:sp>
        <p:nvSpPr>
          <p:cNvPr id="99331" name="灯片编号占位符 3"/>
          <p:cNvSpPr txBox="1">
            <a:spLocks noGrp="1"/>
          </p:cNvSpPr>
          <p:nvPr>
            <p:ph type="sldNum" sz="quarter"/>
          </p:nvPr>
        </p:nvSpPr>
        <p:spPr>
          <a:xfrm>
            <a:off x="3886200" y="8686800"/>
            <a:ext cx="2971800" cy="457200"/>
          </a:xfrm>
          <a:prstGeom prst="rect">
            <a:avLst/>
          </a:prstGeom>
          <a:noFill/>
          <a:ln w="9525">
            <a:noFill/>
          </a:ln>
        </p:spPr>
        <p:txBody>
          <a:bodyPr lIns="91440" tIns="45720" rIns="91440" bIns="45720" anchor="b"/>
          <a:lstStyle/>
          <a:p>
            <a:pPr lvl="0" indent="0" algn="r"/>
            <a:fld id="{9A0DB2DC-4C9A-4742-B13C-FB6460FD3503}" type="slidenum">
              <a:rPr lang="en-US" altLang="zh-CN" sz="1200" dirty="0">
                <a:latin typeface="Calibri" panose="020F0502020204030204" charset="0"/>
                <a:ea typeface="宋体" panose="02010600030101010101" pitchFamily="2" charset="-122"/>
              </a:rPr>
            </a:fld>
            <a:endParaRPr lang="en-US" altLang="zh-CN" sz="1200" dirty="0">
              <a:latin typeface="Calibri" panose="020F0502020204030204" charset="0"/>
              <a:ea typeface="宋体" panose="02010600030101010101" pitchFamily="2" charset="-122"/>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幻灯片图像占位符 1"/>
          <p:cNvSpPr>
            <a:spLocks noGrp="1" noRot="1" noChangeAspect="1" noTextEdit="1"/>
          </p:cNvSpPr>
          <p:nvPr>
            <p:ph type="sldImg"/>
          </p:nvPr>
        </p:nvSpPr>
        <p:spPr/>
      </p:sp>
      <p:sp>
        <p:nvSpPr>
          <p:cNvPr id="101378" name="备注占位符 2"/>
          <p:cNvSpPr>
            <a:spLocks noGrp="1"/>
          </p:cNvSpPr>
          <p:nvPr>
            <p:ph type="body"/>
          </p:nvPr>
        </p:nvSpPr>
        <p:spPr/>
        <p:txBody>
          <a:bodyPr wrap="square" lIns="91440" tIns="45720" rIns="91440" bIns="45720" anchor="ctr"/>
          <a:lstStyle/>
          <a:p>
            <a:pPr lvl="0"/>
            <a:endParaRPr lang="zh-CN" altLang="en-US" dirty="0"/>
          </a:p>
        </p:txBody>
      </p:sp>
      <p:sp>
        <p:nvSpPr>
          <p:cNvPr id="101379" name="灯片编号占位符 3"/>
          <p:cNvSpPr txBox="1">
            <a:spLocks noGrp="1"/>
          </p:cNvSpPr>
          <p:nvPr>
            <p:ph type="sldNum" sz="quarter"/>
          </p:nvPr>
        </p:nvSpPr>
        <p:spPr>
          <a:xfrm>
            <a:off x="3886200" y="8686800"/>
            <a:ext cx="2971800" cy="457200"/>
          </a:xfrm>
          <a:prstGeom prst="rect">
            <a:avLst/>
          </a:prstGeom>
          <a:noFill/>
          <a:ln w="9525">
            <a:noFill/>
          </a:ln>
        </p:spPr>
        <p:txBody>
          <a:bodyPr lIns="91440" tIns="45720" rIns="91440" bIns="45720" anchor="b"/>
          <a:lstStyle/>
          <a:p>
            <a:pPr lvl="0" indent="0" algn="r"/>
            <a:fld id="{9A0DB2DC-4C9A-4742-B13C-FB6460FD3503}" type="slidenum">
              <a:rPr lang="en-US" altLang="zh-CN" sz="1200" dirty="0">
                <a:latin typeface="Calibri" panose="020F0502020204030204" charset="0"/>
                <a:ea typeface="宋体" panose="02010600030101010101" pitchFamily="2" charset="-122"/>
              </a:rPr>
            </a:fld>
            <a:endParaRPr lang="en-US" altLang="zh-CN" sz="1200" dirty="0">
              <a:latin typeface="Calibri" panose="020F0502020204030204" charset="0"/>
              <a:ea typeface="宋体" panose="02010600030101010101" pitchFamily="2" charset="-122"/>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幻灯片图像占位符 1"/>
          <p:cNvSpPr>
            <a:spLocks noGrp="1" noRot="1" noChangeAspect="1" noTextEdit="1"/>
          </p:cNvSpPr>
          <p:nvPr>
            <p:ph type="sldImg"/>
          </p:nvPr>
        </p:nvSpPr>
        <p:spPr/>
      </p:sp>
      <p:sp>
        <p:nvSpPr>
          <p:cNvPr id="104450" name="备注占位符 2"/>
          <p:cNvSpPr>
            <a:spLocks noGrp="1"/>
          </p:cNvSpPr>
          <p:nvPr>
            <p:ph type="body"/>
          </p:nvPr>
        </p:nvSpPr>
        <p:spPr>
          <a:xfrm>
            <a:off x="914400" y="4343400"/>
            <a:ext cx="5029200" cy="1668463"/>
          </a:xfrm>
        </p:spPr>
        <p:txBody>
          <a:bodyPr wrap="square" lIns="91440" tIns="45720" rIns="91440" bIns="45720" anchor="ctr"/>
          <a:lstStyle/>
          <a:p>
            <a:pPr lvl="0"/>
            <a:r>
              <a:rPr lang="zh-CN" altLang="zh-CN" dirty="0"/>
              <a:t>第三单元</a:t>
            </a:r>
            <a:r>
              <a:rPr lang="en-US" altLang="zh-CN" dirty="0"/>
              <a:t>“</a:t>
            </a:r>
            <a:r>
              <a:rPr lang="zh-CN" altLang="zh-CN" dirty="0"/>
              <a:t>家中的安全与健康</a:t>
            </a:r>
            <a:r>
              <a:rPr lang="en-US" altLang="zh-CN" dirty="0"/>
              <a:t>”</a:t>
            </a:r>
            <a:r>
              <a:rPr lang="zh-CN" altLang="zh-CN" dirty="0"/>
              <a:t>主要引导学生的家庭生活，特别是有学校生活介入后的家庭生活的变化：家庭生活由原来的自然状态进入一个反思的状态，学校生活加入后的家庭生活安排，主要设计了对孩子来说最重要的四个家庭生活主题：玩、饮食、安全、作息时间安排，引导孩子由一个自然的家庭生活状态，进入到一个自觉、文明、安全、自主治理的家庭生活状态的启蒙。</a:t>
            </a:r>
            <a:endParaRPr lang="zh-CN" altLang="zh-CN" dirty="0"/>
          </a:p>
          <a:p>
            <a:pPr lvl="0"/>
            <a:endParaRPr lang="zh-CN" altLang="en-US" dirty="0"/>
          </a:p>
        </p:txBody>
      </p:sp>
      <p:sp>
        <p:nvSpPr>
          <p:cNvPr id="104451" name="灯片编号占位符 3"/>
          <p:cNvSpPr txBox="1">
            <a:spLocks noGrp="1"/>
          </p:cNvSpPr>
          <p:nvPr>
            <p:ph type="sldNum" sz="quarter"/>
          </p:nvPr>
        </p:nvSpPr>
        <p:spPr>
          <a:xfrm>
            <a:off x="3886200" y="8686800"/>
            <a:ext cx="2971800" cy="457200"/>
          </a:xfrm>
          <a:prstGeom prst="rect">
            <a:avLst/>
          </a:prstGeom>
          <a:noFill/>
          <a:ln w="9525">
            <a:noFill/>
          </a:ln>
        </p:spPr>
        <p:txBody>
          <a:bodyPr lIns="91440" tIns="45720" rIns="91440" bIns="45720" anchor="b"/>
          <a:lstStyle/>
          <a:p>
            <a:pPr lvl="0" indent="0" algn="r"/>
            <a:fld id="{9A0DB2DC-4C9A-4742-B13C-FB6460FD3503}" type="slidenum">
              <a:rPr lang="en-US" altLang="zh-CN" sz="1200" dirty="0">
                <a:latin typeface="Calibri" panose="020F0502020204030204" charset="0"/>
                <a:ea typeface="宋体" panose="02010600030101010101" pitchFamily="2" charset="-122"/>
              </a:rPr>
            </a:fld>
            <a:endParaRPr lang="en-US" altLang="zh-CN" sz="1200" dirty="0">
              <a:latin typeface="Calibri" panose="020F0502020204030204" charset="0"/>
              <a:ea typeface="宋体" panose="02010600030101010101" pitchFamily="2" charset="-122"/>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幻灯片图像占位符 1"/>
          <p:cNvSpPr>
            <a:spLocks noGrp="1" noRot="1" noChangeAspect="1" noTextEdit="1"/>
          </p:cNvSpPr>
          <p:nvPr>
            <p:ph type="sldImg"/>
          </p:nvPr>
        </p:nvSpPr>
        <p:spPr/>
      </p:sp>
      <p:sp>
        <p:nvSpPr>
          <p:cNvPr id="108546" name="备注占位符 2"/>
          <p:cNvSpPr>
            <a:spLocks noGrp="1"/>
          </p:cNvSpPr>
          <p:nvPr>
            <p:ph type="body"/>
          </p:nvPr>
        </p:nvSpPr>
        <p:spPr>
          <a:xfrm>
            <a:off x="914400" y="4343400"/>
            <a:ext cx="5029200" cy="1668463"/>
          </a:xfrm>
        </p:spPr>
        <p:txBody>
          <a:bodyPr wrap="square" lIns="91440" tIns="45720" rIns="91440" bIns="45720" anchor="ctr"/>
          <a:lstStyle/>
          <a:p>
            <a:pPr lvl="0"/>
            <a:r>
              <a:rPr lang="en-US" altLang="zh-CN" dirty="0"/>
              <a:t>9.</a:t>
            </a:r>
            <a:r>
              <a:rPr lang="zh-CN" altLang="zh-CN" dirty="0"/>
              <a:t>玩得真开心</a:t>
            </a:r>
            <a:endParaRPr lang="zh-CN" altLang="zh-CN" dirty="0"/>
          </a:p>
          <a:p>
            <a:pPr lvl="0"/>
            <a:r>
              <a:rPr lang="zh-CN" altLang="zh-CN" dirty="0"/>
              <a:t>我在家里这样玩</a:t>
            </a:r>
            <a:endParaRPr lang="zh-CN" altLang="zh-CN" dirty="0"/>
          </a:p>
          <a:p>
            <a:pPr lvl="0"/>
            <a:r>
              <a:rPr lang="zh-CN" altLang="zh-CN" dirty="0"/>
              <a:t>怎样玩才开心</a:t>
            </a:r>
            <a:endParaRPr lang="zh-CN" altLang="zh-CN" dirty="0"/>
          </a:p>
          <a:p>
            <a:pPr lvl="0"/>
            <a:r>
              <a:rPr lang="zh-CN" altLang="zh-CN" dirty="0"/>
              <a:t>你会跟它们玩吗</a:t>
            </a:r>
            <a:endParaRPr lang="zh-CN" altLang="zh-CN" dirty="0"/>
          </a:p>
          <a:p>
            <a:pPr lvl="0"/>
            <a:r>
              <a:rPr lang="zh-CN" altLang="zh-CN" dirty="0"/>
              <a:t>会初步合理安排一个人在家时的生活</a:t>
            </a:r>
            <a:endParaRPr lang="zh-CN" altLang="zh-CN" dirty="0"/>
          </a:p>
          <a:p>
            <a:pPr lvl="0"/>
            <a:r>
              <a:rPr lang="zh-CN" altLang="zh-CN" dirty="0"/>
              <a:t>注意看电视的健康和在家生活的基本安全</a:t>
            </a:r>
            <a:endParaRPr lang="zh-CN" altLang="zh-CN" dirty="0"/>
          </a:p>
          <a:p>
            <a:pPr lvl="0"/>
            <a:endParaRPr lang="zh-CN" altLang="en-US" dirty="0"/>
          </a:p>
        </p:txBody>
      </p:sp>
      <p:sp>
        <p:nvSpPr>
          <p:cNvPr id="108547" name="灯片编号占位符 3"/>
          <p:cNvSpPr txBox="1">
            <a:spLocks noGrp="1"/>
          </p:cNvSpPr>
          <p:nvPr>
            <p:ph type="sldNum" sz="quarter"/>
          </p:nvPr>
        </p:nvSpPr>
        <p:spPr>
          <a:xfrm>
            <a:off x="3886200" y="8686800"/>
            <a:ext cx="2971800" cy="457200"/>
          </a:xfrm>
          <a:prstGeom prst="rect">
            <a:avLst/>
          </a:prstGeom>
          <a:noFill/>
          <a:ln w="9525">
            <a:noFill/>
          </a:ln>
        </p:spPr>
        <p:txBody>
          <a:bodyPr lIns="91440" tIns="45720" rIns="91440" bIns="45720" anchor="b"/>
          <a:lstStyle/>
          <a:p>
            <a:pPr lvl="0" indent="0" algn="r"/>
            <a:fld id="{9A0DB2DC-4C9A-4742-B13C-FB6460FD3503}" type="slidenum">
              <a:rPr lang="en-US" altLang="zh-CN" sz="1200" dirty="0">
                <a:latin typeface="Calibri" panose="020F0502020204030204" charset="0"/>
                <a:ea typeface="宋体" panose="02010600030101010101" pitchFamily="2" charset="-122"/>
              </a:rPr>
            </a:fld>
            <a:endParaRPr lang="en-US" altLang="zh-CN" sz="1200" dirty="0">
              <a:latin typeface="Calibri" panose="020F0502020204030204" charset="0"/>
              <a:ea typeface="宋体" panose="02010600030101010101" pitchFamily="2" charset="-12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幻灯片图像占位符 1"/>
          <p:cNvSpPr>
            <a:spLocks noGrp="1" noRot="1" noChangeAspect="1" noTextEdit="1"/>
          </p:cNvSpPr>
          <p:nvPr>
            <p:ph type="sldImg"/>
          </p:nvPr>
        </p:nvSpPr>
        <p:spPr/>
      </p:sp>
      <p:sp>
        <p:nvSpPr>
          <p:cNvPr id="110594" name="备注占位符 2"/>
          <p:cNvSpPr>
            <a:spLocks noGrp="1"/>
          </p:cNvSpPr>
          <p:nvPr>
            <p:ph type="body"/>
          </p:nvPr>
        </p:nvSpPr>
        <p:spPr/>
        <p:txBody>
          <a:bodyPr wrap="square" lIns="91440" tIns="45720" rIns="91440" bIns="45720" anchor="ctr"/>
          <a:lstStyle/>
          <a:p>
            <a:pPr lvl="0"/>
            <a:endParaRPr lang="zh-CN" altLang="en-US" dirty="0"/>
          </a:p>
        </p:txBody>
      </p:sp>
      <p:sp>
        <p:nvSpPr>
          <p:cNvPr id="110595" name="灯片编号占位符 3"/>
          <p:cNvSpPr txBox="1">
            <a:spLocks noGrp="1"/>
          </p:cNvSpPr>
          <p:nvPr>
            <p:ph type="sldNum" sz="quarter"/>
          </p:nvPr>
        </p:nvSpPr>
        <p:spPr>
          <a:xfrm>
            <a:off x="3886200" y="8686800"/>
            <a:ext cx="2971800" cy="457200"/>
          </a:xfrm>
          <a:prstGeom prst="rect">
            <a:avLst/>
          </a:prstGeom>
          <a:noFill/>
          <a:ln w="9525">
            <a:noFill/>
          </a:ln>
        </p:spPr>
        <p:txBody>
          <a:bodyPr lIns="91440" tIns="45720" rIns="91440" bIns="45720" anchor="b"/>
          <a:lstStyle/>
          <a:p>
            <a:pPr lvl="0" indent="0" algn="r"/>
            <a:fld id="{9A0DB2DC-4C9A-4742-B13C-FB6460FD3503}" type="slidenum">
              <a:rPr lang="en-US" altLang="zh-CN" sz="1200" dirty="0">
                <a:latin typeface="Calibri" panose="020F0502020204030204" charset="0"/>
                <a:ea typeface="宋体" panose="02010600030101010101" pitchFamily="2" charset="-122"/>
              </a:rPr>
            </a:fld>
            <a:endParaRPr lang="en-US" altLang="zh-CN" sz="1200" dirty="0">
              <a:latin typeface="Calibri" panose="020F050202020403020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幻灯片图像占位符 1"/>
          <p:cNvSpPr>
            <a:spLocks noGrp="1" noRot="1" noChangeAspect="1"/>
          </p:cNvSpPr>
          <p:nvPr>
            <p:ph type="sldImg"/>
          </p:nvPr>
        </p:nvSpPr>
        <p:spPr/>
      </p:sp>
      <p:sp>
        <p:nvSpPr>
          <p:cNvPr id="35842" name="备注占位符 2"/>
          <p:cNvSpPr>
            <a:spLocks noGrp="1"/>
          </p:cNvSpPr>
          <p:nvPr>
            <p:ph type="body"/>
          </p:nvPr>
        </p:nvSpPr>
        <p:spPr/>
        <p:txBody>
          <a:bodyPr lIns="91440" tIns="45720" rIns="91440" bIns="45720" anchor="t"/>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sym typeface="+mn-ea"/>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sym typeface="+mn-ea"/>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幻灯片图像占位符 1"/>
          <p:cNvSpPr>
            <a:spLocks noGrp="1" noRot="1" noChangeAspect="1" noTextEdit="1"/>
          </p:cNvSpPr>
          <p:nvPr>
            <p:ph type="sldImg"/>
          </p:nvPr>
        </p:nvSpPr>
        <p:spPr/>
      </p:sp>
      <p:sp>
        <p:nvSpPr>
          <p:cNvPr id="112642" name="备注占位符 2"/>
          <p:cNvSpPr>
            <a:spLocks noGrp="1"/>
          </p:cNvSpPr>
          <p:nvPr>
            <p:ph type="body"/>
          </p:nvPr>
        </p:nvSpPr>
        <p:spPr>
          <a:xfrm>
            <a:off x="914400" y="4343400"/>
            <a:ext cx="5029200" cy="1957388"/>
          </a:xfrm>
        </p:spPr>
        <p:txBody>
          <a:bodyPr wrap="square" lIns="91440" tIns="45720" rIns="91440" bIns="45720" anchor="ctr"/>
          <a:lstStyle/>
          <a:p>
            <a:pPr lvl="0"/>
            <a:r>
              <a:rPr lang="en-US" altLang="zh-CN" dirty="0"/>
              <a:t>10.</a:t>
            </a:r>
            <a:r>
              <a:rPr lang="zh-CN" altLang="zh-CN" dirty="0"/>
              <a:t>吃饭有讲究 </a:t>
            </a:r>
            <a:endParaRPr lang="zh-CN" altLang="zh-CN" dirty="0"/>
          </a:p>
          <a:p>
            <a:pPr lvl="0"/>
            <a:r>
              <a:rPr lang="zh-CN" altLang="zh-CN" dirty="0"/>
              <a:t>干干净净吃饭好</a:t>
            </a:r>
            <a:endParaRPr lang="zh-CN" altLang="zh-CN" dirty="0"/>
          </a:p>
          <a:p>
            <a:pPr lvl="0"/>
            <a:r>
              <a:rPr lang="zh-CN" altLang="zh-CN" dirty="0"/>
              <a:t>这样吃好吗</a:t>
            </a:r>
            <a:endParaRPr lang="zh-CN" altLang="zh-CN" dirty="0"/>
          </a:p>
          <a:p>
            <a:pPr lvl="0"/>
            <a:r>
              <a:rPr lang="zh-CN" altLang="zh-CN" dirty="0"/>
              <a:t>食物的诉说</a:t>
            </a:r>
            <a:endParaRPr lang="zh-CN" altLang="zh-CN" dirty="0"/>
          </a:p>
          <a:p>
            <a:pPr lvl="0"/>
            <a:r>
              <a:rPr lang="zh-CN" altLang="zh-CN" dirty="0"/>
              <a:t>我在餐桌上</a:t>
            </a:r>
            <a:endParaRPr lang="zh-CN" altLang="zh-CN" dirty="0"/>
          </a:p>
          <a:p>
            <a:pPr lvl="0"/>
            <a:r>
              <a:rPr lang="zh-CN" altLang="zh-CN" dirty="0"/>
              <a:t>养成良好的日常饮食习惯</a:t>
            </a:r>
            <a:endParaRPr lang="zh-CN" altLang="zh-CN" dirty="0"/>
          </a:p>
          <a:p>
            <a:pPr lvl="0"/>
            <a:r>
              <a:rPr lang="zh-CN" altLang="zh-CN" dirty="0"/>
              <a:t>了解一些常见的食物</a:t>
            </a:r>
            <a:endParaRPr lang="zh-CN" altLang="zh-CN" dirty="0"/>
          </a:p>
        </p:txBody>
      </p:sp>
      <p:sp>
        <p:nvSpPr>
          <p:cNvPr id="112643" name="灯片编号占位符 3"/>
          <p:cNvSpPr txBox="1">
            <a:spLocks noGrp="1"/>
          </p:cNvSpPr>
          <p:nvPr>
            <p:ph type="sldNum" sz="quarter"/>
          </p:nvPr>
        </p:nvSpPr>
        <p:spPr>
          <a:xfrm>
            <a:off x="3886200" y="8686800"/>
            <a:ext cx="2971800" cy="457200"/>
          </a:xfrm>
          <a:prstGeom prst="rect">
            <a:avLst/>
          </a:prstGeom>
          <a:noFill/>
          <a:ln w="9525">
            <a:noFill/>
          </a:ln>
        </p:spPr>
        <p:txBody>
          <a:bodyPr lIns="91440" tIns="45720" rIns="91440" bIns="45720" anchor="b"/>
          <a:lstStyle/>
          <a:p>
            <a:pPr lvl="0" indent="0" algn="r"/>
            <a:fld id="{9A0DB2DC-4C9A-4742-B13C-FB6460FD3503}" type="slidenum">
              <a:rPr lang="en-US" altLang="zh-CN" sz="1200" dirty="0">
                <a:latin typeface="Calibri" panose="020F0502020204030204" charset="0"/>
                <a:ea typeface="宋体" panose="02010600030101010101" pitchFamily="2" charset="-122"/>
              </a:rPr>
            </a:fld>
            <a:endParaRPr lang="en-US" altLang="zh-CN" sz="1200" dirty="0">
              <a:latin typeface="Calibri" panose="020F0502020204030204" charset="0"/>
              <a:ea typeface="宋体" panose="02010600030101010101" pitchFamily="2" charset="-122"/>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幻灯片图像占位符 1"/>
          <p:cNvSpPr>
            <a:spLocks noGrp="1" noRot="1" noChangeAspect="1" noTextEdit="1"/>
          </p:cNvSpPr>
          <p:nvPr>
            <p:ph type="sldImg"/>
          </p:nvPr>
        </p:nvSpPr>
        <p:spPr/>
      </p:sp>
      <p:sp>
        <p:nvSpPr>
          <p:cNvPr id="114690" name="备注占位符 2"/>
          <p:cNvSpPr>
            <a:spLocks noGrp="1"/>
          </p:cNvSpPr>
          <p:nvPr>
            <p:ph type="body"/>
          </p:nvPr>
        </p:nvSpPr>
        <p:spPr/>
        <p:txBody>
          <a:bodyPr wrap="square" lIns="91440" tIns="45720" rIns="91440" bIns="45720" anchor="ctr"/>
          <a:lstStyle/>
          <a:p>
            <a:pPr lvl="0"/>
            <a:endParaRPr lang="zh-CN" altLang="en-US" dirty="0"/>
          </a:p>
        </p:txBody>
      </p:sp>
      <p:sp>
        <p:nvSpPr>
          <p:cNvPr id="114691" name="灯片编号占位符 3"/>
          <p:cNvSpPr txBox="1">
            <a:spLocks noGrp="1"/>
          </p:cNvSpPr>
          <p:nvPr>
            <p:ph type="sldNum" sz="quarter"/>
          </p:nvPr>
        </p:nvSpPr>
        <p:spPr>
          <a:xfrm>
            <a:off x="3886200" y="8686800"/>
            <a:ext cx="2971800" cy="457200"/>
          </a:xfrm>
          <a:prstGeom prst="rect">
            <a:avLst/>
          </a:prstGeom>
          <a:noFill/>
          <a:ln w="9525">
            <a:noFill/>
          </a:ln>
        </p:spPr>
        <p:txBody>
          <a:bodyPr lIns="91440" tIns="45720" rIns="91440" bIns="45720" anchor="b"/>
          <a:lstStyle/>
          <a:p>
            <a:pPr lvl="0" indent="0" algn="r"/>
            <a:fld id="{9A0DB2DC-4C9A-4742-B13C-FB6460FD3503}" type="slidenum">
              <a:rPr lang="en-US" altLang="zh-CN" sz="1200" dirty="0">
                <a:latin typeface="Calibri" panose="020F0502020204030204" charset="0"/>
                <a:ea typeface="宋体" panose="02010600030101010101" pitchFamily="2" charset="-122"/>
              </a:rPr>
            </a:fld>
            <a:endParaRPr lang="en-US" altLang="zh-CN" sz="1200" dirty="0">
              <a:latin typeface="Calibri" panose="020F0502020204030204" charset="0"/>
              <a:ea typeface="宋体" panose="02010600030101010101" pitchFamily="2" charset="-122"/>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幻灯片图像占位符 1"/>
          <p:cNvSpPr>
            <a:spLocks noGrp="1" noRot="1" noChangeAspect="1" noTextEdit="1"/>
          </p:cNvSpPr>
          <p:nvPr>
            <p:ph type="sldImg"/>
          </p:nvPr>
        </p:nvSpPr>
        <p:spPr/>
      </p:sp>
      <p:sp>
        <p:nvSpPr>
          <p:cNvPr id="116738" name="备注占位符 2"/>
          <p:cNvSpPr>
            <a:spLocks noGrp="1"/>
          </p:cNvSpPr>
          <p:nvPr>
            <p:ph type="body"/>
          </p:nvPr>
        </p:nvSpPr>
        <p:spPr>
          <a:xfrm>
            <a:off x="914400" y="4343400"/>
            <a:ext cx="5029200" cy="1812925"/>
          </a:xfrm>
        </p:spPr>
        <p:txBody>
          <a:bodyPr wrap="square" lIns="91440" tIns="45720" rIns="91440" bIns="45720" anchor="ctr"/>
          <a:lstStyle/>
          <a:p>
            <a:pPr lvl="0"/>
            <a:r>
              <a:rPr lang="en-US" altLang="zh-CN" dirty="0"/>
              <a:t>11.</a:t>
            </a:r>
            <a:r>
              <a:rPr lang="zh-CN" altLang="zh-CN" dirty="0"/>
              <a:t>别伤着自己</a:t>
            </a:r>
            <a:endParaRPr lang="zh-CN" altLang="zh-CN" dirty="0"/>
          </a:p>
          <a:p>
            <a:pPr lvl="0"/>
            <a:r>
              <a:rPr lang="zh-CN" altLang="zh-CN" dirty="0"/>
              <a:t>在家会有危险吗</a:t>
            </a:r>
            <a:endParaRPr lang="zh-CN" altLang="zh-CN" dirty="0"/>
          </a:p>
          <a:p>
            <a:pPr lvl="0"/>
            <a:r>
              <a:rPr lang="zh-CN" altLang="zh-CN" dirty="0"/>
              <a:t>危险是怎么发生的呢</a:t>
            </a:r>
            <a:endParaRPr lang="zh-CN" altLang="zh-CN" dirty="0"/>
          </a:p>
          <a:p>
            <a:pPr lvl="0"/>
            <a:r>
              <a:rPr lang="zh-CN" altLang="zh-CN" dirty="0"/>
              <a:t>受伤了怎么办</a:t>
            </a:r>
            <a:endParaRPr lang="zh-CN" altLang="zh-CN" dirty="0"/>
          </a:p>
          <a:p>
            <a:pPr lvl="0"/>
            <a:r>
              <a:rPr lang="zh-CN" altLang="zh-CN" dirty="0"/>
              <a:t>了解家庭生活中的常见的安全问题</a:t>
            </a:r>
            <a:endParaRPr lang="zh-CN" altLang="zh-CN" dirty="0"/>
          </a:p>
          <a:p>
            <a:pPr lvl="0"/>
            <a:r>
              <a:rPr lang="zh-CN" altLang="zh-CN" dirty="0"/>
              <a:t>培养基本的安全意识</a:t>
            </a:r>
            <a:endParaRPr lang="zh-CN" altLang="zh-CN" dirty="0"/>
          </a:p>
          <a:p>
            <a:pPr lvl="0"/>
            <a:endParaRPr lang="zh-CN" altLang="en-US" dirty="0"/>
          </a:p>
        </p:txBody>
      </p:sp>
      <p:sp>
        <p:nvSpPr>
          <p:cNvPr id="116739" name="灯片编号占位符 3"/>
          <p:cNvSpPr txBox="1">
            <a:spLocks noGrp="1"/>
          </p:cNvSpPr>
          <p:nvPr>
            <p:ph type="sldNum" sz="quarter"/>
          </p:nvPr>
        </p:nvSpPr>
        <p:spPr>
          <a:xfrm>
            <a:off x="3886200" y="8686800"/>
            <a:ext cx="2971800" cy="457200"/>
          </a:xfrm>
          <a:prstGeom prst="rect">
            <a:avLst/>
          </a:prstGeom>
          <a:noFill/>
          <a:ln w="9525">
            <a:noFill/>
          </a:ln>
        </p:spPr>
        <p:txBody>
          <a:bodyPr lIns="91440" tIns="45720" rIns="91440" bIns="45720" anchor="b"/>
          <a:lstStyle/>
          <a:p>
            <a:pPr lvl="0" indent="0" algn="r"/>
            <a:fld id="{9A0DB2DC-4C9A-4742-B13C-FB6460FD3503}" type="slidenum">
              <a:rPr lang="en-US" altLang="zh-CN" sz="1200" dirty="0">
                <a:latin typeface="Calibri" panose="020F0502020204030204" charset="0"/>
                <a:ea typeface="宋体" panose="02010600030101010101" pitchFamily="2" charset="-122"/>
              </a:rPr>
            </a:fld>
            <a:endParaRPr lang="en-US" altLang="zh-CN" sz="1200" dirty="0">
              <a:latin typeface="Calibri" panose="020F0502020204030204" charset="0"/>
              <a:ea typeface="宋体" panose="02010600030101010101" pitchFamily="2" charset="-122"/>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幻灯片图像占位符 1"/>
          <p:cNvSpPr>
            <a:spLocks noGrp="1" noRot="1" noChangeAspect="1" noTextEdit="1"/>
          </p:cNvSpPr>
          <p:nvPr>
            <p:ph type="sldImg"/>
          </p:nvPr>
        </p:nvSpPr>
        <p:spPr/>
      </p:sp>
      <p:sp>
        <p:nvSpPr>
          <p:cNvPr id="118786" name="备注占位符 2"/>
          <p:cNvSpPr>
            <a:spLocks noGrp="1"/>
          </p:cNvSpPr>
          <p:nvPr>
            <p:ph type="body"/>
          </p:nvPr>
        </p:nvSpPr>
        <p:spPr/>
        <p:txBody>
          <a:bodyPr wrap="square" lIns="91440" tIns="45720" rIns="91440" bIns="45720" anchor="ctr"/>
          <a:lstStyle/>
          <a:p>
            <a:pPr lvl="0"/>
            <a:endParaRPr lang="zh-CN" altLang="en-US" dirty="0"/>
          </a:p>
        </p:txBody>
      </p:sp>
      <p:sp>
        <p:nvSpPr>
          <p:cNvPr id="118787" name="灯片编号占位符 3"/>
          <p:cNvSpPr txBox="1">
            <a:spLocks noGrp="1"/>
          </p:cNvSpPr>
          <p:nvPr>
            <p:ph type="sldNum" sz="quarter"/>
          </p:nvPr>
        </p:nvSpPr>
        <p:spPr>
          <a:xfrm>
            <a:off x="3886200" y="8686800"/>
            <a:ext cx="2971800" cy="457200"/>
          </a:xfrm>
          <a:prstGeom prst="rect">
            <a:avLst/>
          </a:prstGeom>
          <a:noFill/>
          <a:ln w="9525">
            <a:noFill/>
          </a:ln>
        </p:spPr>
        <p:txBody>
          <a:bodyPr lIns="91440" tIns="45720" rIns="91440" bIns="45720" anchor="b"/>
          <a:lstStyle/>
          <a:p>
            <a:pPr lvl="0" indent="0" algn="r"/>
            <a:fld id="{9A0DB2DC-4C9A-4742-B13C-FB6460FD3503}" type="slidenum">
              <a:rPr lang="en-US" altLang="zh-CN" sz="1200" dirty="0">
                <a:latin typeface="Calibri" panose="020F0502020204030204" charset="0"/>
                <a:ea typeface="宋体" panose="02010600030101010101" pitchFamily="2" charset="-122"/>
              </a:rPr>
            </a:fld>
            <a:endParaRPr lang="en-US" altLang="zh-CN" sz="1200" dirty="0">
              <a:latin typeface="Calibri" panose="020F0502020204030204" charset="0"/>
              <a:ea typeface="宋体" panose="02010600030101010101" pitchFamily="2" charset="-122"/>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幻灯片图像占位符 1"/>
          <p:cNvSpPr>
            <a:spLocks noGrp="1" noRot="1" noChangeAspect="1" noTextEdit="1"/>
          </p:cNvSpPr>
          <p:nvPr>
            <p:ph type="sldImg"/>
          </p:nvPr>
        </p:nvSpPr>
        <p:spPr/>
      </p:sp>
      <p:sp>
        <p:nvSpPr>
          <p:cNvPr id="120834" name="备注占位符 2"/>
          <p:cNvSpPr>
            <a:spLocks noGrp="1"/>
          </p:cNvSpPr>
          <p:nvPr>
            <p:ph type="body"/>
          </p:nvPr>
        </p:nvSpPr>
        <p:spPr>
          <a:xfrm>
            <a:off x="914400" y="4343400"/>
            <a:ext cx="5029200" cy="1812925"/>
          </a:xfrm>
        </p:spPr>
        <p:txBody>
          <a:bodyPr wrap="square" lIns="91440" tIns="45720" rIns="91440" bIns="45720" anchor="ctr"/>
          <a:lstStyle/>
          <a:p>
            <a:pPr lvl="0"/>
            <a:r>
              <a:rPr lang="en-US" altLang="zh-CN" dirty="0"/>
              <a:t>12.</a:t>
            </a:r>
            <a:r>
              <a:rPr lang="zh-CN" altLang="zh-CN" dirty="0"/>
              <a:t>早睡早起</a:t>
            </a:r>
            <a:endParaRPr lang="zh-CN" altLang="zh-CN" dirty="0"/>
          </a:p>
          <a:p>
            <a:pPr lvl="0"/>
            <a:r>
              <a:rPr lang="zh-CN" altLang="zh-CN" dirty="0"/>
              <a:t>几点睡，才合适 </a:t>
            </a:r>
            <a:endParaRPr lang="zh-CN" altLang="zh-CN" dirty="0"/>
          </a:p>
          <a:p>
            <a:pPr lvl="0"/>
            <a:r>
              <a:rPr lang="zh-CN" altLang="zh-CN" dirty="0"/>
              <a:t>没睡够，真糟糕</a:t>
            </a:r>
            <a:endParaRPr lang="zh-CN" altLang="zh-CN" dirty="0"/>
          </a:p>
          <a:p>
            <a:pPr lvl="0"/>
            <a:r>
              <a:rPr lang="zh-CN" altLang="zh-CN" dirty="0"/>
              <a:t>早点睡，按时起</a:t>
            </a:r>
            <a:endParaRPr lang="zh-CN" altLang="zh-CN" dirty="0"/>
          </a:p>
          <a:p>
            <a:pPr lvl="0"/>
            <a:r>
              <a:rPr lang="zh-CN" altLang="zh-CN" dirty="0"/>
              <a:t>我会独睡了</a:t>
            </a:r>
            <a:endParaRPr lang="zh-CN" altLang="zh-CN" dirty="0"/>
          </a:p>
          <a:p>
            <a:pPr lvl="0"/>
            <a:r>
              <a:rPr lang="zh-CN" altLang="zh-CN" dirty="0"/>
              <a:t>睡前生活指导，养成良好的生活习惯</a:t>
            </a:r>
            <a:endParaRPr lang="zh-CN" altLang="zh-CN" dirty="0"/>
          </a:p>
          <a:p>
            <a:pPr lvl="0"/>
            <a:endParaRPr lang="zh-CN" altLang="en-US" dirty="0"/>
          </a:p>
        </p:txBody>
      </p:sp>
      <p:sp>
        <p:nvSpPr>
          <p:cNvPr id="120835" name="灯片编号占位符 3"/>
          <p:cNvSpPr txBox="1">
            <a:spLocks noGrp="1"/>
          </p:cNvSpPr>
          <p:nvPr>
            <p:ph type="sldNum" sz="quarter"/>
          </p:nvPr>
        </p:nvSpPr>
        <p:spPr>
          <a:xfrm>
            <a:off x="3886200" y="8686800"/>
            <a:ext cx="2971800" cy="457200"/>
          </a:xfrm>
          <a:prstGeom prst="rect">
            <a:avLst/>
          </a:prstGeom>
          <a:noFill/>
          <a:ln w="9525">
            <a:noFill/>
          </a:ln>
        </p:spPr>
        <p:txBody>
          <a:bodyPr lIns="91440" tIns="45720" rIns="91440" bIns="45720" anchor="b"/>
          <a:lstStyle/>
          <a:p>
            <a:pPr lvl="0" indent="0" algn="r"/>
            <a:fld id="{9A0DB2DC-4C9A-4742-B13C-FB6460FD3503}" type="slidenum">
              <a:rPr lang="en-US" altLang="zh-CN" sz="1200" dirty="0">
                <a:latin typeface="Calibri" panose="020F0502020204030204" charset="0"/>
                <a:ea typeface="宋体" panose="02010600030101010101" pitchFamily="2" charset="-122"/>
              </a:rPr>
            </a:fld>
            <a:endParaRPr lang="en-US" altLang="zh-CN" sz="1200" dirty="0">
              <a:latin typeface="Calibri" panose="020F0502020204030204" charset="0"/>
              <a:ea typeface="宋体" panose="02010600030101010101" pitchFamily="2" charset="-122"/>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幻灯片图像占位符 1"/>
          <p:cNvSpPr>
            <a:spLocks noGrp="1" noRot="1" noChangeAspect="1" noTextEdit="1"/>
          </p:cNvSpPr>
          <p:nvPr>
            <p:ph type="sldImg"/>
          </p:nvPr>
        </p:nvSpPr>
        <p:spPr/>
      </p:sp>
      <p:sp>
        <p:nvSpPr>
          <p:cNvPr id="122882" name="备注占位符 2"/>
          <p:cNvSpPr>
            <a:spLocks noGrp="1"/>
          </p:cNvSpPr>
          <p:nvPr>
            <p:ph type="body"/>
          </p:nvPr>
        </p:nvSpPr>
        <p:spPr/>
        <p:txBody>
          <a:bodyPr wrap="square" lIns="91440" tIns="45720" rIns="91440" bIns="45720" anchor="ctr"/>
          <a:lstStyle/>
          <a:p>
            <a:pPr lvl="0"/>
            <a:endParaRPr lang="zh-CN" altLang="en-US" dirty="0"/>
          </a:p>
        </p:txBody>
      </p:sp>
      <p:sp>
        <p:nvSpPr>
          <p:cNvPr id="122883" name="灯片编号占位符 3"/>
          <p:cNvSpPr txBox="1">
            <a:spLocks noGrp="1"/>
          </p:cNvSpPr>
          <p:nvPr>
            <p:ph type="sldNum" sz="quarter"/>
          </p:nvPr>
        </p:nvSpPr>
        <p:spPr>
          <a:xfrm>
            <a:off x="3886200" y="8686800"/>
            <a:ext cx="2971800" cy="457200"/>
          </a:xfrm>
          <a:prstGeom prst="rect">
            <a:avLst/>
          </a:prstGeom>
          <a:noFill/>
          <a:ln w="9525">
            <a:noFill/>
          </a:ln>
        </p:spPr>
        <p:txBody>
          <a:bodyPr lIns="91440" tIns="45720" rIns="91440" bIns="45720" anchor="b"/>
          <a:lstStyle/>
          <a:p>
            <a:pPr lvl="0" indent="0" algn="r"/>
            <a:fld id="{9A0DB2DC-4C9A-4742-B13C-FB6460FD3503}" type="slidenum">
              <a:rPr lang="en-US" altLang="zh-CN" sz="1200" dirty="0">
                <a:latin typeface="Calibri" panose="020F0502020204030204" charset="0"/>
                <a:ea typeface="宋体" panose="02010600030101010101" pitchFamily="2" charset="-122"/>
              </a:rPr>
            </a:fld>
            <a:endParaRPr lang="en-US" altLang="zh-CN" sz="1200" dirty="0">
              <a:latin typeface="Calibri" panose="020F0502020204030204" charset="0"/>
              <a:ea typeface="宋体" panose="02010600030101010101" pitchFamily="2" charset="-122"/>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幻灯片图像占位符 1"/>
          <p:cNvSpPr>
            <a:spLocks noGrp="1" noRot="1" noChangeAspect="1" noTextEdit="1"/>
          </p:cNvSpPr>
          <p:nvPr>
            <p:ph type="sldImg"/>
          </p:nvPr>
        </p:nvSpPr>
        <p:spPr/>
      </p:sp>
      <p:sp>
        <p:nvSpPr>
          <p:cNvPr id="125954" name="备注占位符 2"/>
          <p:cNvSpPr>
            <a:spLocks noGrp="1"/>
          </p:cNvSpPr>
          <p:nvPr>
            <p:ph type="body"/>
          </p:nvPr>
        </p:nvSpPr>
        <p:spPr>
          <a:xfrm>
            <a:off x="914400" y="4343400"/>
            <a:ext cx="5029200" cy="1884363"/>
          </a:xfrm>
        </p:spPr>
        <p:txBody>
          <a:bodyPr wrap="square" lIns="91440" tIns="45720" rIns="91440" bIns="45720" anchor="ctr"/>
          <a:lstStyle/>
          <a:p>
            <a:pPr lvl="0"/>
            <a:r>
              <a:rPr lang="zh-CN" altLang="zh-CN" dirty="0"/>
              <a:t>第四单元</a:t>
            </a:r>
            <a:r>
              <a:rPr lang="en-US" altLang="zh-CN" dirty="0"/>
              <a:t>“</a:t>
            </a:r>
            <a:r>
              <a:rPr lang="zh-CN" altLang="zh-CN" dirty="0"/>
              <a:t>天气虽冷有温暖</a:t>
            </a:r>
            <a:r>
              <a:rPr lang="en-US" altLang="zh-CN" dirty="0"/>
              <a:t>”</a:t>
            </a:r>
            <a:r>
              <a:rPr lang="zh-CN" altLang="zh-CN" dirty="0"/>
              <a:t>，引导学生了解季节变化对自己生活的影响，能够积极适应变化，亲近自然、欣赏自然（美丽的冬天），快乐健康地生活（健康过冬天）。在这一个单元中，学生生活还有一个重要的生活事件，也是中国文化的一个重大事件：新年。这里安排了两课内容</a:t>
            </a:r>
            <a:r>
              <a:rPr lang="en-US" altLang="zh-CN" dirty="0"/>
              <a:t>“</a:t>
            </a:r>
            <a:r>
              <a:rPr lang="zh-CN" altLang="zh-CN" dirty="0"/>
              <a:t>快乐过新年</a:t>
            </a:r>
            <a:r>
              <a:rPr lang="en-US" altLang="zh-CN" dirty="0"/>
              <a:t>”</a:t>
            </a:r>
            <a:r>
              <a:rPr lang="zh-CN" altLang="zh-CN" dirty="0"/>
              <a:t>、</a:t>
            </a:r>
            <a:r>
              <a:rPr lang="en-US" altLang="zh-CN" dirty="0"/>
              <a:t>“</a:t>
            </a:r>
            <a:r>
              <a:rPr lang="zh-CN" altLang="zh-CN" dirty="0"/>
              <a:t>新年的礼物</a:t>
            </a:r>
            <a:r>
              <a:rPr lang="en-US" altLang="zh-CN" dirty="0"/>
              <a:t>”</a:t>
            </a:r>
            <a:r>
              <a:rPr lang="zh-CN" altLang="zh-CN" dirty="0"/>
              <a:t>，引导学生了解元旦和新年这样的节日，能够在老师的帮助下举行班级规模的集体联欢活动，认识新年的不同风俗，了解其文化内涵，初步体会新年对生活的文化意义；总结一年的成长经历，感受成长的快乐，并对成长中的帮助者心怀感激，对未来充满美好希望与期待。</a:t>
            </a:r>
            <a:endParaRPr lang="zh-CN" altLang="zh-CN" dirty="0"/>
          </a:p>
          <a:p>
            <a:pPr lvl="0"/>
            <a:endParaRPr lang="zh-CN" altLang="en-US" dirty="0"/>
          </a:p>
        </p:txBody>
      </p:sp>
      <p:sp>
        <p:nvSpPr>
          <p:cNvPr id="125955" name="灯片编号占位符 3"/>
          <p:cNvSpPr txBox="1">
            <a:spLocks noGrp="1"/>
          </p:cNvSpPr>
          <p:nvPr>
            <p:ph type="sldNum" sz="quarter"/>
          </p:nvPr>
        </p:nvSpPr>
        <p:spPr>
          <a:xfrm>
            <a:off x="3886200" y="8686800"/>
            <a:ext cx="2971800" cy="457200"/>
          </a:xfrm>
          <a:prstGeom prst="rect">
            <a:avLst/>
          </a:prstGeom>
          <a:noFill/>
          <a:ln w="9525">
            <a:noFill/>
          </a:ln>
        </p:spPr>
        <p:txBody>
          <a:bodyPr lIns="91440" tIns="45720" rIns="91440" bIns="45720" anchor="b"/>
          <a:lstStyle/>
          <a:p>
            <a:pPr lvl="0" indent="0" algn="r"/>
            <a:fld id="{9A0DB2DC-4C9A-4742-B13C-FB6460FD3503}" type="slidenum">
              <a:rPr lang="en-US" altLang="zh-CN" sz="1200" dirty="0">
                <a:latin typeface="Calibri" panose="020F0502020204030204" charset="0"/>
                <a:ea typeface="宋体" panose="02010600030101010101" pitchFamily="2" charset="-122"/>
              </a:rPr>
            </a:fld>
            <a:endParaRPr lang="en-US" altLang="zh-CN" sz="1200" dirty="0">
              <a:latin typeface="Calibri" panose="020F0502020204030204" charset="0"/>
              <a:ea typeface="宋体" panose="02010600030101010101" pitchFamily="2" charset="-122"/>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幻灯片图像占位符 1"/>
          <p:cNvSpPr>
            <a:spLocks noGrp="1" noRot="1" noChangeAspect="1" noTextEdit="1"/>
          </p:cNvSpPr>
          <p:nvPr>
            <p:ph type="sldImg"/>
          </p:nvPr>
        </p:nvSpPr>
        <p:spPr/>
      </p:sp>
      <p:sp>
        <p:nvSpPr>
          <p:cNvPr id="131074" name="备注占位符 2"/>
          <p:cNvSpPr>
            <a:spLocks noGrp="1"/>
          </p:cNvSpPr>
          <p:nvPr>
            <p:ph type="body"/>
          </p:nvPr>
        </p:nvSpPr>
        <p:spPr>
          <a:xfrm>
            <a:off x="914400" y="4343400"/>
            <a:ext cx="5029200" cy="2028825"/>
          </a:xfrm>
        </p:spPr>
        <p:txBody>
          <a:bodyPr wrap="square" lIns="91440" tIns="45720" rIns="91440" bIns="45720" anchor="ctr"/>
          <a:lstStyle/>
          <a:p>
            <a:pPr lvl="0"/>
            <a:r>
              <a:rPr lang="en-US" altLang="zh-CN" dirty="0"/>
              <a:t>13.</a:t>
            </a:r>
            <a:r>
              <a:rPr lang="zh-CN" altLang="zh-CN" dirty="0"/>
              <a:t>美丽的冬天</a:t>
            </a:r>
            <a:endParaRPr lang="zh-CN" altLang="zh-CN" dirty="0"/>
          </a:p>
          <a:p>
            <a:pPr lvl="0"/>
            <a:r>
              <a:rPr lang="zh-CN" altLang="zh-CN" dirty="0"/>
              <a:t>冬天在哪里</a:t>
            </a:r>
            <a:endParaRPr lang="zh-CN" altLang="zh-CN" dirty="0"/>
          </a:p>
          <a:p>
            <a:pPr lvl="0"/>
            <a:r>
              <a:rPr lang="zh-CN" altLang="zh-CN" dirty="0"/>
              <a:t>不一样的冬天</a:t>
            </a:r>
            <a:endParaRPr lang="zh-CN" altLang="zh-CN" dirty="0"/>
          </a:p>
          <a:p>
            <a:pPr lvl="0"/>
            <a:r>
              <a:rPr lang="zh-CN" altLang="zh-CN" dirty="0"/>
              <a:t>冬天真好玩</a:t>
            </a:r>
            <a:endParaRPr lang="zh-CN" altLang="zh-CN" dirty="0"/>
          </a:p>
          <a:p>
            <a:pPr lvl="0"/>
            <a:r>
              <a:rPr lang="zh-CN" altLang="zh-CN" dirty="0"/>
              <a:t>感受自然界的变化</a:t>
            </a:r>
            <a:endParaRPr lang="zh-CN" altLang="zh-CN" dirty="0"/>
          </a:p>
          <a:p>
            <a:pPr lvl="0"/>
            <a:r>
              <a:rPr lang="zh-CN" altLang="zh-CN" dirty="0"/>
              <a:t>初步理解自己生活变化与季节的关系</a:t>
            </a:r>
            <a:endParaRPr lang="zh-CN" altLang="zh-CN" dirty="0"/>
          </a:p>
          <a:p>
            <a:pPr lvl="0"/>
            <a:r>
              <a:rPr lang="zh-CN" altLang="zh-CN" dirty="0"/>
              <a:t>能够依据季节变化调整自己的生活</a:t>
            </a:r>
            <a:endParaRPr lang="zh-CN" altLang="zh-CN" dirty="0"/>
          </a:p>
          <a:p>
            <a:pPr lvl="0"/>
            <a:endParaRPr lang="zh-CN" altLang="en-US" dirty="0"/>
          </a:p>
        </p:txBody>
      </p:sp>
      <p:sp>
        <p:nvSpPr>
          <p:cNvPr id="131075" name="灯片编号占位符 3"/>
          <p:cNvSpPr txBox="1">
            <a:spLocks noGrp="1"/>
          </p:cNvSpPr>
          <p:nvPr>
            <p:ph type="sldNum" sz="quarter"/>
          </p:nvPr>
        </p:nvSpPr>
        <p:spPr>
          <a:xfrm>
            <a:off x="3886200" y="8686800"/>
            <a:ext cx="2971800" cy="457200"/>
          </a:xfrm>
          <a:prstGeom prst="rect">
            <a:avLst/>
          </a:prstGeom>
          <a:noFill/>
          <a:ln w="9525">
            <a:noFill/>
          </a:ln>
        </p:spPr>
        <p:txBody>
          <a:bodyPr lIns="91440" tIns="45720" rIns="91440" bIns="45720" anchor="b"/>
          <a:lstStyle/>
          <a:p>
            <a:pPr lvl="0" indent="0" algn="r"/>
            <a:fld id="{9A0DB2DC-4C9A-4742-B13C-FB6460FD3503}" type="slidenum">
              <a:rPr lang="en-US" altLang="zh-CN" sz="1200" dirty="0">
                <a:latin typeface="Calibri" panose="020F0502020204030204" charset="0"/>
                <a:ea typeface="宋体" panose="02010600030101010101" pitchFamily="2" charset="-122"/>
              </a:rPr>
            </a:fld>
            <a:endParaRPr lang="en-US" altLang="zh-CN" sz="1200" dirty="0">
              <a:latin typeface="Calibri" panose="020F0502020204030204" charset="0"/>
              <a:ea typeface="宋体" panose="02010600030101010101" pitchFamily="2" charset="-122"/>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幻灯片图像占位符 1"/>
          <p:cNvSpPr>
            <a:spLocks noGrp="1" noRot="1" noChangeAspect="1" noTextEdit="1"/>
          </p:cNvSpPr>
          <p:nvPr>
            <p:ph type="sldImg"/>
          </p:nvPr>
        </p:nvSpPr>
        <p:spPr/>
      </p:sp>
      <p:sp>
        <p:nvSpPr>
          <p:cNvPr id="133122" name="备注占位符 2"/>
          <p:cNvSpPr>
            <a:spLocks noGrp="1"/>
          </p:cNvSpPr>
          <p:nvPr>
            <p:ph type="body"/>
          </p:nvPr>
        </p:nvSpPr>
        <p:spPr/>
        <p:txBody>
          <a:bodyPr wrap="square" lIns="91440" tIns="45720" rIns="91440" bIns="45720" anchor="ctr"/>
          <a:lstStyle/>
          <a:p>
            <a:pPr lvl="0"/>
            <a:endParaRPr lang="zh-CN" altLang="en-US" dirty="0"/>
          </a:p>
        </p:txBody>
      </p:sp>
      <p:sp>
        <p:nvSpPr>
          <p:cNvPr id="133123" name="灯片编号占位符 3"/>
          <p:cNvSpPr txBox="1">
            <a:spLocks noGrp="1"/>
          </p:cNvSpPr>
          <p:nvPr>
            <p:ph type="sldNum" sz="quarter"/>
          </p:nvPr>
        </p:nvSpPr>
        <p:spPr>
          <a:xfrm>
            <a:off x="3886200" y="8686800"/>
            <a:ext cx="2971800" cy="457200"/>
          </a:xfrm>
          <a:prstGeom prst="rect">
            <a:avLst/>
          </a:prstGeom>
          <a:noFill/>
          <a:ln w="9525">
            <a:noFill/>
          </a:ln>
        </p:spPr>
        <p:txBody>
          <a:bodyPr lIns="91440" tIns="45720" rIns="91440" bIns="45720" anchor="b"/>
          <a:lstStyle/>
          <a:p>
            <a:pPr lvl="0" indent="0" algn="r"/>
            <a:fld id="{9A0DB2DC-4C9A-4742-B13C-FB6460FD3503}" type="slidenum">
              <a:rPr lang="en-US" altLang="zh-CN" sz="1200" dirty="0">
                <a:latin typeface="Calibri" panose="020F0502020204030204" charset="0"/>
                <a:ea typeface="宋体" panose="02010600030101010101" pitchFamily="2" charset="-122"/>
              </a:rPr>
            </a:fld>
            <a:endParaRPr lang="en-US" altLang="zh-CN" sz="1200" dirty="0">
              <a:latin typeface="Calibri" panose="020F0502020204030204" charset="0"/>
              <a:ea typeface="宋体" panose="02010600030101010101" pitchFamily="2" charset="-122"/>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幻灯片图像占位符 1"/>
          <p:cNvSpPr>
            <a:spLocks noGrp="1" noRot="1" noChangeAspect="1" noTextEdit="1"/>
          </p:cNvSpPr>
          <p:nvPr>
            <p:ph type="sldImg"/>
          </p:nvPr>
        </p:nvSpPr>
        <p:spPr/>
      </p:sp>
      <p:sp>
        <p:nvSpPr>
          <p:cNvPr id="135170" name="备注占位符 2"/>
          <p:cNvSpPr>
            <a:spLocks noGrp="1"/>
          </p:cNvSpPr>
          <p:nvPr>
            <p:ph type="body"/>
          </p:nvPr>
        </p:nvSpPr>
        <p:spPr>
          <a:xfrm>
            <a:off x="914400" y="4343400"/>
            <a:ext cx="5029200" cy="1812925"/>
          </a:xfrm>
        </p:spPr>
        <p:txBody>
          <a:bodyPr wrap="square" lIns="91440" tIns="45720" rIns="91440" bIns="45720" anchor="ctr"/>
          <a:lstStyle/>
          <a:p>
            <a:pPr lvl="0"/>
            <a:r>
              <a:rPr lang="en-US" altLang="zh-CN" dirty="0"/>
              <a:t>14.</a:t>
            </a:r>
            <a:r>
              <a:rPr lang="zh-CN" altLang="zh-CN" dirty="0"/>
              <a:t>健康过冬天</a:t>
            </a:r>
            <a:endParaRPr lang="zh-CN" altLang="zh-CN" dirty="0"/>
          </a:p>
          <a:p>
            <a:pPr lvl="0"/>
            <a:r>
              <a:rPr lang="zh-CN" altLang="zh-CN" dirty="0"/>
              <a:t>冬天不怕冷</a:t>
            </a:r>
            <a:endParaRPr lang="zh-CN" altLang="zh-CN" dirty="0"/>
          </a:p>
          <a:p>
            <a:pPr lvl="0"/>
            <a:r>
              <a:rPr lang="zh-CN" altLang="zh-CN" dirty="0"/>
              <a:t>冬天的保健</a:t>
            </a:r>
            <a:endParaRPr lang="zh-CN" altLang="zh-CN" dirty="0"/>
          </a:p>
          <a:p>
            <a:pPr lvl="0"/>
            <a:r>
              <a:rPr lang="zh-CN" altLang="zh-CN" dirty="0"/>
              <a:t>快快好起来</a:t>
            </a:r>
            <a:endParaRPr lang="zh-CN" altLang="zh-CN" dirty="0"/>
          </a:p>
          <a:p>
            <a:pPr lvl="0"/>
            <a:r>
              <a:rPr lang="zh-CN" altLang="zh-CN" dirty="0"/>
              <a:t>冬天里的温暖</a:t>
            </a:r>
            <a:endParaRPr lang="zh-CN" altLang="zh-CN" dirty="0"/>
          </a:p>
          <a:p>
            <a:pPr lvl="0"/>
            <a:r>
              <a:rPr lang="zh-CN" altLang="zh-CN" dirty="0"/>
              <a:t>理解季节变化对生活的影响，积极地度过冬天</a:t>
            </a:r>
            <a:endParaRPr lang="zh-CN" altLang="zh-CN" dirty="0"/>
          </a:p>
          <a:p>
            <a:pPr lvl="0"/>
            <a:r>
              <a:rPr lang="zh-CN" altLang="zh-CN" dirty="0"/>
              <a:t>了解冬季易发疾病的有关知识，积极预防和保健</a:t>
            </a:r>
            <a:endParaRPr lang="zh-CN" altLang="zh-CN" dirty="0"/>
          </a:p>
          <a:p>
            <a:pPr lvl="0"/>
            <a:endParaRPr lang="zh-CN" altLang="en-US" dirty="0"/>
          </a:p>
        </p:txBody>
      </p:sp>
      <p:sp>
        <p:nvSpPr>
          <p:cNvPr id="135171" name="灯片编号占位符 3"/>
          <p:cNvSpPr txBox="1">
            <a:spLocks noGrp="1"/>
          </p:cNvSpPr>
          <p:nvPr>
            <p:ph type="sldNum" sz="quarter"/>
          </p:nvPr>
        </p:nvSpPr>
        <p:spPr>
          <a:xfrm>
            <a:off x="3886200" y="8686800"/>
            <a:ext cx="2971800" cy="457200"/>
          </a:xfrm>
          <a:prstGeom prst="rect">
            <a:avLst/>
          </a:prstGeom>
          <a:noFill/>
          <a:ln w="9525">
            <a:noFill/>
          </a:ln>
        </p:spPr>
        <p:txBody>
          <a:bodyPr lIns="91440" tIns="45720" rIns="91440" bIns="45720" anchor="b"/>
          <a:lstStyle/>
          <a:p>
            <a:pPr lvl="0" indent="0" algn="r"/>
            <a:fld id="{9A0DB2DC-4C9A-4742-B13C-FB6460FD3503}" type="slidenum">
              <a:rPr lang="en-US" altLang="zh-CN" sz="1200" dirty="0">
                <a:latin typeface="Calibri" panose="020F0502020204030204" charset="0"/>
                <a:ea typeface="宋体" panose="02010600030101010101" pitchFamily="2" charset="-122"/>
              </a:rPr>
            </a:fld>
            <a:endParaRPr lang="en-US" altLang="zh-CN" sz="1200" dirty="0">
              <a:latin typeface="Calibri" panose="020F050202020403020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幻灯片图像占位符 1"/>
          <p:cNvSpPr>
            <a:spLocks noGrp="1" noRot="1" noChangeAspect="1"/>
          </p:cNvSpPr>
          <p:nvPr>
            <p:ph type="sldImg"/>
          </p:nvPr>
        </p:nvSpPr>
        <p:spPr/>
      </p:sp>
      <p:sp>
        <p:nvSpPr>
          <p:cNvPr id="37890" name="备注占位符 2"/>
          <p:cNvSpPr>
            <a:spLocks noGrp="1"/>
          </p:cNvSpPr>
          <p:nvPr>
            <p:ph type="body"/>
          </p:nvPr>
        </p:nvSpPr>
        <p:spPr/>
        <p:txBody>
          <a:bodyPr lIns="91440" tIns="45720" rIns="91440" bIns="45720" anchor="t"/>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sym typeface="+mn-ea"/>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sym typeface="+mn-ea"/>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幻灯片图像占位符 1"/>
          <p:cNvSpPr>
            <a:spLocks noGrp="1" noRot="1" noChangeAspect="1" noTextEdit="1"/>
          </p:cNvSpPr>
          <p:nvPr>
            <p:ph type="sldImg"/>
          </p:nvPr>
        </p:nvSpPr>
        <p:spPr/>
      </p:sp>
      <p:sp>
        <p:nvSpPr>
          <p:cNvPr id="137218" name="备注占位符 2"/>
          <p:cNvSpPr>
            <a:spLocks noGrp="1"/>
          </p:cNvSpPr>
          <p:nvPr>
            <p:ph type="body"/>
          </p:nvPr>
        </p:nvSpPr>
        <p:spPr/>
        <p:txBody>
          <a:bodyPr wrap="square" lIns="91440" tIns="45720" rIns="91440" bIns="45720" anchor="ctr"/>
          <a:lstStyle/>
          <a:p>
            <a:pPr lvl="0"/>
            <a:endParaRPr lang="zh-CN" altLang="en-US" dirty="0"/>
          </a:p>
        </p:txBody>
      </p:sp>
      <p:sp>
        <p:nvSpPr>
          <p:cNvPr id="137219" name="灯片编号占位符 3"/>
          <p:cNvSpPr txBox="1">
            <a:spLocks noGrp="1"/>
          </p:cNvSpPr>
          <p:nvPr>
            <p:ph type="sldNum" sz="quarter"/>
          </p:nvPr>
        </p:nvSpPr>
        <p:spPr>
          <a:xfrm>
            <a:off x="3886200" y="8686800"/>
            <a:ext cx="2971800" cy="457200"/>
          </a:xfrm>
          <a:prstGeom prst="rect">
            <a:avLst/>
          </a:prstGeom>
          <a:noFill/>
          <a:ln w="9525">
            <a:noFill/>
          </a:ln>
        </p:spPr>
        <p:txBody>
          <a:bodyPr lIns="91440" tIns="45720" rIns="91440" bIns="45720" anchor="b"/>
          <a:lstStyle/>
          <a:p>
            <a:pPr lvl="0" indent="0" algn="r"/>
            <a:fld id="{9A0DB2DC-4C9A-4742-B13C-FB6460FD3503}" type="slidenum">
              <a:rPr lang="en-US" altLang="zh-CN" sz="1200" dirty="0">
                <a:latin typeface="Calibri" panose="020F0502020204030204" charset="0"/>
                <a:ea typeface="宋体" panose="02010600030101010101" pitchFamily="2" charset="-122"/>
              </a:rPr>
            </a:fld>
            <a:endParaRPr lang="en-US" altLang="zh-CN" sz="1200" dirty="0">
              <a:latin typeface="Calibri" panose="020F0502020204030204" charset="0"/>
              <a:ea typeface="宋体" panose="02010600030101010101" pitchFamily="2" charset="-122"/>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幻灯片图像占位符 1"/>
          <p:cNvSpPr>
            <a:spLocks noGrp="1" noRot="1" noChangeAspect="1" noTextEdit="1"/>
          </p:cNvSpPr>
          <p:nvPr>
            <p:ph type="sldImg"/>
          </p:nvPr>
        </p:nvSpPr>
        <p:spPr/>
      </p:sp>
      <p:sp>
        <p:nvSpPr>
          <p:cNvPr id="139266" name="备注占位符 2"/>
          <p:cNvSpPr>
            <a:spLocks noGrp="1"/>
          </p:cNvSpPr>
          <p:nvPr>
            <p:ph type="body"/>
          </p:nvPr>
        </p:nvSpPr>
        <p:spPr>
          <a:xfrm>
            <a:off x="914400" y="4343400"/>
            <a:ext cx="5029200" cy="1812925"/>
          </a:xfrm>
        </p:spPr>
        <p:txBody>
          <a:bodyPr wrap="square" lIns="91440" tIns="45720" rIns="91440" bIns="45720" anchor="ctr"/>
          <a:lstStyle/>
          <a:p>
            <a:pPr lvl="0"/>
            <a:r>
              <a:rPr lang="en-US" altLang="zh-CN" dirty="0"/>
              <a:t>15.</a:t>
            </a:r>
            <a:r>
              <a:rPr lang="zh-CN" altLang="zh-CN" dirty="0"/>
              <a:t>快乐过新年</a:t>
            </a:r>
            <a:endParaRPr lang="zh-CN" altLang="zh-CN" dirty="0"/>
          </a:p>
          <a:p>
            <a:pPr lvl="0"/>
            <a:r>
              <a:rPr lang="zh-CN" altLang="zh-CN" dirty="0"/>
              <a:t>欢度元旦</a:t>
            </a:r>
            <a:endParaRPr lang="zh-CN" altLang="zh-CN" dirty="0"/>
          </a:p>
          <a:p>
            <a:pPr lvl="0"/>
            <a:r>
              <a:rPr lang="zh-CN" altLang="zh-CN" dirty="0"/>
              <a:t>元旦联欢会</a:t>
            </a:r>
            <a:endParaRPr lang="zh-CN" altLang="zh-CN" dirty="0"/>
          </a:p>
          <a:p>
            <a:pPr lvl="0"/>
            <a:r>
              <a:rPr lang="zh-CN" altLang="zh-CN" dirty="0"/>
              <a:t>过年啦</a:t>
            </a:r>
            <a:endParaRPr lang="zh-CN" altLang="zh-CN" dirty="0"/>
          </a:p>
          <a:p>
            <a:pPr lvl="0"/>
            <a:r>
              <a:rPr lang="zh-CN" altLang="zh-CN" dirty="0"/>
              <a:t>我家这样过新年</a:t>
            </a:r>
            <a:endParaRPr lang="zh-CN" altLang="zh-CN" dirty="0"/>
          </a:p>
          <a:p>
            <a:pPr lvl="0"/>
            <a:r>
              <a:rPr lang="zh-CN" altLang="zh-CN" dirty="0"/>
              <a:t>了解不同的新年习俗，懂得自己生活中的新年礼仪</a:t>
            </a:r>
            <a:endParaRPr lang="zh-CN" altLang="zh-CN" dirty="0"/>
          </a:p>
          <a:p>
            <a:pPr lvl="0"/>
            <a:r>
              <a:rPr lang="zh-CN" altLang="zh-CN" dirty="0"/>
              <a:t>会在成人帮助下开展活动</a:t>
            </a:r>
            <a:endParaRPr lang="zh-CN" altLang="zh-CN" dirty="0"/>
          </a:p>
          <a:p>
            <a:pPr lvl="0"/>
            <a:endParaRPr lang="zh-CN" altLang="en-US" dirty="0"/>
          </a:p>
        </p:txBody>
      </p:sp>
      <p:sp>
        <p:nvSpPr>
          <p:cNvPr id="139267" name="灯片编号占位符 3"/>
          <p:cNvSpPr txBox="1">
            <a:spLocks noGrp="1"/>
          </p:cNvSpPr>
          <p:nvPr>
            <p:ph type="sldNum" sz="quarter"/>
          </p:nvPr>
        </p:nvSpPr>
        <p:spPr>
          <a:xfrm>
            <a:off x="3886200" y="8686800"/>
            <a:ext cx="2971800" cy="457200"/>
          </a:xfrm>
          <a:prstGeom prst="rect">
            <a:avLst/>
          </a:prstGeom>
          <a:noFill/>
          <a:ln w="9525">
            <a:noFill/>
          </a:ln>
        </p:spPr>
        <p:txBody>
          <a:bodyPr lIns="91440" tIns="45720" rIns="91440" bIns="45720" anchor="b"/>
          <a:lstStyle/>
          <a:p>
            <a:pPr lvl="0" indent="0" algn="r"/>
            <a:fld id="{9A0DB2DC-4C9A-4742-B13C-FB6460FD3503}" type="slidenum">
              <a:rPr lang="en-US" altLang="zh-CN" sz="1200" dirty="0">
                <a:latin typeface="Calibri" panose="020F0502020204030204" charset="0"/>
                <a:ea typeface="宋体" panose="02010600030101010101" pitchFamily="2" charset="-122"/>
              </a:rPr>
            </a:fld>
            <a:endParaRPr lang="en-US" altLang="zh-CN" sz="1200" dirty="0">
              <a:latin typeface="Calibri" panose="020F0502020204030204" charset="0"/>
              <a:ea typeface="宋体" panose="02010600030101010101" pitchFamily="2" charset="-122"/>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幻灯片图像占位符 1"/>
          <p:cNvSpPr>
            <a:spLocks noGrp="1" noRot="1" noChangeAspect="1" noTextEdit="1"/>
          </p:cNvSpPr>
          <p:nvPr>
            <p:ph type="sldImg"/>
          </p:nvPr>
        </p:nvSpPr>
        <p:spPr/>
      </p:sp>
      <p:sp>
        <p:nvSpPr>
          <p:cNvPr id="141314" name="备注占位符 2"/>
          <p:cNvSpPr>
            <a:spLocks noGrp="1"/>
          </p:cNvSpPr>
          <p:nvPr>
            <p:ph type="body"/>
          </p:nvPr>
        </p:nvSpPr>
        <p:spPr/>
        <p:txBody>
          <a:bodyPr wrap="square" lIns="91440" tIns="45720" rIns="91440" bIns="45720" anchor="ctr"/>
          <a:lstStyle/>
          <a:p>
            <a:pPr lvl="0"/>
            <a:endParaRPr lang="zh-CN" altLang="en-US" dirty="0"/>
          </a:p>
        </p:txBody>
      </p:sp>
      <p:sp>
        <p:nvSpPr>
          <p:cNvPr id="141315" name="灯片编号占位符 3"/>
          <p:cNvSpPr txBox="1">
            <a:spLocks noGrp="1"/>
          </p:cNvSpPr>
          <p:nvPr>
            <p:ph type="sldNum" sz="quarter"/>
          </p:nvPr>
        </p:nvSpPr>
        <p:spPr>
          <a:xfrm>
            <a:off x="3886200" y="8686800"/>
            <a:ext cx="2971800" cy="457200"/>
          </a:xfrm>
          <a:prstGeom prst="rect">
            <a:avLst/>
          </a:prstGeom>
          <a:noFill/>
          <a:ln w="9525">
            <a:noFill/>
          </a:ln>
        </p:spPr>
        <p:txBody>
          <a:bodyPr lIns="91440" tIns="45720" rIns="91440" bIns="45720" anchor="b"/>
          <a:lstStyle/>
          <a:p>
            <a:pPr lvl="0" indent="0" algn="r"/>
            <a:fld id="{9A0DB2DC-4C9A-4742-B13C-FB6460FD3503}" type="slidenum">
              <a:rPr lang="en-US" altLang="zh-CN" sz="1200" dirty="0">
                <a:latin typeface="Calibri" panose="020F0502020204030204" charset="0"/>
                <a:ea typeface="宋体" panose="02010600030101010101" pitchFamily="2" charset="-122"/>
              </a:rPr>
            </a:fld>
            <a:endParaRPr lang="en-US" altLang="zh-CN" sz="1200" dirty="0">
              <a:latin typeface="Calibri" panose="020F0502020204030204" charset="0"/>
              <a:ea typeface="宋体" panose="02010600030101010101" pitchFamily="2" charset="-122"/>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幻灯片图像占位符 1"/>
          <p:cNvSpPr>
            <a:spLocks noGrp="1" noRot="1" noChangeAspect="1" noTextEdit="1"/>
          </p:cNvSpPr>
          <p:nvPr>
            <p:ph type="sldImg"/>
          </p:nvPr>
        </p:nvSpPr>
        <p:spPr/>
      </p:sp>
      <p:sp>
        <p:nvSpPr>
          <p:cNvPr id="143362" name="备注占位符 2"/>
          <p:cNvSpPr>
            <a:spLocks noGrp="1"/>
          </p:cNvSpPr>
          <p:nvPr>
            <p:ph type="body"/>
          </p:nvPr>
        </p:nvSpPr>
        <p:spPr/>
        <p:txBody>
          <a:bodyPr wrap="square" lIns="91440" tIns="45720" rIns="91440" bIns="45720" anchor="ctr"/>
          <a:lstStyle/>
          <a:p>
            <a:pPr lvl="0"/>
            <a:endParaRPr lang="zh-CN" altLang="en-US" dirty="0"/>
          </a:p>
        </p:txBody>
      </p:sp>
      <p:sp>
        <p:nvSpPr>
          <p:cNvPr id="143363" name="灯片编号占位符 3"/>
          <p:cNvSpPr txBox="1">
            <a:spLocks noGrp="1"/>
          </p:cNvSpPr>
          <p:nvPr>
            <p:ph type="sldNum" sz="quarter"/>
          </p:nvPr>
        </p:nvSpPr>
        <p:spPr>
          <a:xfrm>
            <a:off x="3886200" y="8686800"/>
            <a:ext cx="2971800" cy="457200"/>
          </a:xfrm>
          <a:prstGeom prst="rect">
            <a:avLst/>
          </a:prstGeom>
          <a:noFill/>
          <a:ln w="9525">
            <a:noFill/>
          </a:ln>
        </p:spPr>
        <p:txBody>
          <a:bodyPr lIns="91440" tIns="45720" rIns="91440" bIns="45720" anchor="b"/>
          <a:lstStyle/>
          <a:p>
            <a:pPr lvl="0" indent="0" algn="r"/>
            <a:fld id="{9A0DB2DC-4C9A-4742-B13C-FB6460FD3503}" type="slidenum">
              <a:rPr lang="en-US" altLang="zh-CN" sz="1200" dirty="0">
                <a:latin typeface="Calibri" panose="020F0502020204030204" charset="0"/>
                <a:ea typeface="宋体" panose="02010600030101010101" pitchFamily="2" charset="-122"/>
              </a:rPr>
            </a:fld>
            <a:endParaRPr lang="en-US" altLang="zh-CN" sz="1200" dirty="0">
              <a:latin typeface="Calibri" panose="020F0502020204030204" charset="0"/>
              <a:ea typeface="宋体" panose="02010600030101010101" pitchFamily="2" charset="-122"/>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幻灯片图像占位符 1"/>
          <p:cNvSpPr>
            <a:spLocks noGrp="1" noRot="1" noChangeAspect="1" noTextEdit="1"/>
          </p:cNvSpPr>
          <p:nvPr>
            <p:ph type="sldImg"/>
          </p:nvPr>
        </p:nvSpPr>
        <p:spPr/>
      </p:sp>
      <p:sp>
        <p:nvSpPr>
          <p:cNvPr id="145410" name="备注占位符 2"/>
          <p:cNvSpPr>
            <a:spLocks noGrp="1"/>
          </p:cNvSpPr>
          <p:nvPr>
            <p:ph type="body"/>
          </p:nvPr>
        </p:nvSpPr>
        <p:spPr>
          <a:xfrm>
            <a:off x="914400" y="4343400"/>
            <a:ext cx="5029200" cy="2028825"/>
          </a:xfrm>
        </p:spPr>
        <p:txBody>
          <a:bodyPr wrap="square" lIns="91440" tIns="45720" rIns="91440" bIns="45720" anchor="ctr"/>
          <a:lstStyle/>
          <a:p>
            <a:pPr lvl="0"/>
            <a:r>
              <a:rPr lang="en-US" altLang="zh-CN" dirty="0"/>
              <a:t>16.</a:t>
            </a:r>
            <a:r>
              <a:rPr lang="zh-CN" altLang="zh-CN" dirty="0"/>
              <a:t>新年的礼物</a:t>
            </a:r>
            <a:endParaRPr lang="zh-CN" altLang="zh-CN" dirty="0"/>
          </a:p>
          <a:p>
            <a:pPr lvl="0"/>
            <a:r>
              <a:rPr lang="zh-CN" altLang="zh-CN" dirty="0"/>
              <a:t>我又长大了</a:t>
            </a:r>
            <a:endParaRPr lang="zh-CN" altLang="zh-CN" dirty="0"/>
          </a:p>
          <a:p>
            <a:pPr lvl="0"/>
            <a:r>
              <a:rPr lang="zh-CN" altLang="zh-CN" dirty="0"/>
              <a:t>一分努力，一分收获</a:t>
            </a:r>
            <a:endParaRPr lang="zh-CN" altLang="zh-CN" dirty="0"/>
          </a:p>
          <a:p>
            <a:pPr lvl="0"/>
            <a:r>
              <a:rPr lang="zh-CN" altLang="zh-CN" dirty="0"/>
              <a:t>新年心意</a:t>
            </a:r>
            <a:endParaRPr lang="zh-CN" altLang="zh-CN" dirty="0"/>
          </a:p>
          <a:p>
            <a:pPr lvl="0"/>
            <a:r>
              <a:rPr lang="zh-CN" altLang="zh-CN" dirty="0"/>
              <a:t>明年会更好</a:t>
            </a:r>
            <a:endParaRPr lang="zh-CN" altLang="zh-CN" dirty="0"/>
          </a:p>
          <a:p>
            <a:pPr lvl="0"/>
            <a:r>
              <a:rPr lang="zh-CN" altLang="zh-CN" dirty="0"/>
              <a:t>能看到自己的成长和变化，并为此而高兴</a:t>
            </a:r>
            <a:endParaRPr lang="zh-CN" altLang="zh-CN" dirty="0"/>
          </a:p>
          <a:p>
            <a:pPr lvl="0"/>
            <a:r>
              <a:rPr lang="zh-CN" altLang="zh-CN" dirty="0"/>
              <a:t>能欣赏自己和别人的优点，并以此激励自己不断进步</a:t>
            </a:r>
            <a:endParaRPr lang="zh-CN" altLang="zh-CN" dirty="0"/>
          </a:p>
          <a:p>
            <a:pPr lvl="0"/>
            <a:r>
              <a:rPr lang="zh-CN" altLang="zh-CN" dirty="0"/>
              <a:t>总结一年的成长，送出新年祝福</a:t>
            </a:r>
            <a:endParaRPr lang="zh-CN" altLang="zh-CN" dirty="0"/>
          </a:p>
        </p:txBody>
      </p:sp>
      <p:sp>
        <p:nvSpPr>
          <p:cNvPr id="145411" name="灯片编号占位符 3"/>
          <p:cNvSpPr txBox="1">
            <a:spLocks noGrp="1"/>
          </p:cNvSpPr>
          <p:nvPr>
            <p:ph type="sldNum" sz="quarter"/>
          </p:nvPr>
        </p:nvSpPr>
        <p:spPr>
          <a:xfrm>
            <a:off x="3886200" y="8686800"/>
            <a:ext cx="2971800" cy="457200"/>
          </a:xfrm>
          <a:prstGeom prst="rect">
            <a:avLst/>
          </a:prstGeom>
          <a:noFill/>
          <a:ln w="9525">
            <a:noFill/>
          </a:ln>
        </p:spPr>
        <p:txBody>
          <a:bodyPr lIns="91440" tIns="45720" rIns="91440" bIns="45720" anchor="b"/>
          <a:lstStyle/>
          <a:p>
            <a:pPr lvl="0" indent="0" algn="r"/>
            <a:fld id="{9A0DB2DC-4C9A-4742-B13C-FB6460FD3503}" type="slidenum">
              <a:rPr lang="en-US" altLang="zh-CN" sz="1200" dirty="0">
                <a:latin typeface="Calibri" panose="020F0502020204030204" charset="0"/>
                <a:ea typeface="宋体" panose="02010600030101010101" pitchFamily="2" charset="-122"/>
              </a:rPr>
            </a:fld>
            <a:endParaRPr lang="en-US" altLang="zh-CN" sz="1200" dirty="0">
              <a:latin typeface="Calibri" panose="020F0502020204030204" charset="0"/>
              <a:ea typeface="宋体" panose="02010600030101010101" pitchFamily="2" charset="-122"/>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幻灯片图像占位符 1"/>
          <p:cNvSpPr>
            <a:spLocks noGrp="1" noRot="1" noChangeAspect="1"/>
          </p:cNvSpPr>
          <p:nvPr>
            <p:ph type="sldImg"/>
          </p:nvPr>
        </p:nvSpPr>
        <p:spPr/>
      </p:sp>
      <p:sp>
        <p:nvSpPr>
          <p:cNvPr id="148482" name="备注占位符 2"/>
          <p:cNvSpPr>
            <a:spLocks noGrp="1"/>
          </p:cNvSpPr>
          <p:nvPr>
            <p:ph type="body"/>
          </p:nvPr>
        </p:nvSpPr>
        <p:spPr/>
        <p:txBody>
          <a:bodyPr lIns="91440" tIns="45720" rIns="91440" bIns="45720" anchor="t"/>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sym typeface="+mn-ea"/>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sym typeface="+mn-ea"/>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幻灯片图像占位符 1"/>
          <p:cNvSpPr>
            <a:spLocks noGrp="1" noRot="1" noChangeAspect="1" noTextEdit="1"/>
          </p:cNvSpPr>
          <p:nvPr>
            <p:ph type="sldImg"/>
          </p:nvPr>
        </p:nvSpPr>
        <p:spPr/>
      </p:sp>
      <p:sp>
        <p:nvSpPr>
          <p:cNvPr id="153602" name="备注占位符 2"/>
          <p:cNvSpPr>
            <a:spLocks noGrp="1"/>
          </p:cNvSpPr>
          <p:nvPr>
            <p:ph type="body"/>
          </p:nvPr>
        </p:nvSpPr>
        <p:spPr>
          <a:xfrm>
            <a:off x="914400" y="4343400"/>
            <a:ext cx="5029200" cy="2605088"/>
          </a:xfrm>
        </p:spPr>
        <p:txBody>
          <a:bodyPr wrap="square" lIns="91440" tIns="45720" rIns="91440" bIns="45720" anchor="ctr"/>
          <a:lstStyle/>
          <a:p>
            <a:pPr lvl="0"/>
            <a:r>
              <a:rPr lang="en-US" altLang="zh-CN" dirty="0"/>
              <a:t>2.</a:t>
            </a:r>
            <a:r>
              <a:rPr lang="zh-CN" altLang="zh-CN" dirty="0"/>
              <a:t>拉拉手，</a:t>
            </a:r>
            <a:endParaRPr lang="zh-CN" altLang="zh-CN" dirty="0"/>
          </a:p>
          <a:p>
            <a:pPr lvl="0"/>
            <a:r>
              <a:rPr lang="zh-CN" altLang="zh-CN" dirty="0"/>
              <a:t>交朋友</a:t>
            </a:r>
            <a:endParaRPr lang="zh-CN" altLang="zh-CN" dirty="0"/>
          </a:p>
          <a:p>
            <a:pPr lvl="0"/>
            <a:r>
              <a:rPr lang="zh-CN" altLang="zh-CN" dirty="0"/>
              <a:t>我的好伙伴</a:t>
            </a:r>
            <a:endParaRPr lang="zh-CN" altLang="zh-CN" dirty="0"/>
          </a:p>
          <a:p>
            <a:pPr lvl="0"/>
            <a:r>
              <a:rPr lang="zh-CN" altLang="zh-CN" dirty="0"/>
              <a:t>“网”到一个新朋友</a:t>
            </a:r>
            <a:endParaRPr lang="zh-CN" altLang="zh-CN" dirty="0"/>
          </a:p>
          <a:p>
            <a:pPr lvl="0"/>
            <a:r>
              <a:rPr lang="zh-CN" altLang="zh-CN" dirty="0"/>
              <a:t>好友大搜索</a:t>
            </a:r>
            <a:endParaRPr lang="zh-CN" altLang="zh-CN" dirty="0"/>
          </a:p>
          <a:p>
            <a:pPr lvl="0"/>
            <a:r>
              <a:rPr lang="zh-CN" altLang="zh-CN" dirty="0"/>
              <a:t>认识你真好</a:t>
            </a:r>
            <a:endParaRPr lang="zh-CN" altLang="zh-CN" dirty="0"/>
          </a:p>
          <a:p>
            <a:pPr lvl="0"/>
            <a:r>
              <a:rPr lang="zh-CN" altLang="zh-CN" dirty="0"/>
              <a:t>认识了解新同学</a:t>
            </a:r>
            <a:endParaRPr lang="zh-CN" altLang="zh-CN" dirty="0"/>
          </a:p>
          <a:p>
            <a:pPr lvl="0"/>
            <a:r>
              <a:rPr lang="zh-CN" altLang="zh-CN" dirty="0"/>
              <a:t>结交新朋友</a:t>
            </a:r>
            <a:endParaRPr lang="zh-CN" altLang="zh-CN" dirty="0"/>
          </a:p>
          <a:p>
            <a:pPr lvl="0"/>
            <a:r>
              <a:rPr lang="zh-CN" altLang="zh-CN" dirty="0"/>
              <a:t>能够进行简单的自我介绍</a:t>
            </a:r>
            <a:endParaRPr lang="zh-CN" altLang="zh-CN" dirty="0"/>
          </a:p>
          <a:p>
            <a:pPr lvl="0"/>
            <a:endParaRPr lang="zh-CN" altLang="en-US" dirty="0"/>
          </a:p>
        </p:txBody>
      </p:sp>
      <p:sp>
        <p:nvSpPr>
          <p:cNvPr id="153603" name="灯片编号占位符 3"/>
          <p:cNvSpPr txBox="1">
            <a:spLocks noGrp="1"/>
          </p:cNvSpPr>
          <p:nvPr>
            <p:ph type="sldNum" sz="quarter"/>
          </p:nvPr>
        </p:nvSpPr>
        <p:spPr>
          <a:xfrm>
            <a:off x="3886200" y="8686800"/>
            <a:ext cx="2971800" cy="457200"/>
          </a:xfrm>
          <a:prstGeom prst="rect">
            <a:avLst/>
          </a:prstGeom>
          <a:noFill/>
          <a:ln w="9525">
            <a:noFill/>
          </a:ln>
        </p:spPr>
        <p:txBody>
          <a:bodyPr lIns="91440" tIns="45720" rIns="91440" bIns="45720" anchor="b"/>
          <a:lstStyle/>
          <a:p>
            <a:pPr lvl="0" indent="0" algn="r"/>
            <a:fld id="{9A0DB2DC-4C9A-4742-B13C-FB6460FD3503}" type="slidenum">
              <a:rPr lang="en-US" altLang="zh-CN" sz="1200" dirty="0">
                <a:latin typeface="Calibri" panose="020F0502020204030204" charset="0"/>
                <a:ea typeface="宋体" panose="02010600030101010101" pitchFamily="2" charset="-122"/>
              </a:rPr>
            </a:fld>
            <a:endParaRPr lang="en-US" altLang="zh-CN" sz="1200" dirty="0">
              <a:latin typeface="Calibri" panose="020F0502020204030204" charset="0"/>
              <a:ea typeface="宋体" panose="02010600030101010101" pitchFamily="2" charset="-122"/>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幻灯片图像占位符 1"/>
          <p:cNvSpPr>
            <a:spLocks noGrp="1" noRot="1" noChangeAspect="1"/>
          </p:cNvSpPr>
          <p:nvPr>
            <p:ph type="sldImg"/>
          </p:nvPr>
        </p:nvSpPr>
        <p:spPr/>
      </p:sp>
      <p:sp>
        <p:nvSpPr>
          <p:cNvPr id="156674" name="备注占位符 2"/>
          <p:cNvSpPr>
            <a:spLocks noGrp="1"/>
          </p:cNvSpPr>
          <p:nvPr>
            <p:ph type="body"/>
          </p:nvPr>
        </p:nvSpPr>
        <p:spPr/>
        <p:txBody>
          <a:bodyPr lIns="91440" tIns="45720" rIns="91440" bIns="45720" anchor="t"/>
          <a:lstStyle/>
          <a:p>
            <a:pPr lvl="0"/>
            <a:endParaRPr lang="zh-CN" altLang="en-US"/>
          </a:p>
        </p:txBody>
      </p:sp>
      <p:sp>
        <p:nvSpPr>
          <p:cNvPr id="156675" name="灯片编号占位符 3"/>
          <p:cNvSpPr>
            <a:spLocks noGrp="1"/>
          </p:cNvSpPr>
          <p:nvPr>
            <p:ph type="sldNum" sz="quarter"/>
          </p:nvPr>
        </p:nvSpPr>
        <p:spPr>
          <a:xfrm>
            <a:off x="4024313" y="9720263"/>
            <a:ext cx="3078162" cy="514350"/>
          </a:xfrm>
          <a:prstGeom prst="rect">
            <a:avLst/>
          </a:prstGeom>
          <a:noFill/>
          <a:ln w="9525">
            <a:noFill/>
          </a:ln>
        </p:spPr>
        <p:txBody>
          <a:bodyPr lIns="91440" tIns="45720" rIns="91440" bIns="45720" anchor="b"/>
          <a:lstStyle/>
          <a:p>
            <a:pPr lvl="0" indent="0" algn="r"/>
            <a:fld id="{9A0DB2DC-4C9A-4742-B13C-FB6460FD3503}" type="slidenum">
              <a:rPr lang="zh-CN" altLang="en-US" sz="1200">
                <a:latin typeface="Arial" panose="020B0604020202020204" pitchFamily="34" charset="0"/>
                <a:ea typeface="黑体" panose="02010609060101010101" charset="-122"/>
              </a:rPr>
            </a:fld>
            <a:endParaRPr lang="zh-CN" altLang="en-US" sz="1200">
              <a:latin typeface="Arial" panose="020B0604020202020204" pitchFamily="34" charset="0"/>
              <a:ea typeface="黑体" panose="02010609060101010101"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幻灯片图像占位符 1"/>
          <p:cNvSpPr>
            <a:spLocks noGrp="1" noRot="1" noChangeAspect="1"/>
          </p:cNvSpPr>
          <p:nvPr>
            <p:ph type="sldImg"/>
          </p:nvPr>
        </p:nvSpPr>
        <p:spPr/>
      </p:sp>
      <p:sp>
        <p:nvSpPr>
          <p:cNvPr id="39938" name="备注占位符 2"/>
          <p:cNvSpPr>
            <a:spLocks noGrp="1"/>
          </p:cNvSpPr>
          <p:nvPr>
            <p:ph type="body"/>
          </p:nvPr>
        </p:nvSpPr>
        <p:spPr/>
        <p:txBody>
          <a:bodyPr lIns="91440" tIns="45720" rIns="91440" bIns="45720" anchor="t"/>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sym typeface="+mn-ea"/>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sym typeface="+mn-e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幻灯片图像占位符 1"/>
          <p:cNvSpPr>
            <a:spLocks noGrp="1" noRot="1" noChangeAspect="1" noTextEdit="1"/>
          </p:cNvSpPr>
          <p:nvPr>
            <p:ph type="sldImg"/>
          </p:nvPr>
        </p:nvSpPr>
        <p:spPr/>
      </p:sp>
      <p:sp>
        <p:nvSpPr>
          <p:cNvPr id="43010" name="备注占位符 2"/>
          <p:cNvSpPr>
            <a:spLocks noGrp="1"/>
          </p:cNvSpPr>
          <p:nvPr>
            <p:ph type="body"/>
          </p:nvPr>
        </p:nvSpPr>
        <p:spPr/>
        <p:txBody>
          <a:bodyPr wrap="square" lIns="91440" tIns="45720" rIns="91440" bIns="45720" anchor="ctr"/>
          <a:lstStyle/>
          <a:p>
            <a:pPr lvl="0"/>
            <a:r>
              <a:rPr lang="zh-CN" altLang="zh-CN" dirty="0"/>
              <a:t>循着孩子生活变化的叙事顺序，本册设计了</a:t>
            </a:r>
            <a:r>
              <a:rPr lang="en-US" altLang="zh-CN" dirty="0"/>
              <a:t>“</a:t>
            </a:r>
            <a:r>
              <a:rPr lang="zh-CN" altLang="zh-CN" dirty="0"/>
              <a:t>我去上学啦</a:t>
            </a:r>
            <a:r>
              <a:rPr lang="en-US" altLang="zh-CN" dirty="0"/>
              <a:t>”</a:t>
            </a:r>
            <a:r>
              <a:rPr lang="zh-CN" altLang="zh-CN" dirty="0"/>
              <a:t>、</a:t>
            </a:r>
            <a:r>
              <a:rPr lang="en-US" altLang="zh-CN" dirty="0"/>
              <a:t>“</a:t>
            </a:r>
            <a:r>
              <a:rPr lang="zh-CN" altLang="zh-CN" dirty="0"/>
              <a:t>这里不一样</a:t>
            </a:r>
            <a:r>
              <a:rPr lang="en-US" altLang="zh-CN" dirty="0"/>
              <a:t>”</a:t>
            </a:r>
            <a:r>
              <a:rPr lang="zh-CN" altLang="zh-CN" dirty="0"/>
              <a:t>、</a:t>
            </a:r>
            <a:r>
              <a:rPr lang="en-US" altLang="zh-CN" dirty="0"/>
              <a:t>“</a:t>
            </a:r>
            <a:r>
              <a:rPr lang="zh-CN" altLang="zh-CN" dirty="0"/>
              <a:t>放学回到家</a:t>
            </a:r>
            <a:r>
              <a:rPr lang="en-US" altLang="zh-CN" dirty="0"/>
              <a:t>”</a:t>
            </a:r>
            <a:r>
              <a:rPr lang="zh-CN" altLang="zh-CN" dirty="0"/>
              <a:t>、</a:t>
            </a:r>
            <a:r>
              <a:rPr lang="en-US" altLang="zh-CN" dirty="0"/>
              <a:t>“</a:t>
            </a:r>
            <a:r>
              <a:rPr lang="zh-CN" altLang="zh-CN" dirty="0"/>
              <a:t>天气变冷了</a:t>
            </a:r>
            <a:r>
              <a:rPr lang="en-US" altLang="zh-CN" dirty="0"/>
              <a:t>”</a:t>
            </a:r>
            <a:r>
              <a:rPr lang="zh-CN" altLang="zh-CN" dirty="0"/>
              <a:t>四个单元。</a:t>
            </a:r>
            <a:endParaRPr lang="zh-CN" altLang="zh-CN" dirty="0"/>
          </a:p>
          <a:p>
            <a:pPr lvl="0"/>
            <a:endParaRPr lang="zh-CN" altLang="en-US" dirty="0"/>
          </a:p>
        </p:txBody>
      </p:sp>
      <p:sp>
        <p:nvSpPr>
          <p:cNvPr id="43011" name="灯片编号占位符 3"/>
          <p:cNvSpPr txBox="1">
            <a:spLocks noGrp="1"/>
          </p:cNvSpPr>
          <p:nvPr>
            <p:ph type="sldNum" sz="quarter"/>
          </p:nvPr>
        </p:nvSpPr>
        <p:spPr>
          <a:xfrm>
            <a:off x="3886200" y="8686800"/>
            <a:ext cx="2971800" cy="457200"/>
          </a:xfrm>
          <a:prstGeom prst="rect">
            <a:avLst/>
          </a:prstGeom>
          <a:noFill/>
          <a:ln w="9525">
            <a:noFill/>
          </a:ln>
        </p:spPr>
        <p:txBody>
          <a:bodyPr lIns="91440" tIns="45720" rIns="91440" bIns="45720" anchor="b"/>
          <a:lstStyle/>
          <a:p>
            <a:pPr lvl="0" indent="0" algn="r"/>
            <a:fld id="{9A0DB2DC-4C9A-4742-B13C-FB6460FD3503}" type="slidenum">
              <a:rPr lang="en-US" altLang="zh-CN" sz="1200" dirty="0">
                <a:latin typeface="Calibri" panose="020F0502020204030204" charset="0"/>
                <a:ea typeface="宋体" panose="02010600030101010101" pitchFamily="2" charset="-122"/>
              </a:rPr>
            </a:fld>
            <a:endParaRPr lang="en-US" altLang="zh-CN" sz="1200" dirty="0">
              <a:latin typeface="Calibri" panose="020F0502020204030204" charset="0"/>
              <a:ea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幻灯片图像占位符 1"/>
          <p:cNvSpPr>
            <a:spLocks noGrp="1" noRot="1" noChangeAspect="1" noTextEdit="1"/>
          </p:cNvSpPr>
          <p:nvPr>
            <p:ph type="sldImg"/>
          </p:nvPr>
        </p:nvSpPr>
        <p:spPr/>
      </p:sp>
      <p:sp>
        <p:nvSpPr>
          <p:cNvPr id="45058" name="备注占位符 2"/>
          <p:cNvSpPr>
            <a:spLocks noGrp="1"/>
          </p:cNvSpPr>
          <p:nvPr>
            <p:ph type="body"/>
          </p:nvPr>
        </p:nvSpPr>
        <p:spPr/>
        <p:txBody>
          <a:bodyPr wrap="square" lIns="91440" tIns="45720" rIns="91440" bIns="45720" anchor="ctr"/>
          <a:lstStyle/>
          <a:p>
            <a:pPr lvl="0"/>
            <a:endParaRPr lang="zh-CN" altLang="en-US" dirty="0"/>
          </a:p>
        </p:txBody>
      </p:sp>
      <p:sp>
        <p:nvSpPr>
          <p:cNvPr id="45059" name="灯片编号占位符 3"/>
          <p:cNvSpPr txBox="1">
            <a:spLocks noGrp="1"/>
          </p:cNvSpPr>
          <p:nvPr>
            <p:ph type="sldNum" sz="quarter"/>
          </p:nvPr>
        </p:nvSpPr>
        <p:spPr>
          <a:xfrm>
            <a:off x="3886200" y="8686800"/>
            <a:ext cx="2971800" cy="457200"/>
          </a:xfrm>
          <a:prstGeom prst="rect">
            <a:avLst/>
          </a:prstGeom>
          <a:noFill/>
          <a:ln w="9525">
            <a:noFill/>
          </a:ln>
        </p:spPr>
        <p:txBody>
          <a:bodyPr lIns="91440" tIns="45720" rIns="91440" bIns="45720" anchor="b"/>
          <a:lstStyle/>
          <a:p>
            <a:pPr lvl="0" indent="0" algn="r"/>
            <a:fld id="{9A0DB2DC-4C9A-4742-B13C-FB6460FD3503}" type="slidenum">
              <a:rPr lang="en-US" altLang="zh-CN" sz="1200" dirty="0">
                <a:latin typeface="Calibri" panose="020F0502020204030204" charset="0"/>
                <a:ea typeface="宋体" panose="02010600030101010101" pitchFamily="2" charset="-122"/>
              </a:rPr>
            </a:fld>
            <a:endParaRPr lang="en-US" altLang="zh-CN" sz="1200" dirty="0">
              <a:latin typeface="Calibri" panose="020F0502020204030204" charset="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幻灯片图像占位符 1"/>
          <p:cNvSpPr>
            <a:spLocks noGrp="1" noRot="1" noChangeAspect="1" noTextEdit="1"/>
          </p:cNvSpPr>
          <p:nvPr>
            <p:ph type="sldImg"/>
          </p:nvPr>
        </p:nvSpPr>
        <p:spPr/>
      </p:sp>
      <p:sp>
        <p:nvSpPr>
          <p:cNvPr id="56322" name="备注占位符 2"/>
          <p:cNvSpPr>
            <a:spLocks noGrp="1"/>
          </p:cNvSpPr>
          <p:nvPr>
            <p:ph type="body"/>
          </p:nvPr>
        </p:nvSpPr>
        <p:spPr>
          <a:xfrm>
            <a:off x="914400" y="4343400"/>
            <a:ext cx="5029200" cy="2100263"/>
          </a:xfrm>
        </p:spPr>
        <p:txBody>
          <a:bodyPr wrap="square" lIns="91440" tIns="45720" rIns="91440" bIns="45720" anchor="ctr"/>
          <a:lstStyle/>
          <a:p>
            <a:pPr lvl="0"/>
            <a:r>
              <a:rPr lang="zh-CN" altLang="zh-CN" dirty="0"/>
              <a:t>第一单元</a:t>
            </a:r>
            <a:r>
              <a:rPr lang="en-US" altLang="zh-CN" dirty="0"/>
              <a:t>“</a:t>
            </a:r>
            <a:r>
              <a:rPr lang="zh-CN" altLang="zh-CN" dirty="0"/>
              <a:t>我是小学生啦</a:t>
            </a:r>
            <a:r>
              <a:rPr lang="en-US" altLang="zh-CN" dirty="0"/>
              <a:t>”</a:t>
            </a:r>
            <a:r>
              <a:rPr lang="zh-CN" altLang="zh-CN" dirty="0"/>
              <a:t>主要针对学生学校生活开始这一重大事件，引导学生以积极的心态适应学校生活这一新的生活形式，这里的空间逻辑是从家庭到学校，隐含着孩子身份的重大转变，包括对自己角色的认同与适应（开学第一天），对集体生活中的新人物的认识与交往：与自己朝夕相处的新伙伴的认识、交往（拉拉手，交朋友），与学校老师及其他园工认识与交往（我认识您了）；对从家庭到学校这一自己将走过六年的充满关爱、也会有潜在的安全问题的路程的熟悉与适应（上学路上）这样的顺序安排，既符合学生从家到学校的生活叙事逻辑，也符合学生首先关注人的认知心理。</a:t>
            </a:r>
            <a:endParaRPr lang="zh-CN" altLang="zh-CN" dirty="0"/>
          </a:p>
          <a:p>
            <a:pPr lvl="0"/>
            <a:endParaRPr lang="zh-CN" altLang="en-US" dirty="0"/>
          </a:p>
        </p:txBody>
      </p:sp>
      <p:sp>
        <p:nvSpPr>
          <p:cNvPr id="56323" name="灯片编号占位符 3"/>
          <p:cNvSpPr txBox="1">
            <a:spLocks noGrp="1"/>
          </p:cNvSpPr>
          <p:nvPr>
            <p:ph type="sldNum" sz="quarter"/>
          </p:nvPr>
        </p:nvSpPr>
        <p:spPr>
          <a:xfrm>
            <a:off x="3886200" y="8686800"/>
            <a:ext cx="2971800" cy="457200"/>
          </a:xfrm>
          <a:prstGeom prst="rect">
            <a:avLst/>
          </a:prstGeom>
          <a:noFill/>
          <a:ln w="9525">
            <a:noFill/>
          </a:ln>
        </p:spPr>
        <p:txBody>
          <a:bodyPr lIns="91440" tIns="45720" rIns="91440" bIns="45720" anchor="b"/>
          <a:lstStyle/>
          <a:p>
            <a:pPr lvl="0" indent="0" algn="r"/>
            <a:fld id="{9A0DB2DC-4C9A-4742-B13C-FB6460FD3503}" type="slidenum">
              <a:rPr lang="en-US" altLang="zh-CN" sz="1200" dirty="0">
                <a:latin typeface="Calibri" panose="020F0502020204030204" charset="0"/>
                <a:ea typeface="宋体" panose="02010600030101010101" pitchFamily="2" charset="-122"/>
              </a:rPr>
            </a:fld>
            <a:endParaRPr lang="en-US" altLang="zh-CN" sz="1200" dirty="0">
              <a:latin typeface="Calibri" panose="020F0502020204030204" charset="0"/>
              <a:ea typeface="宋体"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幻灯片图像占位符 1"/>
          <p:cNvSpPr>
            <a:spLocks noGrp="1" noRot="1" noChangeAspect="1" noTextEdit="1"/>
          </p:cNvSpPr>
          <p:nvPr>
            <p:ph type="sldImg"/>
          </p:nvPr>
        </p:nvSpPr>
        <p:spPr/>
      </p:sp>
      <p:sp>
        <p:nvSpPr>
          <p:cNvPr id="62466" name="备注占位符 2"/>
          <p:cNvSpPr>
            <a:spLocks noGrp="1"/>
          </p:cNvSpPr>
          <p:nvPr>
            <p:ph type="body"/>
          </p:nvPr>
        </p:nvSpPr>
        <p:spPr>
          <a:xfrm>
            <a:off x="914400" y="4343400"/>
            <a:ext cx="5029200" cy="2028825"/>
          </a:xfrm>
        </p:spPr>
        <p:txBody>
          <a:bodyPr wrap="square" lIns="91440" tIns="45720" rIns="91440" bIns="45720" anchor="ctr"/>
          <a:lstStyle/>
          <a:p>
            <a:pPr lvl="0"/>
            <a:r>
              <a:rPr lang="en-US" altLang="zh-CN" dirty="0"/>
              <a:t>1.</a:t>
            </a:r>
            <a:r>
              <a:rPr lang="zh-CN" altLang="zh-CN" dirty="0"/>
              <a:t>开学第一天</a:t>
            </a:r>
            <a:endParaRPr lang="zh-CN" altLang="zh-CN" dirty="0"/>
          </a:p>
          <a:p>
            <a:pPr lvl="0"/>
            <a:r>
              <a:rPr lang="zh-CN" altLang="zh-CN" dirty="0"/>
              <a:t>开开心心上学去</a:t>
            </a:r>
            <a:endParaRPr lang="zh-CN" altLang="zh-CN" dirty="0"/>
          </a:p>
          <a:p>
            <a:pPr lvl="0"/>
            <a:r>
              <a:rPr lang="zh-CN" altLang="zh-CN" dirty="0"/>
              <a:t>发新书啦</a:t>
            </a:r>
            <a:endParaRPr lang="zh-CN" altLang="zh-CN" dirty="0"/>
          </a:p>
          <a:p>
            <a:pPr lvl="0"/>
            <a:r>
              <a:rPr lang="zh-CN" altLang="zh-CN" dirty="0"/>
              <a:t>引导学生认识到新的生活开始了</a:t>
            </a:r>
            <a:endParaRPr lang="zh-CN" altLang="zh-CN" dirty="0"/>
          </a:p>
          <a:p>
            <a:pPr lvl="0"/>
            <a:r>
              <a:rPr lang="zh-CN" altLang="zh-CN" dirty="0"/>
              <a:t>帮助克服紧张等不良情绪</a:t>
            </a:r>
            <a:endParaRPr lang="zh-CN" altLang="zh-CN" dirty="0"/>
          </a:p>
          <a:p>
            <a:pPr lvl="0"/>
            <a:r>
              <a:rPr lang="zh-CN" altLang="zh-CN" dirty="0"/>
              <a:t>爱上学，爱护学习用品</a:t>
            </a:r>
            <a:endParaRPr lang="zh-CN" altLang="zh-CN" dirty="0"/>
          </a:p>
          <a:p>
            <a:pPr lvl="0"/>
            <a:r>
              <a:rPr lang="zh-CN" altLang="zh-CN" dirty="0"/>
              <a:t>珍惜学习生活</a:t>
            </a:r>
            <a:endParaRPr lang="zh-CN" altLang="zh-CN" dirty="0"/>
          </a:p>
          <a:p>
            <a:pPr lvl="0"/>
            <a:endParaRPr lang="zh-CN" altLang="en-US" dirty="0"/>
          </a:p>
        </p:txBody>
      </p:sp>
      <p:sp>
        <p:nvSpPr>
          <p:cNvPr id="62467" name="灯片编号占位符 3"/>
          <p:cNvSpPr txBox="1">
            <a:spLocks noGrp="1"/>
          </p:cNvSpPr>
          <p:nvPr>
            <p:ph type="sldNum" sz="quarter"/>
          </p:nvPr>
        </p:nvSpPr>
        <p:spPr>
          <a:xfrm>
            <a:off x="3886200" y="8686800"/>
            <a:ext cx="2971800" cy="457200"/>
          </a:xfrm>
          <a:prstGeom prst="rect">
            <a:avLst/>
          </a:prstGeom>
          <a:noFill/>
          <a:ln w="9525">
            <a:noFill/>
          </a:ln>
        </p:spPr>
        <p:txBody>
          <a:bodyPr lIns="91440" tIns="45720" rIns="91440" bIns="45720" anchor="b"/>
          <a:lstStyle/>
          <a:p>
            <a:pPr lvl="0" indent="0" algn="r"/>
            <a:fld id="{9A0DB2DC-4C9A-4742-B13C-FB6460FD3503}" type="slidenum">
              <a:rPr lang="en-US" altLang="zh-CN" sz="1200" dirty="0">
                <a:latin typeface="Calibri" panose="020F0502020204030204" charset="0"/>
                <a:ea typeface="宋体" panose="02010600030101010101" pitchFamily="2" charset="-122"/>
              </a:rPr>
            </a:fld>
            <a:endParaRPr lang="en-US" altLang="zh-CN" sz="1200" dirty="0">
              <a:latin typeface="Calibri" panose="020F050202020403020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tags" Target="../tags/tag11.xml"/><Relationship Id="rId7" Type="http://schemas.openxmlformats.org/officeDocument/2006/relationships/tags" Target="../tags/tag10.xml"/><Relationship Id="rId6" Type="http://schemas.openxmlformats.org/officeDocument/2006/relationships/tags" Target="../tags/tag9.xml"/><Relationship Id="rId5" Type="http://schemas.openxmlformats.org/officeDocument/2006/relationships/tags" Target="../tags/tag8.xml"/><Relationship Id="rId42" Type="http://schemas.openxmlformats.org/officeDocument/2006/relationships/tags" Target="../tags/tag45.xml"/><Relationship Id="rId41" Type="http://schemas.openxmlformats.org/officeDocument/2006/relationships/tags" Target="../tags/tag44.xml"/><Relationship Id="rId40" Type="http://schemas.openxmlformats.org/officeDocument/2006/relationships/tags" Target="../tags/tag43.xml"/><Relationship Id="rId4" Type="http://schemas.openxmlformats.org/officeDocument/2006/relationships/tags" Target="../tags/tag7.xml"/><Relationship Id="rId39" Type="http://schemas.openxmlformats.org/officeDocument/2006/relationships/tags" Target="../tags/tag42.xml"/><Relationship Id="rId38" Type="http://schemas.openxmlformats.org/officeDocument/2006/relationships/tags" Target="../tags/tag41.xml"/><Relationship Id="rId37" Type="http://schemas.openxmlformats.org/officeDocument/2006/relationships/tags" Target="../tags/tag40.xml"/><Relationship Id="rId36" Type="http://schemas.openxmlformats.org/officeDocument/2006/relationships/tags" Target="../tags/tag39.xml"/><Relationship Id="rId35" Type="http://schemas.openxmlformats.org/officeDocument/2006/relationships/tags" Target="../tags/tag38.xml"/><Relationship Id="rId34" Type="http://schemas.openxmlformats.org/officeDocument/2006/relationships/tags" Target="../tags/tag37.xml"/><Relationship Id="rId33" Type="http://schemas.openxmlformats.org/officeDocument/2006/relationships/tags" Target="../tags/tag36.xml"/><Relationship Id="rId32" Type="http://schemas.openxmlformats.org/officeDocument/2006/relationships/tags" Target="../tags/tag35.xml"/><Relationship Id="rId31" Type="http://schemas.openxmlformats.org/officeDocument/2006/relationships/tags" Target="../tags/tag34.xml"/><Relationship Id="rId30" Type="http://schemas.openxmlformats.org/officeDocument/2006/relationships/tags" Target="../tags/tag33.xml"/><Relationship Id="rId3" Type="http://schemas.openxmlformats.org/officeDocument/2006/relationships/tags" Target="../tags/tag6.xml"/><Relationship Id="rId29" Type="http://schemas.openxmlformats.org/officeDocument/2006/relationships/tags" Target="../tags/tag32.xml"/><Relationship Id="rId28" Type="http://schemas.openxmlformats.org/officeDocument/2006/relationships/tags" Target="../tags/tag31.xml"/><Relationship Id="rId27" Type="http://schemas.openxmlformats.org/officeDocument/2006/relationships/tags" Target="../tags/tag30.xml"/><Relationship Id="rId26" Type="http://schemas.openxmlformats.org/officeDocument/2006/relationships/tags" Target="../tags/tag29.xml"/><Relationship Id="rId25" Type="http://schemas.openxmlformats.org/officeDocument/2006/relationships/tags" Target="../tags/tag28.xml"/><Relationship Id="rId24" Type="http://schemas.openxmlformats.org/officeDocument/2006/relationships/tags" Target="../tags/tag27.xml"/><Relationship Id="rId23" Type="http://schemas.openxmlformats.org/officeDocument/2006/relationships/tags" Target="../tags/tag26.xml"/><Relationship Id="rId22" Type="http://schemas.openxmlformats.org/officeDocument/2006/relationships/tags" Target="../tags/tag25.xml"/><Relationship Id="rId21" Type="http://schemas.openxmlformats.org/officeDocument/2006/relationships/tags" Target="../tags/tag24.xml"/><Relationship Id="rId20" Type="http://schemas.openxmlformats.org/officeDocument/2006/relationships/tags" Target="../tags/tag23.xml"/><Relationship Id="rId2" Type="http://schemas.openxmlformats.org/officeDocument/2006/relationships/image" Target="../media/image6.jpeg"/><Relationship Id="rId19" Type="http://schemas.openxmlformats.org/officeDocument/2006/relationships/tags" Target="../tags/tag22.xml"/><Relationship Id="rId18" Type="http://schemas.openxmlformats.org/officeDocument/2006/relationships/tags" Target="../tags/tag21.xml"/><Relationship Id="rId17" Type="http://schemas.openxmlformats.org/officeDocument/2006/relationships/tags" Target="../tags/tag20.xml"/><Relationship Id="rId16" Type="http://schemas.openxmlformats.org/officeDocument/2006/relationships/tags" Target="../tags/tag19.xml"/><Relationship Id="rId15" Type="http://schemas.openxmlformats.org/officeDocument/2006/relationships/tags" Target="../tags/tag18.xml"/><Relationship Id="rId14" Type="http://schemas.openxmlformats.org/officeDocument/2006/relationships/tags" Target="../tags/tag17.xml"/><Relationship Id="rId13" Type="http://schemas.openxmlformats.org/officeDocument/2006/relationships/tags" Target="../tags/tag16.xml"/><Relationship Id="rId12" Type="http://schemas.openxmlformats.org/officeDocument/2006/relationships/tags" Target="../tags/tag15.xml"/><Relationship Id="rId11" Type="http://schemas.openxmlformats.org/officeDocument/2006/relationships/tags" Target="../tags/tag14.xml"/><Relationship Id="rId10" Type="http://schemas.openxmlformats.org/officeDocument/2006/relationships/tags" Target="../tags/tag13.xml"/><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0">
          <a:blip r:embed="rId2" cstate="print"/>
          <a:stretch>
            <a:fillRect/>
          </a:stretch>
        </a:blipFill>
        <a:effectLst/>
      </p:bgPr>
    </p:bg>
    <p:spTree>
      <p:nvGrpSpPr>
        <p:cNvPr id="1" name=""/>
        <p:cNvGrpSpPr/>
        <p:nvPr/>
      </p:nvGrpSpPr>
      <p:grpSpPr>
        <a:xfrm>
          <a:off x="0" y="0"/>
          <a:ext cx="0" cy="0"/>
          <a:chOff x="0" y="0"/>
          <a:chExt cx="0" cy="0"/>
        </a:xfrm>
      </p:grpSpPr>
      <p:pic>
        <p:nvPicPr>
          <p:cNvPr id="6147" name="图片 6"/>
          <p:cNvPicPr>
            <a:picLocks noChangeAspect="1"/>
          </p:cNvPicPr>
          <p:nvPr/>
        </p:nvPicPr>
        <p:blipFill>
          <a:blip r:embed="rId3" cstate="print"/>
          <a:srcRect l="23058" t="15501" r="6117" b="22166"/>
          <a:stretch>
            <a:fillRect/>
          </a:stretch>
        </p:blipFill>
        <p:spPr>
          <a:xfrm>
            <a:off x="1809750" y="363538"/>
            <a:ext cx="8572500" cy="6129337"/>
          </a:xfrm>
          <a:prstGeom prst="rect">
            <a:avLst/>
          </a:prstGeom>
          <a:noFill/>
          <a:ln w="9525">
            <a:noFill/>
          </a:ln>
        </p:spPr>
      </p:pic>
      <p:cxnSp>
        <p:nvCxnSpPr>
          <p:cNvPr id="8" name="直接连接符 7"/>
          <p:cNvCxnSpPr/>
          <p:nvPr/>
        </p:nvCxnSpPr>
        <p:spPr>
          <a:xfrm>
            <a:off x="4049713" y="3784600"/>
            <a:ext cx="424815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4046538" y="4151313"/>
            <a:ext cx="4249738"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6150" name="文本框 9"/>
          <p:cNvSpPr txBox="1"/>
          <p:nvPr/>
        </p:nvSpPr>
        <p:spPr>
          <a:xfrm>
            <a:off x="4918075" y="2044700"/>
            <a:ext cx="2386013" cy="1112838"/>
          </a:xfrm>
          <a:prstGeom prst="rect">
            <a:avLst/>
          </a:prstGeom>
          <a:noFill/>
          <a:ln w="9525">
            <a:noFill/>
          </a:ln>
        </p:spPr>
        <p:txBody>
          <a:bodyPr wrap="square" anchor="b"/>
          <a:lstStyle/>
          <a:p>
            <a:pPr lvl="0" indent="0" algn="dist">
              <a:lnSpc>
                <a:spcPct val="90000"/>
              </a:lnSpc>
            </a:pPr>
            <a:r>
              <a:rPr lang="en-US" altLang="zh-CN" sz="7200" dirty="0">
                <a:solidFill>
                  <a:schemeClr val="bg1"/>
                </a:solidFill>
                <a:latin typeface="黑体" panose="02010609060101010101" charset="-122"/>
                <a:ea typeface="黑体" panose="02010609060101010101" charset="-122"/>
              </a:rPr>
              <a:t>2017</a:t>
            </a:r>
            <a:endParaRPr lang="zh-CN" altLang="en-US" sz="7200" dirty="0">
              <a:solidFill>
                <a:schemeClr val="bg1"/>
              </a:solidFill>
              <a:latin typeface="黑体" panose="02010609060101010101" charset="-122"/>
              <a:ea typeface="黑体" panose="02010609060101010101" charset="-122"/>
            </a:endParaRPr>
          </a:p>
        </p:txBody>
      </p:sp>
      <p:sp>
        <p:nvSpPr>
          <p:cNvPr id="2" name="标题 1"/>
          <p:cNvSpPr>
            <a:spLocks noGrp="1"/>
          </p:cNvSpPr>
          <p:nvPr>
            <p:ph type="ctrTitle" hasCustomPrompt="1"/>
          </p:nvPr>
        </p:nvSpPr>
        <p:spPr>
          <a:xfrm>
            <a:off x="4038599" y="3174368"/>
            <a:ext cx="4256965" cy="594511"/>
          </a:xfrm>
        </p:spPr>
        <p:txBody>
          <a:bodyPr anchor="b">
            <a:normAutofit/>
          </a:bodyPr>
          <a:lstStyle>
            <a:lvl1pPr algn="ctr">
              <a:defRPr sz="2800">
                <a:solidFill>
                  <a:schemeClr val="bg1"/>
                </a:solidFill>
              </a:defRPr>
            </a:lvl1pPr>
          </a:lstStyle>
          <a:p>
            <a:pPr fontAlgn="auto"/>
            <a:r>
              <a:rPr lang="zh-CN" altLang="en-US" strike="noStrike" noProof="1"/>
              <a:t>编辑标题</a:t>
            </a:r>
            <a:endParaRPr lang="zh-CN" altLang="en-US" strike="noStrike" noProof="1"/>
          </a:p>
        </p:txBody>
      </p:sp>
      <p:sp>
        <p:nvSpPr>
          <p:cNvPr id="3" name="副标题 2"/>
          <p:cNvSpPr>
            <a:spLocks noGrp="1"/>
          </p:cNvSpPr>
          <p:nvPr>
            <p:ph type="subTitle" idx="1"/>
          </p:nvPr>
        </p:nvSpPr>
        <p:spPr>
          <a:xfrm>
            <a:off x="4038599" y="3797894"/>
            <a:ext cx="4256965" cy="353187"/>
          </a:xfrm>
        </p:spPr>
        <p:txBody>
          <a:bodyPr>
            <a:noAutofit/>
          </a:bodyPr>
          <a:lstStyle>
            <a:lvl1pPr marL="0" indent="0" algn="dist">
              <a:buNone/>
              <a:defRPr sz="20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a:xfrm>
            <a:off x="838200" y="6356350"/>
            <a:ext cx="2743200" cy="365125"/>
          </a:xfrm>
          <a:prstGeom prst="rect">
            <a:avLst/>
          </a:prstGeom>
        </p:spPr>
        <p:txBody>
          <a:bodyPr vert="horz" lIns="91440" tIns="45720" rIns="91440" bIns="45720" rtlCol="0" anchor="ctr">
            <a:normAutofit/>
          </a:bodyPr>
          <a:lstStyle/>
          <a:p>
            <a:pPr fontAlgn="auto"/>
            <a:fld id="{58F93B44-B8FA-48EB-A9B5-3B8A677D4B45}"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a:xfrm>
            <a:off x="4038600" y="6356350"/>
            <a:ext cx="4114800" cy="365125"/>
          </a:xfrm>
          <a:prstGeom prst="rect">
            <a:avLst/>
          </a:prstGeom>
        </p:spPr>
        <p:txBody>
          <a:bodyPr vert="horz" lIns="91440" tIns="45720" rIns="91440" bIns="45720" rtlCol="0" anchor="ctr">
            <a:normAutofit/>
          </a:bodyPr>
          <a:lstStyle/>
          <a:p>
            <a:pPr fontAlgn="auto"/>
            <a:endParaRPr lang="zh-CN" altLang="en-US" strike="noStrike" noProof="1"/>
          </a:p>
        </p:txBody>
      </p:sp>
      <p:sp>
        <p:nvSpPr>
          <p:cNvPr id="6" name="灯片编号占位符 5"/>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p>
            <a:pPr fontAlgn="auto"/>
            <a:fld id="{9BDC4098-1BFA-4A29-9FC6-A1FD22A6C0FA}"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blipFill rotWithShape="0">
          <a:blip r:embed="rId2" cstate="print"/>
          <a:stretch>
            <a:fillRect/>
          </a:stretch>
        </a:blipFill>
        <a:effectLst/>
      </p:bgPr>
    </p:bg>
    <p:spTree>
      <p:nvGrpSpPr>
        <p:cNvPr id="1" name=""/>
        <p:cNvGrpSpPr/>
        <p:nvPr/>
      </p:nvGrpSpPr>
      <p:grpSpPr>
        <a:xfrm>
          <a:off x="0" y="0"/>
          <a:ext cx="0" cy="0"/>
          <a:chOff x="0" y="0"/>
          <a:chExt cx="0" cy="0"/>
        </a:xfrm>
      </p:grpSpPr>
      <p:pic>
        <p:nvPicPr>
          <p:cNvPr id="12291" name="图片 5"/>
          <p:cNvPicPr>
            <a:picLocks noChangeAspect="1"/>
          </p:cNvPicPr>
          <p:nvPr/>
        </p:nvPicPr>
        <p:blipFill>
          <a:blip r:embed="rId3" cstate="print"/>
          <a:srcRect l="3960" r="78981" b="78677"/>
          <a:stretch>
            <a:fillRect/>
          </a:stretch>
        </p:blipFill>
        <p:spPr>
          <a:xfrm>
            <a:off x="0" y="-141287"/>
            <a:ext cx="2041525" cy="1906587"/>
          </a:xfrm>
          <a:prstGeom prst="rect">
            <a:avLst/>
          </a:prstGeom>
          <a:noFill/>
          <a:ln w="9525">
            <a:noFill/>
          </a:ln>
        </p:spPr>
      </p:pic>
      <p:pic>
        <p:nvPicPr>
          <p:cNvPr id="12292" name="图片 7"/>
          <p:cNvPicPr>
            <a:picLocks noChangeAspect="1"/>
          </p:cNvPicPr>
          <p:nvPr/>
        </p:nvPicPr>
        <p:blipFill>
          <a:blip r:embed="rId3" cstate="print"/>
          <a:srcRect l="81110" t="57976" r="4103" b="12149"/>
          <a:stretch>
            <a:fillRect/>
          </a:stretch>
        </p:blipFill>
        <p:spPr>
          <a:xfrm>
            <a:off x="10826750" y="4799013"/>
            <a:ext cx="1365250" cy="2058987"/>
          </a:xfrm>
          <a:prstGeom prst="rect">
            <a:avLst/>
          </a:prstGeom>
          <a:noFill/>
          <a:ln w="9525">
            <a:noFill/>
          </a:ln>
        </p:spPr>
      </p:pic>
      <p:sp>
        <p:nvSpPr>
          <p:cNvPr id="7" name="内容占位符 6"/>
          <p:cNvSpPr>
            <a:spLocks noGrp="1"/>
          </p:cNvSpPr>
          <p:nvPr>
            <p:ph sz="quarter" idx="13"/>
          </p:nvPr>
        </p:nvSpPr>
        <p:spPr>
          <a:xfrm>
            <a:off x="838200" y="1140542"/>
            <a:ext cx="10515600" cy="5079283"/>
          </a:xfr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3" name="日期占位符 2"/>
          <p:cNvSpPr>
            <a:spLocks noGrp="1"/>
          </p:cNvSpPr>
          <p:nvPr>
            <p:ph type="dt" sz="half" idx="10"/>
          </p:nvPr>
        </p:nvSpPr>
        <p:spPr>
          <a:xfrm>
            <a:off x="838200" y="6356350"/>
            <a:ext cx="2743200" cy="365125"/>
          </a:xfrm>
          <a:prstGeom prst="rect">
            <a:avLst/>
          </a:prstGeom>
        </p:spPr>
        <p:txBody>
          <a:bodyPr vert="horz" lIns="91440" tIns="45720" rIns="91440" bIns="45720" rtlCol="0" anchor="ctr">
            <a:normAutofit/>
          </a:bodyPr>
          <a:lstStyle/>
          <a:p>
            <a:pPr fontAlgn="auto"/>
            <a:fld id="{58F93B44-B8FA-48EB-A9B5-3B8A677D4B45}" type="datetimeFigureOut">
              <a:rPr lang="zh-CN" altLang="en-US" strike="noStrike" noProof="1" smtClean="0">
                <a:latin typeface="+mn-lt"/>
                <a:ea typeface="+mn-ea"/>
                <a:cs typeface="+mn-cs"/>
              </a:rPr>
            </a:fld>
            <a:endParaRPr lang="zh-CN" altLang="en-US" strike="noStrike" noProof="1"/>
          </a:p>
        </p:txBody>
      </p:sp>
      <p:sp>
        <p:nvSpPr>
          <p:cNvPr id="4" name="页脚占位符 3"/>
          <p:cNvSpPr>
            <a:spLocks noGrp="1"/>
          </p:cNvSpPr>
          <p:nvPr>
            <p:ph type="ftr" sz="quarter" idx="11"/>
          </p:nvPr>
        </p:nvSpPr>
        <p:spPr>
          <a:xfrm>
            <a:off x="4038600" y="6356350"/>
            <a:ext cx="4114800" cy="365125"/>
          </a:xfrm>
          <a:prstGeom prst="rect">
            <a:avLst/>
          </a:prstGeom>
        </p:spPr>
        <p:txBody>
          <a:bodyPr vert="horz" lIns="91440" tIns="45720" rIns="91440" bIns="45720" rtlCol="0" anchor="ctr">
            <a:normAutofit/>
          </a:bodyPr>
          <a:lstStyle/>
          <a:p>
            <a:pPr fontAlgn="auto"/>
            <a:endParaRPr lang="zh-CN" altLang="en-US" strike="noStrike" noProof="1"/>
          </a:p>
        </p:txBody>
      </p:sp>
      <p:sp>
        <p:nvSpPr>
          <p:cNvPr id="5" name="灯片编号占位符 4"/>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p>
            <a:pPr fontAlgn="auto"/>
            <a:fld id="{9BDC4098-1BFA-4A29-9FC6-A1FD22A6C0FA}"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fontAlgn="auto" hangingPunct="1"/>
            <a:fld id="{9A0DB2DC-4C9A-4742-B13C-FB6460FD3503}" type="slidenum">
              <a:rPr lang="en-US" altLang="zh-CN" strike="noStrike" noProof="1" dirty="0">
                <a:latin typeface="Times New Roman" panose="02020603050405020304" pitchFamily="18" charset="0"/>
                <a:ea typeface="+mn-ea"/>
                <a:cs typeface="+mn-cs"/>
              </a:rPr>
            </a:fld>
            <a:endParaRPr lang="en-US" altLang="zh-CN" strike="noStrike" noProof="1">
              <a:latin typeface="Times New Roman" panose="02020603050405020304" pitchFamily="18"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fontAlgn="auto" hangingPunct="1"/>
            <a:fld id="{9A0DB2DC-4C9A-4742-B13C-FB6460FD3503}" type="slidenum">
              <a:rPr lang="en-US" altLang="zh-CN" strike="noStrike" noProof="1" dirty="0">
                <a:latin typeface="Times New Roman" panose="02020603050405020304" pitchFamily="18" charset="0"/>
                <a:ea typeface="+mn-ea"/>
                <a:cs typeface="+mn-cs"/>
              </a:rPr>
            </a:fld>
            <a:endParaRPr lang="en-US" altLang="zh-CN" strike="noStrike" noProof="1">
              <a:latin typeface="Times New Roman" panose="02020603050405020304" pitchFamily="18"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0"/>
            <a:ext cx="103632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fontAlgn="auto" hangingPunct="1"/>
            <a:fld id="{9A0DB2DC-4C9A-4742-B13C-FB6460FD3503}" type="slidenum">
              <a:rPr lang="en-US" altLang="zh-CN" strike="noStrike" noProof="1" dirty="0">
                <a:latin typeface="Times New Roman" panose="02020603050405020304" pitchFamily="18" charset="0"/>
                <a:ea typeface="+mn-ea"/>
                <a:cs typeface="+mn-cs"/>
              </a:rPr>
            </a:fld>
            <a:endParaRPr lang="en-US" altLang="zh-CN" strike="noStrike" noProof="1">
              <a:latin typeface="Times New Roman" panose="02020603050405020304" pitchFamily="18"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914400" y="19050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197600" y="19050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fontAlgn="auto" hangingPunct="1"/>
            <a:fld id="{9A0DB2DC-4C9A-4742-B13C-FB6460FD3503}" type="slidenum">
              <a:rPr lang="en-US" altLang="zh-CN" strike="noStrike" noProof="1" dirty="0">
                <a:latin typeface="Times New Roman" panose="02020603050405020304" pitchFamily="18" charset="0"/>
                <a:ea typeface="+mn-ea"/>
                <a:cs typeface="+mn-cs"/>
              </a:rPr>
            </a:fld>
            <a:endParaRPr lang="en-US" altLang="zh-CN" strike="noStrike" noProof="1">
              <a:latin typeface="Times New Roman" panose="02020603050405020304" pitchFamily="18"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fontAlgn="auto" hangingPunct="1"/>
            <a:fld id="{9A0DB2DC-4C9A-4742-B13C-FB6460FD3503}" type="slidenum">
              <a:rPr lang="en-US" altLang="zh-CN" strike="noStrike" noProof="1" dirty="0">
                <a:latin typeface="Times New Roman" panose="02020603050405020304" pitchFamily="18" charset="0"/>
                <a:ea typeface="+mn-ea"/>
                <a:cs typeface="+mn-cs"/>
              </a:rPr>
            </a:fld>
            <a:endParaRPr lang="en-US" altLang="zh-CN" strike="noStrike" noProof="1">
              <a:latin typeface="Times New Roman" panose="02020603050405020304" pitchFamily="18"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fontAlgn="auto" hangingPunct="1"/>
            <a:fld id="{9A0DB2DC-4C9A-4742-B13C-FB6460FD3503}" type="slidenum">
              <a:rPr lang="en-US" altLang="zh-CN" strike="noStrike" noProof="1" dirty="0">
                <a:latin typeface="Times New Roman" panose="02020603050405020304" pitchFamily="18" charset="0"/>
                <a:ea typeface="+mn-ea"/>
                <a:cs typeface="+mn-cs"/>
              </a:rPr>
            </a:fld>
            <a:endParaRPr lang="en-US" altLang="zh-CN" strike="noStrike" noProof="1">
              <a:latin typeface="Times New Roman" panose="02020603050405020304" pitchFamily="18"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fontAlgn="auto" hangingPunct="1"/>
            <a:fld id="{9A0DB2DC-4C9A-4742-B13C-FB6460FD3503}" type="slidenum">
              <a:rPr lang="en-US" altLang="zh-CN" strike="noStrike" noProof="1" dirty="0">
                <a:latin typeface="Times New Roman" panose="02020603050405020304" pitchFamily="18" charset="0"/>
                <a:ea typeface="+mn-ea"/>
                <a:cs typeface="+mn-cs"/>
              </a:rPr>
            </a:fld>
            <a:endParaRPr lang="en-US" altLang="zh-CN" strike="noStrike" noProof="1">
              <a:latin typeface="Times New Roman" panose="02020603050405020304" pitchFamily="18"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084" cy="1162050"/>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4766733" y="27305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09600" y="143510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fontAlgn="auto" hangingPunct="1"/>
            <a:fld id="{9A0DB2DC-4C9A-4742-B13C-FB6460FD3503}" type="slidenum">
              <a:rPr lang="en-US" altLang="zh-CN" strike="noStrike" noProof="1" dirty="0">
                <a:latin typeface="Times New Roman" panose="02020603050405020304" pitchFamily="18" charset="0"/>
                <a:ea typeface="+mn-ea"/>
                <a:cs typeface="+mn-cs"/>
              </a:rPr>
            </a:fld>
            <a:endParaRPr lang="en-US" altLang="zh-CN" strike="noStrike" noProof="1">
              <a:latin typeface="Times New Roman" panose="02020603050405020304" pitchFamily="18"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2389717" y="612775"/>
            <a:ext cx="7315200" cy="4114800"/>
          </a:xfrm>
        </p:spPr>
        <p:txBody>
          <a:bodyPr vert="horz" wrap="square" lIns="92075" tIns="46038" rIns="92075" bIns="46038"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anose="05000000000000000000" pitchFamily="2" charset="2"/>
              <a:buNone/>
              <a:defRPr/>
            </a:pPr>
            <a:endParaRPr kumimoji="0" lang="zh-CN" altLang="en-US" sz="3200" b="1"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fontAlgn="auto" hangingPunct="1"/>
            <a:fld id="{9A0DB2DC-4C9A-4742-B13C-FB6460FD3503}" type="slidenum">
              <a:rPr lang="en-US" altLang="zh-CN" strike="noStrike" noProof="1" dirty="0">
                <a:latin typeface="Times New Roman" panose="02020603050405020304" pitchFamily="18" charset="0"/>
                <a:ea typeface="+mn-ea"/>
                <a:cs typeface="+mn-cs"/>
              </a:rPr>
            </a:fld>
            <a:endParaRPr lang="en-US" altLang="zh-CN" strike="noStrike" noProof="1">
              <a:latin typeface="Times New Roman" panose="02020603050405020304" pitchFamily="18"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rotWithShape="0">
          <a:blip r:embed="rId2" cstate="print"/>
          <a:stretch>
            <a:fillRect/>
          </a:stretch>
        </a:blipFill>
        <a:effectLst/>
      </p:bgPr>
    </p:bg>
    <p:spTree>
      <p:nvGrpSpPr>
        <p:cNvPr id="1" name=""/>
        <p:cNvGrpSpPr/>
        <p:nvPr/>
      </p:nvGrpSpPr>
      <p:grpSpPr>
        <a:xfrm>
          <a:off x="0" y="0"/>
          <a:ext cx="0" cy="0"/>
          <a:chOff x="0" y="0"/>
          <a:chExt cx="0" cy="0"/>
        </a:xfrm>
      </p:grpSpPr>
      <p:pic>
        <p:nvPicPr>
          <p:cNvPr id="7171" name="图片 6"/>
          <p:cNvPicPr>
            <a:picLocks noChangeAspect="1"/>
          </p:cNvPicPr>
          <p:nvPr/>
        </p:nvPicPr>
        <p:blipFill>
          <a:blip r:embed="rId3" cstate="print"/>
          <a:srcRect l="3960" r="78981" b="78677"/>
          <a:stretch>
            <a:fillRect/>
          </a:stretch>
        </p:blipFill>
        <p:spPr>
          <a:xfrm>
            <a:off x="0" y="-141287"/>
            <a:ext cx="2041525" cy="1906587"/>
          </a:xfrm>
          <a:prstGeom prst="rect">
            <a:avLst/>
          </a:prstGeom>
          <a:noFill/>
          <a:ln w="9525">
            <a:noFill/>
          </a:ln>
        </p:spPr>
      </p:pic>
      <p:pic>
        <p:nvPicPr>
          <p:cNvPr id="7172" name="图片 7"/>
          <p:cNvPicPr>
            <a:picLocks noChangeAspect="1"/>
          </p:cNvPicPr>
          <p:nvPr/>
        </p:nvPicPr>
        <p:blipFill>
          <a:blip r:embed="rId3" cstate="print"/>
          <a:srcRect l="81110" t="57976" r="4103" b="12149"/>
          <a:stretch>
            <a:fillRect/>
          </a:stretch>
        </p:blipFill>
        <p:spPr>
          <a:xfrm>
            <a:off x="10826750" y="4799013"/>
            <a:ext cx="1365250" cy="2058987"/>
          </a:xfrm>
          <a:prstGeom prst="rect">
            <a:avLst/>
          </a:prstGeom>
          <a:noFill/>
          <a:ln w="9525">
            <a:noFill/>
          </a:ln>
        </p:spPr>
      </p:pic>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nvPr>
        </p:nvSpPr>
        <p:spPr>
          <a:xfrm>
            <a:off x="838200" y="6356350"/>
            <a:ext cx="2743200" cy="365125"/>
          </a:xfrm>
          <a:prstGeom prst="rect">
            <a:avLst/>
          </a:prstGeom>
        </p:spPr>
        <p:txBody>
          <a:bodyPr vert="horz" lIns="91440" tIns="45720" rIns="91440" bIns="45720" rtlCol="0" anchor="ctr">
            <a:normAutofit/>
          </a:bodyPr>
          <a:lstStyle/>
          <a:p>
            <a:pPr fontAlgn="auto"/>
            <a:fld id="{58F93B44-B8FA-48EB-A9B5-3B8A677D4B45}"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a:xfrm>
            <a:off x="4038600" y="6356350"/>
            <a:ext cx="4114800" cy="365125"/>
          </a:xfrm>
          <a:prstGeom prst="rect">
            <a:avLst/>
          </a:prstGeom>
        </p:spPr>
        <p:txBody>
          <a:bodyPr vert="horz" lIns="91440" tIns="45720" rIns="91440" bIns="45720" rtlCol="0" anchor="ctr">
            <a:normAutofit/>
          </a:bodyPr>
          <a:lstStyle/>
          <a:p>
            <a:pPr fontAlgn="auto"/>
            <a:endParaRPr lang="zh-CN" altLang="en-US" strike="noStrike" noProof="1"/>
          </a:p>
        </p:txBody>
      </p:sp>
      <p:sp>
        <p:nvSpPr>
          <p:cNvPr id="6" name="灯片编号占位符 5"/>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p>
            <a:pPr fontAlgn="auto"/>
            <a:fld id="{9BDC4098-1BFA-4A29-9FC6-A1FD22A6C0FA}"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fontAlgn="auto" hangingPunct="1"/>
            <a:fld id="{9A0DB2DC-4C9A-4742-B13C-FB6460FD3503}" type="slidenum">
              <a:rPr lang="en-US" altLang="zh-CN" strike="noStrike" noProof="1" dirty="0">
                <a:latin typeface="Times New Roman" panose="02020603050405020304" pitchFamily="18" charset="0"/>
                <a:ea typeface="+mn-ea"/>
                <a:cs typeface="+mn-cs"/>
              </a:rPr>
            </a:fld>
            <a:endParaRPr lang="en-US" altLang="zh-CN" strike="noStrike" noProof="1">
              <a:latin typeface="Times New Roman" panose="02020603050405020304" pitchFamily="18"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686800" y="228600"/>
            <a:ext cx="2590800" cy="57912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914400" y="228600"/>
            <a:ext cx="7569200" cy="57912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fontAlgn="auto" hangingPunct="1"/>
            <a:fld id="{9A0DB2DC-4C9A-4742-B13C-FB6460FD3503}" type="slidenum">
              <a:rPr lang="en-US" altLang="zh-CN" strike="noStrike" noProof="1" dirty="0">
                <a:latin typeface="Times New Roman" panose="02020603050405020304" pitchFamily="18" charset="0"/>
                <a:ea typeface="+mn-ea"/>
                <a:cs typeface="+mn-cs"/>
              </a:rPr>
            </a:fld>
            <a:endParaRPr lang="en-US" altLang="zh-CN" strike="noStrike" noProof="1">
              <a:latin typeface="Times New Roman" panose="02020603050405020304" pitchFamily="18"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914400" y="228600"/>
            <a:ext cx="10363200" cy="1143000"/>
          </a:xfrm>
        </p:spPr>
        <p:txBody>
          <a:bodyPr/>
          <a:lstStyle/>
          <a:p>
            <a:pPr fontAlgn="base"/>
            <a:r>
              <a:rPr lang="zh-CN" altLang="en-US" strike="noStrike" noProof="1" smtClean="0"/>
              <a:t>单击此处编辑母版标题样式</a:t>
            </a:r>
            <a:endParaRPr lang="zh-CN" altLang="en-US" strike="noStrike" noProof="1"/>
          </a:p>
        </p:txBody>
      </p:sp>
      <p:sp>
        <p:nvSpPr>
          <p:cNvPr id="3" name="表格占位符 2"/>
          <p:cNvSpPr>
            <a:spLocks noGrp="1"/>
          </p:cNvSpPr>
          <p:nvPr>
            <p:ph type="tbl" idx="1"/>
          </p:nvPr>
        </p:nvSpPr>
        <p:spPr>
          <a:xfrm>
            <a:off x="914400" y="1905000"/>
            <a:ext cx="10363200" cy="4114800"/>
          </a:xfrm>
        </p:spPr>
        <p:txBody>
          <a:bodyPr vert="horz" wrap="square" lIns="92075" tIns="46038" rIns="92075" bIns="46038" numCol="1" anchor="t" anchorCtr="0" compatLnSpc="1"/>
          <a:lstStyle/>
          <a:p>
            <a:pPr marL="342900" marR="0" lvl="0" indent="-342900" algn="l" defTabSz="914400" rtl="0" eaLnBrk="0" fontAlgn="base" latinLnBrk="0" hangingPunct="0">
              <a:lnSpc>
                <a:spcPct val="100000"/>
              </a:lnSpc>
              <a:spcBef>
                <a:spcPct val="20000"/>
              </a:spcBef>
              <a:spcAft>
                <a:spcPct val="0"/>
              </a:spcAft>
              <a:buClr>
                <a:schemeClr val="accent2"/>
              </a:buClr>
              <a:buSzPct val="80000"/>
              <a:buFont typeface="Wingdings" panose="05000000000000000000" pitchFamily="2" charset="2"/>
              <a:buChar char="l"/>
              <a:defRPr/>
            </a:pPr>
            <a:endParaRPr kumimoji="0" lang="zh-CN" altLang="en-US" sz="2800" b="1" i="0" u="none" strike="noStrike" kern="0" cap="none" spc="0" normalizeH="0" baseline="0" noProof="0" smtClean="0">
              <a:ln>
                <a:noFill/>
              </a:ln>
              <a:solidFill>
                <a:schemeClr val="tx1"/>
              </a:solidFill>
              <a:effectLst/>
              <a:uLnTx/>
              <a:uFillTx/>
              <a:latin typeface="+mn-lt"/>
              <a:ea typeface="+mn-ea"/>
              <a:cs typeface="+mn-cs"/>
            </a:endParaRP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fontAlgn="auto" hangingPunct="1"/>
            <a:fld id="{9A0DB2DC-4C9A-4742-B13C-FB6460FD3503}" type="slidenum">
              <a:rPr lang="en-US" altLang="zh-CN" strike="noStrike" noProof="1" dirty="0">
                <a:latin typeface="Times New Roman" panose="02020603050405020304" pitchFamily="18" charset="0"/>
                <a:ea typeface="+mn-ea"/>
                <a:cs typeface="+mn-cs"/>
              </a:rPr>
            </a:fld>
            <a:endParaRPr lang="en-US" altLang="zh-CN" strike="noStrike" noProof="1">
              <a:latin typeface="Times New Roman" panose="02020603050405020304" pitchFamily="18"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封面/目录">
    <p:bg>
      <p:bgPr>
        <a:solidFill>
          <a:schemeClr val="bg1"/>
        </a:solidFill>
        <a:effectLst/>
      </p:bgPr>
    </p:bg>
    <p:spTree>
      <p:nvGrpSpPr>
        <p:cNvPr id="1" name=""/>
        <p:cNvGrpSpPr/>
        <p:nvPr/>
      </p:nvGrpSpPr>
      <p:grpSpPr>
        <a:xfrm>
          <a:off x="0" y="0"/>
          <a:ext cx="0" cy="0"/>
          <a:chOff x="0" y="0"/>
          <a:chExt cx="0" cy="0"/>
        </a:xfrm>
      </p:grpSpPr>
      <p:pic>
        <p:nvPicPr>
          <p:cNvPr id="13326" name="Picture 4" descr="F:\0PPT素材\背景及图片\白麻子.jpg"/>
          <p:cNvPicPr>
            <a:picLocks noChangeAspect="1"/>
          </p:cNvPicPr>
          <p:nvPr userDrawn="1"/>
        </p:nvPicPr>
        <p:blipFill>
          <a:blip r:embed="rId2" cstate="print"/>
          <a:srcRect r="23479"/>
          <a:stretch>
            <a:fillRect/>
          </a:stretch>
        </p:blipFill>
        <p:spPr>
          <a:xfrm>
            <a:off x="0" y="0"/>
            <a:ext cx="12192000" cy="6858000"/>
          </a:xfrm>
          <a:prstGeom prst="rect">
            <a:avLst/>
          </a:prstGeom>
          <a:noFill/>
          <a:ln w="9525" cap="flat" cmpd="sng">
            <a:solidFill>
              <a:srgbClr val="1F497D"/>
            </a:solidFill>
            <a:prstDash val="solid"/>
            <a:round/>
            <a:headEnd type="none" w="med" len="med"/>
            <a:tailEnd type="none" w="med" len="med"/>
          </a:ln>
        </p:spPr>
      </p:pic>
      <p:sp>
        <p:nvSpPr>
          <p:cNvPr id="2" name="日期占位符 1"/>
          <p:cNvSpPr>
            <a:spLocks noGrp="1"/>
          </p:cNvSpPr>
          <p:nvPr>
            <p:ph type="dt" sz="half" idx="10"/>
          </p:nvPr>
        </p:nvSpPr>
        <p:spPr>
          <a:xfrm>
            <a:off x="2946400" y="6400800"/>
            <a:ext cx="2540000" cy="457200"/>
          </a:xfrm>
          <a:prstGeom prst="rect">
            <a:avLst/>
          </a:prstGeom>
          <a:noFill/>
          <a:ln w="9525">
            <a:noFill/>
            <a:miter lim="800000"/>
          </a:ln>
        </p:spPr>
        <p:txBody>
          <a:bodyPr vert="horz" wrap="none" lIns="92075" tIns="46038" rIns="92075" bIns="46038" numCol="1" anchor="ctr"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3" name="页脚占位符 2"/>
          <p:cNvSpPr>
            <a:spLocks noGrp="1"/>
          </p:cNvSpPr>
          <p:nvPr>
            <p:ph type="ftr" sz="quarter" idx="11"/>
          </p:nvPr>
        </p:nvSpPr>
        <p:spPr>
          <a:xfrm>
            <a:off x="5588000" y="6400800"/>
            <a:ext cx="3860800" cy="457200"/>
          </a:xfrm>
          <a:prstGeom prst="rect">
            <a:avLst/>
          </a:prstGeom>
          <a:noFill/>
          <a:ln w="9525">
            <a:noFill/>
            <a:miter lim="800000"/>
          </a:ln>
        </p:spPr>
        <p:txBody>
          <a:bodyPr vert="horz" wrap="none" lIns="92075" tIns="46038" rIns="92075" bIns="46038" numCol="1" anchor="ctr" anchorCtr="0" compatLnSpc="1"/>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4" name="灯片编号占位符 3"/>
          <p:cNvSpPr>
            <a:spLocks noGrp="1"/>
          </p:cNvSpPr>
          <p:nvPr>
            <p:ph type="sldNum" sz="quarter" idx="12"/>
          </p:nvPr>
        </p:nvSpPr>
        <p:spPr>
          <a:xfrm>
            <a:off x="9550400" y="6324600"/>
            <a:ext cx="2540000" cy="457200"/>
          </a:xfrm>
          <a:prstGeom prst="rect">
            <a:avLst/>
          </a:prstGeom>
          <a:noFill/>
          <a:ln w="9525">
            <a:noFill/>
            <a:miter lim="800000"/>
          </a:ln>
        </p:spPr>
        <p:txBody>
          <a:bodyPr vert="horz" wrap="none" lIns="92075" tIns="46038" rIns="92075" bIns="46038" numCol="1" anchor="ctr" anchorCtr="0" compatLnSpc="1"/>
          <a:lstStyle/>
          <a:p>
            <a:pPr lvl="0" eaLnBrk="1" fontAlgn="auto" hangingPunct="1"/>
            <a:fld id="{9A0DB2DC-4C9A-4742-B13C-FB6460FD3503}" type="slidenum">
              <a:rPr lang="en-US" altLang="zh-CN" strike="noStrike" noProof="1" dirty="0">
                <a:latin typeface="Times New Roman" panose="02020603050405020304" pitchFamily="18" charset="0"/>
                <a:ea typeface="+mn-ea"/>
                <a:cs typeface="+mn-cs"/>
              </a:rPr>
            </a:fld>
            <a:endParaRPr lang="en-US" altLang="zh-CN" strike="noStrike" noProof="1">
              <a:latin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8"/>
            <a:ext cx="105156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09600" y="1600200"/>
            <a:ext cx="5376672"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205728" y="1600200"/>
            <a:ext cx="5376672"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1186775" y="1778438"/>
            <a:ext cx="4873575"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1186775" y="2665379"/>
            <a:ext cx="4873575"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256939" y="1778438"/>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6256939" y="2665379"/>
            <a:ext cx="4897576"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8" name="页脚占位符 7"/>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4" name="页脚占位符 3"/>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blipFill rotWithShape="0">
          <a:blip r:embed="rId2" cstate="print"/>
          <a:stretch>
            <a:fillRect/>
          </a:stretch>
        </a:blipFill>
        <a:effectLst/>
      </p:bgPr>
    </p:bg>
    <p:spTree>
      <p:nvGrpSpPr>
        <p:cNvPr id="1" name=""/>
        <p:cNvGrpSpPr/>
        <p:nvPr/>
      </p:nvGrpSpPr>
      <p:grpSpPr>
        <a:xfrm>
          <a:off x="0" y="0"/>
          <a:ext cx="0" cy="0"/>
          <a:chOff x="0" y="0"/>
          <a:chExt cx="0" cy="0"/>
        </a:xfrm>
      </p:grpSpPr>
      <p:pic>
        <p:nvPicPr>
          <p:cNvPr id="8195" name="图片 6"/>
          <p:cNvPicPr>
            <a:picLocks noChangeAspect="1"/>
          </p:cNvPicPr>
          <p:nvPr/>
        </p:nvPicPr>
        <p:blipFill>
          <a:blip r:embed="rId3" cstate="print"/>
          <a:srcRect l="23058" t="15501" r="6117" b="22166"/>
          <a:stretch>
            <a:fillRect/>
          </a:stretch>
        </p:blipFill>
        <p:spPr>
          <a:xfrm>
            <a:off x="3079750" y="1423988"/>
            <a:ext cx="6032500" cy="4313237"/>
          </a:xfrm>
          <a:prstGeom prst="rect">
            <a:avLst/>
          </a:prstGeom>
          <a:noFill/>
          <a:ln w="9525">
            <a:noFill/>
          </a:ln>
        </p:spPr>
      </p:pic>
      <p:sp>
        <p:nvSpPr>
          <p:cNvPr id="2" name="标题 1"/>
          <p:cNvSpPr>
            <a:spLocks noGrp="1"/>
          </p:cNvSpPr>
          <p:nvPr>
            <p:ph type="title" hasCustomPrompt="1"/>
          </p:nvPr>
        </p:nvSpPr>
        <p:spPr>
          <a:xfrm>
            <a:off x="4913582" y="3580617"/>
            <a:ext cx="2364836" cy="577071"/>
          </a:xfrm>
        </p:spPr>
        <p:txBody>
          <a:bodyPr anchor="b">
            <a:normAutofit/>
          </a:bodyPr>
          <a:lstStyle>
            <a:lvl1pPr algn="dist">
              <a:defRPr sz="2400" i="1">
                <a:solidFill>
                  <a:schemeClr val="tx1">
                    <a:lumMod val="65000"/>
                    <a:lumOff val="35000"/>
                  </a:schemeClr>
                </a:solidFill>
              </a:defRPr>
            </a:lvl1pPr>
          </a:lstStyle>
          <a:p>
            <a:pPr fontAlgn="auto"/>
            <a:r>
              <a:rPr lang="zh-CN" altLang="en-US" strike="noStrike" noProof="1"/>
              <a:t>编辑标题</a:t>
            </a:r>
            <a:endParaRPr lang="zh-CN" altLang="en-US" strike="noStrike" noProof="1"/>
          </a:p>
        </p:txBody>
      </p:sp>
      <p:sp>
        <p:nvSpPr>
          <p:cNvPr id="4" name="日期占位符 3"/>
          <p:cNvSpPr>
            <a:spLocks noGrp="1"/>
          </p:cNvSpPr>
          <p:nvPr>
            <p:ph type="dt" sz="half" idx="10"/>
          </p:nvPr>
        </p:nvSpPr>
        <p:spPr>
          <a:xfrm>
            <a:off x="838200" y="6356350"/>
            <a:ext cx="2743200" cy="365125"/>
          </a:xfrm>
          <a:prstGeom prst="rect">
            <a:avLst/>
          </a:prstGeom>
        </p:spPr>
        <p:txBody>
          <a:bodyPr vert="horz" lIns="91440" tIns="45720" rIns="91440" bIns="45720" rtlCol="0" anchor="ctr">
            <a:normAutofit/>
          </a:bodyPr>
          <a:lstStyle/>
          <a:p>
            <a:pPr fontAlgn="auto"/>
            <a:fld id="{58F93B44-B8FA-48EB-A9B5-3B8A677D4B45}"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a:xfrm>
            <a:off x="4038600" y="6356350"/>
            <a:ext cx="4114800" cy="365125"/>
          </a:xfrm>
          <a:prstGeom prst="rect">
            <a:avLst/>
          </a:prstGeom>
        </p:spPr>
        <p:txBody>
          <a:bodyPr vert="horz" lIns="91440" tIns="45720" rIns="91440" bIns="45720" rtlCol="0" anchor="ctr">
            <a:normAutofit/>
          </a:bodyPr>
          <a:lstStyle/>
          <a:p>
            <a:pPr fontAlgn="auto"/>
            <a:endParaRPr lang="zh-CN" altLang="en-US" strike="noStrike" noProof="1"/>
          </a:p>
        </p:txBody>
      </p:sp>
      <p:sp>
        <p:nvSpPr>
          <p:cNvPr id="6" name="灯片编号占位符 5"/>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p>
            <a:pPr fontAlgn="auto"/>
            <a:fld id="{9BDC4098-1BFA-4A29-9FC6-A1FD22A6C0FA}"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3" name="页脚占位符 2"/>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274638"/>
            <a:ext cx="8070573"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showMasterSp="0">
  <p:cSld name="标题幻灯片">
    <p:bg>
      <p:bgPr>
        <a:solidFill>
          <a:schemeClr val="bg1"/>
        </a:solidFill>
        <a:effectLst/>
      </p:bgPr>
    </p:bg>
    <p:spTree>
      <p:nvGrpSpPr>
        <p:cNvPr id="1" name=""/>
        <p:cNvGrpSpPr/>
        <p:nvPr/>
      </p:nvGrpSpPr>
      <p:grpSpPr>
        <a:xfrm>
          <a:off x="0" y="0"/>
          <a:ext cx="0" cy="0"/>
          <a:chOff x="0" y="0"/>
          <a:chExt cx="0" cy="0"/>
        </a:xfrm>
      </p:grpSpPr>
      <p:pic>
        <p:nvPicPr>
          <p:cNvPr id="14338" name="图片 7"/>
          <p:cNvPicPr>
            <a:picLocks noChangeAspect="1"/>
          </p:cNvPicPr>
          <p:nvPr/>
        </p:nvPicPr>
        <p:blipFill>
          <a:blip r:embed="rId2" cstate="print"/>
          <a:srcRect t="14285"/>
          <a:stretch>
            <a:fillRect/>
          </a:stretch>
        </p:blipFill>
        <p:spPr>
          <a:xfrm>
            <a:off x="0" y="0"/>
            <a:ext cx="12192000" cy="6858000"/>
          </a:xfrm>
          <a:prstGeom prst="rect">
            <a:avLst/>
          </a:prstGeom>
          <a:noFill/>
          <a:ln w="9525">
            <a:noFill/>
          </a:ln>
        </p:spPr>
      </p:pic>
      <p:sp>
        <p:nvSpPr>
          <p:cNvPr id="3" name="KSO_CT2"/>
          <p:cNvSpPr>
            <a:spLocks noGrp="1"/>
          </p:cNvSpPr>
          <p:nvPr>
            <p:ph type="subTitle" idx="1" hasCustomPrompt="1"/>
          </p:nvPr>
        </p:nvSpPr>
        <p:spPr>
          <a:xfrm>
            <a:off x="5474434" y="5466939"/>
            <a:ext cx="6260365" cy="484617"/>
          </a:xfrm>
          <a:prstGeom prst="roundRect">
            <a:avLst>
              <a:gd name="adj" fmla="val 0"/>
            </a:avLst>
          </a:prstGeom>
          <a:noFill/>
          <a:ln>
            <a:noFill/>
          </a:ln>
        </p:spPr>
        <p:txBody>
          <a:bodyPr vert="horz" anchor="ctr">
            <a:normAutofit/>
          </a:bodyPr>
          <a:lstStyle>
            <a:lvl1pPr marL="0" indent="0" algn="ctr">
              <a:buNone/>
              <a:defRPr sz="1800" b="0" baseline="0">
                <a:solidFill>
                  <a:schemeClr val="tx1"/>
                </a:solidFill>
                <a:effectLst/>
                <a:latin typeface="+mn-lt"/>
                <a:ea typeface="+mn-ea"/>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auto"/>
            <a:r>
              <a:rPr lang="zh-CN" altLang="en-US" strike="noStrike" noProof="1" smtClean="0"/>
              <a:t>单击此处添加您的副标题</a:t>
            </a:r>
            <a:endParaRPr lang="zh-CN" altLang="en-US" strike="noStrike" noProof="1" smtClean="0"/>
          </a:p>
        </p:txBody>
      </p:sp>
      <p:sp>
        <p:nvSpPr>
          <p:cNvPr id="7" name="KSO_CT1"/>
          <p:cNvSpPr>
            <a:spLocks noGrp="1"/>
          </p:cNvSpPr>
          <p:nvPr>
            <p:ph type="title" hasCustomPrompt="1"/>
          </p:nvPr>
        </p:nvSpPr>
        <p:spPr>
          <a:xfrm>
            <a:off x="5474434" y="4081215"/>
            <a:ext cx="6260365" cy="1212557"/>
          </a:xfrm>
        </p:spPr>
        <p:txBody>
          <a:bodyPr vert="horz" anchor="b">
            <a:normAutofit/>
          </a:bodyPr>
          <a:lstStyle>
            <a:lvl1pPr algn="ctr">
              <a:defRPr sz="3600" b="1" kern="1000" baseline="0">
                <a:solidFill>
                  <a:schemeClr val="accent1"/>
                </a:solidFill>
                <a:effectLst/>
                <a:latin typeface="+mj-lt"/>
                <a:ea typeface="+mj-ea"/>
              </a:defRPr>
            </a:lvl1pPr>
          </a:lstStyle>
          <a:p>
            <a:pPr fontAlgn="auto"/>
            <a:r>
              <a:rPr lang="zh-CN" altLang="en-US" strike="noStrike" noProof="1" smtClean="0"/>
              <a:t>单击此处添加您的标题文字</a:t>
            </a:r>
            <a:endParaRPr lang="zh-CN" altLang="en-US" strike="noStrike" noProof="1"/>
          </a:p>
        </p:txBody>
      </p:sp>
      <p:sp>
        <p:nvSpPr>
          <p:cNvPr id="2" name="日期占位符 1"/>
          <p:cNvSpPr>
            <a:spLocks noGrp="1"/>
          </p:cNvSpPr>
          <p:nvPr>
            <p:ph type="dt" sz="half" idx="10"/>
          </p:nvPr>
        </p:nvSpPr>
        <p:spPr>
          <a:xfrm>
            <a:off x="838200" y="6451600"/>
            <a:ext cx="2743200" cy="365125"/>
          </a:xfrm>
          <a:prstGeom prst="rect">
            <a:avLst/>
          </a:prstGeom>
        </p:spPr>
        <p:txBody>
          <a:bodyPr vert="horz" lIns="91440" tIns="45720" rIns="91440" bIns="45720" rtlCol="0" anchor="ctr"/>
          <a:lstStyle/>
          <a:p>
            <a:pPr fontAlgn="base"/>
            <a:fld id="{FADB615C-48E6-4FB2-99E9-132213FFBDDE}" type="datetimeFigureOut">
              <a:rPr lang="zh-CN" altLang="en-US" strike="noStrike" noProof="1" smtClean="0">
                <a:latin typeface="Arial" panose="020B0604020202020204" pitchFamily="34" charset="0"/>
                <a:ea typeface="黑体" panose="02010609060101010101" charset="-122"/>
                <a:cs typeface="+mn-cs"/>
              </a:rPr>
            </a:fld>
            <a:endParaRPr lang="zh-CN" altLang="en-US" strike="noStrike" noProof="1"/>
          </a:p>
        </p:txBody>
      </p:sp>
      <p:sp>
        <p:nvSpPr>
          <p:cNvPr id="4" name="页脚占位符 3"/>
          <p:cNvSpPr>
            <a:spLocks noGrp="1"/>
          </p:cNvSpPr>
          <p:nvPr>
            <p:ph type="ftr" sz="quarter" idx="11"/>
          </p:nvPr>
        </p:nvSpPr>
        <p:spPr>
          <a:xfrm>
            <a:off x="4038600" y="6451600"/>
            <a:ext cx="4114800" cy="365125"/>
          </a:xfrm>
          <a:prstGeom prst="rect">
            <a:avLst/>
          </a:prstGeom>
        </p:spPr>
        <p:txBody>
          <a:bodyPr vert="horz" lIns="91440" tIns="45720" rIns="91440" bIns="45720" rtlCol="0" anchor="ctr"/>
          <a:lstStyle/>
          <a:p>
            <a:pPr fontAlgn="base"/>
            <a:endParaRPr lang="zh-CN" altLang="en-US" strike="noStrike" noProof="1"/>
          </a:p>
        </p:txBody>
      </p:sp>
      <p:sp>
        <p:nvSpPr>
          <p:cNvPr id="5" name="灯片编号占位符 4"/>
          <p:cNvSpPr>
            <a:spLocks noGrp="1"/>
          </p:cNvSpPr>
          <p:nvPr>
            <p:ph type="sldNum" sz="quarter" idx="12"/>
          </p:nvPr>
        </p:nvSpPr>
        <p:spPr>
          <a:xfrm>
            <a:off x="8610600" y="6451600"/>
            <a:ext cx="2743200" cy="365125"/>
          </a:xfrm>
          <a:prstGeom prst="rect">
            <a:avLst/>
          </a:prstGeom>
        </p:spPr>
        <p:txBody>
          <a:bodyPr vert="horz" lIns="91440" tIns="45720" rIns="91440" bIns="45720" rtlCol="0" anchor="ctr"/>
          <a:lstStyle/>
          <a:p>
            <a:pPr fontAlgn="base"/>
            <a:fld id="{4F10B626-C681-4C46-8786-B5FD1F7B6006}" type="slidenum">
              <a:rPr lang="zh-CN" altLang="en-US" strike="noStrike" noProof="1" smtClean="0">
                <a:latin typeface="Arial" panose="020B0604020202020204" pitchFamily="34" charset="0"/>
                <a:ea typeface="黑体" panose="02010609060101010101" charset="-122"/>
                <a:cs typeface="+mn-cs"/>
              </a:rPr>
            </a:fld>
            <a:endParaRPr lang="zh-CN" altLang="en-US" strike="noStrike" noProof="1"/>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KSO_BT1"/>
          <p:cNvSpPr>
            <a:spLocks noGrp="1"/>
          </p:cNvSpPr>
          <p:nvPr>
            <p:ph type="title"/>
          </p:nvPr>
        </p:nvSpPr>
        <p:spPr/>
        <p:txBody>
          <a:bodyPr>
            <a:normAutofit/>
          </a:bodyPr>
          <a:lstStyle>
            <a:lvl1pPr>
              <a:defRPr sz="3200"/>
            </a:lvl1pPr>
          </a:lstStyle>
          <a:p>
            <a:pPr fontAlgn="auto"/>
            <a:r>
              <a:rPr lang="zh-CN" altLang="en-US" strike="noStrike" noProof="1" smtClean="0"/>
              <a:t>单击此处编辑母版标题样式</a:t>
            </a:r>
            <a:endParaRPr lang="en-US" strike="noStrike" noProof="1"/>
          </a:p>
        </p:txBody>
      </p:sp>
      <p:sp>
        <p:nvSpPr>
          <p:cNvPr id="3" name="KSO_BC1"/>
          <p:cNvSpPr>
            <a:spLocks noGrp="1"/>
          </p:cNvSpPr>
          <p:nvPr>
            <p:ph idx="1"/>
          </p:nvPr>
        </p:nvSpPr>
        <p:spPr/>
        <p:txBody>
          <a:bodyPr>
            <a:normAutofit/>
          </a:bodyPr>
          <a:lstStyle>
            <a:lvl1pPr>
              <a:spcBef>
                <a:spcPts val="0"/>
              </a:spcBef>
              <a:spcAft>
                <a:spcPts val="0"/>
              </a:spcAft>
              <a:defRPr sz="2400">
                <a:solidFill>
                  <a:schemeClr val="tx1"/>
                </a:solidFill>
              </a:defRPr>
            </a:lvl1pPr>
            <a:lvl2pPr>
              <a:defRPr sz="2000" b="0">
                <a:solidFill>
                  <a:schemeClr val="tx1"/>
                </a:solidFill>
              </a:defRPr>
            </a:lvl2p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fontAlgn="base"/>
            <a:fld id="{FADB615C-48E6-4FB2-99E9-132213FFBDDE}" type="datetimeFigureOut">
              <a:rPr lang="zh-CN" altLang="en-US" strike="noStrike" noProof="1" smtClean="0">
                <a:latin typeface="Arial" panose="020B0604020202020204" pitchFamily="34" charset="0"/>
                <a:ea typeface="黑体" panose="02010609060101010101" charset="-122"/>
                <a:cs typeface="+mn-cs"/>
              </a:rPr>
            </a:fld>
            <a:endParaRPr lang="zh-CN" altLang="en-US" strike="noStrike" noProof="1"/>
          </a:p>
        </p:txBody>
      </p:sp>
      <p:sp>
        <p:nvSpPr>
          <p:cNvPr id="5" name="页脚占位符 4"/>
          <p:cNvSpPr>
            <a:spLocks noGrp="1"/>
          </p:cNvSpPr>
          <p:nvPr>
            <p:ph type="ftr" sz="quarter" idx="11"/>
          </p:nvPr>
        </p:nvSpPr>
        <p:spPr/>
        <p:txBody>
          <a:bodyPr/>
          <a:lstStyle/>
          <a:p>
            <a:pPr fontAlgn="base"/>
            <a:endParaRPr lang="zh-CN" altLang="en-US" strike="noStrike" noProof="1"/>
          </a:p>
        </p:txBody>
      </p:sp>
      <p:sp>
        <p:nvSpPr>
          <p:cNvPr id="6" name="灯片编号占位符 5"/>
          <p:cNvSpPr>
            <a:spLocks noGrp="1"/>
          </p:cNvSpPr>
          <p:nvPr>
            <p:ph type="sldNum" sz="quarter" idx="12"/>
          </p:nvPr>
        </p:nvSpPr>
        <p:spPr/>
        <p:txBody>
          <a:bodyPr/>
          <a:lstStyle/>
          <a:p>
            <a:pPr fontAlgn="base"/>
            <a:fld id="{4F10B626-C681-4C46-8786-B5FD1F7B6006}" type="slidenum">
              <a:rPr lang="zh-CN" altLang="en-US" strike="noStrike" noProof="1" smtClean="0">
                <a:latin typeface="Arial" panose="020B0604020202020204" pitchFamily="34" charset="0"/>
                <a:ea typeface="黑体" panose="02010609060101010101" charset="-122"/>
                <a:cs typeface="+mn-cs"/>
              </a:rPr>
            </a:fld>
            <a:endParaRPr lang="zh-CN" altLang="en-US" strike="noStrike" noProof="1"/>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15365" name="组合 10"/>
          <p:cNvGrpSpPr/>
          <p:nvPr userDrawn="1"/>
        </p:nvGrpSpPr>
        <p:grpSpPr>
          <a:xfrm>
            <a:off x="0" y="0"/>
            <a:ext cx="12192000" cy="6858000"/>
            <a:chOff x="0" y="0"/>
            <a:chExt cx="12192000" cy="6858000"/>
          </a:xfrm>
        </p:grpSpPr>
        <p:pic>
          <p:nvPicPr>
            <p:cNvPr id="15366" name="图片 11"/>
            <p:cNvPicPr>
              <a:picLocks noChangeAspect="1"/>
            </p:cNvPicPr>
            <p:nvPr/>
          </p:nvPicPr>
          <p:blipFill>
            <a:blip r:embed="rId2" cstate="print"/>
            <a:stretch>
              <a:fillRect/>
            </a:stretch>
          </p:blipFill>
          <p:spPr>
            <a:xfrm>
              <a:off x="0" y="0"/>
              <a:ext cx="12192000" cy="6858000"/>
            </a:xfrm>
            <a:prstGeom prst="rect">
              <a:avLst/>
            </a:prstGeom>
            <a:noFill/>
            <a:ln w="9525">
              <a:noFill/>
            </a:ln>
          </p:spPr>
        </p:pic>
        <p:sp>
          <p:nvSpPr>
            <p:cNvPr id="13" name="矩形 12"/>
            <p:cNvSpPr/>
            <p:nvPr/>
          </p:nvSpPr>
          <p:spPr>
            <a:xfrm>
              <a:off x="0" y="0"/>
              <a:ext cx="12192000" cy="6858000"/>
            </a:xfrm>
            <a:prstGeom prst="rect">
              <a:avLst/>
            </a:prstGeom>
            <a:solidFill>
              <a:schemeClr val="bg1">
                <a:alpha val="8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400" strike="noStrike" noProof="1"/>
            </a:p>
          </p:txBody>
        </p:sp>
      </p:grpSp>
      <p:sp>
        <p:nvSpPr>
          <p:cNvPr id="15368" name="MH_Number"/>
          <p:cNvSpPr/>
          <p:nvPr userDrawn="1">
            <p:custDataLst>
              <p:tags r:id="rId3"/>
            </p:custDataLst>
          </p:nvPr>
        </p:nvSpPr>
        <p:spPr>
          <a:xfrm>
            <a:off x="3441700" y="2400300"/>
            <a:ext cx="2098675" cy="1695450"/>
          </a:xfrm>
          <a:prstGeom prst="roundRect">
            <a:avLst>
              <a:gd name="adj" fmla="val 16667"/>
            </a:avLst>
          </a:prstGeom>
          <a:solidFill>
            <a:schemeClr val="accent1"/>
          </a:solidFill>
          <a:ln w="25400" cap="flat" cmpd="sng">
            <a:solidFill>
              <a:srgbClr val="FFFFFF"/>
            </a:solidFill>
            <a:prstDash val="solid"/>
            <a:round/>
            <a:headEnd type="none" w="med" len="med"/>
            <a:tailEnd type="none" w="med" len="med"/>
          </a:ln>
        </p:spPr>
        <p:txBody>
          <a:bodyPr wrap="square" lIns="72000" tIns="108000" rIns="0" bIns="0" anchor="ctr"/>
          <a:lstStyle/>
          <a:p>
            <a:pPr lvl="0" indent="0">
              <a:lnSpc>
                <a:spcPct val="80000"/>
              </a:lnSpc>
            </a:pPr>
            <a:endParaRPr lang="en-US" altLang="zh-CN" sz="7200" dirty="0">
              <a:solidFill>
                <a:srgbClr val="FFFFFF"/>
              </a:solidFill>
              <a:latin typeface="Arial" panose="020B0604020202020204" pitchFamily="34" charset="0"/>
              <a:ea typeface="黑体" panose="02010609060101010101" charset="-122"/>
            </a:endParaRPr>
          </a:p>
        </p:txBody>
      </p:sp>
      <p:sp>
        <p:nvSpPr>
          <p:cNvPr id="15369" name="MH_Title"/>
          <p:cNvSpPr/>
          <p:nvPr userDrawn="1">
            <p:custDataLst>
              <p:tags r:id="rId4"/>
            </p:custDataLst>
          </p:nvPr>
        </p:nvSpPr>
        <p:spPr>
          <a:xfrm>
            <a:off x="4176713" y="2601913"/>
            <a:ext cx="4433887" cy="1331912"/>
          </a:xfrm>
          <a:prstGeom prst="roundRect">
            <a:avLst>
              <a:gd name="adj" fmla="val 16667"/>
            </a:avLst>
          </a:prstGeom>
          <a:solidFill>
            <a:srgbClr val="FFFFFF"/>
          </a:solidFill>
          <a:ln w="25400" cap="flat" cmpd="sng">
            <a:solidFill>
              <a:srgbClr val="BAA590"/>
            </a:solidFill>
            <a:prstDash val="solid"/>
            <a:round/>
            <a:headEnd type="none" w="med" len="med"/>
            <a:tailEnd type="none" w="med" len="med"/>
          </a:ln>
        </p:spPr>
        <p:txBody>
          <a:bodyPr wrap="square" anchor="ctr"/>
          <a:lstStyle/>
          <a:p>
            <a:pPr lvl="0" indent="0" algn="ctr"/>
            <a:endParaRPr lang="en-US" altLang="zh-CN" sz="2800" b="1" dirty="0">
              <a:solidFill>
                <a:srgbClr val="624F3D"/>
              </a:solidFill>
              <a:latin typeface="Arial" panose="020B0604020202020204" pitchFamily="34" charset="0"/>
              <a:ea typeface="黑体" panose="02010609060101010101" charset="-122"/>
            </a:endParaRPr>
          </a:p>
        </p:txBody>
      </p:sp>
      <p:sp>
        <p:nvSpPr>
          <p:cNvPr id="2" name="KSO_ST1"/>
          <p:cNvSpPr>
            <a:spLocks noGrp="1"/>
          </p:cNvSpPr>
          <p:nvPr>
            <p:ph type="title" hasCustomPrompt="1"/>
          </p:nvPr>
        </p:nvSpPr>
        <p:spPr>
          <a:xfrm>
            <a:off x="4176000" y="2602800"/>
            <a:ext cx="4435200" cy="1332000"/>
          </a:xfrm>
        </p:spPr>
        <p:txBody>
          <a:bodyPr anchor="ctr" anchorCtr="0">
            <a:normAutofit/>
          </a:bodyPr>
          <a:lstStyle>
            <a:lvl1pPr algn="ctr">
              <a:defRPr sz="2800">
                <a:solidFill>
                  <a:schemeClr val="accent1"/>
                </a:solidFill>
                <a:effectLst/>
              </a:defRPr>
            </a:lvl1pPr>
          </a:lstStyle>
          <a:p>
            <a:pPr fontAlgn="auto"/>
            <a:r>
              <a:rPr lang="zh-CN" altLang="en-US" strike="noStrike" noProof="1" smtClean="0"/>
              <a:t>编辑标题</a:t>
            </a:r>
            <a:endParaRPr lang="en-US" strike="noStrike" noProof="1"/>
          </a:p>
        </p:txBody>
      </p:sp>
      <p:sp>
        <p:nvSpPr>
          <p:cNvPr id="3" name="日期占位符 2"/>
          <p:cNvSpPr>
            <a:spLocks noGrp="1"/>
          </p:cNvSpPr>
          <p:nvPr>
            <p:ph type="dt" sz="half" idx="10"/>
          </p:nvPr>
        </p:nvSpPr>
        <p:spPr>
          <a:xfrm>
            <a:off x="838200" y="6451600"/>
            <a:ext cx="2743200" cy="365125"/>
          </a:xfrm>
          <a:prstGeom prst="rect">
            <a:avLst/>
          </a:prstGeom>
        </p:spPr>
        <p:txBody>
          <a:bodyPr vert="horz" lIns="91440" tIns="45720" rIns="91440" bIns="45720" rtlCol="0" anchor="ctr"/>
          <a:lstStyle/>
          <a:p>
            <a:pPr fontAlgn="base"/>
            <a:fld id="{FADB615C-48E6-4FB2-99E9-132213FFBDDE}" type="datetimeFigureOut">
              <a:rPr lang="zh-CN" altLang="en-US" strike="noStrike" noProof="1" smtClean="0">
                <a:latin typeface="Arial" panose="020B0604020202020204" pitchFamily="34" charset="0"/>
                <a:ea typeface="黑体" panose="02010609060101010101" charset="-122"/>
                <a:cs typeface="+mn-cs"/>
              </a:rPr>
            </a:fld>
            <a:endParaRPr lang="zh-CN" altLang="en-US" strike="noStrike" noProof="1"/>
          </a:p>
        </p:txBody>
      </p:sp>
      <p:sp>
        <p:nvSpPr>
          <p:cNvPr id="4" name="页脚占位符 3"/>
          <p:cNvSpPr>
            <a:spLocks noGrp="1"/>
          </p:cNvSpPr>
          <p:nvPr>
            <p:ph type="ftr" sz="quarter" idx="11"/>
          </p:nvPr>
        </p:nvSpPr>
        <p:spPr>
          <a:xfrm>
            <a:off x="4038600" y="6451600"/>
            <a:ext cx="4114800" cy="365125"/>
          </a:xfrm>
          <a:prstGeom prst="rect">
            <a:avLst/>
          </a:prstGeom>
        </p:spPr>
        <p:txBody>
          <a:bodyPr vert="horz" lIns="91440" tIns="45720" rIns="91440" bIns="45720" rtlCol="0" anchor="ctr"/>
          <a:lstStyle/>
          <a:p>
            <a:pPr fontAlgn="base"/>
            <a:endParaRPr lang="zh-CN" altLang="en-US" strike="noStrike" noProof="1"/>
          </a:p>
        </p:txBody>
      </p:sp>
      <p:sp>
        <p:nvSpPr>
          <p:cNvPr id="5" name="灯片编号占位符 4"/>
          <p:cNvSpPr>
            <a:spLocks noGrp="1"/>
          </p:cNvSpPr>
          <p:nvPr>
            <p:ph type="sldNum" sz="quarter" idx="12"/>
          </p:nvPr>
        </p:nvSpPr>
        <p:spPr>
          <a:xfrm>
            <a:off x="8610600" y="6451600"/>
            <a:ext cx="2743200" cy="365125"/>
          </a:xfrm>
          <a:prstGeom prst="rect">
            <a:avLst/>
          </a:prstGeom>
        </p:spPr>
        <p:txBody>
          <a:bodyPr vert="horz" lIns="91440" tIns="45720" rIns="91440" bIns="45720" rtlCol="0" anchor="ctr"/>
          <a:lstStyle/>
          <a:p>
            <a:pPr fontAlgn="base"/>
            <a:fld id="{4F10B626-C681-4C46-8786-B5FD1F7B6006}" type="slidenum">
              <a:rPr lang="zh-CN" altLang="en-US" strike="noStrike" noProof="1" smtClean="0">
                <a:latin typeface="Arial" panose="020B0604020202020204" pitchFamily="34" charset="0"/>
                <a:ea typeface="黑体" panose="02010609060101010101" charset="-122"/>
                <a:cs typeface="+mn-cs"/>
              </a:rPr>
            </a:fld>
            <a:endParaRPr lang="zh-CN" altLang="en-US" strike="noStrike" noProof="1"/>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pPr fontAlgn="auto"/>
            <a:r>
              <a:rPr lang="zh-CN" altLang="en-US" strike="noStrike" noProof="1" smtClean="0"/>
              <a:t>单击此处编辑母版标题样式</a:t>
            </a:r>
            <a:endParaRPr lang="en-US" strike="noStrike" noProof="1"/>
          </a:p>
        </p:txBody>
      </p:sp>
      <p:sp>
        <p:nvSpPr>
          <p:cNvPr id="3" name="KSO_BC1"/>
          <p:cNvSpPr>
            <a:spLocks noGrp="1"/>
          </p:cNvSpPr>
          <p:nvPr>
            <p:ph sz="half" idx="1"/>
          </p:nvPr>
        </p:nvSpPr>
        <p:spPr>
          <a:xfrm>
            <a:off x="838200" y="1244603"/>
            <a:ext cx="5080000" cy="4932363"/>
          </a:xfrm>
        </p:spPr>
        <p:txBody>
          <a:bodyPr>
            <a:normAutofit/>
          </a:bodyPr>
          <a:lstStyle>
            <a:lvl1pPr>
              <a:spcBef>
                <a:spcPts val="0"/>
              </a:spcBef>
              <a:spcAft>
                <a:spcPts val="0"/>
              </a:spcAft>
              <a:defRPr sz="2000"/>
            </a:lvl1p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4" name="KSO_BC2"/>
          <p:cNvSpPr>
            <a:spLocks noGrp="1"/>
          </p:cNvSpPr>
          <p:nvPr>
            <p:ph sz="half" idx="2"/>
          </p:nvPr>
        </p:nvSpPr>
        <p:spPr>
          <a:xfrm>
            <a:off x="6259684" y="1244603"/>
            <a:ext cx="5094116" cy="4932363"/>
          </a:xfrm>
        </p:spPr>
        <p:txBody>
          <a:bodyPr>
            <a:normAutofit/>
          </a:bodyPr>
          <a:lstStyle>
            <a:lvl1pPr>
              <a:spcBef>
                <a:spcPts val="0"/>
              </a:spcBef>
              <a:spcAft>
                <a:spcPts val="0"/>
              </a:spcAft>
              <a:defRPr sz="2000"/>
            </a:lvl1p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lstStyle/>
          <a:p>
            <a:pPr fontAlgn="base"/>
            <a:fld id="{FADB615C-48E6-4FB2-99E9-132213FFBDDE}" type="datetimeFigureOut">
              <a:rPr lang="zh-CN" altLang="en-US" strike="noStrike" noProof="1" smtClean="0">
                <a:latin typeface="Arial" panose="020B0604020202020204" pitchFamily="34" charset="0"/>
                <a:ea typeface="黑体" panose="02010609060101010101" charset="-122"/>
                <a:cs typeface="+mn-cs"/>
              </a:rPr>
            </a:fld>
            <a:endParaRPr lang="zh-CN" altLang="en-US" strike="noStrike" noProof="1"/>
          </a:p>
        </p:txBody>
      </p:sp>
      <p:sp>
        <p:nvSpPr>
          <p:cNvPr id="6" name="页脚占位符 5"/>
          <p:cNvSpPr>
            <a:spLocks noGrp="1"/>
          </p:cNvSpPr>
          <p:nvPr>
            <p:ph type="ftr" sz="quarter" idx="11"/>
          </p:nvPr>
        </p:nvSpPr>
        <p:spPr/>
        <p:txBody>
          <a:bodyPr/>
          <a:lstStyle/>
          <a:p>
            <a:pPr fontAlgn="base"/>
            <a:endParaRPr lang="zh-CN" altLang="en-US" strike="noStrike" noProof="1"/>
          </a:p>
        </p:txBody>
      </p:sp>
      <p:sp>
        <p:nvSpPr>
          <p:cNvPr id="7" name="灯片编号占位符 6"/>
          <p:cNvSpPr>
            <a:spLocks noGrp="1"/>
          </p:cNvSpPr>
          <p:nvPr>
            <p:ph type="sldNum" sz="quarter" idx="12"/>
          </p:nvPr>
        </p:nvSpPr>
        <p:spPr/>
        <p:txBody>
          <a:bodyPr/>
          <a:lstStyle/>
          <a:p>
            <a:pPr fontAlgn="base"/>
            <a:fld id="{4F10B626-C681-4C46-8786-B5FD1F7B6006}" type="slidenum">
              <a:rPr lang="zh-CN" altLang="en-US" strike="noStrike" noProof="1" smtClean="0">
                <a:latin typeface="Arial" panose="020B0604020202020204" pitchFamily="34" charset="0"/>
                <a:ea typeface="黑体" panose="02010609060101010101" charset="-122"/>
                <a:cs typeface="+mn-cs"/>
              </a:rPr>
            </a:fld>
            <a:endParaRPr lang="zh-CN" altLang="en-US" strike="noStrike" noProof="1"/>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KSO_BT1"/>
          <p:cNvSpPr>
            <a:spLocks noGrp="1"/>
          </p:cNvSpPr>
          <p:nvPr>
            <p:ph type="title"/>
          </p:nvPr>
        </p:nvSpPr>
        <p:spPr>
          <a:xfrm>
            <a:off x="3111909" y="44792"/>
            <a:ext cx="8532620" cy="717022"/>
          </a:xfrm>
        </p:spPr>
        <p:txBody>
          <a:bodyPr/>
          <a:lstStyle/>
          <a:p>
            <a:pPr fontAlgn="auto"/>
            <a:r>
              <a:rPr lang="zh-CN" altLang="en-US" strike="noStrike" noProof="1" smtClean="0"/>
              <a:t>单击此处编辑母版标题样式</a:t>
            </a:r>
            <a:endParaRPr lang="en-US" strike="noStrike" noProof="1"/>
          </a:p>
        </p:txBody>
      </p:sp>
      <p:sp>
        <p:nvSpPr>
          <p:cNvPr id="3" name="Text Placeholder 2"/>
          <p:cNvSpPr>
            <a:spLocks noGrp="1"/>
          </p:cNvSpPr>
          <p:nvPr>
            <p:ph type="body" idx="1"/>
          </p:nvPr>
        </p:nvSpPr>
        <p:spPr>
          <a:xfrm>
            <a:off x="848720" y="1376362"/>
            <a:ext cx="5157787" cy="823912"/>
          </a:xfrm>
        </p:spPr>
        <p:txBody>
          <a:bodyPr anchor="b">
            <a:normAutofit/>
          </a:bodyPr>
          <a:lstStyle>
            <a:lvl1pPr marL="0" indent="0">
              <a:buNone/>
              <a:defRPr sz="2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smtClean="0"/>
              <a:t>单击此处编辑母版文本样式</a:t>
            </a:r>
            <a:endParaRPr lang="zh-CN" altLang="en-US" strike="noStrike" noProof="1" smtClean="0"/>
          </a:p>
        </p:txBody>
      </p:sp>
      <p:sp>
        <p:nvSpPr>
          <p:cNvPr id="4" name="KSO_BC1"/>
          <p:cNvSpPr>
            <a:spLocks noGrp="1"/>
          </p:cNvSpPr>
          <p:nvPr>
            <p:ph sz="half" idx="2"/>
          </p:nvPr>
        </p:nvSpPr>
        <p:spPr>
          <a:xfrm>
            <a:off x="848720" y="2200274"/>
            <a:ext cx="5157787" cy="3964552"/>
          </a:xfrm>
        </p:spPr>
        <p:txBody>
          <a:bodyPr/>
          <a:lstStyle>
            <a:lvl1pPr marL="179705" indent="-179705">
              <a:defRPr/>
            </a:lvl1pPr>
            <a:lvl2pPr marL="539750" indent="-179705">
              <a:defRPr/>
            </a:lvl2p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5" name="Text Placeholder 4"/>
          <p:cNvSpPr>
            <a:spLocks noGrp="1"/>
          </p:cNvSpPr>
          <p:nvPr>
            <p:ph type="body" sz="quarter" idx="3"/>
          </p:nvPr>
        </p:nvSpPr>
        <p:spPr>
          <a:xfrm>
            <a:off x="6181131" y="1376362"/>
            <a:ext cx="5183188" cy="823912"/>
          </a:xfrm>
        </p:spPr>
        <p:txBody>
          <a:bodyPr anchor="b">
            <a:normAutofit/>
          </a:bodyPr>
          <a:lstStyle>
            <a:lvl1pPr marL="0" indent="0">
              <a:buNone/>
              <a:defRPr sz="2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smtClean="0"/>
              <a:t>单击此处编辑母版文本样式</a:t>
            </a:r>
            <a:endParaRPr lang="zh-CN" altLang="en-US" strike="noStrike" noProof="1" smtClean="0"/>
          </a:p>
        </p:txBody>
      </p:sp>
      <p:sp>
        <p:nvSpPr>
          <p:cNvPr id="6" name="KSO_BC2"/>
          <p:cNvSpPr>
            <a:spLocks noGrp="1"/>
          </p:cNvSpPr>
          <p:nvPr>
            <p:ph sz="quarter" idx="4"/>
          </p:nvPr>
        </p:nvSpPr>
        <p:spPr>
          <a:xfrm>
            <a:off x="6181131" y="2200274"/>
            <a:ext cx="5183188" cy="3964552"/>
          </a:xfrm>
        </p:spPr>
        <p:txBody>
          <a:bodyPr/>
          <a:lstStyle>
            <a:lvl1pPr marL="179705" indent="-179705">
              <a:defRPr/>
            </a:lvl1pPr>
            <a:lvl2pPr marL="539750" indent="-179705">
              <a:defRPr/>
            </a:lvl2p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lstStyle/>
          <a:p>
            <a:pPr fontAlgn="base"/>
            <a:fld id="{FADB615C-48E6-4FB2-99E9-132213FFBDDE}" type="datetimeFigureOut">
              <a:rPr lang="zh-CN" altLang="en-US" strike="noStrike" noProof="1" smtClean="0">
                <a:latin typeface="Arial" panose="020B0604020202020204" pitchFamily="34" charset="0"/>
                <a:ea typeface="黑体" panose="02010609060101010101" charset="-122"/>
                <a:cs typeface="+mn-cs"/>
              </a:rPr>
            </a:fld>
            <a:endParaRPr lang="zh-CN" altLang="en-US" strike="noStrike" noProof="1"/>
          </a:p>
        </p:txBody>
      </p:sp>
      <p:sp>
        <p:nvSpPr>
          <p:cNvPr id="8" name="页脚占位符 7"/>
          <p:cNvSpPr>
            <a:spLocks noGrp="1"/>
          </p:cNvSpPr>
          <p:nvPr>
            <p:ph type="ftr" sz="quarter" idx="11"/>
          </p:nvPr>
        </p:nvSpPr>
        <p:spPr/>
        <p:txBody>
          <a:bodyPr/>
          <a:lstStyle/>
          <a:p>
            <a:pPr fontAlgn="base"/>
            <a:endParaRPr lang="zh-CN" altLang="en-US" strike="noStrike" noProof="1"/>
          </a:p>
        </p:txBody>
      </p:sp>
      <p:sp>
        <p:nvSpPr>
          <p:cNvPr id="9" name="灯片编号占位符 8"/>
          <p:cNvSpPr>
            <a:spLocks noGrp="1"/>
          </p:cNvSpPr>
          <p:nvPr>
            <p:ph type="sldNum" sz="quarter" idx="12"/>
          </p:nvPr>
        </p:nvSpPr>
        <p:spPr/>
        <p:txBody>
          <a:bodyPr/>
          <a:lstStyle/>
          <a:p>
            <a:pPr fontAlgn="base"/>
            <a:fld id="{4F10B626-C681-4C46-8786-B5FD1F7B6006}" type="slidenum">
              <a:rPr lang="zh-CN" altLang="en-US" strike="noStrike" noProof="1" smtClean="0">
                <a:latin typeface="Arial" panose="020B0604020202020204" pitchFamily="34" charset="0"/>
                <a:ea typeface="黑体" panose="02010609060101010101" charset="-122"/>
                <a:cs typeface="+mn-cs"/>
              </a:rPr>
            </a:fld>
            <a:endParaRPr lang="zh-CN" altLang="en-US" strike="noStrike"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rotWithShape="0">
          <a:blip r:embed="rId2" cstate="print"/>
          <a:stretch>
            <a:fillRect/>
          </a:stretch>
        </a:blipFill>
        <a:effectLst/>
      </p:bgPr>
    </p:bg>
    <p:spTree>
      <p:nvGrpSpPr>
        <p:cNvPr id="1" name=""/>
        <p:cNvGrpSpPr/>
        <p:nvPr/>
      </p:nvGrpSpPr>
      <p:grpSpPr>
        <a:xfrm>
          <a:off x="0" y="0"/>
          <a:ext cx="0" cy="0"/>
          <a:chOff x="0" y="0"/>
          <a:chExt cx="0" cy="0"/>
        </a:xfrm>
      </p:grpSpPr>
      <p:pic>
        <p:nvPicPr>
          <p:cNvPr id="9219" name="图片 7"/>
          <p:cNvPicPr>
            <a:picLocks noChangeAspect="1"/>
          </p:cNvPicPr>
          <p:nvPr/>
        </p:nvPicPr>
        <p:blipFill>
          <a:blip r:embed="rId3" cstate="print"/>
          <a:srcRect l="3960" r="78981" b="78677"/>
          <a:stretch>
            <a:fillRect/>
          </a:stretch>
        </p:blipFill>
        <p:spPr>
          <a:xfrm>
            <a:off x="0" y="-141287"/>
            <a:ext cx="2041525" cy="1906587"/>
          </a:xfrm>
          <a:prstGeom prst="rect">
            <a:avLst/>
          </a:prstGeom>
          <a:noFill/>
          <a:ln w="9525">
            <a:noFill/>
          </a:ln>
        </p:spPr>
      </p:pic>
      <p:pic>
        <p:nvPicPr>
          <p:cNvPr id="9220" name="图片 8"/>
          <p:cNvPicPr>
            <a:picLocks noChangeAspect="1"/>
          </p:cNvPicPr>
          <p:nvPr/>
        </p:nvPicPr>
        <p:blipFill>
          <a:blip r:embed="rId3" cstate="print"/>
          <a:srcRect l="81110" t="57976" r="4103" b="12149"/>
          <a:stretch>
            <a:fillRect/>
          </a:stretch>
        </p:blipFill>
        <p:spPr>
          <a:xfrm>
            <a:off x="10826750" y="4799013"/>
            <a:ext cx="1365250" cy="2058987"/>
          </a:xfrm>
          <a:prstGeom prst="rect">
            <a:avLst/>
          </a:prstGeom>
          <a:noFill/>
          <a:ln w="9525">
            <a:noFill/>
          </a:ln>
        </p:spPr>
      </p:pic>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838200" y="1825625"/>
            <a:ext cx="5181600" cy="4351338"/>
          </a:xfr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内容占位符 3"/>
          <p:cNvSpPr>
            <a:spLocks noGrp="1"/>
          </p:cNvSpPr>
          <p:nvPr>
            <p:ph sz="half" idx="2"/>
          </p:nvPr>
        </p:nvSpPr>
        <p:spPr>
          <a:xfrm>
            <a:off x="6172200" y="1825625"/>
            <a:ext cx="5181600" cy="4351338"/>
          </a:xfr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5" name="日期占位符 4"/>
          <p:cNvSpPr>
            <a:spLocks noGrp="1"/>
          </p:cNvSpPr>
          <p:nvPr>
            <p:ph type="dt" sz="half" idx="10"/>
          </p:nvPr>
        </p:nvSpPr>
        <p:spPr>
          <a:xfrm>
            <a:off x="838200" y="6356350"/>
            <a:ext cx="2743200" cy="365125"/>
          </a:xfrm>
          <a:prstGeom prst="rect">
            <a:avLst/>
          </a:prstGeom>
        </p:spPr>
        <p:txBody>
          <a:bodyPr vert="horz" lIns="91440" tIns="45720" rIns="91440" bIns="45720" rtlCol="0" anchor="ctr">
            <a:normAutofit/>
          </a:bodyPr>
          <a:lstStyle/>
          <a:p>
            <a:pPr fontAlgn="auto"/>
            <a:fld id="{58F93B44-B8FA-48EB-A9B5-3B8A677D4B45}"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1"/>
          </p:cNvSpPr>
          <p:nvPr>
            <p:ph type="ftr" sz="quarter" idx="11"/>
          </p:nvPr>
        </p:nvSpPr>
        <p:spPr>
          <a:xfrm>
            <a:off x="4038600" y="6356350"/>
            <a:ext cx="4114800" cy="365125"/>
          </a:xfrm>
          <a:prstGeom prst="rect">
            <a:avLst/>
          </a:prstGeom>
        </p:spPr>
        <p:txBody>
          <a:bodyPr vert="horz" lIns="91440" tIns="45720" rIns="91440" bIns="45720" rtlCol="0" anchor="ctr">
            <a:normAutofit/>
          </a:bodyPr>
          <a:lstStyle/>
          <a:p>
            <a:pPr fontAlgn="auto"/>
            <a:endParaRPr lang="zh-CN" altLang="en-US" strike="noStrike" noProof="1"/>
          </a:p>
        </p:txBody>
      </p:sp>
      <p:sp>
        <p:nvSpPr>
          <p:cNvPr id="7" name="灯片编号占位符 6"/>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p>
            <a:pPr fontAlgn="auto"/>
            <a:fld id="{9BDC4098-1BFA-4A29-9FC6-A1FD22A6C0FA}"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16389" name="组合 5"/>
          <p:cNvGrpSpPr/>
          <p:nvPr userDrawn="1"/>
        </p:nvGrpSpPr>
        <p:grpSpPr>
          <a:xfrm>
            <a:off x="0" y="0"/>
            <a:ext cx="12192000" cy="6858000"/>
            <a:chOff x="0" y="0"/>
            <a:chExt cx="12192000" cy="6858000"/>
          </a:xfrm>
        </p:grpSpPr>
        <p:pic>
          <p:nvPicPr>
            <p:cNvPr id="16390" name="图片 6"/>
            <p:cNvPicPr>
              <a:picLocks noChangeAspect="1"/>
            </p:cNvPicPr>
            <p:nvPr/>
          </p:nvPicPr>
          <p:blipFill>
            <a:blip r:embed="rId2" cstate="print"/>
            <a:stretch>
              <a:fillRect/>
            </a:stretch>
          </p:blipFill>
          <p:spPr>
            <a:xfrm>
              <a:off x="0" y="0"/>
              <a:ext cx="12192000" cy="6858000"/>
            </a:xfrm>
            <a:prstGeom prst="rect">
              <a:avLst/>
            </a:prstGeom>
            <a:noFill/>
            <a:ln w="9525">
              <a:noFill/>
            </a:ln>
          </p:spPr>
        </p:pic>
        <p:sp>
          <p:nvSpPr>
            <p:cNvPr id="8" name="矩形 7"/>
            <p:cNvSpPr/>
            <p:nvPr/>
          </p:nvSpPr>
          <p:spPr>
            <a:xfrm>
              <a:off x="0" y="0"/>
              <a:ext cx="12192000" cy="6858000"/>
            </a:xfrm>
            <a:prstGeom prst="rect">
              <a:avLst/>
            </a:prstGeom>
            <a:solidFill>
              <a:schemeClr val="bg1">
                <a:alpha val="8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400" strike="noStrike" noProof="1"/>
            </a:p>
          </p:txBody>
        </p:sp>
      </p:grpSp>
      <p:grpSp>
        <p:nvGrpSpPr>
          <p:cNvPr id="16392" name="组合 8"/>
          <p:cNvGrpSpPr/>
          <p:nvPr userDrawn="1"/>
        </p:nvGrpSpPr>
        <p:grpSpPr>
          <a:xfrm>
            <a:off x="3957638" y="2235200"/>
            <a:ext cx="4259262" cy="1931988"/>
            <a:chOff x="3957638" y="2235613"/>
            <a:chExt cx="4259262" cy="1931369"/>
          </a:xfrm>
        </p:grpSpPr>
        <p:sp>
          <p:nvSpPr>
            <p:cNvPr id="10" name="等腰三角形 9"/>
            <p:cNvSpPr/>
            <p:nvPr>
              <p:custDataLst>
                <p:tags r:id="rId3"/>
              </p:custDataLst>
            </p:nvPr>
          </p:nvSpPr>
          <p:spPr>
            <a:xfrm flipV="1">
              <a:off x="3957638" y="2235613"/>
              <a:ext cx="368300" cy="31591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2400" strike="noStrike" noProof="1"/>
            </a:p>
          </p:txBody>
        </p:sp>
        <p:sp>
          <p:nvSpPr>
            <p:cNvPr id="11" name="任意多边形 10"/>
            <p:cNvSpPr/>
            <p:nvPr>
              <p:custDataLst>
                <p:tags r:id="rId4"/>
              </p:custDataLst>
            </p:nvPr>
          </p:nvSpPr>
          <p:spPr>
            <a:xfrm flipV="1">
              <a:off x="3957638" y="2235613"/>
              <a:ext cx="184150" cy="315913"/>
            </a:xfrm>
            <a:custGeom>
              <a:avLst/>
              <a:gdLst>
                <a:gd name="connsiteX0" fmla="*/ 0 w 124619"/>
                <a:gd name="connsiteY0" fmla="*/ 214860 h 214860"/>
                <a:gd name="connsiteX1" fmla="*/ 124619 w 124619"/>
                <a:gd name="connsiteY1" fmla="*/ 214860 h 214860"/>
                <a:gd name="connsiteX2" fmla="*/ 124619 w 124619"/>
                <a:gd name="connsiteY2" fmla="*/ 0 h 214860"/>
              </a:gdLst>
              <a:ahLst/>
              <a:cxnLst>
                <a:cxn ang="0">
                  <a:pos x="connsiteX0" y="connsiteY0"/>
                </a:cxn>
                <a:cxn ang="0">
                  <a:pos x="connsiteX1" y="connsiteY1"/>
                </a:cxn>
                <a:cxn ang="0">
                  <a:pos x="connsiteX2" y="connsiteY2"/>
                </a:cxn>
              </a:cxnLst>
              <a:rect l="l" t="t" r="r" b="b"/>
              <a:pathLst>
                <a:path w="124619" h="214860">
                  <a:moveTo>
                    <a:pt x="0" y="214860"/>
                  </a:moveTo>
                  <a:lnTo>
                    <a:pt x="124619" y="214860"/>
                  </a:lnTo>
                  <a:lnTo>
                    <a:pt x="12461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2400" strike="noStrike" noProof="1"/>
            </a:p>
          </p:txBody>
        </p:sp>
        <p:sp>
          <p:nvSpPr>
            <p:cNvPr id="12" name="等腰三角形 11"/>
            <p:cNvSpPr/>
            <p:nvPr>
              <p:custDataLst>
                <p:tags r:id="rId5"/>
              </p:custDataLst>
            </p:nvPr>
          </p:nvSpPr>
          <p:spPr>
            <a:xfrm flipV="1">
              <a:off x="4391026" y="2235613"/>
              <a:ext cx="366713" cy="31591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2400" strike="noStrike" noProof="1"/>
            </a:p>
          </p:txBody>
        </p:sp>
        <p:sp>
          <p:nvSpPr>
            <p:cNvPr id="13" name="任意多边形 12"/>
            <p:cNvSpPr/>
            <p:nvPr>
              <p:custDataLst>
                <p:tags r:id="rId6"/>
              </p:custDataLst>
            </p:nvPr>
          </p:nvSpPr>
          <p:spPr>
            <a:xfrm flipV="1">
              <a:off x="4391026" y="2235613"/>
              <a:ext cx="182563" cy="315913"/>
            </a:xfrm>
            <a:custGeom>
              <a:avLst/>
              <a:gdLst>
                <a:gd name="connsiteX0" fmla="*/ 0 w 124619"/>
                <a:gd name="connsiteY0" fmla="*/ 214860 h 214860"/>
                <a:gd name="connsiteX1" fmla="*/ 124619 w 124619"/>
                <a:gd name="connsiteY1" fmla="*/ 214860 h 214860"/>
                <a:gd name="connsiteX2" fmla="*/ 124619 w 124619"/>
                <a:gd name="connsiteY2" fmla="*/ 0 h 214860"/>
              </a:gdLst>
              <a:ahLst/>
              <a:cxnLst>
                <a:cxn ang="0">
                  <a:pos x="connsiteX0" y="connsiteY0"/>
                </a:cxn>
                <a:cxn ang="0">
                  <a:pos x="connsiteX1" y="connsiteY1"/>
                </a:cxn>
                <a:cxn ang="0">
                  <a:pos x="connsiteX2" y="connsiteY2"/>
                </a:cxn>
              </a:cxnLst>
              <a:rect l="l" t="t" r="r" b="b"/>
              <a:pathLst>
                <a:path w="124619" h="214860">
                  <a:moveTo>
                    <a:pt x="0" y="214860"/>
                  </a:moveTo>
                  <a:lnTo>
                    <a:pt x="124619" y="214860"/>
                  </a:lnTo>
                  <a:lnTo>
                    <a:pt x="12461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2400" strike="noStrike" noProof="1"/>
            </a:p>
          </p:txBody>
        </p:sp>
        <p:sp>
          <p:nvSpPr>
            <p:cNvPr id="14" name="等腰三角形 13"/>
            <p:cNvSpPr/>
            <p:nvPr>
              <p:custDataLst>
                <p:tags r:id="rId7"/>
              </p:custDataLst>
            </p:nvPr>
          </p:nvSpPr>
          <p:spPr>
            <a:xfrm flipV="1">
              <a:off x="4822826" y="2235613"/>
              <a:ext cx="366713" cy="31591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2400" strike="noStrike" noProof="1"/>
            </a:p>
          </p:txBody>
        </p:sp>
        <p:sp>
          <p:nvSpPr>
            <p:cNvPr id="15" name="任意多边形 14"/>
            <p:cNvSpPr/>
            <p:nvPr>
              <p:custDataLst>
                <p:tags r:id="rId8"/>
              </p:custDataLst>
            </p:nvPr>
          </p:nvSpPr>
          <p:spPr>
            <a:xfrm flipV="1">
              <a:off x="4822825" y="2235613"/>
              <a:ext cx="184150" cy="315913"/>
            </a:xfrm>
            <a:custGeom>
              <a:avLst/>
              <a:gdLst>
                <a:gd name="connsiteX0" fmla="*/ 0 w 124619"/>
                <a:gd name="connsiteY0" fmla="*/ 214860 h 214860"/>
                <a:gd name="connsiteX1" fmla="*/ 124619 w 124619"/>
                <a:gd name="connsiteY1" fmla="*/ 214860 h 214860"/>
                <a:gd name="connsiteX2" fmla="*/ 124619 w 124619"/>
                <a:gd name="connsiteY2" fmla="*/ 0 h 214860"/>
              </a:gdLst>
              <a:ahLst/>
              <a:cxnLst>
                <a:cxn ang="0">
                  <a:pos x="connsiteX0" y="connsiteY0"/>
                </a:cxn>
                <a:cxn ang="0">
                  <a:pos x="connsiteX1" y="connsiteY1"/>
                </a:cxn>
                <a:cxn ang="0">
                  <a:pos x="connsiteX2" y="connsiteY2"/>
                </a:cxn>
              </a:cxnLst>
              <a:rect l="l" t="t" r="r" b="b"/>
              <a:pathLst>
                <a:path w="124619" h="214860">
                  <a:moveTo>
                    <a:pt x="0" y="214860"/>
                  </a:moveTo>
                  <a:lnTo>
                    <a:pt x="124619" y="214860"/>
                  </a:lnTo>
                  <a:lnTo>
                    <a:pt x="12461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2400" strike="noStrike" noProof="1"/>
            </a:p>
          </p:txBody>
        </p:sp>
        <p:sp>
          <p:nvSpPr>
            <p:cNvPr id="16" name="等腰三角形 15"/>
            <p:cNvSpPr/>
            <p:nvPr>
              <p:custDataLst>
                <p:tags r:id="rId9"/>
              </p:custDataLst>
            </p:nvPr>
          </p:nvSpPr>
          <p:spPr>
            <a:xfrm flipV="1">
              <a:off x="5256213" y="2235613"/>
              <a:ext cx="366712" cy="31591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2400" strike="noStrike" noProof="1"/>
            </a:p>
          </p:txBody>
        </p:sp>
        <p:sp>
          <p:nvSpPr>
            <p:cNvPr id="17" name="任意多边形 16"/>
            <p:cNvSpPr/>
            <p:nvPr>
              <p:custDataLst>
                <p:tags r:id="rId10"/>
              </p:custDataLst>
            </p:nvPr>
          </p:nvSpPr>
          <p:spPr>
            <a:xfrm flipV="1">
              <a:off x="5256213" y="2235613"/>
              <a:ext cx="182562" cy="315913"/>
            </a:xfrm>
            <a:custGeom>
              <a:avLst/>
              <a:gdLst>
                <a:gd name="connsiteX0" fmla="*/ 0 w 124619"/>
                <a:gd name="connsiteY0" fmla="*/ 214860 h 214860"/>
                <a:gd name="connsiteX1" fmla="*/ 124619 w 124619"/>
                <a:gd name="connsiteY1" fmla="*/ 214860 h 214860"/>
                <a:gd name="connsiteX2" fmla="*/ 124619 w 124619"/>
                <a:gd name="connsiteY2" fmla="*/ 0 h 214860"/>
              </a:gdLst>
              <a:ahLst/>
              <a:cxnLst>
                <a:cxn ang="0">
                  <a:pos x="connsiteX0" y="connsiteY0"/>
                </a:cxn>
                <a:cxn ang="0">
                  <a:pos x="connsiteX1" y="connsiteY1"/>
                </a:cxn>
                <a:cxn ang="0">
                  <a:pos x="connsiteX2" y="connsiteY2"/>
                </a:cxn>
              </a:cxnLst>
              <a:rect l="l" t="t" r="r" b="b"/>
              <a:pathLst>
                <a:path w="124619" h="214860">
                  <a:moveTo>
                    <a:pt x="0" y="214860"/>
                  </a:moveTo>
                  <a:lnTo>
                    <a:pt x="124619" y="214860"/>
                  </a:lnTo>
                  <a:lnTo>
                    <a:pt x="12461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2400" strike="noStrike" noProof="1"/>
            </a:p>
          </p:txBody>
        </p:sp>
        <p:sp>
          <p:nvSpPr>
            <p:cNvPr id="18" name="等腰三角形 17"/>
            <p:cNvSpPr/>
            <p:nvPr>
              <p:custDataLst>
                <p:tags r:id="rId11"/>
              </p:custDataLst>
            </p:nvPr>
          </p:nvSpPr>
          <p:spPr>
            <a:xfrm flipV="1">
              <a:off x="5688013" y="2235613"/>
              <a:ext cx="366712" cy="31591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2400" strike="noStrike" noProof="1"/>
            </a:p>
          </p:txBody>
        </p:sp>
        <p:sp>
          <p:nvSpPr>
            <p:cNvPr id="19" name="任意多边形 18"/>
            <p:cNvSpPr/>
            <p:nvPr>
              <p:custDataLst>
                <p:tags r:id="rId12"/>
              </p:custDataLst>
            </p:nvPr>
          </p:nvSpPr>
          <p:spPr>
            <a:xfrm flipV="1">
              <a:off x="5688013" y="2235613"/>
              <a:ext cx="182562" cy="315913"/>
            </a:xfrm>
            <a:custGeom>
              <a:avLst/>
              <a:gdLst>
                <a:gd name="connsiteX0" fmla="*/ 0 w 124619"/>
                <a:gd name="connsiteY0" fmla="*/ 214860 h 214860"/>
                <a:gd name="connsiteX1" fmla="*/ 124619 w 124619"/>
                <a:gd name="connsiteY1" fmla="*/ 214860 h 214860"/>
                <a:gd name="connsiteX2" fmla="*/ 124619 w 124619"/>
                <a:gd name="connsiteY2" fmla="*/ 0 h 214860"/>
              </a:gdLst>
              <a:ahLst/>
              <a:cxnLst>
                <a:cxn ang="0">
                  <a:pos x="connsiteX0" y="connsiteY0"/>
                </a:cxn>
                <a:cxn ang="0">
                  <a:pos x="connsiteX1" y="connsiteY1"/>
                </a:cxn>
                <a:cxn ang="0">
                  <a:pos x="connsiteX2" y="connsiteY2"/>
                </a:cxn>
              </a:cxnLst>
              <a:rect l="l" t="t" r="r" b="b"/>
              <a:pathLst>
                <a:path w="124619" h="214860">
                  <a:moveTo>
                    <a:pt x="0" y="214860"/>
                  </a:moveTo>
                  <a:lnTo>
                    <a:pt x="124619" y="214860"/>
                  </a:lnTo>
                  <a:lnTo>
                    <a:pt x="12461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2400" strike="noStrike" noProof="1"/>
            </a:p>
          </p:txBody>
        </p:sp>
        <p:sp>
          <p:nvSpPr>
            <p:cNvPr id="20" name="等腰三角形 19"/>
            <p:cNvSpPr/>
            <p:nvPr>
              <p:custDataLst>
                <p:tags r:id="rId13"/>
              </p:custDataLst>
            </p:nvPr>
          </p:nvSpPr>
          <p:spPr>
            <a:xfrm flipV="1">
              <a:off x="6119813" y="2235613"/>
              <a:ext cx="366712" cy="31591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2400" strike="noStrike" noProof="1"/>
            </a:p>
          </p:txBody>
        </p:sp>
        <p:sp>
          <p:nvSpPr>
            <p:cNvPr id="21" name="任意多边形 20"/>
            <p:cNvSpPr/>
            <p:nvPr>
              <p:custDataLst>
                <p:tags r:id="rId14"/>
              </p:custDataLst>
            </p:nvPr>
          </p:nvSpPr>
          <p:spPr>
            <a:xfrm flipV="1">
              <a:off x="6119813" y="2235613"/>
              <a:ext cx="184150" cy="315913"/>
            </a:xfrm>
            <a:custGeom>
              <a:avLst/>
              <a:gdLst>
                <a:gd name="connsiteX0" fmla="*/ 0 w 124619"/>
                <a:gd name="connsiteY0" fmla="*/ 214860 h 214860"/>
                <a:gd name="connsiteX1" fmla="*/ 124619 w 124619"/>
                <a:gd name="connsiteY1" fmla="*/ 214860 h 214860"/>
                <a:gd name="connsiteX2" fmla="*/ 124619 w 124619"/>
                <a:gd name="connsiteY2" fmla="*/ 0 h 214860"/>
              </a:gdLst>
              <a:ahLst/>
              <a:cxnLst>
                <a:cxn ang="0">
                  <a:pos x="connsiteX0" y="connsiteY0"/>
                </a:cxn>
                <a:cxn ang="0">
                  <a:pos x="connsiteX1" y="connsiteY1"/>
                </a:cxn>
                <a:cxn ang="0">
                  <a:pos x="connsiteX2" y="connsiteY2"/>
                </a:cxn>
              </a:cxnLst>
              <a:rect l="l" t="t" r="r" b="b"/>
              <a:pathLst>
                <a:path w="124619" h="214860">
                  <a:moveTo>
                    <a:pt x="0" y="214860"/>
                  </a:moveTo>
                  <a:lnTo>
                    <a:pt x="124619" y="214860"/>
                  </a:lnTo>
                  <a:lnTo>
                    <a:pt x="12461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2400" strike="noStrike" noProof="1"/>
            </a:p>
          </p:txBody>
        </p:sp>
        <p:sp>
          <p:nvSpPr>
            <p:cNvPr id="22" name="等腰三角形 21"/>
            <p:cNvSpPr/>
            <p:nvPr>
              <p:custDataLst>
                <p:tags r:id="rId15"/>
              </p:custDataLst>
            </p:nvPr>
          </p:nvSpPr>
          <p:spPr>
            <a:xfrm flipV="1">
              <a:off x="6553201" y="2235613"/>
              <a:ext cx="366713" cy="31591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2400" strike="noStrike" noProof="1"/>
            </a:p>
          </p:txBody>
        </p:sp>
        <p:sp>
          <p:nvSpPr>
            <p:cNvPr id="23" name="任意多边形 22"/>
            <p:cNvSpPr/>
            <p:nvPr>
              <p:custDataLst>
                <p:tags r:id="rId16"/>
              </p:custDataLst>
            </p:nvPr>
          </p:nvSpPr>
          <p:spPr>
            <a:xfrm flipV="1">
              <a:off x="6553201" y="2235613"/>
              <a:ext cx="182563" cy="315913"/>
            </a:xfrm>
            <a:custGeom>
              <a:avLst/>
              <a:gdLst>
                <a:gd name="connsiteX0" fmla="*/ 0 w 124619"/>
                <a:gd name="connsiteY0" fmla="*/ 214860 h 214860"/>
                <a:gd name="connsiteX1" fmla="*/ 124619 w 124619"/>
                <a:gd name="connsiteY1" fmla="*/ 214860 h 214860"/>
                <a:gd name="connsiteX2" fmla="*/ 124619 w 124619"/>
                <a:gd name="connsiteY2" fmla="*/ 0 h 214860"/>
              </a:gdLst>
              <a:ahLst/>
              <a:cxnLst>
                <a:cxn ang="0">
                  <a:pos x="connsiteX0" y="connsiteY0"/>
                </a:cxn>
                <a:cxn ang="0">
                  <a:pos x="connsiteX1" y="connsiteY1"/>
                </a:cxn>
                <a:cxn ang="0">
                  <a:pos x="connsiteX2" y="connsiteY2"/>
                </a:cxn>
              </a:cxnLst>
              <a:rect l="l" t="t" r="r" b="b"/>
              <a:pathLst>
                <a:path w="124619" h="214860">
                  <a:moveTo>
                    <a:pt x="0" y="214860"/>
                  </a:moveTo>
                  <a:lnTo>
                    <a:pt x="124619" y="214860"/>
                  </a:lnTo>
                  <a:lnTo>
                    <a:pt x="12461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2400" strike="noStrike" noProof="1"/>
            </a:p>
          </p:txBody>
        </p:sp>
        <p:sp>
          <p:nvSpPr>
            <p:cNvPr id="24" name="等腰三角形 23"/>
            <p:cNvSpPr/>
            <p:nvPr>
              <p:custDataLst>
                <p:tags r:id="rId17"/>
              </p:custDataLst>
            </p:nvPr>
          </p:nvSpPr>
          <p:spPr>
            <a:xfrm flipV="1">
              <a:off x="6985001" y="2235613"/>
              <a:ext cx="366713" cy="31591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2400" strike="noStrike" noProof="1"/>
            </a:p>
          </p:txBody>
        </p:sp>
        <p:sp>
          <p:nvSpPr>
            <p:cNvPr id="25" name="任意多边形 24"/>
            <p:cNvSpPr/>
            <p:nvPr>
              <p:custDataLst>
                <p:tags r:id="rId18"/>
              </p:custDataLst>
            </p:nvPr>
          </p:nvSpPr>
          <p:spPr>
            <a:xfrm flipV="1">
              <a:off x="6985001" y="2235613"/>
              <a:ext cx="182563" cy="315913"/>
            </a:xfrm>
            <a:custGeom>
              <a:avLst/>
              <a:gdLst>
                <a:gd name="connsiteX0" fmla="*/ 0 w 124619"/>
                <a:gd name="connsiteY0" fmla="*/ 214860 h 214860"/>
                <a:gd name="connsiteX1" fmla="*/ 124619 w 124619"/>
                <a:gd name="connsiteY1" fmla="*/ 214860 h 214860"/>
                <a:gd name="connsiteX2" fmla="*/ 124619 w 124619"/>
                <a:gd name="connsiteY2" fmla="*/ 0 h 214860"/>
              </a:gdLst>
              <a:ahLst/>
              <a:cxnLst>
                <a:cxn ang="0">
                  <a:pos x="connsiteX0" y="connsiteY0"/>
                </a:cxn>
                <a:cxn ang="0">
                  <a:pos x="connsiteX1" y="connsiteY1"/>
                </a:cxn>
                <a:cxn ang="0">
                  <a:pos x="connsiteX2" y="connsiteY2"/>
                </a:cxn>
              </a:cxnLst>
              <a:rect l="l" t="t" r="r" b="b"/>
              <a:pathLst>
                <a:path w="124619" h="214860">
                  <a:moveTo>
                    <a:pt x="0" y="214860"/>
                  </a:moveTo>
                  <a:lnTo>
                    <a:pt x="124619" y="214860"/>
                  </a:lnTo>
                  <a:lnTo>
                    <a:pt x="12461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2400" strike="noStrike" noProof="1"/>
            </a:p>
          </p:txBody>
        </p:sp>
        <p:sp>
          <p:nvSpPr>
            <p:cNvPr id="26" name="等腰三角形 25"/>
            <p:cNvSpPr/>
            <p:nvPr>
              <p:custDataLst>
                <p:tags r:id="rId19"/>
              </p:custDataLst>
            </p:nvPr>
          </p:nvSpPr>
          <p:spPr>
            <a:xfrm flipV="1">
              <a:off x="7416801" y="2235613"/>
              <a:ext cx="366713" cy="31591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2400" strike="noStrike" noProof="1"/>
            </a:p>
          </p:txBody>
        </p:sp>
        <p:sp>
          <p:nvSpPr>
            <p:cNvPr id="27" name="任意多边形 26"/>
            <p:cNvSpPr/>
            <p:nvPr>
              <p:custDataLst>
                <p:tags r:id="rId20"/>
              </p:custDataLst>
            </p:nvPr>
          </p:nvSpPr>
          <p:spPr>
            <a:xfrm flipV="1">
              <a:off x="7416800" y="2235613"/>
              <a:ext cx="184150" cy="315913"/>
            </a:xfrm>
            <a:custGeom>
              <a:avLst/>
              <a:gdLst>
                <a:gd name="connsiteX0" fmla="*/ 0 w 124619"/>
                <a:gd name="connsiteY0" fmla="*/ 214860 h 214860"/>
                <a:gd name="connsiteX1" fmla="*/ 124619 w 124619"/>
                <a:gd name="connsiteY1" fmla="*/ 214860 h 214860"/>
                <a:gd name="connsiteX2" fmla="*/ 124619 w 124619"/>
                <a:gd name="connsiteY2" fmla="*/ 0 h 214860"/>
              </a:gdLst>
              <a:ahLst/>
              <a:cxnLst>
                <a:cxn ang="0">
                  <a:pos x="connsiteX0" y="connsiteY0"/>
                </a:cxn>
                <a:cxn ang="0">
                  <a:pos x="connsiteX1" y="connsiteY1"/>
                </a:cxn>
                <a:cxn ang="0">
                  <a:pos x="connsiteX2" y="connsiteY2"/>
                </a:cxn>
              </a:cxnLst>
              <a:rect l="l" t="t" r="r" b="b"/>
              <a:pathLst>
                <a:path w="124619" h="214860">
                  <a:moveTo>
                    <a:pt x="0" y="214860"/>
                  </a:moveTo>
                  <a:lnTo>
                    <a:pt x="124619" y="214860"/>
                  </a:lnTo>
                  <a:lnTo>
                    <a:pt x="12461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2400" strike="noStrike" noProof="1"/>
            </a:p>
          </p:txBody>
        </p:sp>
        <p:sp>
          <p:nvSpPr>
            <p:cNvPr id="28" name="等腰三角形 27"/>
            <p:cNvSpPr/>
            <p:nvPr>
              <p:custDataLst>
                <p:tags r:id="rId21"/>
              </p:custDataLst>
            </p:nvPr>
          </p:nvSpPr>
          <p:spPr>
            <a:xfrm flipV="1">
              <a:off x="7850188" y="2235613"/>
              <a:ext cx="366712" cy="31591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2400" strike="noStrike" noProof="1"/>
            </a:p>
          </p:txBody>
        </p:sp>
        <p:sp>
          <p:nvSpPr>
            <p:cNvPr id="29" name="任意多边形 28"/>
            <p:cNvSpPr/>
            <p:nvPr>
              <p:custDataLst>
                <p:tags r:id="rId22"/>
              </p:custDataLst>
            </p:nvPr>
          </p:nvSpPr>
          <p:spPr>
            <a:xfrm flipV="1">
              <a:off x="7850188" y="2235613"/>
              <a:ext cx="182562" cy="315913"/>
            </a:xfrm>
            <a:custGeom>
              <a:avLst/>
              <a:gdLst>
                <a:gd name="connsiteX0" fmla="*/ 0 w 124619"/>
                <a:gd name="connsiteY0" fmla="*/ 214860 h 214860"/>
                <a:gd name="connsiteX1" fmla="*/ 124619 w 124619"/>
                <a:gd name="connsiteY1" fmla="*/ 214860 h 214860"/>
                <a:gd name="connsiteX2" fmla="*/ 124619 w 124619"/>
                <a:gd name="connsiteY2" fmla="*/ 0 h 214860"/>
              </a:gdLst>
              <a:ahLst/>
              <a:cxnLst>
                <a:cxn ang="0">
                  <a:pos x="connsiteX0" y="connsiteY0"/>
                </a:cxn>
                <a:cxn ang="0">
                  <a:pos x="connsiteX1" y="connsiteY1"/>
                </a:cxn>
                <a:cxn ang="0">
                  <a:pos x="connsiteX2" y="connsiteY2"/>
                </a:cxn>
              </a:cxnLst>
              <a:rect l="l" t="t" r="r" b="b"/>
              <a:pathLst>
                <a:path w="124619" h="214860">
                  <a:moveTo>
                    <a:pt x="0" y="214860"/>
                  </a:moveTo>
                  <a:lnTo>
                    <a:pt x="124619" y="214860"/>
                  </a:lnTo>
                  <a:lnTo>
                    <a:pt x="12461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2400" strike="noStrike" noProof="1"/>
            </a:p>
          </p:txBody>
        </p:sp>
        <p:sp>
          <p:nvSpPr>
            <p:cNvPr id="30" name="等腰三角形 29"/>
            <p:cNvSpPr/>
            <p:nvPr>
              <p:custDataLst>
                <p:tags r:id="rId23"/>
              </p:custDataLst>
            </p:nvPr>
          </p:nvSpPr>
          <p:spPr>
            <a:xfrm>
              <a:off x="3957638" y="3849482"/>
              <a:ext cx="368300" cy="3175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2400" strike="noStrike" noProof="1"/>
            </a:p>
          </p:txBody>
        </p:sp>
        <p:sp>
          <p:nvSpPr>
            <p:cNvPr id="31" name="任意多边形 30"/>
            <p:cNvSpPr/>
            <p:nvPr>
              <p:custDataLst>
                <p:tags r:id="rId24"/>
              </p:custDataLst>
            </p:nvPr>
          </p:nvSpPr>
          <p:spPr>
            <a:xfrm>
              <a:off x="3957638" y="3849482"/>
              <a:ext cx="184150" cy="317500"/>
            </a:xfrm>
            <a:custGeom>
              <a:avLst/>
              <a:gdLst>
                <a:gd name="connsiteX0" fmla="*/ 0 w 124619"/>
                <a:gd name="connsiteY0" fmla="*/ 214860 h 214860"/>
                <a:gd name="connsiteX1" fmla="*/ 124619 w 124619"/>
                <a:gd name="connsiteY1" fmla="*/ 214860 h 214860"/>
                <a:gd name="connsiteX2" fmla="*/ 124619 w 124619"/>
                <a:gd name="connsiteY2" fmla="*/ 0 h 214860"/>
              </a:gdLst>
              <a:ahLst/>
              <a:cxnLst>
                <a:cxn ang="0">
                  <a:pos x="connsiteX0" y="connsiteY0"/>
                </a:cxn>
                <a:cxn ang="0">
                  <a:pos x="connsiteX1" y="connsiteY1"/>
                </a:cxn>
                <a:cxn ang="0">
                  <a:pos x="connsiteX2" y="connsiteY2"/>
                </a:cxn>
              </a:cxnLst>
              <a:rect l="l" t="t" r="r" b="b"/>
              <a:pathLst>
                <a:path w="124619" h="214860">
                  <a:moveTo>
                    <a:pt x="0" y="214860"/>
                  </a:moveTo>
                  <a:lnTo>
                    <a:pt x="124619" y="214860"/>
                  </a:lnTo>
                  <a:lnTo>
                    <a:pt x="12461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2400" strike="noStrike" noProof="1"/>
            </a:p>
          </p:txBody>
        </p:sp>
        <p:sp>
          <p:nvSpPr>
            <p:cNvPr id="32" name="等腰三角形 31"/>
            <p:cNvSpPr/>
            <p:nvPr>
              <p:custDataLst>
                <p:tags r:id="rId25"/>
              </p:custDataLst>
            </p:nvPr>
          </p:nvSpPr>
          <p:spPr>
            <a:xfrm>
              <a:off x="4391026" y="3849482"/>
              <a:ext cx="366713" cy="3175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2400" strike="noStrike" noProof="1"/>
            </a:p>
          </p:txBody>
        </p:sp>
        <p:sp>
          <p:nvSpPr>
            <p:cNvPr id="33" name="任意多边形 32"/>
            <p:cNvSpPr/>
            <p:nvPr>
              <p:custDataLst>
                <p:tags r:id="rId26"/>
              </p:custDataLst>
            </p:nvPr>
          </p:nvSpPr>
          <p:spPr>
            <a:xfrm>
              <a:off x="4391026" y="3849482"/>
              <a:ext cx="182563" cy="317500"/>
            </a:xfrm>
            <a:custGeom>
              <a:avLst/>
              <a:gdLst>
                <a:gd name="connsiteX0" fmla="*/ 0 w 124619"/>
                <a:gd name="connsiteY0" fmla="*/ 214860 h 214860"/>
                <a:gd name="connsiteX1" fmla="*/ 124619 w 124619"/>
                <a:gd name="connsiteY1" fmla="*/ 214860 h 214860"/>
                <a:gd name="connsiteX2" fmla="*/ 124619 w 124619"/>
                <a:gd name="connsiteY2" fmla="*/ 0 h 214860"/>
              </a:gdLst>
              <a:ahLst/>
              <a:cxnLst>
                <a:cxn ang="0">
                  <a:pos x="connsiteX0" y="connsiteY0"/>
                </a:cxn>
                <a:cxn ang="0">
                  <a:pos x="connsiteX1" y="connsiteY1"/>
                </a:cxn>
                <a:cxn ang="0">
                  <a:pos x="connsiteX2" y="connsiteY2"/>
                </a:cxn>
              </a:cxnLst>
              <a:rect l="l" t="t" r="r" b="b"/>
              <a:pathLst>
                <a:path w="124619" h="214860">
                  <a:moveTo>
                    <a:pt x="0" y="214860"/>
                  </a:moveTo>
                  <a:lnTo>
                    <a:pt x="124619" y="214860"/>
                  </a:lnTo>
                  <a:lnTo>
                    <a:pt x="12461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2400" strike="noStrike" noProof="1"/>
            </a:p>
          </p:txBody>
        </p:sp>
        <p:sp>
          <p:nvSpPr>
            <p:cNvPr id="34" name="等腰三角形 33"/>
            <p:cNvSpPr/>
            <p:nvPr>
              <p:custDataLst>
                <p:tags r:id="rId27"/>
              </p:custDataLst>
            </p:nvPr>
          </p:nvSpPr>
          <p:spPr>
            <a:xfrm>
              <a:off x="4822826" y="3849482"/>
              <a:ext cx="366713" cy="3175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2400" strike="noStrike" noProof="1"/>
            </a:p>
          </p:txBody>
        </p:sp>
        <p:sp>
          <p:nvSpPr>
            <p:cNvPr id="35" name="任意多边形 34"/>
            <p:cNvSpPr/>
            <p:nvPr>
              <p:custDataLst>
                <p:tags r:id="rId28"/>
              </p:custDataLst>
            </p:nvPr>
          </p:nvSpPr>
          <p:spPr>
            <a:xfrm>
              <a:off x="4822825" y="3849482"/>
              <a:ext cx="184150" cy="317500"/>
            </a:xfrm>
            <a:custGeom>
              <a:avLst/>
              <a:gdLst>
                <a:gd name="connsiteX0" fmla="*/ 0 w 124619"/>
                <a:gd name="connsiteY0" fmla="*/ 214860 h 214860"/>
                <a:gd name="connsiteX1" fmla="*/ 124619 w 124619"/>
                <a:gd name="connsiteY1" fmla="*/ 214860 h 214860"/>
                <a:gd name="connsiteX2" fmla="*/ 124619 w 124619"/>
                <a:gd name="connsiteY2" fmla="*/ 0 h 214860"/>
              </a:gdLst>
              <a:ahLst/>
              <a:cxnLst>
                <a:cxn ang="0">
                  <a:pos x="connsiteX0" y="connsiteY0"/>
                </a:cxn>
                <a:cxn ang="0">
                  <a:pos x="connsiteX1" y="connsiteY1"/>
                </a:cxn>
                <a:cxn ang="0">
                  <a:pos x="connsiteX2" y="connsiteY2"/>
                </a:cxn>
              </a:cxnLst>
              <a:rect l="l" t="t" r="r" b="b"/>
              <a:pathLst>
                <a:path w="124619" h="214860">
                  <a:moveTo>
                    <a:pt x="0" y="214860"/>
                  </a:moveTo>
                  <a:lnTo>
                    <a:pt x="124619" y="214860"/>
                  </a:lnTo>
                  <a:lnTo>
                    <a:pt x="12461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2400" strike="noStrike" noProof="1"/>
            </a:p>
          </p:txBody>
        </p:sp>
        <p:sp>
          <p:nvSpPr>
            <p:cNvPr id="36" name="等腰三角形 35"/>
            <p:cNvSpPr/>
            <p:nvPr>
              <p:custDataLst>
                <p:tags r:id="rId29"/>
              </p:custDataLst>
            </p:nvPr>
          </p:nvSpPr>
          <p:spPr>
            <a:xfrm>
              <a:off x="5256213" y="3849482"/>
              <a:ext cx="366712" cy="3175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2400" strike="noStrike" noProof="1"/>
            </a:p>
          </p:txBody>
        </p:sp>
        <p:sp>
          <p:nvSpPr>
            <p:cNvPr id="37" name="任意多边形 36"/>
            <p:cNvSpPr/>
            <p:nvPr>
              <p:custDataLst>
                <p:tags r:id="rId30"/>
              </p:custDataLst>
            </p:nvPr>
          </p:nvSpPr>
          <p:spPr>
            <a:xfrm>
              <a:off x="5256213" y="3849482"/>
              <a:ext cx="182562" cy="317500"/>
            </a:xfrm>
            <a:custGeom>
              <a:avLst/>
              <a:gdLst>
                <a:gd name="connsiteX0" fmla="*/ 0 w 124619"/>
                <a:gd name="connsiteY0" fmla="*/ 214860 h 214860"/>
                <a:gd name="connsiteX1" fmla="*/ 124619 w 124619"/>
                <a:gd name="connsiteY1" fmla="*/ 214860 h 214860"/>
                <a:gd name="connsiteX2" fmla="*/ 124619 w 124619"/>
                <a:gd name="connsiteY2" fmla="*/ 0 h 214860"/>
              </a:gdLst>
              <a:ahLst/>
              <a:cxnLst>
                <a:cxn ang="0">
                  <a:pos x="connsiteX0" y="connsiteY0"/>
                </a:cxn>
                <a:cxn ang="0">
                  <a:pos x="connsiteX1" y="connsiteY1"/>
                </a:cxn>
                <a:cxn ang="0">
                  <a:pos x="connsiteX2" y="connsiteY2"/>
                </a:cxn>
              </a:cxnLst>
              <a:rect l="l" t="t" r="r" b="b"/>
              <a:pathLst>
                <a:path w="124619" h="214860">
                  <a:moveTo>
                    <a:pt x="0" y="214860"/>
                  </a:moveTo>
                  <a:lnTo>
                    <a:pt x="124619" y="214860"/>
                  </a:lnTo>
                  <a:lnTo>
                    <a:pt x="12461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2400" strike="noStrike" noProof="1"/>
            </a:p>
          </p:txBody>
        </p:sp>
        <p:sp>
          <p:nvSpPr>
            <p:cNvPr id="38" name="等腰三角形 37"/>
            <p:cNvSpPr/>
            <p:nvPr>
              <p:custDataLst>
                <p:tags r:id="rId31"/>
              </p:custDataLst>
            </p:nvPr>
          </p:nvSpPr>
          <p:spPr>
            <a:xfrm>
              <a:off x="5688013" y="3849482"/>
              <a:ext cx="366712" cy="3175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2400" strike="noStrike" noProof="1"/>
            </a:p>
          </p:txBody>
        </p:sp>
        <p:sp>
          <p:nvSpPr>
            <p:cNvPr id="39" name="任意多边形 38"/>
            <p:cNvSpPr/>
            <p:nvPr>
              <p:custDataLst>
                <p:tags r:id="rId32"/>
              </p:custDataLst>
            </p:nvPr>
          </p:nvSpPr>
          <p:spPr>
            <a:xfrm>
              <a:off x="5688013" y="3849482"/>
              <a:ext cx="182562" cy="317500"/>
            </a:xfrm>
            <a:custGeom>
              <a:avLst/>
              <a:gdLst>
                <a:gd name="connsiteX0" fmla="*/ 0 w 124619"/>
                <a:gd name="connsiteY0" fmla="*/ 214860 h 214860"/>
                <a:gd name="connsiteX1" fmla="*/ 124619 w 124619"/>
                <a:gd name="connsiteY1" fmla="*/ 214860 h 214860"/>
                <a:gd name="connsiteX2" fmla="*/ 124619 w 124619"/>
                <a:gd name="connsiteY2" fmla="*/ 0 h 214860"/>
              </a:gdLst>
              <a:ahLst/>
              <a:cxnLst>
                <a:cxn ang="0">
                  <a:pos x="connsiteX0" y="connsiteY0"/>
                </a:cxn>
                <a:cxn ang="0">
                  <a:pos x="connsiteX1" y="connsiteY1"/>
                </a:cxn>
                <a:cxn ang="0">
                  <a:pos x="connsiteX2" y="connsiteY2"/>
                </a:cxn>
              </a:cxnLst>
              <a:rect l="l" t="t" r="r" b="b"/>
              <a:pathLst>
                <a:path w="124619" h="214860">
                  <a:moveTo>
                    <a:pt x="0" y="214860"/>
                  </a:moveTo>
                  <a:lnTo>
                    <a:pt x="124619" y="214860"/>
                  </a:lnTo>
                  <a:lnTo>
                    <a:pt x="12461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2400" strike="noStrike" noProof="1"/>
            </a:p>
          </p:txBody>
        </p:sp>
        <p:sp>
          <p:nvSpPr>
            <p:cNvPr id="40" name="等腰三角形 39"/>
            <p:cNvSpPr/>
            <p:nvPr>
              <p:custDataLst>
                <p:tags r:id="rId33"/>
              </p:custDataLst>
            </p:nvPr>
          </p:nvSpPr>
          <p:spPr>
            <a:xfrm>
              <a:off x="6119813" y="3849482"/>
              <a:ext cx="366712" cy="3175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2400" strike="noStrike" noProof="1"/>
            </a:p>
          </p:txBody>
        </p:sp>
        <p:sp>
          <p:nvSpPr>
            <p:cNvPr id="41" name="任意多边形 40"/>
            <p:cNvSpPr/>
            <p:nvPr>
              <p:custDataLst>
                <p:tags r:id="rId34"/>
              </p:custDataLst>
            </p:nvPr>
          </p:nvSpPr>
          <p:spPr>
            <a:xfrm>
              <a:off x="6119813" y="3849482"/>
              <a:ext cx="184150" cy="317500"/>
            </a:xfrm>
            <a:custGeom>
              <a:avLst/>
              <a:gdLst>
                <a:gd name="connsiteX0" fmla="*/ 0 w 124619"/>
                <a:gd name="connsiteY0" fmla="*/ 214860 h 214860"/>
                <a:gd name="connsiteX1" fmla="*/ 124619 w 124619"/>
                <a:gd name="connsiteY1" fmla="*/ 214860 h 214860"/>
                <a:gd name="connsiteX2" fmla="*/ 124619 w 124619"/>
                <a:gd name="connsiteY2" fmla="*/ 0 h 214860"/>
              </a:gdLst>
              <a:ahLst/>
              <a:cxnLst>
                <a:cxn ang="0">
                  <a:pos x="connsiteX0" y="connsiteY0"/>
                </a:cxn>
                <a:cxn ang="0">
                  <a:pos x="connsiteX1" y="connsiteY1"/>
                </a:cxn>
                <a:cxn ang="0">
                  <a:pos x="connsiteX2" y="connsiteY2"/>
                </a:cxn>
              </a:cxnLst>
              <a:rect l="l" t="t" r="r" b="b"/>
              <a:pathLst>
                <a:path w="124619" h="214860">
                  <a:moveTo>
                    <a:pt x="0" y="214860"/>
                  </a:moveTo>
                  <a:lnTo>
                    <a:pt x="124619" y="214860"/>
                  </a:lnTo>
                  <a:lnTo>
                    <a:pt x="12461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2400" strike="noStrike" noProof="1"/>
            </a:p>
          </p:txBody>
        </p:sp>
        <p:sp>
          <p:nvSpPr>
            <p:cNvPr id="42" name="等腰三角形 41"/>
            <p:cNvSpPr/>
            <p:nvPr>
              <p:custDataLst>
                <p:tags r:id="rId35"/>
              </p:custDataLst>
            </p:nvPr>
          </p:nvSpPr>
          <p:spPr>
            <a:xfrm>
              <a:off x="6553201" y="3849482"/>
              <a:ext cx="366713" cy="3175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2400" strike="noStrike" noProof="1"/>
            </a:p>
          </p:txBody>
        </p:sp>
        <p:sp>
          <p:nvSpPr>
            <p:cNvPr id="43" name="任意多边形 42"/>
            <p:cNvSpPr/>
            <p:nvPr>
              <p:custDataLst>
                <p:tags r:id="rId36"/>
              </p:custDataLst>
            </p:nvPr>
          </p:nvSpPr>
          <p:spPr>
            <a:xfrm>
              <a:off x="6553201" y="3849482"/>
              <a:ext cx="182563" cy="317500"/>
            </a:xfrm>
            <a:custGeom>
              <a:avLst/>
              <a:gdLst>
                <a:gd name="connsiteX0" fmla="*/ 0 w 124619"/>
                <a:gd name="connsiteY0" fmla="*/ 214860 h 214860"/>
                <a:gd name="connsiteX1" fmla="*/ 124619 w 124619"/>
                <a:gd name="connsiteY1" fmla="*/ 214860 h 214860"/>
                <a:gd name="connsiteX2" fmla="*/ 124619 w 124619"/>
                <a:gd name="connsiteY2" fmla="*/ 0 h 214860"/>
              </a:gdLst>
              <a:ahLst/>
              <a:cxnLst>
                <a:cxn ang="0">
                  <a:pos x="connsiteX0" y="connsiteY0"/>
                </a:cxn>
                <a:cxn ang="0">
                  <a:pos x="connsiteX1" y="connsiteY1"/>
                </a:cxn>
                <a:cxn ang="0">
                  <a:pos x="connsiteX2" y="connsiteY2"/>
                </a:cxn>
              </a:cxnLst>
              <a:rect l="l" t="t" r="r" b="b"/>
              <a:pathLst>
                <a:path w="124619" h="214860">
                  <a:moveTo>
                    <a:pt x="0" y="214860"/>
                  </a:moveTo>
                  <a:lnTo>
                    <a:pt x="124619" y="214860"/>
                  </a:lnTo>
                  <a:lnTo>
                    <a:pt x="12461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2400" strike="noStrike" noProof="1"/>
            </a:p>
          </p:txBody>
        </p:sp>
        <p:sp>
          <p:nvSpPr>
            <p:cNvPr id="44" name="等腰三角形 43"/>
            <p:cNvSpPr/>
            <p:nvPr>
              <p:custDataLst>
                <p:tags r:id="rId37"/>
              </p:custDataLst>
            </p:nvPr>
          </p:nvSpPr>
          <p:spPr>
            <a:xfrm>
              <a:off x="6985001" y="3849482"/>
              <a:ext cx="366713" cy="3175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2400" strike="noStrike" noProof="1"/>
            </a:p>
          </p:txBody>
        </p:sp>
        <p:sp>
          <p:nvSpPr>
            <p:cNvPr id="45" name="任意多边形 44"/>
            <p:cNvSpPr/>
            <p:nvPr>
              <p:custDataLst>
                <p:tags r:id="rId38"/>
              </p:custDataLst>
            </p:nvPr>
          </p:nvSpPr>
          <p:spPr>
            <a:xfrm>
              <a:off x="6985001" y="3849482"/>
              <a:ext cx="182563" cy="317500"/>
            </a:xfrm>
            <a:custGeom>
              <a:avLst/>
              <a:gdLst>
                <a:gd name="connsiteX0" fmla="*/ 0 w 124619"/>
                <a:gd name="connsiteY0" fmla="*/ 214860 h 214860"/>
                <a:gd name="connsiteX1" fmla="*/ 124619 w 124619"/>
                <a:gd name="connsiteY1" fmla="*/ 214860 h 214860"/>
                <a:gd name="connsiteX2" fmla="*/ 124619 w 124619"/>
                <a:gd name="connsiteY2" fmla="*/ 0 h 214860"/>
              </a:gdLst>
              <a:ahLst/>
              <a:cxnLst>
                <a:cxn ang="0">
                  <a:pos x="connsiteX0" y="connsiteY0"/>
                </a:cxn>
                <a:cxn ang="0">
                  <a:pos x="connsiteX1" y="connsiteY1"/>
                </a:cxn>
                <a:cxn ang="0">
                  <a:pos x="connsiteX2" y="connsiteY2"/>
                </a:cxn>
              </a:cxnLst>
              <a:rect l="l" t="t" r="r" b="b"/>
              <a:pathLst>
                <a:path w="124619" h="214860">
                  <a:moveTo>
                    <a:pt x="0" y="214860"/>
                  </a:moveTo>
                  <a:lnTo>
                    <a:pt x="124619" y="214860"/>
                  </a:lnTo>
                  <a:lnTo>
                    <a:pt x="12461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2400" strike="noStrike" noProof="1"/>
            </a:p>
          </p:txBody>
        </p:sp>
        <p:sp>
          <p:nvSpPr>
            <p:cNvPr id="46" name="等腰三角形 45"/>
            <p:cNvSpPr/>
            <p:nvPr>
              <p:custDataLst>
                <p:tags r:id="rId39"/>
              </p:custDataLst>
            </p:nvPr>
          </p:nvSpPr>
          <p:spPr>
            <a:xfrm>
              <a:off x="7416801" y="3849482"/>
              <a:ext cx="366713" cy="3175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2400" strike="noStrike" noProof="1"/>
            </a:p>
          </p:txBody>
        </p:sp>
        <p:sp>
          <p:nvSpPr>
            <p:cNvPr id="47" name="任意多边形 46"/>
            <p:cNvSpPr/>
            <p:nvPr>
              <p:custDataLst>
                <p:tags r:id="rId40"/>
              </p:custDataLst>
            </p:nvPr>
          </p:nvSpPr>
          <p:spPr>
            <a:xfrm>
              <a:off x="7416800" y="3849482"/>
              <a:ext cx="184150" cy="317500"/>
            </a:xfrm>
            <a:custGeom>
              <a:avLst/>
              <a:gdLst>
                <a:gd name="connsiteX0" fmla="*/ 0 w 124619"/>
                <a:gd name="connsiteY0" fmla="*/ 214860 h 214860"/>
                <a:gd name="connsiteX1" fmla="*/ 124619 w 124619"/>
                <a:gd name="connsiteY1" fmla="*/ 214860 h 214860"/>
                <a:gd name="connsiteX2" fmla="*/ 124619 w 124619"/>
                <a:gd name="connsiteY2" fmla="*/ 0 h 214860"/>
              </a:gdLst>
              <a:ahLst/>
              <a:cxnLst>
                <a:cxn ang="0">
                  <a:pos x="connsiteX0" y="connsiteY0"/>
                </a:cxn>
                <a:cxn ang="0">
                  <a:pos x="connsiteX1" y="connsiteY1"/>
                </a:cxn>
                <a:cxn ang="0">
                  <a:pos x="connsiteX2" y="connsiteY2"/>
                </a:cxn>
              </a:cxnLst>
              <a:rect l="l" t="t" r="r" b="b"/>
              <a:pathLst>
                <a:path w="124619" h="214860">
                  <a:moveTo>
                    <a:pt x="0" y="214860"/>
                  </a:moveTo>
                  <a:lnTo>
                    <a:pt x="124619" y="214860"/>
                  </a:lnTo>
                  <a:lnTo>
                    <a:pt x="12461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2400" strike="noStrike" noProof="1"/>
            </a:p>
          </p:txBody>
        </p:sp>
        <p:sp>
          <p:nvSpPr>
            <p:cNvPr id="48" name="等腰三角形 47"/>
            <p:cNvSpPr/>
            <p:nvPr>
              <p:custDataLst>
                <p:tags r:id="rId41"/>
              </p:custDataLst>
            </p:nvPr>
          </p:nvSpPr>
          <p:spPr>
            <a:xfrm>
              <a:off x="7850188" y="3849482"/>
              <a:ext cx="366712" cy="3175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2400" strike="noStrike" noProof="1"/>
            </a:p>
          </p:txBody>
        </p:sp>
        <p:sp>
          <p:nvSpPr>
            <p:cNvPr id="50" name="任意多边形 49"/>
            <p:cNvSpPr/>
            <p:nvPr>
              <p:custDataLst>
                <p:tags r:id="rId42"/>
              </p:custDataLst>
            </p:nvPr>
          </p:nvSpPr>
          <p:spPr>
            <a:xfrm>
              <a:off x="7850188" y="3849482"/>
              <a:ext cx="182562" cy="317500"/>
            </a:xfrm>
            <a:custGeom>
              <a:avLst/>
              <a:gdLst>
                <a:gd name="connsiteX0" fmla="*/ 0 w 124619"/>
                <a:gd name="connsiteY0" fmla="*/ 214860 h 214860"/>
                <a:gd name="connsiteX1" fmla="*/ 124619 w 124619"/>
                <a:gd name="connsiteY1" fmla="*/ 214860 h 214860"/>
                <a:gd name="connsiteX2" fmla="*/ 124619 w 124619"/>
                <a:gd name="connsiteY2" fmla="*/ 0 h 214860"/>
              </a:gdLst>
              <a:ahLst/>
              <a:cxnLst>
                <a:cxn ang="0">
                  <a:pos x="connsiteX0" y="connsiteY0"/>
                </a:cxn>
                <a:cxn ang="0">
                  <a:pos x="connsiteX1" y="connsiteY1"/>
                </a:cxn>
                <a:cxn ang="0">
                  <a:pos x="connsiteX2" y="connsiteY2"/>
                </a:cxn>
              </a:cxnLst>
              <a:rect l="l" t="t" r="r" b="b"/>
              <a:pathLst>
                <a:path w="124619" h="214860">
                  <a:moveTo>
                    <a:pt x="0" y="214860"/>
                  </a:moveTo>
                  <a:lnTo>
                    <a:pt x="124619" y="214860"/>
                  </a:lnTo>
                  <a:lnTo>
                    <a:pt x="12461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2400" strike="noStrike" noProof="1"/>
            </a:p>
          </p:txBody>
        </p:sp>
      </p:grpSp>
      <p:sp>
        <p:nvSpPr>
          <p:cNvPr id="49" name="KSO_BT1"/>
          <p:cNvSpPr>
            <a:spLocks noGrp="1"/>
          </p:cNvSpPr>
          <p:nvPr>
            <p:ph type="title" hasCustomPrompt="1"/>
          </p:nvPr>
        </p:nvSpPr>
        <p:spPr>
          <a:xfrm>
            <a:off x="4744800" y="2586140"/>
            <a:ext cx="2815200" cy="831600"/>
          </a:xfrm>
        </p:spPr>
        <p:txBody>
          <a:bodyPr>
            <a:normAutofit/>
          </a:bodyPr>
          <a:lstStyle>
            <a:lvl1pPr algn="ctr">
              <a:defRPr sz="4800">
                <a:solidFill>
                  <a:schemeClr val="tx2">
                    <a:lumMod val="60000"/>
                    <a:lumOff val="40000"/>
                  </a:schemeClr>
                </a:solidFill>
              </a:defRPr>
            </a:lvl1pPr>
          </a:lstStyle>
          <a:p>
            <a:pPr fontAlgn="auto"/>
            <a:r>
              <a:rPr lang="zh-CN" altLang="en-US" strike="noStrike" noProof="1" smtClean="0"/>
              <a:t>编辑标题</a:t>
            </a:r>
            <a:endParaRPr lang="en-US" strike="noStrike" noProof="1"/>
          </a:p>
        </p:txBody>
      </p:sp>
      <p:sp>
        <p:nvSpPr>
          <p:cNvPr id="3" name="文本占位符 2"/>
          <p:cNvSpPr>
            <a:spLocks noGrp="1"/>
          </p:cNvSpPr>
          <p:nvPr>
            <p:ph type="body" sz="quarter" idx="10" hasCustomPrompt="1"/>
          </p:nvPr>
        </p:nvSpPr>
        <p:spPr>
          <a:xfrm>
            <a:off x="4719600" y="3426530"/>
            <a:ext cx="2865600" cy="370800"/>
          </a:xfrm>
        </p:spPr>
        <p:txBody>
          <a:bodyPr>
            <a:normAutofit/>
          </a:bodyPr>
          <a:lstStyle>
            <a:lvl1pPr marL="0" indent="0" algn="ctr">
              <a:buFontTx/>
              <a:buNone/>
              <a:defRPr sz="1800">
                <a:solidFill>
                  <a:schemeClr val="tx2">
                    <a:lumMod val="60000"/>
                    <a:lumOff val="40000"/>
                  </a:schemeClr>
                </a:solidFill>
              </a:defRPr>
            </a:lvl1pPr>
          </a:lstStyle>
          <a:p>
            <a:pPr lvl="0" fontAlgn="auto"/>
            <a:r>
              <a:rPr lang="zh-CN" altLang="en-US" strike="noStrike" noProof="1" smtClean="0"/>
              <a:t>单击此处编辑文本</a:t>
            </a:r>
            <a:endParaRPr lang="zh-CN" altLang="en-US" strike="noStrike" noProof="1" smtClean="0"/>
          </a:p>
        </p:txBody>
      </p:sp>
      <p:sp>
        <p:nvSpPr>
          <p:cNvPr id="4" name="日期占位符 3"/>
          <p:cNvSpPr>
            <a:spLocks noGrp="1"/>
          </p:cNvSpPr>
          <p:nvPr>
            <p:ph type="dt" sz="half" idx="11"/>
          </p:nvPr>
        </p:nvSpPr>
        <p:spPr>
          <a:xfrm>
            <a:off x="838200" y="6451600"/>
            <a:ext cx="2743200" cy="365125"/>
          </a:xfrm>
          <a:prstGeom prst="rect">
            <a:avLst/>
          </a:prstGeom>
        </p:spPr>
        <p:txBody>
          <a:bodyPr vert="horz" lIns="91440" tIns="45720" rIns="91440" bIns="45720" rtlCol="0" anchor="ctr"/>
          <a:lstStyle/>
          <a:p>
            <a:pPr fontAlgn="base"/>
            <a:fld id="{FADB615C-48E6-4FB2-99E9-132213FFBDDE}" type="datetimeFigureOut">
              <a:rPr lang="zh-CN" altLang="en-US" strike="noStrike" noProof="1" smtClean="0">
                <a:latin typeface="Arial" panose="020B0604020202020204" pitchFamily="34" charset="0"/>
                <a:ea typeface="黑体" panose="02010609060101010101" charset="-122"/>
                <a:cs typeface="+mn-cs"/>
              </a:rPr>
            </a:fld>
            <a:endParaRPr lang="zh-CN" altLang="en-US" strike="noStrike" noProof="1"/>
          </a:p>
        </p:txBody>
      </p:sp>
      <p:sp>
        <p:nvSpPr>
          <p:cNvPr id="5" name="页脚占位符 4"/>
          <p:cNvSpPr>
            <a:spLocks noGrp="1"/>
          </p:cNvSpPr>
          <p:nvPr>
            <p:ph type="ftr" sz="quarter" idx="12"/>
          </p:nvPr>
        </p:nvSpPr>
        <p:spPr>
          <a:xfrm>
            <a:off x="4038600" y="6451600"/>
            <a:ext cx="4114800" cy="365125"/>
          </a:xfrm>
          <a:prstGeom prst="rect">
            <a:avLst/>
          </a:prstGeom>
        </p:spPr>
        <p:txBody>
          <a:bodyPr vert="horz" lIns="91440" tIns="45720" rIns="91440" bIns="45720" rtlCol="0" anchor="ctr"/>
          <a:lstStyle/>
          <a:p>
            <a:pPr fontAlgn="base"/>
            <a:endParaRPr lang="zh-CN" altLang="en-US" strike="noStrike" noProof="1"/>
          </a:p>
        </p:txBody>
      </p:sp>
      <p:sp>
        <p:nvSpPr>
          <p:cNvPr id="51" name="灯片编号占位符 50"/>
          <p:cNvSpPr>
            <a:spLocks noGrp="1"/>
          </p:cNvSpPr>
          <p:nvPr>
            <p:ph type="sldNum" sz="quarter" idx="13"/>
          </p:nvPr>
        </p:nvSpPr>
        <p:spPr>
          <a:xfrm>
            <a:off x="8610600" y="6451600"/>
            <a:ext cx="2743200" cy="365125"/>
          </a:xfrm>
          <a:prstGeom prst="rect">
            <a:avLst/>
          </a:prstGeom>
        </p:spPr>
        <p:txBody>
          <a:bodyPr vert="horz" lIns="91440" tIns="45720" rIns="91440" bIns="45720" rtlCol="0" anchor="ctr"/>
          <a:lstStyle/>
          <a:p>
            <a:pPr fontAlgn="base"/>
            <a:fld id="{4F10B626-C681-4C46-8786-B5FD1F7B6006}" type="slidenum">
              <a:rPr lang="zh-CN" altLang="en-US" strike="noStrike" noProof="1" smtClean="0">
                <a:latin typeface="Arial" panose="020B0604020202020204" pitchFamily="34" charset="0"/>
                <a:ea typeface="黑体" panose="02010609060101010101" charset="-122"/>
                <a:cs typeface="+mn-cs"/>
              </a:rPr>
            </a:fld>
            <a:endParaRPr lang="zh-CN" altLang="en-US" strike="noStrike" noProof="1"/>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grpSp>
        <p:nvGrpSpPr>
          <p:cNvPr id="17410" name="组合 6"/>
          <p:cNvGrpSpPr/>
          <p:nvPr userDrawn="1"/>
        </p:nvGrpSpPr>
        <p:grpSpPr>
          <a:xfrm>
            <a:off x="0" y="0"/>
            <a:ext cx="12192000" cy="6858000"/>
            <a:chOff x="0" y="0"/>
            <a:chExt cx="12192000" cy="6858000"/>
          </a:xfrm>
        </p:grpSpPr>
        <p:pic>
          <p:nvPicPr>
            <p:cNvPr id="17411" name="图片 4"/>
            <p:cNvPicPr>
              <a:picLocks noChangeAspect="1"/>
            </p:cNvPicPr>
            <p:nvPr/>
          </p:nvPicPr>
          <p:blipFill>
            <a:blip r:embed="rId2" cstate="print"/>
            <a:stretch>
              <a:fillRect/>
            </a:stretch>
          </p:blipFill>
          <p:spPr>
            <a:xfrm>
              <a:off x="0" y="0"/>
              <a:ext cx="12192000" cy="6858000"/>
            </a:xfrm>
            <a:prstGeom prst="rect">
              <a:avLst/>
            </a:prstGeom>
            <a:noFill/>
            <a:ln w="9525">
              <a:noFill/>
            </a:ln>
          </p:spPr>
        </p:pic>
        <p:sp>
          <p:nvSpPr>
            <p:cNvPr id="6" name="矩形 5"/>
            <p:cNvSpPr/>
            <p:nvPr/>
          </p:nvSpPr>
          <p:spPr>
            <a:xfrm>
              <a:off x="0" y="0"/>
              <a:ext cx="12192000" cy="6858000"/>
            </a:xfrm>
            <a:prstGeom prst="rect">
              <a:avLst/>
            </a:prstGeom>
            <a:solidFill>
              <a:schemeClr val="bg1">
                <a:alpha val="8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400" strike="noStrike" noProof="1"/>
            </a:p>
          </p:txBody>
        </p:sp>
      </p:grpSp>
      <p:sp>
        <p:nvSpPr>
          <p:cNvPr id="2" name="日期占位符 1"/>
          <p:cNvSpPr>
            <a:spLocks noGrp="1"/>
          </p:cNvSpPr>
          <p:nvPr>
            <p:ph type="dt" sz="half" idx="10"/>
          </p:nvPr>
        </p:nvSpPr>
        <p:spPr>
          <a:xfrm>
            <a:off x="838200" y="6451600"/>
            <a:ext cx="2743200" cy="365125"/>
          </a:xfrm>
          <a:prstGeom prst="rect">
            <a:avLst/>
          </a:prstGeom>
        </p:spPr>
        <p:txBody>
          <a:bodyPr vert="horz" lIns="91440" tIns="45720" rIns="91440" bIns="45720" rtlCol="0" anchor="ctr"/>
          <a:lstStyle/>
          <a:p>
            <a:pPr fontAlgn="base"/>
            <a:fld id="{FADB615C-48E6-4FB2-99E9-132213FFBDDE}" type="datetimeFigureOut">
              <a:rPr lang="zh-CN" altLang="en-US" strike="noStrike" noProof="1" smtClean="0">
                <a:latin typeface="Arial" panose="020B0604020202020204" pitchFamily="34" charset="0"/>
                <a:ea typeface="黑体" panose="02010609060101010101" charset="-122"/>
                <a:cs typeface="+mn-cs"/>
              </a:rPr>
            </a:fld>
            <a:endParaRPr lang="zh-CN" altLang="en-US" strike="noStrike" noProof="1"/>
          </a:p>
        </p:txBody>
      </p:sp>
      <p:sp>
        <p:nvSpPr>
          <p:cNvPr id="3" name="页脚占位符 2"/>
          <p:cNvSpPr>
            <a:spLocks noGrp="1"/>
          </p:cNvSpPr>
          <p:nvPr>
            <p:ph type="ftr" sz="quarter" idx="11"/>
          </p:nvPr>
        </p:nvSpPr>
        <p:spPr>
          <a:xfrm>
            <a:off x="4038600" y="6451600"/>
            <a:ext cx="4114800" cy="365125"/>
          </a:xfrm>
          <a:prstGeom prst="rect">
            <a:avLst/>
          </a:prstGeom>
        </p:spPr>
        <p:txBody>
          <a:bodyPr vert="horz" lIns="91440" tIns="45720" rIns="91440" bIns="45720" rtlCol="0" anchor="ctr"/>
          <a:lstStyle/>
          <a:p>
            <a:pPr fontAlgn="base"/>
            <a:endParaRPr lang="zh-CN" altLang="en-US" strike="noStrike" noProof="1"/>
          </a:p>
        </p:txBody>
      </p:sp>
      <p:sp>
        <p:nvSpPr>
          <p:cNvPr id="4" name="灯片编号占位符 3"/>
          <p:cNvSpPr>
            <a:spLocks noGrp="1"/>
          </p:cNvSpPr>
          <p:nvPr>
            <p:ph type="sldNum" sz="quarter" idx="12"/>
          </p:nvPr>
        </p:nvSpPr>
        <p:spPr>
          <a:xfrm>
            <a:off x="8610600" y="6451600"/>
            <a:ext cx="2743200" cy="365125"/>
          </a:xfrm>
          <a:prstGeom prst="rect">
            <a:avLst/>
          </a:prstGeom>
        </p:spPr>
        <p:txBody>
          <a:bodyPr vert="horz" lIns="91440" tIns="45720" rIns="91440" bIns="45720" rtlCol="0" anchor="ctr"/>
          <a:lstStyle/>
          <a:p>
            <a:pPr fontAlgn="base"/>
            <a:fld id="{4F10B626-C681-4C46-8786-B5FD1F7B6006}" type="slidenum">
              <a:rPr lang="zh-CN" altLang="en-US" strike="noStrike" noProof="1" smtClean="0">
                <a:latin typeface="Arial" panose="020B0604020202020204" pitchFamily="34" charset="0"/>
                <a:ea typeface="黑体" panose="02010609060101010101" charset="-122"/>
                <a:cs typeface="+mn-cs"/>
              </a:rPr>
            </a:fld>
            <a:endParaRPr lang="zh-CN" altLang="en-US" strike="noStrike" noProof="1"/>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KSO_BT1"/>
          <p:cNvSpPr>
            <a:spLocks noGrp="1"/>
          </p:cNvSpPr>
          <p:nvPr>
            <p:ph type="title"/>
          </p:nvPr>
        </p:nvSpPr>
        <p:spPr>
          <a:xfrm>
            <a:off x="3078000" y="57600"/>
            <a:ext cx="8542800" cy="727200"/>
          </a:xfrm>
        </p:spPr>
        <p:txBody>
          <a:bodyPr anchor="ctr" anchorCtr="0">
            <a:normAutofit/>
          </a:bodyPr>
          <a:lstStyle>
            <a:lvl1pPr>
              <a:defRPr sz="3200"/>
            </a:lvl1pPr>
          </a:lstStyle>
          <a:p>
            <a:pPr fontAlgn="auto"/>
            <a:r>
              <a:rPr lang="zh-CN" altLang="en-US" strike="noStrike" noProof="1" smtClean="0"/>
              <a:t>单击此处编辑母版标题样式</a:t>
            </a:r>
            <a:endParaRPr lang="en-US" strike="noStrike" noProof="1"/>
          </a:p>
        </p:txBody>
      </p:sp>
      <p:sp>
        <p:nvSpPr>
          <p:cNvPr id="3" name="KSO_BC1"/>
          <p:cNvSpPr>
            <a:spLocks noGrp="1"/>
          </p:cNvSpPr>
          <p:nvPr>
            <p:ph type="pic" idx="1"/>
          </p:nvPr>
        </p:nvSpPr>
        <p:spPr>
          <a:xfrm>
            <a:off x="1522800" y="1332000"/>
            <a:ext cx="4586400" cy="5036400"/>
          </a:xfrm>
        </p:spPr>
        <p:txBody>
          <a:bodyPr anchor="ctr" anchorCtr="0"/>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auto"/>
            <a:r>
              <a:rPr lang="zh-CN" altLang="en-US" strike="noStrike" noProof="1" smtClean="0"/>
              <a:t>单击图标添加图片</a:t>
            </a:r>
            <a:endParaRPr lang="en-US" strike="noStrike" noProof="1"/>
          </a:p>
        </p:txBody>
      </p:sp>
      <p:sp>
        <p:nvSpPr>
          <p:cNvPr id="4" name="KSO_BC2"/>
          <p:cNvSpPr>
            <a:spLocks noGrp="1"/>
          </p:cNvSpPr>
          <p:nvPr>
            <p:ph type="body" sz="half" idx="2"/>
          </p:nvPr>
        </p:nvSpPr>
        <p:spPr>
          <a:xfrm>
            <a:off x="6271200" y="1332000"/>
            <a:ext cx="4399200" cy="5036400"/>
          </a:xfrm>
          <a:solidFill>
            <a:schemeClr val="accent1"/>
          </a:solidFill>
        </p:spPr>
        <p:txBody>
          <a:bodyPr anchor="ctr" anchorCtr="0">
            <a:normAutofit/>
          </a:bodyPr>
          <a:lstStyle>
            <a:lvl1pPr marL="0" indent="0" algn="ctr">
              <a:lnSpc>
                <a:spcPct val="130000"/>
              </a:lnSpc>
              <a:spcBef>
                <a:spcPts val="0"/>
              </a:spcBef>
              <a:buNone/>
              <a:defRPr sz="18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lstStyle/>
          <a:p>
            <a:pPr fontAlgn="base"/>
            <a:fld id="{FADB615C-48E6-4FB2-99E9-132213FFBDDE}" type="datetimeFigureOut">
              <a:rPr lang="zh-CN" altLang="en-US" strike="noStrike" noProof="1" smtClean="0">
                <a:latin typeface="Arial" panose="020B0604020202020204" pitchFamily="34" charset="0"/>
                <a:ea typeface="黑体" panose="02010609060101010101" charset="-122"/>
                <a:cs typeface="+mn-cs"/>
              </a:rPr>
            </a:fld>
            <a:endParaRPr lang="zh-CN" altLang="en-US" strike="noStrike" noProof="1"/>
          </a:p>
        </p:txBody>
      </p:sp>
      <p:sp>
        <p:nvSpPr>
          <p:cNvPr id="6" name="页脚占位符 5"/>
          <p:cNvSpPr>
            <a:spLocks noGrp="1"/>
          </p:cNvSpPr>
          <p:nvPr>
            <p:ph type="ftr" sz="quarter" idx="11"/>
          </p:nvPr>
        </p:nvSpPr>
        <p:spPr/>
        <p:txBody>
          <a:bodyPr/>
          <a:lstStyle/>
          <a:p>
            <a:pPr fontAlgn="base"/>
            <a:endParaRPr lang="zh-CN" altLang="en-US" strike="noStrike" noProof="1"/>
          </a:p>
        </p:txBody>
      </p:sp>
      <p:sp>
        <p:nvSpPr>
          <p:cNvPr id="7" name="灯片编号占位符 6"/>
          <p:cNvSpPr>
            <a:spLocks noGrp="1"/>
          </p:cNvSpPr>
          <p:nvPr>
            <p:ph type="sldNum" sz="quarter" idx="12"/>
          </p:nvPr>
        </p:nvSpPr>
        <p:spPr/>
        <p:txBody>
          <a:bodyPr/>
          <a:lstStyle/>
          <a:p>
            <a:pPr fontAlgn="base"/>
            <a:fld id="{4F10B626-C681-4C46-8786-B5FD1F7B6006}" type="slidenum">
              <a:rPr lang="zh-CN" altLang="en-US" strike="noStrike" noProof="1" smtClean="0">
                <a:latin typeface="Arial" panose="020B0604020202020204" pitchFamily="34" charset="0"/>
                <a:ea typeface="黑体" panose="02010609060101010101" charset="-122"/>
                <a:cs typeface="+mn-cs"/>
              </a:rPr>
            </a:fld>
            <a:endParaRPr lang="zh-CN" altLang="en-US" strike="noStrike" noProof="1"/>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KSO_BT1"/>
          <p:cNvSpPr>
            <a:spLocks noGrp="1"/>
          </p:cNvSpPr>
          <p:nvPr>
            <p:ph type="title" orient="vert"/>
          </p:nvPr>
        </p:nvSpPr>
        <p:spPr>
          <a:xfrm>
            <a:off x="10536959" y="843546"/>
            <a:ext cx="1172441" cy="5823953"/>
          </a:xfrm>
        </p:spPr>
        <p:txBody>
          <a:bodyPr vert="eaVert"/>
          <a:lstStyle/>
          <a:p>
            <a:pPr fontAlgn="auto"/>
            <a:r>
              <a:rPr lang="zh-CN" altLang="en-US" strike="noStrike" noProof="1" smtClean="0"/>
              <a:t>单击此处编辑母版标题样式</a:t>
            </a:r>
            <a:endParaRPr lang="en-US" strike="noStrike" noProof="1"/>
          </a:p>
        </p:txBody>
      </p:sp>
      <p:sp>
        <p:nvSpPr>
          <p:cNvPr id="3" name="KSO_BC1"/>
          <p:cNvSpPr>
            <a:spLocks noGrp="1"/>
          </p:cNvSpPr>
          <p:nvPr>
            <p:ph type="body" orient="vert" idx="1"/>
          </p:nvPr>
        </p:nvSpPr>
        <p:spPr>
          <a:xfrm>
            <a:off x="546100" y="843546"/>
            <a:ext cx="9728200" cy="5823953"/>
          </a:xfrm>
        </p:spPr>
        <p:txBody>
          <a:bodyPr vert="eaVert"/>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fontAlgn="base"/>
            <a:fld id="{FADB615C-48E6-4FB2-99E9-132213FFBDDE}" type="datetimeFigureOut">
              <a:rPr lang="zh-CN" altLang="en-US" strike="noStrike" noProof="1" smtClean="0">
                <a:latin typeface="Arial" panose="020B0604020202020204" pitchFamily="34" charset="0"/>
                <a:ea typeface="黑体" panose="02010609060101010101" charset="-122"/>
                <a:cs typeface="+mn-cs"/>
              </a:rPr>
            </a:fld>
            <a:endParaRPr lang="zh-CN" altLang="en-US" strike="noStrike" noProof="1"/>
          </a:p>
        </p:txBody>
      </p:sp>
      <p:sp>
        <p:nvSpPr>
          <p:cNvPr id="5" name="页脚占位符 4"/>
          <p:cNvSpPr>
            <a:spLocks noGrp="1"/>
          </p:cNvSpPr>
          <p:nvPr>
            <p:ph type="ftr" sz="quarter" idx="11"/>
          </p:nvPr>
        </p:nvSpPr>
        <p:spPr/>
        <p:txBody>
          <a:bodyPr/>
          <a:lstStyle/>
          <a:p>
            <a:pPr fontAlgn="base"/>
            <a:endParaRPr lang="zh-CN" altLang="en-US" strike="noStrike" noProof="1"/>
          </a:p>
        </p:txBody>
      </p:sp>
      <p:sp>
        <p:nvSpPr>
          <p:cNvPr id="6" name="灯片编号占位符 5"/>
          <p:cNvSpPr>
            <a:spLocks noGrp="1"/>
          </p:cNvSpPr>
          <p:nvPr>
            <p:ph type="sldNum" sz="quarter" idx="12"/>
          </p:nvPr>
        </p:nvSpPr>
        <p:spPr/>
        <p:txBody>
          <a:bodyPr/>
          <a:lstStyle/>
          <a:p>
            <a:pPr fontAlgn="base"/>
            <a:fld id="{4F10B626-C681-4C46-8786-B5FD1F7B6006}" type="slidenum">
              <a:rPr lang="zh-CN" altLang="en-US" strike="noStrike" noProof="1" smtClean="0">
                <a:latin typeface="Arial" panose="020B0604020202020204" pitchFamily="34" charset="0"/>
                <a:ea typeface="黑体" panose="02010609060101010101" charset="-122"/>
                <a:cs typeface="+mn-cs"/>
              </a:rPr>
            </a:fld>
            <a:endParaRPr lang="zh-CN" altLang="en-US" strike="noStrike" noProof="1"/>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99219" y="889680"/>
            <a:ext cx="11993563" cy="5862637"/>
          </a:xfrm>
        </p:spPr>
        <p:txBody>
          <a:bodyPr/>
          <a:lstStyle>
            <a:lvl1pPr marL="179705" indent="-179705">
              <a:spcBef>
                <a:spcPts val="0"/>
              </a:spcBef>
              <a:buClr>
                <a:srgbClr val="3D3F41"/>
              </a:buClr>
              <a:buSzPct val="100000"/>
              <a:buFont typeface="Arial" panose="020B0604020202020204" pitchFamily="34" charset="0"/>
              <a:buChar char="•"/>
              <a:defRPr/>
            </a:lvl1pPr>
            <a:lvl2pPr marL="360045" indent="0">
              <a:spcAft>
                <a:spcPts val="0"/>
              </a:spcAft>
              <a:buClr>
                <a:srgbClr val="3D3F41"/>
              </a:buClr>
              <a:buFont typeface="Arial" panose="020B0604020202020204" pitchFamily="34" charset="0"/>
              <a:buChar char="•"/>
              <a:defRPr/>
            </a:lvl2pPr>
            <a:lvl3pPr>
              <a:defRPr sz="1800"/>
            </a:lvl3pPr>
            <a:lvl4pPr>
              <a:defRPr sz="1800"/>
            </a:lvl4pPr>
            <a:lvl5pPr>
              <a:defRPr sz="1800"/>
            </a:lvl5p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2" name="日期占位符 1"/>
          <p:cNvSpPr>
            <a:spLocks noGrp="1"/>
          </p:cNvSpPr>
          <p:nvPr>
            <p:ph type="dt" sz="half" idx="14"/>
          </p:nvPr>
        </p:nvSpPr>
        <p:spPr/>
        <p:txBody>
          <a:bodyPr/>
          <a:lstStyle/>
          <a:p>
            <a:pPr fontAlgn="base"/>
            <a:fld id="{FADB615C-48E6-4FB2-99E9-132213FFBDDE}" type="datetimeFigureOut">
              <a:rPr lang="zh-CN" altLang="en-US" strike="noStrike" noProof="1" smtClean="0">
                <a:latin typeface="Arial" panose="020B0604020202020204" pitchFamily="34" charset="0"/>
                <a:ea typeface="黑体" panose="02010609060101010101" charset="-122"/>
                <a:cs typeface="+mn-cs"/>
              </a:rPr>
            </a:fld>
            <a:endParaRPr lang="zh-CN" altLang="en-US" strike="noStrike" noProof="1"/>
          </a:p>
        </p:txBody>
      </p:sp>
      <p:sp>
        <p:nvSpPr>
          <p:cNvPr id="3" name="页脚占位符 2"/>
          <p:cNvSpPr>
            <a:spLocks noGrp="1"/>
          </p:cNvSpPr>
          <p:nvPr>
            <p:ph type="ftr" sz="quarter" idx="15"/>
          </p:nvPr>
        </p:nvSpPr>
        <p:spPr/>
        <p:txBody>
          <a:bodyPr/>
          <a:lstStyle/>
          <a:p>
            <a:pPr fontAlgn="base"/>
            <a:endParaRPr lang="zh-CN" altLang="en-US" strike="noStrike" noProof="1"/>
          </a:p>
        </p:txBody>
      </p:sp>
      <p:sp>
        <p:nvSpPr>
          <p:cNvPr id="4" name="灯片编号占位符 3"/>
          <p:cNvSpPr>
            <a:spLocks noGrp="1"/>
          </p:cNvSpPr>
          <p:nvPr>
            <p:ph type="sldNum" sz="quarter" idx="16"/>
          </p:nvPr>
        </p:nvSpPr>
        <p:spPr/>
        <p:txBody>
          <a:bodyPr/>
          <a:lstStyle/>
          <a:p>
            <a:pPr fontAlgn="base"/>
            <a:fld id="{4F10B626-C681-4C46-8786-B5FD1F7B6006}" type="slidenum">
              <a:rPr lang="zh-CN" altLang="en-US" strike="noStrike" noProof="1" smtClean="0">
                <a:latin typeface="Arial" panose="020B0604020202020204" pitchFamily="34" charset="0"/>
                <a:ea typeface="黑体" panose="02010609060101010101" charset="-122"/>
                <a:cs typeface="+mn-cs"/>
              </a:rPr>
            </a:fld>
            <a:endParaRPr lang="zh-CN" altLang="en-US" strike="noStrike" noProof="1"/>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0">
          <a:blip r:embed="rId2" cstate="print"/>
          <a:stretch>
            <a:fillRect/>
          </a:stretch>
        </a:blipFill>
        <a:effectLst/>
      </p:bgPr>
    </p:bg>
    <p:spTree>
      <p:nvGrpSpPr>
        <p:cNvPr id="1" name=""/>
        <p:cNvGrpSpPr/>
        <p:nvPr/>
      </p:nvGrpSpPr>
      <p:grpSpPr>
        <a:xfrm>
          <a:off x="0" y="0"/>
          <a:ext cx="0" cy="0"/>
          <a:chOff x="0" y="0"/>
          <a:chExt cx="0" cy="0"/>
        </a:xfrm>
      </p:grpSpPr>
      <p:pic>
        <p:nvPicPr>
          <p:cNvPr id="18435" name="图片 6"/>
          <p:cNvPicPr>
            <a:picLocks noChangeAspect="1"/>
          </p:cNvPicPr>
          <p:nvPr/>
        </p:nvPicPr>
        <p:blipFill>
          <a:blip r:embed="rId3" cstate="print"/>
          <a:srcRect l="23058" t="15501" r="6117" b="22166"/>
          <a:stretch>
            <a:fillRect/>
          </a:stretch>
        </p:blipFill>
        <p:spPr>
          <a:xfrm>
            <a:off x="1809750" y="363538"/>
            <a:ext cx="8572500" cy="6129337"/>
          </a:xfrm>
          <a:prstGeom prst="rect">
            <a:avLst/>
          </a:prstGeom>
          <a:noFill/>
          <a:ln w="9525">
            <a:noFill/>
          </a:ln>
        </p:spPr>
      </p:pic>
      <p:cxnSp>
        <p:nvCxnSpPr>
          <p:cNvPr id="8" name="直接连接符 7"/>
          <p:cNvCxnSpPr/>
          <p:nvPr/>
        </p:nvCxnSpPr>
        <p:spPr>
          <a:xfrm>
            <a:off x="4049713" y="3784600"/>
            <a:ext cx="424815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4046538" y="4151313"/>
            <a:ext cx="4249738"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8438" name="文本框 9"/>
          <p:cNvSpPr txBox="1"/>
          <p:nvPr/>
        </p:nvSpPr>
        <p:spPr>
          <a:xfrm>
            <a:off x="4918075" y="2044700"/>
            <a:ext cx="2386013" cy="1112838"/>
          </a:xfrm>
          <a:prstGeom prst="rect">
            <a:avLst/>
          </a:prstGeom>
          <a:noFill/>
          <a:ln w="9525">
            <a:noFill/>
          </a:ln>
        </p:spPr>
        <p:txBody>
          <a:bodyPr wrap="square" anchor="b"/>
          <a:lstStyle/>
          <a:p>
            <a:pPr lvl="0" indent="0" algn="dist">
              <a:lnSpc>
                <a:spcPct val="90000"/>
              </a:lnSpc>
            </a:pPr>
            <a:r>
              <a:rPr lang="en-US" altLang="zh-CN" sz="7200" dirty="0">
                <a:solidFill>
                  <a:schemeClr val="bg1"/>
                </a:solidFill>
                <a:latin typeface="黑体" panose="02010609060101010101" charset="-122"/>
                <a:ea typeface="黑体" panose="02010609060101010101" charset="-122"/>
              </a:rPr>
              <a:t>2017</a:t>
            </a:r>
            <a:endParaRPr lang="zh-CN" altLang="en-US" sz="7200" dirty="0">
              <a:solidFill>
                <a:schemeClr val="bg1"/>
              </a:solidFill>
              <a:latin typeface="黑体" panose="02010609060101010101" charset="-122"/>
              <a:ea typeface="黑体" panose="02010609060101010101" charset="-122"/>
            </a:endParaRPr>
          </a:p>
        </p:txBody>
      </p:sp>
      <p:sp>
        <p:nvSpPr>
          <p:cNvPr id="2" name="标题 1"/>
          <p:cNvSpPr>
            <a:spLocks noGrp="1"/>
          </p:cNvSpPr>
          <p:nvPr>
            <p:ph type="ctrTitle" hasCustomPrompt="1"/>
          </p:nvPr>
        </p:nvSpPr>
        <p:spPr>
          <a:xfrm>
            <a:off x="4038599" y="3174368"/>
            <a:ext cx="4256965" cy="594511"/>
          </a:xfrm>
        </p:spPr>
        <p:txBody>
          <a:bodyPr anchor="b">
            <a:normAutofit/>
          </a:bodyPr>
          <a:lstStyle>
            <a:lvl1pPr algn="ctr">
              <a:defRPr sz="2800">
                <a:solidFill>
                  <a:schemeClr val="bg1"/>
                </a:solidFill>
              </a:defRPr>
            </a:lvl1pPr>
          </a:lstStyle>
          <a:p>
            <a:pPr fontAlgn="auto"/>
            <a:r>
              <a:rPr lang="zh-CN" altLang="en-US" strike="noStrike" noProof="1"/>
              <a:t>编辑标题</a:t>
            </a:r>
            <a:endParaRPr lang="zh-CN" altLang="en-US" strike="noStrike" noProof="1"/>
          </a:p>
        </p:txBody>
      </p:sp>
      <p:sp>
        <p:nvSpPr>
          <p:cNvPr id="3" name="副标题 2"/>
          <p:cNvSpPr>
            <a:spLocks noGrp="1"/>
          </p:cNvSpPr>
          <p:nvPr>
            <p:ph type="subTitle" idx="1"/>
          </p:nvPr>
        </p:nvSpPr>
        <p:spPr>
          <a:xfrm>
            <a:off x="4038599" y="3797894"/>
            <a:ext cx="4256965" cy="353187"/>
          </a:xfrm>
        </p:spPr>
        <p:txBody>
          <a:bodyPr>
            <a:noAutofit/>
          </a:bodyPr>
          <a:lstStyle>
            <a:lvl1pPr marL="0" indent="0" algn="dist">
              <a:buNone/>
              <a:defRPr sz="20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a:xfrm>
            <a:off x="838200" y="6356350"/>
            <a:ext cx="2743200" cy="365125"/>
          </a:xfrm>
          <a:prstGeom prst="rect">
            <a:avLst/>
          </a:prstGeom>
        </p:spPr>
        <p:txBody>
          <a:bodyPr vert="horz" lIns="91440" tIns="45720" rIns="91440" bIns="45720" rtlCol="0" anchor="ctr">
            <a:normAutofit/>
          </a:bodyPr>
          <a:lstStyle/>
          <a:p>
            <a:pPr fontAlgn="auto"/>
            <a:fld id="{58F93B44-B8FA-48EB-A9B5-3B8A677D4B45}"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a:xfrm>
            <a:off x="4038600" y="6356350"/>
            <a:ext cx="4114800" cy="365125"/>
          </a:xfrm>
          <a:prstGeom prst="rect">
            <a:avLst/>
          </a:prstGeom>
        </p:spPr>
        <p:txBody>
          <a:bodyPr vert="horz" lIns="91440" tIns="45720" rIns="91440" bIns="45720" rtlCol="0" anchor="ctr">
            <a:normAutofit/>
          </a:bodyPr>
          <a:lstStyle/>
          <a:p>
            <a:pPr fontAlgn="auto"/>
            <a:endParaRPr lang="zh-CN" altLang="en-US" strike="noStrike" noProof="1"/>
          </a:p>
        </p:txBody>
      </p:sp>
      <p:sp>
        <p:nvSpPr>
          <p:cNvPr id="6" name="灯片编号占位符 5"/>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p>
            <a:pPr fontAlgn="auto"/>
            <a:fld id="{9BDC4098-1BFA-4A29-9FC6-A1FD22A6C0FA}"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rotWithShape="0">
          <a:blip r:embed="rId2" cstate="print"/>
          <a:stretch>
            <a:fillRect/>
          </a:stretch>
        </a:blipFill>
        <a:effectLst/>
      </p:bgPr>
    </p:bg>
    <p:spTree>
      <p:nvGrpSpPr>
        <p:cNvPr id="1" name=""/>
        <p:cNvGrpSpPr/>
        <p:nvPr/>
      </p:nvGrpSpPr>
      <p:grpSpPr>
        <a:xfrm>
          <a:off x="0" y="0"/>
          <a:ext cx="0" cy="0"/>
          <a:chOff x="0" y="0"/>
          <a:chExt cx="0" cy="0"/>
        </a:xfrm>
      </p:grpSpPr>
      <p:pic>
        <p:nvPicPr>
          <p:cNvPr id="19459" name="图片 6"/>
          <p:cNvPicPr>
            <a:picLocks noChangeAspect="1"/>
          </p:cNvPicPr>
          <p:nvPr/>
        </p:nvPicPr>
        <p:blipFill>
          <a:blip r:embed="rId3" cstate="print"/>
          <a:srcRect l="3960" r="78981" b="78677"/>
          <a:stretch>
            <a:fillRect/>
          </a:stretch>
        </p:blipFill>
        <p:spPr>
          <a:xfrm>
            <a:off x="0" y="-141287"/>
            <a:ext cx="2041525" cy="1906587"/>
          </a:xfrm>
          <a:prstGeom prst="rect">
            <a:avLst/>
          </a:prstGeom>
          <a:noFill/>
          <a:ln w="9525">
            <a:noFill/>
          </a:ln>
        </p:spPr>
      </p:pic>
      <p:pic>
        <p:nvPicPr>
          <p:cNvPr id="19460" name="图片 7"/>
          <p:cNvPicPr>
            <a:picLocks noChangeAspect="1"/>
          </p:cNvPicPr>
          <p:nvPr/>
        </p:nvPicPr>
        <p:blipFill>
          <a:blip r:embed="rId3" cstate="print"/>
          <a:srcRect l="81110" t="57976" r="4103" b="12149"/>
          <a:stretch>
            <a:fillRect/>
          </a:stretch>
        </p:blipFill>
        <p:spPr>
          <a:xfrm>
            <a:off x="10826750" y="4799013"/>
            <a:ext cx="1365250" cy="2058987"/>
          </a:xfrm>
          <a:prstGeom prst="rect">
            <a:avLst/>
          </a:prstGeom>
          <a:noFill/>
          <a:ln w="9525">
            <a:noFill/>
          </a:ln>
        </p:spPr>
      </p:pic>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nvPr>
        </p:nvSpPr>
        <p:spPr>
          <a:xfrm>
            <a:off x="838200" y="6356350"/>
            <a:ext cx="2743200" cy="365125"/>
          </a:xfrm>
          <a:prstGeom prst="rect">
            <a:avLst/>
          </a:prstGeom>
        </p:spPr>
        <p:txBody>
          <a:bodyPr vert="horz" lIns="91440" tIns="45720" rIns="91440" bIns="45720" rtlCol="0" anchor="ctr">
            <a:normAutofit/>
          </a:bodyPr>
          <a:lstStyle/>
          <a:p>
            <a:pPr fontAlgn="auto"/>
            <a:fld id="{58F93B44-B8FA-48EB-A9B5-3B8A677D4B45}"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a:xfrm>
            <a:off x="4038600" y="6356350"/>
            <a:ext cx="4114800" cy="365125"/>
          </a:xfrm>
          <a:prstGeom prst="rect">
            <a:avLst/>
          </a:prstGeom>
        </p:spPr>
        <p:txBody>
          <a:bodyPr vert="horz" lIns="91440" tIns="45720" rIns="91440" bIns="45720" rtlCol="0" anchor="ctr">
            <a:normAutofit/>
          </a:bodyPr>
          <a:lstStyle/>
          <a:p>
            <a:pPr fontAlgn="auto"/>
            <a:endParaRPr lang="zh-CN" altLang="en-US" strike="noStrike" noProof="1"/>
          </a:p>
        </p:txBody>
      </p:sp>
      <p:sp>
        <p:nvSpPr>
          <p:cNvPr id="6" name="灯片编号占位符 5"/>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p>
            <a:pPr fontAlgn="auto"/>
            <a:fld id="{9BDC4098-1BFA-4A29-9FC6-A1FD22A6C0FA}"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节标题">
    <p:bg>
      <p:bgPr>
        <a:blipFill rotWithShape="0">
          <a:blip r:embed="rId2" cstate="print"/>
          <a:stretch>
            <a:fillRect/>
          </a:stretch>
        </a:blipFill>
        <a:effectLst/>
      </p:bgPr>
    </p:bg>
    <p:spTree>
      <p:nvGrpSpPr>
        <p:cNvPr id="1" name=""/>
        <p:cNvGrpSpPr/>
        <p:nvPr/>
      </p:nvGrpSpPr>
      <p:grpSpPr>
        <a:xfrm>
          <a:off x="0" y="0"/>
          <a:ext cx="0" cy="0"/>
          <a:chOff x="0" y="0"/>
          <a:chExt cx="0" cy="0"/>
        </a:xfrm>
      </p:grpSpPr>
      <p:pic>
        <p:nvPicPr>
          <p:cNvPr id="20483" name="图片 6"/>
          <p:cNvPicPr>
            <a:picLocks noChangeAspect="1"/>
          </p:cNvPicPr>
          <p:nvPr/>
        </p:nvPicPr>
        <p:blipFill>
          <a:blip r:embed="rId3" cstate="print"/>
          <a:srcRect l="23058" t="15501" r="6117" b="22166"/>
          <a:stretch>
            <a:fillRect/>
          </a:stretch>
        </p:blipFill>
        <p:spPr>
          <a:xfrm>
            <a:off x="3079750" y="1423988"/>
            <a:ext cx="6032500" cy="4313237"/>
          </a:xfrm>
          <a:prstGeom prst="rect">
            <a:avLst/>
          </a:prstGeom>
          <a:noFill/>
          <a:ln w="9525">
            <a:noFill/>
          </a:ln>
        </p:spPr>
      </p:pic>
      <p:sp>
        <p:nvSpPr>
          <p:cNvPr id="2" name="标题 1"/>
          <p:cNvSpPr>
            <a:spLocks noGrp="1"/>
          </p:cNvSpPr>
          <p:nvPr>
            <p:ph type="title" hasCustomPrompt="1"/>
          </p:nvPr>
        </p:nvSpPr>
        <p:spPr>
          <a:xfrm>
            <a:off x="4913582" y="3580617"/>
            <a:ext cx="2364836" cy="577071"/>
          </a:xfrm>
        </p:spPr>
        <p:txBody>
          <a:bodyPr anchor="b">
            <a:normAutofit/>
          </a:bodyPr>
          <a:lstStyle>
            <a:lvl1pPr algn="dist">
              <a:defRPr sz="2400" i="1">
                <a:solidFill>
                  <a:schemeClr val="tx1">
                    <a:lumMod val="65000"/>
                    <a:lumOff val="35000"/>
                  </a:schemeClr>
                </a:solidFill>
              </a:defRPr>
            </a:lvl1pPr>
          </a:lstStyle>
          <a:p>
            <a:pPr fontAlgn="auto"/>
            <a:r>
              <a:rPr lang="zh-CN" altLang="en-US" strike="noStrike" noProof="1"/>
              <a:t>编辑标题</a:t>
            </a:r>
            <a:endParaRPr lang="zh-CN" altLang="en-US" strike="noStrike" noProof="1"/>
          </a:p>
        </p:txBody>
      </p:sp>
      <p:sp>
        <p:nvSpPr>
          <p:cNvPr id="4" name="日期占位符 3"/>
          <p:cNvSpPr>
            <a:spLocks noGrp="1"/>
          </p:cNvSpPr>
          <p:nvPr>
            <p:ph type="dt" sz="half" idx="10"/>
          </p:nvPr>
        </p:nvSpPr>
        <p:spPr>
          <a:xfrm>
            <a:off x="838200" y="6356350"/>
            <a:ext cx="2743200" cy="365125"/>
          </a:xfrm>
          <a:prstGeom prst="rect">
            <a:avLst/>
          </a:prstGeom>
        </p:spPr>
        <p:txBody>
          <a:bodyPr vert="horz" lIns="91440" tIns="45720" rIns="91440" bIns="45720" rtlCol="0" anchor="ctr">
            <a:normAutofit/>
          </a:bodyPr>
          <a:lstStyle/>
          <a:p>
            <a:pPr fontAlgn="auto"/>
            <a:fld id="{58F93B44-B8FA-48EB-A9B5-3B8A677D4B45}"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a:xfrm>
            <a:off x="4038600" y="6356350"/>
            <a:ext cx="4114800" cy="365125"/>
          </a:xfrm>
          <a:prstGeom prst="rect">
            <a:avLst/>
          </a:prstGeom>
        </p:spPr>
        <p:txBody>
          <a:bodyPr vert="horz" lIns="91440" tIns="45720" rIns="91440" bIns="45720" rtlCol="0" anchor="ctr">
            <a:normAutofit/>
          </a:bodyPr>
          <a:lstStyle/>
          <a:p>
            <a:pPr fontAlgn="auto"/>
            <a:endParaRPr lang="zh-CN" altLang="en-US" strike="noStrike" noProof="1"/>
          </a:p>
        </p:txBody>
      </p:sp>
      <p:sp>
        <p:nvSpPr>
          <p:cNvPr id="6" name="灯片编号占位符 5"/>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p>
            <a:pPr fontAlgn="auto"/>
            <a:fld id="{9BDC4098-1BFA-4A29-9FC6-A1FD22A6C0FA}"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rotWithShape="0">
          <a:blip r:embed="rId2" cstate="print"/>
          <a:stretch>
            <a:fillRect/>
          </a:stretch>
        </a:blipFill>
        <a:effectLst/>
      </p:bgPr>
    </p:bg>
    <p:spTree>
      <p:nvGrpSpPr>
        <p:cNvPr id="1" name=""/>
        <p:cNvGrpSpPr/>
        <p:nvPr/>
      </p:nvGrpSpPr>
      <p:grpSpPr>
        <a:xfrm>
          <a:off x="0" y="0"/>
          <a:ext cx="0" cy="0"/>
          <a:chOff x="0" y="0"/>
          <a:chExt cx="0" cy="0"/>
        </a:xfrm>
      </p:grpSpPr>
      <p:pic>
        <p:nvPicPr>
          <p:cNvPr id="21507" name="图片 7"/>
          <p:cNvPicPr>
            <a:picLocks noChangeAspect="1"/>
          </p:cNvPicPr>
          <p:nvPr/>
        </p:nvPicPr>
        <p:blipFill>
          <a:blip r:embed="rId3" cstate="print"/>
          <a:srcRect l="3960" r="78981" b="78677"/>
          <a:stretch>
            <a:fillRect/>
          </a:stretch>
        </p:blipFill>
        <p:spPr>
          <a:xfrm>
            <a:off x="0" y="-141287"/>
            <a:ext cx="2041525" cy="1906587"/>
          </a:xfrm>
          <a:prstGeom prst="rect">
            <a:avLst/>
          </a:prstGeom>
          <a:noFill/>
          <a:ln w="9525">
            <a:noFill/>
          </a:ln>
        </p:spPr>
      </p:pic>
      <p:pic>
        <p:nvPicPr>
          <p:cNvPr id="21508" name="图片 8"/>
          <p:cNvPicPr>
            <a:picLocks noChangeAspect="1"/>
          </p:cNvPicPr>
          <p:nvPr/>
        </p:nvPicPr>
        <p:blipFill>
          <a:blip r:embed="rId3" cstate="print"/>
          <a:srcRect l="81110" t="57976" r="4103" b="12149"/>
          <a:stretch>
            <a:fillRect/>
          </a:stretch>
        </p:blipFill>
        <p:spPr>
          <a:xfrm>
            <a:off x="10826750" y="4799013"/>
            <a:ext cx="1365250" cy="2058987"/>
          </a:xfrm>
          <a:prstGeom prst="rect">
            <a:avLst/>
          </a:prstGeom>
          <a:noFill/>
          <a:ln w="9525">
            <a:noFill/>
          </a:ln>
        </p:spPr>
      </p:pic>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838200" y="1825625"/>
            <a:ext cx="5181600" cy="4351338"/>
          </a:xfr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内容占位符 3"/>
          <p:cNvSpPr>
            <a:spLocks noGrp="1"/>
          </p:cNvSpPr>
          <p:nvPr>
            <p:ph sz="half" idx="2"/>
          </p:nvPr>
        </p:nvSpPr>
        <p:spPr>
          <a:xfrm>
            <a:off x="6172200" y="1825625"/>
            <a:ext cx="5181600" cy="4351338"/>
          </a:xfr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5" name="日期占位符 4"/>
          <p:cNvSpPr>
            <a:spLocks noGrp="1"/>
          </p:cNvSpPr>
          <p:nvPr>
            <p:ph type="dt" sz="half" idx="10"/>
          </p:nvPr>
        </p:nvSpPr>
        <p:spPr>
          <a:xfrm>
            <a:off x="838200" y="6356350"/>
            <a:ext cx="2743200" cy="365125"/>
          </a:xfrm>
          <a:prstGeom prst="rect">
            <a:avLst/>
          </a:prstGeom>
        </p:spPr>
        <p:txBody>
          <a:bodyPr vert="horz" lIns="91440" tIns="45720" rIns="91440" bIns="45720" rtlCol="0" anchor="ctr">
            <a:normAutofit/>
          </a:bodyPr>
          <a:lstStyle/>
          <a:p>
            <a:pPr fontAlgn="auto"/>
            <a:fld id="{58F93B44-B8FA-48EB-A9B5-3B8A677D4B45}"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1"/>
          </p:cNvSpPr>
          <p:nvPr>
            <p:ph type="ftr" sz="quarter" idx="11"/>
          </p:nvPr>
        </p:nvSpPr>
        <p:spPr>
          <a:xfrm>
            <a:off x="4038600" y="6356350"/>
            <a:ext cx="4114800" cy="365125"/>
          </a:xfrm>
          <a:prstGeom prst="rect">
            <a:avLst/>
          </a:prstGeom>
        </p:spPr>
        <p:txBody>
          <a:bodyPr vert="horz" lIns="91440" tIns="45720" rIns="91440" bIns="45720" rtlCol="0" anchor="ctr">
            <a:normAutofit/>
          </a:bodyPr>
          <a:lstStyle/>
          <a:p>
            <a:pPr fontAlgn="auto"/>
            <a:endParaRPr lang="zh-CN" altLang="en-US" strike="noStrike" noProof="1"/>
          </a:p>
        </p:txBody>
      </p:sp>
      <p:sp>
        <p:nvSpPr>
          <p:cNvPr id="7" name="灯片编号占位符 6"/>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p>
            <a:pPr fontAlgn="auto"/>
            <a:fld id="{9BDC4098-1BFA-4A29-9FC6-A1FD22A6C0FA}"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auto"/>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39788" y="1852052"/>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839788" y="2837329"/>
            <a:ext cx="5157787" cy="3352334"/>
          </a:xfr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5" name="文本占位符 4"/>
          <p:cNvSpPr>
            <a:spLocks noGrp="1"/>
          </p:cNvSpPr>
          <p:nvPr>
            <p:ph type="body" sz="quarter" idx="3"/>
          </p:nvPr>
        </p:nvSpPr>
        <p:spPr>
          <a:xfrm>
            <a:off x="6172200" y="1852052"/>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6172200" y="2837329"/>
            <a:ext cx="5183188" cy="3352334"/>
          </a:xfr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7" name="日期占位符 6"/>
          <p:cNvSpPr>
            <a:spLocks noGrp="1"/>
          </p:cNvSpPr>
          <p:nvPr>
            <p:ph type="dt" sz="half" idx="10"/>
          </p:nvPr>
        </p:nvSpPr>
        <p:spPr/>
        <p:txBody>
          <a:bodyPr/>
          <a:lstStyle/>
          <a:p>
            <a:pPr fontAlgn="auto"/>
            <a:fld id="{58F93B44-B8FA-48EB-A9B5-3B8A677D4B45}" type="datetimeFigureOut">
              <a:rPr lang="zh-CN" altLang="en-US" strike="noStrike" noProof="1" smtClean="0">
                <a:latin typeface="+mn-lt"/>
                <a:ea typeface="+mn-ea"/>
                <a:cs typeface="+mn-cs"/>
              </a:rPr>
            </a:fld>
            <a:endParaRPr lang="zh-CN" altLang="en-US" strike="noStrike" noProof="1"/>
          </a:p>
        </p:txBody>
      </p:sp>
      <p:sp>
        <p:nvSpPr>
          <p:cNvPr id="8" name="页脚占位符 7"/>
          <p:cNvSpPr>
            <a:spLocks noGrp="1"/>
          </p:cNvSpPr>
          <p:nvPr>
            <p:ph type="ftr" sz="quarter" idx="11"/>
          </p:nvPr>
        </p:nvSpPr>
        <p:spPr/>
        <p:txBody>
          <a:bodyPr/>
          <a:lstStyle/>
          <a:p>
            <a:pPr fontAlgn="auto"/>
            <a:endParaRPr lang="zh-CN" altLang="en-US" strike="noStrike" noProof="1"/>
          </a:p>
        </p:txBody>
      </p:sp>
      <p:sp>
        <p:nvSpPr>
          <p:cNvPr id="9" name="灯片编号占位符 8"/>
          <p:cNvSpPr>
            <a:spLocks noGrp="1"/>
          </p:cNvSpPr>
          <p:nvPr>
            <p:ph type="sldNum" sz="quarter" idx="12"/>
          </p:nvPr>
        </p:nvSpPr>
        <p:spPr/>
        <p:txBody>
          <a:bodyPr/>
          <a:lstStyle/>
          <a:p>
            <a:pPr fontAlgn="auto"/>
            <a:fld id="{9BDC4098-1BFA-4A29-9FC6-A1FD22A6C0FA}"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auto"/>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39788" y="1852052"/>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839788" y="2837329"/>
            <a:ext cx="5157787" cy="3352334"/>
          </a:xfr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5" name="文本占位符 4"/>
          <p:cNvSpPr>
            <a:spLocks noGrp="1"/>
          </p:cNvSpPr>
          <p:nvPr>
            <p:ph type="body" sz="quarter" idx="3"/>
          </p:nvPr>
        </p:nvSpPr>
        <p:spPr>
          <a:xfrm>
            <a:off x="6172200" y="1852052"/>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6172200" y="2837329"/>
            <a:ext cx="5183188" cy="3352334"/>
          </a:xfr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7" name="日期占位符 6"/>
          <p:cNvSpPr>
            <a:spLocks noGrp="1"/>
          </p:cNvSpPr>
          <p:nvPr>
            <p:ph type="dt" sz="half" idx="10"/>
          </p:nvPr>
        </p:nvSpPr>
        <p:spPr/>
        <p:txBody>
          <a:bodyPr/>
          <a:lstStyle/>
          <a:p>
            <a:pPr fontAlgn="auto"/>
            <a:fld id="{58F93B44-B8FA-48EB-A9B5-3B8A677D4B45}" type="datetimeFigureOut">
              <a:rPr lang="zh-CN" altLang="en-US" strike="noStrike" noProof="1" smtClean="0">
                <a:latin typeface="+mn-lt"/>
                <a:ea typeface="+mn-ea"/>
                <a:cs typeface="+mn-cs"/>
              </a:rPr>
            </a:fld>
            <a:endParaRPr lang="zh-CN" altLang="en-US" strike="noStrike" noProof="1"/>
          </a:p>
        </p:txBody>
      </p:sp>
      <p:sp>
        <p:nvSpPr>
          <p:cNvPr id="8" name="页脚占位符 7"/>
          <p:cNvSpPr>
            <a:spLocks noGrp="1"/>
          </p:cNvSpPr>
          <p:nvPr>
            <p:ph type="ftr" sz="quarter" idx="11"/>
          </p:nvPr>
        </p:nvSpPr>
        <p:spPr/>
        <p:txBody>
          <a:bodyPr/>
          <a:lstStyle/>
          <a:p>
            <a:pPr fontAlgn="auto"/>
            <a:endParaRPr lang="zh-CN" altLang="en-US" strike="noStrike" noProof="1"/>
          </a:p>
        </p:txBody>
      </p:sp>
      <p:sp>
        <p:nvSpPr>
          <p:cNvPr id="9" name="灯片编号占位符 8"/>
          <p:cNvSpPr>
            <a:spLocks noGrp="1"/>
          </p:cNvSpPr>
          <p:nvPr>
            <p:ph type="sldNum" sz="quarter" idx="12"/>
          </p:nvPr>
        </p:nvSpPr>
        <p:spPr/>
        <p:txBody>
          <a:bodyPr/>
          <a:lstStyle/>
          <a:p>
            <a:pPr fontAlgn="auto"/>
            <a:fld id="{9BDC4098-1BFA-4A29-9FC6-A1FD22A6C0FA}"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仅标题">
    <p:bg>
      <p:bgPr>
        <a:blipFill rotWithShape="0">
          <a:blip r:embed="rId2" cstate="print"/>
          <a:stretch>
            <a:fillRect/>
          </a:stretch>
        </a:blipFill>
        <a:effectLst/>
      </p:bgPr>
    </p:bg>
    <p:spTree>
      <p:nvGrpSpPr>
        <p:cNvPr id="1" name=""/>
        <p:cNvGrpSpPr/>
        <p:nvPr/>
      </p:nvGrpSpPr>
      <p:grpSpPr>
        <a:xfrm>
          <a:off x="0" y="0"/>
          <a:ext cx="0" cy="0"/>
          <a:chOff x="0" y="0"/>
          <a:chExt cx="0" cy="0"/>
        </a:xfrm>
      </p:grpSpPr>
      <p:pic>
        <p:nvPicPr>
          <p:cNvPr id="22531" name="图片 6"/>
          <p:cNvPicPr>
            <a:picLocks noChangeAspect="1"/>
          </p:cNvPicPr>
          <p:nvPr/>
        </p:nvPicPr>
        <p:blipFill>
          <a:blip r:embed="rId3" cstate="print"/>
          <a:srcRect l="23058" t="15501" r="6117" b="22166"/>
          <a:stretch>
            <a:fillRect/>
          </a:stretch>
        </p:blipFill>
        <p:spPr>
          <a:xfrm>
            <a:off x="1809750" y="363538"/>
            <a:ext cx="8572500" cy="6129337"/>
          </a:xfrm>
          <a:prstGeom prst="rect">
            <a:avLst/>
          </a:prstGeom>
          <a:noFill/>
          <a:ln w="9525">
            <a:noFill/>
          </a:ln>
        </p:spPr>
      </p:pic>
      <p:sp>
        <p:nvSpPr>
          <p:cNvPr id="22532" name="文本框 5"/>
          <p:cNvSpPr txBox="1"/>
          <p:nvPr/>
        </p:nvSpPr>
        <p:spPr>
          <a:xfrm>
            <a:off x="4918075" y="2044700"/>
            <a:ext cx="2386013" cy="1112838"/>
          </a:xfrm>
          <a:prstGeom prst="rect">
            <a:avLst/>
          </a:prstGeom>
          <a:noFill/>
          <a:ln w="9525">
            <a:noFill/>
          </a:ln>
        </p:spPr>
        <p:txBody>
          <a:bodyPr wrap="square" anchor="b"/>
          <a:lstStyle/>
          <a:p>
            <a:pPr lvl="0" indent="0" algn="dist">
              <a:lnSpc>
                <a:spcPct val="90000"/>
              </a:lnSpc>
            </a:pPr>
            <a:r>
              <a:rPr lang="en-US" altLang="zh-CN" sz="7200" dirty="0">
                <a:solidFill>
                  <a:schemeClr val="bg1"/>
                </a:solidFill>
                <a:latin typeface="黑体" panose="02010609060101010101" charset="-122"/>
                <a:ea typeface="黑体" panose="02010609060101010101" charset="-122"/>
              </a:rPr>
              <a:t>2017</a:t>
            </a:r>
            <a:endParaRPr lang="zh-CN" altLang="en-US" sz="7200" dirty="0">
              <a:solidFill>
                <a:schemeClr val="bg1"/>
              </a:solidFill>
              <a:latin typeface="黑体" panose="02010609060101010101" charset="-122"/>
              <a:ea typeface="黑体" panose="02010609060101010101" charset="-122"/>
            </a:endParaRPr>
          </a:p>
        </p:txBody>
      </p:sp>
      <p:cxnSp>
        <p:nvCxnSpPr>
          <p:cNvPr id="8" name="直接连接符 7"/>
          <p:cNvCxnSpPr/>
          <p:nvPr/>
        </p:nvCxnSpPr>
        <p:spPr>
          <a:xfrm>
            <a:off x="4049713" y="3784600"/>
            <a:ext cx="424815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4046538" y="4151313"/>
            <a:ext cx="4249738"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标题 9"/>
          <p:cNvSpPr>
            <a:spLocks noGrp="1"/>
          </p:cNvSpPr>
          <p:nvPr>
            <p:ph type="title" hasCustomPrompt="1"/>
          </p:nvPr>
        </p:nvSpPr>
        <p:spPr>
          <a:xfrm>
            <a:off x="3896435" y="3158033"/>
            <a:ext cx="4399130" cy="627182"/>
          </a:xfrm>
        </p:spPr>
        <p:txBody>
          <a:bodyPr>
            <a:normAutofit/>
          </a:bodyPr>
          <a:lstStyle>
            <a:lvl1pPr algn="dist">
              <a:defRPr sz="2800">
                <a:solidFill>
                  <a:schemeClr val="bg1"/>
                </a:solidFill>
              </a:defRPr>
            </a:lvl1pPr>
          </a:lstStyle>
          <a:p>
            <a:pPr fontAlgn="auto"/>
            <a:r>
              <a:rPr lang="zh-CN" altLang="en-US" strike="noStrike" noProof="1"/>
              <a:t>编辑标题</a:t>
            </a:r>
            <a:endParaRPr lang="zh-CN" altLang="en-US" strike="noStrike" noProof="1"/>
          </a:p>
        </p:txBody>
      </p:sp>
      <p:sp>
        <p:nvSpPr>
          <p:cNvPr id="12" name="内容占位符 11"/>
          <p:cNvSpPr>
            <a:spLocks noGrp="1"/>
          </p:cNvSpPr>
          <p:nvPr>
            <p:ph sz="quarter" idx="13"/>
          </p:nvPr>
        </p:nvSpPr>
        <p:spPr>
          <a:xfrm>
            <a:off x="3896435" y="3784600"/>
            <a:ext cx="4399840" cy="366713"/>
          </a:xfrm>
        </p:spPr>
        <p:txBody>
          <a:bodyPr>
            <a:normAutofit/>
          </a:bodyPr>
          <a:lstStyle>
            <a:lvl1pPr marL="0" indent="0" algn="dist">
              <a:buNone/>
              <a:defRPr sz="2000" i="1">
                <a:solidFill>
                  <a:schemeClr val="bg1"/>
                </a:solidFill>
              </a:defRPr>
            </a:lvl1pPr>
          </a:lstStyle>
          <a:p>
            <a:pPr lvl="0" fontAlgn="auto"/>
            <a:r>
              <a:rPr lang="zh-CN" altLang="en-US" strike="noStrike" noProof="1"/>
              <a:t>单击此处编辑母版文本样式</a:t>
            </a:r>
            <a:endParaRPr lang="zh-CN" altLang="en-US" strike="noStrike" noProof="1"/>
          </a:p>
        </p:txBody>
      </p:sp>
      <p:sp>
        <p:nvSpPr>
          <p:cNvPr id="3" name="日期占位符 2"/>
          <p:cNvSpPr>
            <a:spLocks noGrp="1"/>
          </p:cNvSpPr>
          <p:nvPr>
            <p:ph type="dt" sz="half" idx="10"/>
          </p:nvPr>
        </p:nvSpPr>
        <p:spPr>
          <a:xfrm>
            <a:off x="838200" y="6356350"/>
            <a:ext cx="2743200" cy="365125"/>
          </a:xfrm>
          <a:prstGeom prst="rect">
            <a:avLst/>
          </a:prstGeom>
        </p:spPr>
        <p:txBody>
          <a:bodyPr vert="horz" lIns="91440" tIns="45720" rIns="91440" bIns="45720" rtlCol="0" anchor="ctr">
            <a:normAutofit/>
          </a:bodyPr>
          <a:lstStyle/>
          <a:p>
            <a:pPr fontAlgn="auto"/>
            <a:fld id="{58F93B44-B8FA-48EB-A9B5-3B8A677D4B45}" type="datetimeFigureOut">
              <a:rPr lang="zh-CN" altLang="en-US" strike="noStrike" noProof="1" smtClean="0">
                <a:latin typeface="+mn-lt"/>
                <a:ea typeface="+mn-ea"/>
                <a:cs typeface="+mn-cs"/>
              </a:rPr>
            </a:fld>
            <a:endParaRPr lang="zh-CN" altLang="en-US" strike="noStrike" noProof="1"/>
          </a:p>
        </p:txBody>
      </p:sp>
      <p:sp>
        <p:nvSpPr>
          <p:cNvPr id="4" name="页脚占位符 3"/>
          <p:cNvSpPr>
            <a:spLocks noGrp="1"/>
          </p:cNvSpPr>
          <p:nvPr>
            <p:ph type="ftr" sz="quarter" idx="11"/>
          </p:nvPr>
        </p:nvSpPr>
        <p:spPr>
          <a:xfrm>
            <a:off x="4038600" y="6356350"/>
            <a:ext cx="4114800" cy="365125"/>
          </a:xfrm>
          <a:prstGeom prst="rect">
            <a:avLst/>
          </a:prstGeom>
        </p:spPr>
        <p:txBody>
          <a:bodyPr vert="horz" lIns="91440" tIns="45720" rIns="91440" bIns="45720" rtlCol="0" anchor="ctr">
            <a:normAutofit/>
          </a:bodyPr>
          <a:lstStyle/>
          <a:p>
            <a:pPr fontAlgn="auto"/>
            <a:endParaRPr lang="zh-CN" altLang="en-US" strike="noStrike" noProof="1"/>
          </a:p>
        </p:txBody>
      </p:sp>
      <p:sp>
        <p:nvSpPr>
          <p:cNvPr id="5" name="灯片编号占位符 4"/>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p>
            <a:pPr fontAlgn="auto"/>
            <a:fld id="{9BDC4098-1BFA-4A29-9FC6-A1FD22A6C0FA}"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bg>
      <p:bgPr>
        <a:blipFill rotWithShape="0">
          <a:blip r:embed="rId2" cstate="print"/>
          <a:stretch>
            <a:fillRect/>
          </a:stretch>
        </a:blipFill>
        <a:effectLst/>
      </p:bgPr>
    </p:bg>
    <p:spTree>
      <p:nvGrpSpPr>
        <p:cNvPr id="1" name=""/>
        <p:cNvGrpSpPr/>
        <p:nvPr/>
      </p:nvGrpSpPr>
      <p:grpSpPr>
        <a:xfrm>
          <a:off x="0" y="0"/>
          <a:ext cx="0" cy="0"/>
          <a:chOff x="0" y="0"/>
          <a:chExt cx="0" cy="0"/>
        </a:xfrm>
      </p:grpSpPr>
      <p:pic>
        <p:nvPicPr>
          <p:cNvPr id="23555" name="图片 4"/>
          <p:cNvPicPr>
            <a:picLocks noChangeAspect="1"/>
          </p:cNvPicPr>
          <p:nvPr/>
        </p:nvPicPr>
        <p:blipFill>
          <a:blip r:embed="rId3" cstate="print"/>
          <a:srcRect l="3960" r="78981" b="78677"/>
          <a:stretch>
            <a:fillRect/>
          </a:stretch>
        </p:blipFill>
        <p:spPr>
          <a:xfrm>
            <a:off x="0" y="-141287"/>
            <a:ext cx="2041525" cy="1906587"/>
          </a:xfrm>
          <a:prstGeom prst="rect">
            <a:avLst/>
          </a:prstGeom>
          <a:noFill/>
          <a:ln w="9525">
            <a:noFill/>
          </a:ln>
        </p:spPr>
      </p:pic>
      <p:pic>
        <p:nvPicPr>
          <p:cNvPr id="23556" name="图片 5"/>
          <p:cNvPicPr>
            <a:picLocks noChangeAspect="1"/>
          </p:cNvPicPr>
          <p:nvPr/>
        </p:nvPicPr>
        <p:blipFill>
          <a:blip r:embed="rId3" cstate="print"/>
          <a:srcRect l="81110" t="57976" r="4103" b="12149"/>
          <a:stretch>
            <a:fillRect/>
          </a:stretch>
        </p:blipFill>
        <p:spPr>
          <a:xfrm>
            <a:off x="10826750" y="4799013"/>
            <a:ext cx="1365250" cy="2058987"/>
          </a:xfrm>
          <a:prstGeom prst="rect">
            <a:avLst/>
          </a:prstGeom>
          <a:noFill/>
          <a:ln w="9525">
            <a:noFill/>
          </a:ln>
        </p:spPr>
      </p:pic>
      <p:sp>
        <p:nvSpPr>
          <p:cNvPr id="2" name="日期占位符 1"/>
          <p:cNvSpPr>
            <a:spLocks noGrp="1"/>
          </p:cNvSpPr>
          <p:nvPr>
            <p:ph type="dt" sz="half" idx="10"/>
          </p:nvPr>
        </p:nvSpPr>
        <p:spPr>
          <a:xfrm>
            <a:off x="838200" y="6356350"/>
            <a:ext cx="2743200" cy="365125"/>
          </a:xfrm>
          <a:prstGeom prst="rect">
            <a:avLst/>
          </a:prstGeom>
        </p:spPr>
        <p:txBody>
          <a:bodyPr vert="horz" lIns="91440" tIns="45720" rIns="91440" bIns="45720" rtlCol="0" anchor="ctr">
            <a:normAutofit/>
          </a:bodyPr>
          <a:lstStyle/>
          <a:p>
            <a:pPr fontAlgn="auto"/>
            <a:fld id="{58F93B44-B8FA-48EB-A9B5-3B8A677D4B45}" type="datetimeFigureOut">
              <a:rPr lang="zh-CN" altLang="en-US" strike="noStrike" noProof="1" smtClean="0">
                <a:latin typeface="+mn-lt"/>
                <a:ea typeface="+mn-ea"/>
                <a:cs typeface="+mn-cs"/>
              </a:rPr>
            </a:fld>
            <a:endParaRPr lang="zh-CN" altLang="en-US" strike="noStrike" noProof="1"/>
          </a:p>
        </p:txBody>
      </p:sp>
      <p:sp>
        <p:nvSpPr>
          <p:cNvPr id="3" name="页脚占位符 2"/>
          <p:cNvSpPr>
            <a:spLocks noGrp="1"/>
          </p:cNvSpPr>
          <p:nvPr>
            <p:ph type="ftr" sz="quarter" idx="11"/>
          </p:nvPr>
        </p:nvSpPr>
        <p:spPr>
          <a:xfrm>
            <a:off x="4038600" y="6356350"/>
            <a:ext cx="4114800" cy="365125"/>
          </a:xfrm>
          <a:prstGeom prst="rect">
            <a:avLst/>
          </a:prstGeom>
        </p:spPr>
        <p:txBody>
          <a:bodyPr vert="horz" lIns="91440" tIns="45720" rIns="91440" bIns="45720" rtlCol="0" anchor="ctr">
            <a:normAutofit/>
          </a:bodyPr>
          <a:lstStyle/>
          <a:p>
            <a:pPr fontAlgn="auto"/>
            <a:endParaRPr lang="zh-CN" altLang="en-US" strike="noStrike" noProof="1"/>
          </a:p>
        </p:txBody>
      </p:sp>
      <p:sp>
        <p:nvSpPr>
          <p:cNvPr id="4" name="灯片编号占位符 3"/>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p>
            <a:pPr fontAlgn="auto"/>
            <a:fld id="{9BDC4098-1BFA-4A29-9FC6-A1FD22A6C0FA}"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7" y="457200"/>
            <a:ext cx="4165200" cy="1600200"/>
          </a:xfrm>
        </p:spPr>
        <p:txBody>
          <a:bodyPr anchor="t" anchorCtr="0">
            <a:normAutofit/>
          </a:bodyPr>
          <a:lstStyle>
            <a:lvl1pPr>
              <a:defRPr sz="3600"/>
            </a:lvl1pPr>
          </a:lstStyle>
          <a:p>
            <a:pPr fontAlgn="auto"/>
            <a:r>
              <a:rPr lang="zh-CN" altLang="en-US" strike="noStrike" noProof="1"/>
              <a:t>单击此处编辑母版标题样式</a:t>
            </a:r>
            <a:endParaRPr lang="zh-CN" altLang="en-US" strike="noStrike" noProof="1"/>
          </a:p>
        </p:txBody>
      </p:sp>
      <p:sp>
        <p:nvSpPr>
          <p:cNvPr id="3" name="图片占位符 2"/>
          <p:cNvSpPr>
            <a:spLocks noGrp="1" noChangeAspect="1"/>
          </p:cNvSpPr>
          <p:nvPr>
            <p:ph type="pic" idx="1"/>
          </p:nvPr>
        </p:nvSpPr>
        <p:spPr>
          <a:xfrm>
            <a:off x="5184000" y="457200"/>
            <a:ext cx="6170400"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fontAlgn="auto"/>
            <a:endParaRPr lang="zh-CN" altLang="en-US" strike="noStrike" noProof="1"/>
          </a:p>
        </p:txBody>
      </p:sp>
      <p:sp>
        <p:nvSpPr>
          <p:cNvPr id="4" name="文本占位符 3"/>
          <p:cNvSpPr>
            <a:spLocks noGrp="1"/>
          </p:cNvSpPr>
          <p:nvPr>
            <p:ph type="body" sz="half" idx="2"/>
          </p:nvPr>
        </p:nvSpPr>
        <p:spPr>
          <a:xfrm>
            <a:off x="839787" y="2057400"/>
            <a:ext cx="4165200"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auto"/>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fontAlgn="auto"/>
            <a:fld id="{58F93B44-B8FA-48EB-A9B5-3B8A677D4B45}"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1"/>
          </p:cNvSpPr>
          <p:nvPr>
            <p:ph type="ftr" sz="quarter" idx="11"/>
          </p:nvPr>
        </p:nvSpPr>
        <p:spPr/>
        <p:txBody>
          <a:bodyPr/>
          <a:lstStyle/>
          <a:p>
            <a:pPr fontAlgn="auto"/>
            <a:endParaRPr lang="zh-CN" altLang="en-US" strike="noStrike" noProof="1"/>
          </a:p>
        </p:txBody>
      </p:sp>
      <p:sp>
        <p:nvSpPr>
          <p:cNvPr id="7" name="灯片编号占位符 6"/>
          <p:cNvSpPr>
            <a:spLocks noGrp="1"/>
          </p:cNvSpPr>
          <p:nvPr>
            <p:ph type="sldNum" sz="quarter" idx="12"/>
          </p:nvPr>
        </p:nvSpPr>
        <p:spPr/>
        <p:txBody>
          <a:bodyPr/>
          <a:lstStyle/>
          <a:p>
            <a:pPr fontAlgn="auto"/>
            <a:fld id="{9BDC4098-1BFA-4A29-9FC6-A1FD22A6C0FA}"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112188" y="365125"/>
            <a:ext cx="1241612" cy="5811838"/>
          </a:xfrm>
        </p:spPr>
        <p:txBody>
          <a:bodyPr vert="eaVert">
            <a:normAutofit/>
          </a:bodyPr>
          <a:lstStyle>
            <a:lvl1pPr>
              <a:defRPr sz="3600"/>
            </a:lvl1pPr>
          </a:lstStyle>
          <a:p>
            <a:pPr fontAlgn="auto"/>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838200" y="365125"/>
            <a:ext cx="9072282" cy="5811838"/>
          </a:xfrm>
        </p:spPr>
        <p:txBody>
          <a:bodyPr vert="eaVert"/>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fontAlgn="auto"/>
            <a:fld id="{58F93B44-B8FA-48EB-A9B5-3B8A677D4B45}"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9BDC4098-1BFA-4A29-9FC6-A1FD22A6C0FA}"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容">
    <p:bg>
      <p:bgPr>
        <a:blipFill rotWithShape="0">
          <a:blip r:embed="rId2" cstate="print"/>
          <a:stretch>
            <a:fillRect/>
          </a:stretch>
        </a:blipFill>
        <a:effectLst/>
      </p:bgPr>
    </p:bg>
    <p:spTree>
      <p:nvGrpSpPr>
        <p:cNvPr id="1" name=""/>
        <p:cNvGrpSpPr/>
        <p:nvPr/>
      </p:nvGrpSpPr>
      <p:grpSpPr>
        <a:xfrm>
          <a:off x="0" y="0"/>
          <a:ext cx="0" cy="0"/>
          <a:chOff x="0" y="0"/>
          <a:chExt cx="0" cy="0"/>
        </a:xfrm>
      </p:grpSpPr>
      <p:pic>
        <p:nvPicPr>
          <p:cNvPr id="24579" name="图片 5"/>
          <p:cNvPicPr>
            <a:picLocks noChangeAspect="1"/>
          </p:cNvPicPr>
          <p:nvPr/>
        </p:nvPicPr>
        <p:blipFill>
          <a:blip r:embed="rId3" cstate="print"/>
          <a:srcRect l="3960" r="78981" b="78677"/>
          <a:stretch>
            <a:fillRect/>
          </a:stretch>
        </p:blipFill>
        <p:spPr>
          <a:xfrm>
            <a:off x="0" y="-141287"/>
            <a:ext cx="2041525" cy="1906587"/>
          </a:xfrm>
          <a:prstGeom prst="rect">
            <a:avLst/>
          </a:prstGeom>
          <a:noFill/>
          <a:ln w="9525">
            <a:noFill/>
          </a:ln>
        </p:spPr>
      </p:pic>
      <p:pic>
        <p:nvPicPr>
          <p:cNvPr id="24580" name="图片 7"/>
          <p:cNvPicPr>
            <a:picLocks noChangeAspect="1"/>
          </p:cNvPicPr>
          <p:nvPr/>
        </p:nvPicPr>
        <p:blipFill>
          <a:blip r:embed="rId3" cstate="print"/>
          <a:srcRect l="81110" t="57976" r="4103" b="12149"/>
          <a:stretch>
            <a:fillRect/>
          </a:stretch>
        </p:blipFill>
        <p:spPr>
          <a:xfrm>
            <a:off x="10826750" y="4799013"/>
            <a:ext cx="1365250" cy="2058987"/>
          </a:xfrm>
          <a:prstGeom prst="rect">
            <a:avLst/>
          </a:prstGeom>
          <a:noFill/>
          <a:ln w="9525">
            <a:noFill/>
          </a:ln>
        </p:spPr>
      </p:pic>
      <p:sp>
        <p:nvSpPr>
          <p:cNvPr id="7" name="内容占位符 6"/>
          <p:cNvSpPr>
            <a:spLocks noGrp="1"/>
          </p:cNvSpPr>
          <p:nvPr>
            <p:ph sz="quarter" idx="13"/>
          </p:nvPr>
        </p:nvSpPr>
        <p:spPr>
          <a:xfrm>
            <a:off x="838200" y="1140542"/>
            <a:ext cx="10515600" cy="5079283"/>
          </a:xfr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3" name="日期占位符 2"/>
          <p:cNvSpPr>
            <a:spLocks noGrp="1"/>
          </p:cNvSpPr>
          <p:nvPr>
            <p:ph type="dt" sz="half" idx="10"/>
          </p:nvPr>
        </p:nvSpPr>
        <p:spPr>
          <a:xfrm>
            <a:off x="838200" y="6356350"/>
            <a:ext cx="2743200" cy="365125"/>
          </a:xfrm>
          <a:prstGeom prst="rect">
            <a:avLst/>
          </a:prstGeom>
        </p:spPr>
        <p:txBody>
          <a:bodyPr vert="horz" lIns="91440" tIns="45720" rIns="91440" bIns="45720" rtlCol="0" anchor="ctr">
            <a:normAutofit/>
          </a:bodyPr>
          <a:lstStyle/>
          <a:p>
            <a:pPr fontAlgn="auto"/>
            <a:fld id="{58F93B44-B8FA-48EB-A9B5-3B8A677D4B45}" type="datetimeFigureOut">
              <a:rPr lang="zh-CN" altLang="en-US" strike="noStrike" noProof="1" smtClean="0">
                <a:latin typeface="+mn-lt"/>
                <a:ea typeface="+mn-ea"/>
                <a:cs typeface="+mn-cs"/>
              </a:rPr>
            </a:fld>
            <a:endParaRPr lang="zh-CN" altLang="en-US" strike="noStrike" noProof="1"/>
          </a:p>
        </p:txBody>
      </p:sp>
      <p:sp>
        <p:nvSpPr>
          <p:cNvPr id="4" name="页脚占位符 3"/>
          <p:cNvSpPr>
            <a:spLocks noGrp="1"/>
          </p:cNvSpPr>
          <p:nvPr>
            <p:ph type="ftr" sz="quarter" idx="11"/>
          </p:nvPr>
        </p:nvSpPr>
        <p:spPr>
          <a:xfrm>
            <a:off x="4038600" y="6356350"/>
            <a:ext cx="4114800" cy="365125"/>
          </a:xfrm>
          <a:prstGeom prst="rect">
            <a:avLst/>
          </a:prstGeom>
        </p:spPr>
        <p:txBody>
          <a:bodyPr vert="horz" lIns="91440" tIns="45720" rIns="91440" bIns="45720" rtlCol="0" anchor="ctr">
            <a:normAutofit/>
          </a:bodyPr>
          <a:lstStyle/>
          <a:p>
            <a:pPr fontAlgn="auto"/>
            <a:endParaRPr lang="zh-CN" altLang="en-US" strike="noStrike" noProof="1"/>
          </a:p>
        </p:txBody>
      </p:sp>
      <p:sp>
        <p:nvSpPr>
          <p:cNvPr id="5" name="灯片编号占位符 4"/>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p>
            <a:pPr fontAlgn="auto"/>
            <a:fld id="{9BDC4098-1BFA-4A29-9FC6-A1FD22A6C0FA}"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bg>
      <p:bgPr>
        <a:blipFill rotWithShape="0">
          <a:blip r:embed="rId2" cstate="print"/>
          <a:stretch>
            <a:fillRect/>
          </a:stretch>
        </a:blipFill>
        <a:effectLst/>
      </p:bgPr>
    </p:bg>
    <p:spTree>
      <p:nvGrpSpPr>
        <p:cNvPr id="1" name=""/>
        <p:cNvGrpSpPr/>
        <p:nvPr/>
      </p:nvGrpSpPr>
      <p:grpSpPr>
        <a:xfrm>
          <a:off x="0" y="0"/>
          <a:ext cx="0" cy="0"/>
          <a:chOff x="0" y="0"/>
          <a:chExt cx="0" cy="0"/>
        </a:xfrm>
      </p:grpSpPr>
      <p:pic>
        <p:nvPicPr>
          <p:cNvPr id="10243" name="图片 6"/>
          <p:cNvPicPr>
            <a:picLocks noChangeAspect="1"/>
          </p:cNvPicPr>
          <p:nvPr/>
        </p:nvPicPr>
        <p:blipFill>
          <a:blip r:embed="rId3" cstate="print"/>
          <a:srcRect l="23058" t="15501" r="6117" b="22166"/>
          <a:stretch>
            <a:fillRect/>
          </a:stretch>
        </p:blipFill>
        <p:spPr>
          <a:xfrm>
            <a:off x="1809750" y="363538"/>
            <a:ext cx="8572500" cy="6129337"/>
          </a:xfrm>
          <a:prstGeom prst="rect">
            <a:avLst/>
          </a:prstGeom>
          <a:noFill/>
          <a:ln w="9525">
            <a:noFill/>
          </a:ln>
        </p:spPr>
      </p:pic>
      <p:sp>
        <p:nvSpPr>
          <p:cNvPr id="10244" name="文本框 5"/>
          <p:cNvSpPr txBox="1"/>
          <p:nvPr/>
        </p:nvSpPr>
        <p:spPr>
          <a:xfrm>
            <a:off x="4918075" y="2044700"/>
            <a:ext cx="2386013" cy="1112838"/>
          </a:xfrm>
          <a:prstGeom prst="rect">
            <a:avLst/>
          </a:prstGeom>
          <a:noFill/>
          <a:ln w="9525">
            <a:noFill/>
          </a:ln>
        </p:spPr>
        <p:txBody>
          <a:bodyPr wrap="square" anchor="b"/>
          <a:lstStyle/>
          <a:p>
            <a:pPr lvl="0" indent="0" algn="dist">
              <a:lnSpc>
                <a:spcPct val="90000"/>
              </a:lnSpc>
            </a:pPr>
            <a:r>
              <a:rPr lang="en-US" altLang="zh-CN" sz="7200" dirty="0">
                <a:solidFill>
                  <a:schemeClr val="bg1"/>
                </a:solidFill>
                <a:latin typeface="黑体" panose="02010609060101010101" charset="-122"/>
                <a:ea typeface="黑体" panose="02010609060101010101" charset="-122"/>
              </a:rPr>
              <a:t>2017</a:t>
            </a:r>
            <a:endParaRPr lang="zh-CN" altLang="en-US" sz="7200" dirty="0">
              <a:solidFill>
                <a:schemeClr val="bg1"/>
              </a:solidFill>
              <a:latin typeface="黑体" panose="02010609060101010101" charset="-122"/>
              <a:ea typeface="黑体" panose="02010609060101010101" charset="-122"/>
            </a:endParaRPr>
          </a:p>
        </p:txBody>
      </p:sp>
      <p:cxnSp>
        <p:nvCxnSpPr>
          <p:cNvPr id="8" name="直接连接符 7"/>
          <p:cNvCxnSpPr/>
          <p:nvPr/>
        </p:nvCxnSpPr>
        <p:spPr>
          <a:xfrm>
            <a:off x="4049713" y="3784600"/>
            <a:ext cx="424815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4046538" y="4151313"/>
            <a:ext cx="4249738"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标题 9"/>
          <p:cNvSpPr>
            <a:spLocks noGrp="1"/>
          </p:cNvSpPr>
          <p:nvPr>
            <p:ph type="title" hasCustomPrompt="1"/>
          </p:nvPr>
        </p:nvSpPr>
        <p:spPr>
          <a:xfrm>
            <a:off x="3896435" y="3158033"/>
            <a:ext cx="4399130" cy="627182"/>
          </a:xfrm>
        </p:spPr>
        <p:txBody>
          <a:bodyPr>
            <a:normAutofit/>
          </a:bodyPr>
          <a:lstStyle>
            <a:lvl1pPr algn="dist">
              <a:defRPr sz="2800">
                <a:solidFill>
                  <a:schemeClr val="bg1"/>
                </a:solidFill>
              </a:defRPr>
            </a:lvl1pPr>
          </a:lstStyle>
          <a:p>
            <a:pPr fontAlgn="auto"/>
            <a:r>
              <a:rPr lang="zh-CN" altLang="en-US" strike="noStrike" noProof="1"/>
              <a:t>编辑标题</a:t>
            </a:r>
            <a:endParaRPr lang="zh-CN" altLang="en-US" strike="noStrike" noProof="1"/>
          </a:p>
        </p:txBody>
      </p:sp>
      <p:sp>
        <p:nvSpPr>
          <p:cNvPr id="12" name="内容占位符 11"/>
          <p:cNvSpPr>
            <a:spLocks noGrp="1"/>
          </p:cNvSpPr>
          <p:nvPr>
            <p:ph sz="quarter" idx="13"/>
          </p:nvPr>
        </p:nvSpPr>
        <p:spPr>
          <a:xfrm>
            <a:off x="3896435" y="3784600"/>
            <a:ext cx="4399840" cy="366713"/>
          </a:xfrm>
        </p:spPr>
        <p:txBody>
          <a:bodyPr>
            <a:normAutofit/>
          </a:bodyPr>
          <a:lstStyle>
            <a:lvl1pPr marL="0" indent="0" algn="dist">
              <a:buNone/>
              <a:defRPr sz="2000" i="1">
                <a:solidFill>
                  <a:schemeClr val="bg1"/>
                </a:solidFill>
              </a:defRPr>
            </a:lvl1pPr>
          </a:lstStyle>
          <a:p>
            <a:pPr lvl="0" fontAlgn="auto"/>
            <a:r>
              <a:rPr lang="zh-CN" altLang="en-US" strike="noStrike" noProof="1"/>
              <a:t>单击此处编辑母版文本样式</a:t>
            </a:r>
            <a:endParaRPr lang="zh-CN" altLang="en-US" strike="noStrike" noProof="1"/>
          </a:p>
        </p:txBody>
      </p:sp>
      <p:sp>
        <p:nvSpPr>
          <p:cNvPr id="3" name="日期占位符 2"/>
          <p:cNvSpPr>
            <a:spLocks noGrp="1"/>
          </p:cNvSpPr>
          <p:nvPr>
            <p:ph type="dt" sz="half" idx="10"/>
          </p:nvPr>
        </p:nvSpPr>
        <p:spPr>
          <a:xfrm>
            <a:off x="838200" y="6356350"/>
            <a:ext cx="2743200" cy="365125"/>
          </a:xfrm>
          <a:prstGeom prst="rect">
            <a:avLst/>
          </a:prstGeom>
        </p:spPr>
        <p:txBody>
          <a:bodyPr vert="horz" lIns="91440" tIns="45720" rIns="91440" bIns="45720" rtlCol="0" anchor="ctr">
            <a:normAutofit/>
          </a:bodyPr>
          <a:lstStyle/>
          <a:p>
            <a:pPr fontAlgn="auto"/>
            <a:fld id="{58F93B44-B8FA-48EB-A9B5-3B8A677D4B45}" type="datetimeFigureOut">
              <a:rPr lang="zh-CN" altLang="en-US" strike="noStrike" noProof="1" smtClean="0">
                <a:latin typeface="+mn-lt"/>
                <a:ea typeface="+mn-ea"/>
                <a:cs typeface="+mn-cs"/>
              </a:rPr>
            </a:fld>
            <a:endParaRPr lang="zh-CN" altLang="en-US" strike="noStrike" noProof="1"/>
          </a:p>
        </p:txBody>
      </p:sp>
      <p:sp>
        <p:nvSpPr>
          <p:cNvPr id="4" name="页脚占位符 3"/>
          <p:cNvSpPr>
            <a:spLocks noGrp="1"/>
          </p:cNvSpPr>
          <p:nvPr>
            <p:ph type="ftr" sz="quarter" idx="11"/>
          </p:nvPr>
        </p:nvSpPr>
        <p:spPr>
          <a:xfrm>
            <a:off x="4038600" y="6356350"/>
            <a:ext cx="4114800" cy="365125"/>
          </a:xfrm>
          <a:prstGeom prst="rect">
            <a:avLst/>
          </a:prstGeom>
        </p:spPr>
        <p:txBody>
          <a:bodyPr vert="horz" lIns="91440" tIns="45720" rIns="91440" bIns="45720" rtlCol="0" anchor="ctr">
            <a:normAutofit/>
          </a:bodyPr>
          <a:lstStyle/>
          <a:p>
            <a:pPr fontAlgn="auto"/>
            <a:endParaRPr lang="zh-CN" altLang="en-US" strike="noStrike" noProof="1"/>
          </a:p>
        </p:txBody>
      </p:sp>
      <p:sp>
        <p:nvSpPr>
          <p:cNvPr id="5" name="灯片编号占位符 4"/>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p>
            <a:pPr fontAlgn="auto"/>
            <a:fld id="{9BDC4098-1BFA-4A29-9FC6-A1FD22A6C0FA}"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rotWithShape="0">
          <a:blip r:embed="rId2" cstate="print"/>
          <a:stretch>
            <a:fillRect/>
          </a:stretch>
        </a:blipFill>
        <a:effectLst/>
      </p:bgPr>
    </p:bg>
    <p:spTree>
      <p:nvGrpSpPr>
        <p:cNvPr id="1" name=""/>
        <p:cNvGrpSpPr/>
        <p:nvPr/>
      </p:nvGrpSpPr>
      <p:grpSpPr>
        <a:xfrm>
          <a:off x="0" y="0"/>
          <a:ext cx="0" cy="0"/>
          <a:chOff x="0" y="0"/>
          <a:chExt cx="0" cy="0"/>
        </a:xfrm>
      </p:grpSpPr>
      <p:pic>
        <p:nvPicPr>
          <p:cNvPr id="11267" name="图片 4"/>
          <p:cNvPicPr>
            <a:picLocks noChangeAspect="1"/>
          </p:cNvPicPr>
          <p:nvPr/>
        </p:nvPicPr>
        <p:blipFill>
          <a:blip r:embed="rId3" cstate="print"/>
          <a:srcRect l="3960" r="78981" b="78677"/>
          <a:stretch>
            <a:fillRect/>
          </a:stretch>
        </p:blipFill>
        <p:spPr>
          <a:xfrm>
            <a:off x="0" y="-141287"/>
            <a:ext cx="2041525" cy="1906587"/>
          </a:xfrm>
          <a:prstGeom prst="rect">
            <a:avLst/>
          </a:prstGeom>
          <a:noFill/>
          <a:ln w="9525">
            <a:noFill/>
          </a:ln>
        </p:spPr>
      </p:pic>
      <p:pic>
        <p:nvPicPr>
          <p:cNvPr id="11268" name="图片 5"/>
          <p:cNvPicPr>
            <a:picLocks noChangeAspect="1"/>
          </p:cNvPicPr>
          <p:nvPr/>
        </p:nvPicPr>
        <p:blipFill>
          <a:blip r:embed="rId3" cstate="print"/>
          <a:srcRect l="81110" t="57976" r="4103" b="12149"/>
          <a:stretch>
            <a:fillRect/>
          </a:stretch>
        </p:blipFill>
        <p:spPr>
          <a:xfrm>
            <a:off x="10826750" y="4799013"/>
            <a:ext cx="1365250" cy="2058987"/>
          </a:xfrm>
          <a:prstGeom prst="rect">
            <a:avLst/>
          </a:prstGeom>
          <a:noFill/>
          <a:ln w="9525">
            <a:noFill/>
          </a:ln>
        </p:spPr>
      </p:pic>
      <p:sp>
        <p:nvSpPr>
          <p:cNvPr id="2" name="日期占位符 1"/>
          <p:cNvSpPr>
            <a:spLocks noGrp="1"/>
          </p:cNvSpPr>
          <p:nvPr>
            <p:ph type="dt" sz="half" idx="10"/>
          </p:nvPr>
        </p:nvSpPr>
        <p:spPr>
          <a:xfrm>
            <a:off x="838200" y="6356350"/>
            <a:ext cx="2743200" cy="365125"/>
          </a:xfrm>
          <a:prstGeom prst="rect">
            <a:avLst/>
          </a:prstGeom>
        </p:spPr>
        <p:txBody>
          <a:bodyPr vert="horz" lIns="91440" tIns="45720" rIns="91440" bIns="45720" rtlCol="0" anchor="ctr">
            <a:normAutofit/>
          </a:bodyPr>
          <a:lstStyle/>
          <a:p>
            <a:pPr fontAlgn="auto"/>
            <a:fld id="{58F93B44-B8FA-48EB-A9B5-3B8A677D4B45}" type="datetimeFigureOut">
              <a:rPr lang="zh-CN" altLang="en-US" strike="noStrike" noProof="1" smtClean="0">
                <a:latin typeface="+mn-lt"/>
                <a:ea typeface="+mn-ea"/>
                <a:cs typeface="+mn-cs"/>
              </a:rPr>
            </a:fld>
            <a:endParaRPr lang="zh-CN" altLang="en-US" strike="noStrike" noProof="1"/>
          </a:p>
        </p:txBody>
      </p:sp>
      <p:sp>
        <p:nvSpPr>
          <p:cNvPr id="3" name="页脚占位符 2"/>
          <p:cNvSpPr>
            <a:spLocks noGrp="1"/>
          </p:cNvSpPr>
          <p:nvPr>
            <p:ph type="ftr" sz="quarter" idx="11"/>
          </p:nvPr>
        </p:nvSpPr>
        <p:spPr>
          <a:xfrm>
            <a:off x="4038600" y="6356350"/>
            <a:ext cx="4114800" cy="365125"/>
          </a:xfrm>
          <a:prstGeom prst="rect">
            <a:avLst/>
          </a:prstGeom>
        </p:spPr>
        <p:txBody>
          <a:bodyPr vert="horz" lIns="91440" tIns="45720" rIns="91440" bIns="45720" rtlCol="0" anchor="ctr">
            <a:normAutofit/>
          </a:bodyPr>
          <a:lstStyle/>
          <a:p>
            <a:pPr fontAlgn="auto"/>
            <a:endParaRPr lang="zh-CN" altLang="en-US" strike="noStrike" noProof="1"/>
          </a:p>
        </p:txBody>
      </p:sp>
      <p:sp>
        <p:nvSpPr>
          <p:cNvPr id="4" name="灯片编号占位符 3"/>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p>
            <a:pPr fontAlgn="auto"/>
            <a:fld id="{9BDC4098-1BFA-4A29-9FC6-A1FD22A6C0FA}"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7" y="457200"/>
            <a:ext cx="4165200" cy="1600200"/>
          </a:xfrm>
        </p:spPr>
        <p:txBody>
          <a:bodyPr anchor="t" anchorCtr="0">
            <a:normAutofit/>
          </a:bodyPr>
          <a:lstStyle>
            <a:lvl1pPr>
              <a:defRPr sz="3600"/>
            </a:lvl1pPr>
          </a:lstStyle>
          <a:p>
            <a:pPr fontAlgn="auto"/>
            <a:r>
              <a:rPr lang="zh-CN" altLang="en-US" strike="noStrike" noProof="1"/>
              <a:t>单击此处编辑母版标题样式</a:t>
            </a:r>
            <a:endParaRPr lang="zh-CN" altLang="en-US" strike="noStrike" noProof="1"/>
          </a:p>
        </p:txBody>
      </p:sp>
      <p:sp>
        <p:nvSpPr>
          <p:cNvPr id="3" name="图片占位符 2"/>
          <p:cNvSpPr>
            <a:spLocks noGrp="1" noChangeAspect="1"/>
          </p:cNvSpPr>
          <p:nvPr>
            <p:ph type="pic" idx="1"/>
          </p:nvPr>
        </p:nvSpPr>
        <p:spPr>
          <a:xfrm>
            <a:off x="5184000" y="457200"/>
            <a:ext cx="6170400"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fontAlgn="auto"/>
            <a:endParaRPr lang="zh-CN" altLang="en-US" strike="noStrike" noProof="1"/>
          </a:p>
        </p:txBody>
      </p:sp>
      <p:sp>
        <p:nvSpPr>
          <p:cNvPr id="4" name="文本占位符 3"/>
          <p:cNvSpPr>
            <a:spLocks noGrp="1"/>
          </p:cNvSpPr>
          <p:nvPr>
            <p:ph type="body" sz="half" idx="2"/>
          </p:nvPr>
        </p:nvSpPr>
        <p:spPr>
          <a:xfrm>
            <a:off x="839787" y="2057400"/>
            <a:ext cx="4165200"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auto"/>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fontAlgn="auto"/>
            <a:fld id="{58F93B44-B8FA-48EB-A9B5-3B8A677D4B45}"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1"/>
          </p:cNvSpPr>
          <p:nvPr>
            <p:ph type="ftr" sz="quarter" idx="11"/>
          </p:nvPr>
        </p:nvSpPr>
        <p:spPr/>
        <p:txBody>
          <a:bodyPr/>
          <a:lstStyle/>
          <a:p>
            <a:pPr fontAlgn="auto"/>
            <a:endParaRPr lang="zh-CN" altLang="en-US" strike="noStrike" noProof="1"/>
          </a:p>
        </p:txBody>
      </p:sp>
      <p:sp>
        <p:nvSpPr>
          <p:cNvPr id="7" name="灯片编号占位符 6"/>
          <p:cNvSpPr>
            <a:spLocks noGrp="1"/>
          </p:cNvSpPr>
          <p:nvPr>
            <p:ph type="sldNum" sz="quarter" idx="12"/>
          </p:nvPr>
        </p:nvSpPr>
        <p:spPr/>
        <p:txBody>
          <a:bodyPr/>
          <a:lstStyle/>
          <a:p>
            <a:pPr fontAlgn="auto"/>
            <a:fld id="{9BDC4098-1BFA-4A29-9FC6-A1FD22A6C0FA}"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112188" y="365125"/>
            <a:ext cx="1241612" cy="5811838"/>
          </a:xfrm>
        </p:spPr>
        <p:txBody>
          <a:bodyPr vert="eaVert">
            <a:normAutofit/>
          </a:bodyPr>
          <a:lstStyle>
            <a:lvl1pPr>
              <a:defRPr sz="3600"/>
            </a:lvl1pPr>
          </a:lstStyle>
          <a:p>
            <a:pPr fontAlgn="auto"/>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838200" y="365125"/>
            <a:ext cx="9072282" cy="5811838"/>
          </a:xfrm>
        </p:spPr>
        <p:txBody>
          <a:bodyPr vert="eaVert"/>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fontAlgn="auto"/>
            <a:fld id="{58F93B44-B8FA-48EB-A9B5-3B8A677D4B45}"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9BDC4098-1BFA-4A29-9FC6-A1FD22A6C0FA}"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tags" Target="../tags/tag3.xml"/><Relationship Id="rId13" Type="http://schemas.openxmlformats.org/officeDocument/2006/relationships/tags" Target="../tags/tag2.xml"/><Relationship Id="rId12" Type="http://schemas.openxmlformats.org/officeDocument/2006/relationships/tags" Target="../tags/tag1.xml"/><Relationship Id="rId11" Type="http://schemas.openxmlformats.org/officeDocument/2006/relationships/image" Target="../media/image1.pn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4" Type="http://schemas.openxmlformats.org/officeDocument/2006/relationships/theme" Target="../theme/theme2.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3" Type="http://schemas.openxmlformats.org/officeDocument/2006/relationships/theme" Target="../theme/theme3.xml"/><Relationship Id="rId12" Type="http://schemas.openxmlformats.org/officeDocument/2006/relationships/image" Target="../media/image5.jpeg"/><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3.xml"/><Relationship Id="rId8" Type="http://schemas.openxmlformats.org/officeDocument/2006/relationships/slideLayout" Target="../slideLayouts/slideLayout42.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2" Type="http://schemas.openxmlformats.org/officeDocument/2006/relationships/theme" Target="../theme/theme4.xml"/><Relationship Id="rId11" Type="http://schemas.openxmlformats.org/officeDocument/2006/relationships/image" Target="../media/image6.jpeg"/><Relationship Id="rId10" Type="http://schemas.openxmlformats.org/officeDocument/2006/relationships/slideLayout" Target="../slideLayouts/slideLayout44.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5" Type="http://schemas.openxmlformats.org/officeDocument/2006/relationships/theme" Target="../theme/theme5.xml"/><Relationship Id="rId14" Type="http://schemas.openxmlformats.org/officeDocument/2006/relationships/tags" Target="../tags/tag48.xml"/><Relationship Id="rId13" Type="http://schemas.openxmlformats.org/officeDocument/2006/relationships/tags" Target="../tags/tag47.xml"/><Relationship Id="rId12" Type="http://schemas.openxmlformats.org/officeDocument/2006/relationships/tags" Target="../tags/tag46.xml"/><Relationship Id="rId11" Type="http://schemas.openxmlformats.org/officeDocument/2006/relationships/image" Target="../media/image1.png"/><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1" cstate="print"/>
          <a:stretch>
            <a:fillRect/>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custDataLst>
              <p:tags r:id="rId12"/>
            </p:custDataLst>
          </p:nvPr>
        </p:nvSpPr>
        <p:spPr>
          <a:xfrm>
            <a:off x="838200" y="365125"/>
            <a:ext cx="10515600" cy="1325563"/>
          </a:xfrm>
          <a:prstGeom prst="rect">
            <a:avLst/>
          </a:prstGeom>
          <a:noFill/>
          <a:ln w="9525">
            <a:noFill/>
          </a:ln>
        </p:spPr>
        <p:txBody>
          <a:bodyPr lIns="91440" tIns="45720" rIns="91440" bIns="45720" anchor="ctr"/>
          <a:lstStyle/>
          <a:p>
            <a:pPr lvl="0"/>
            <a:r>
              <a:rPr lang="zh-CN" altLang="en-US"/>
              <a:t>单击此处编辑母版标题样式</a:t>
            </a:r>
            <a:endParaRPr lang="zh-CN" altLang="en-US"/>
          </a:p>
        </p:txBody>
      </p:sp>
      <p:sp>
        <p:nvSpPr>
          <p:cNvPr id="1027" name="文本占位符 2"/>
          <p:cNvSpPr>
            <a:spLocks noGrp="1"/>
          </p:cNvSpPr>
          <p:nvPr>
            <p:ph type="body"/>
            <p:custDataLst>
              <p:tags r:id="rId13"/>
            </p:custDataLst>
          </p:nvPr>
        </p:nvSpPr>
        <p:spPr>
          <a:xfrm>
            <a:off x="838200" y="1825625"/>
            <a:ext cx="10515600" cy="4351338"/>
          </a:xfrm>
          <a:prstGeom prst="rect">
            <a:avLst/>
          </a:prstGeom>
          <a:noFill/>
          <a:ln w="9525">
            <a:noFill/>
          </a:ln>
        </p:spPr>
        <p:txBody>
          <a:bodyPr lIns="91440" tIns="45720" rIns="91440" bIns="45720" anchor="t"/>
          <a:lstStyle/>
          <a:p>
            <a:pPr lvl="0" indent="-22860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pPr fontAlgn="auto"/>
            <a:fld id="{58F93B44-B8FA-48EB-A9B5-3B8A677D4B45}"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pPr fontAlgn="auto"/>
            <a:endParaRPr lang="zh-CN" altLang="en-US" strike="noStrike" noProof="1"/>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pPr fontAlgn="auto"/>
            <a:fld id="{9BDC4098-1BFA-4A29-9FC6-A1FD22A6C0FA}" type="slidenum">
              <a:rPr lang="zh-CN" altLang="en-US" strike="noStrike" noProof="1" smtClean="0">
                <a:latin typeface="+mn-lt"/>
                <a:ea typeface="+mn-ea"/>
                <a:cs typeface="+mn-cs"/>
              </a:rPr>
            </a:fld>
            <a:endParaRPr lang="zh-CN" altLang="en-US" strike="noStrike" noProof="1"/>
          </a:p>
        </p:txBody>
      </p:sp>
      <p:sp>
        <p:nvSpPr>
          <p:cNvPr id="7" name="KSO_TEMPLATE" hidden="1"/>
          <p:cNvSpPr/>
          <p:nvPr>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lvl1pPr algn="l" defTabSz="914400" rtl="0" eaLnBrk="1" latinLnBrk="0" hangingPunct="1">
        <a:lnSpc>
          <a:spcPct val="12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p:cNvSpPr>
          <p:nvPr>
            <p:ph type="body"/>
          </p:nvPr>
        </p:nvSpPr>
        <p:spPr>
          <a:xfrm>
            <a:off x="914400" y="1905000"/>
            <a:ext cx="10363200" cy="4114800"/>
          </a:xfrm>
          <a:prstGeom prst="rect">
            <a:avLst/>
          </a:prstGeom>
          <a:noFill/>
          <a:ln w="9525">
            <a:noFill/>
          </a:ln>
        </p:spPr>
        <p:txBody>
          <a:bodyPr lIns="92075" tIns="46038" rIns="92075" bIns="46038" anchor="t"/>
          <a:lstStyle/>
          <a:p>
            <a:pPr lvl="0" indent="-342900"/>
            <a:r>
              <a:rPr lang="zh-CN" altLang="en-US" dirty="0"/>
              <a:t>单击此处编辑母版文本样式</a:t>
            </a:r>
            <a:endParaRPr lang="zh-CN" altLang="en-US" dirty="0"/>
          </a:p>
          <a:p>
            <a:pPr lvl="1" indent="-28575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3075" name="Rectangle 3"/>
          <p:cNvSpPr>
            <a:spLocks noGrp="1" noChangeArrowheads="1"/>
          </p:cNvSpPr>
          <p:nvPr>
            <p:ph type="dt" sz="half" idx="2"/>
          </p:nvPr>
        </p:nvSpPr>
        <p:spPr bwMode="auto">
          <a:xfrm>
            <a:off x="2946400" y="6400800"/>
            <a:ext cx="2540000" cy="457200"/>
          </a:xfrm>
          <a:prstGeom prst="rect">
            <a:avLst/>
          </a:prstGeom>
          <a:noFill/>
          <a:ln w="9525">
            <a:noFill/>
            <a:miter lim="800000"/>
          </a:ln>
        </p:spPr>
        <p:txBody>
          <a:bodyPr vert="horz" wrap="none" lIns="92075" tIns="46038" rIns="92075" bIns="46038" numCol="1" anchor="ctr" anchorCtr="0" compatLnSpc="1"/>
          <a:lstStyle>
            <a:lvl1pPr>
              <a:buFont typeface="Arial" panose="020B0604020202020204" pitchFamily="34" charset="0"/>
              <a:buNone/>
              <a:defRPr sz="140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3076" name="Rectangle 4"/>
          <p:cNvSpPr>
            <a:spLocks noGrp="1" noChangeArrowheads="1"/>
          </p:cNvSpPr>
          <p:nvPr>
            <p:ph type="ftr" sz="quarter" idx="3"/>
          </p:nvPr>
        </p:nvSpPr>
        <p:spPr bwMode="auto">
          <a:xfrm>
            <a:off x="5588000" y="6400800"/>
            <a:ext cx="3860800" cy="457200"/>
          </a:xfrm>
          <a:prstGeom prst="rect">
            <a:avLst/>
          </a:prstGeom>
          <a:noFill/>
          <a:ln w="9525">
            <a:noFill/>
            <a:miter lim="800000"/>
          </a:ln>
        </p:spPr>
        <p:txBody>
          <a:bodyPr vert="horz" wrap="none" lIns="92075" tIns="46038" rIns="92075" bIns="46038" numCol="1" anchor="ctr" anchorCtr="0" compatLnSpc="1"/>
          <a:lstStyle>
            <a:lvl1pPr algn="ctr">
              <a:buFont typeface="Arial" panose="020B0604020202020204" pitchFamily="34" charset="0"/>
              <a:buNone/>
              <a:defRPr sz="1400"/>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3077" name="Rectangle 5"/>
          <p:cNvSpPr>
            <a:spLocks noGrp="1" noChangeArrowheads="1"/>
          </p:cNvSpPr>
          <p:nvPr>
            <p:ph type="sldNum" sz="quarter" idx="4"/>
          </p:nvPr>
        </p:nvSpPr>
        <p:spPr bwMode="auto">
          <a:xfrm>
            <a:off x="9550400" y="6324600"/>
            <a:ext cx="2540000" cy="457200"/>
          </a:xfrm>
          <a:prstGeom prst="rect">
            <a:avLst/>
          </a:prstGeom>
          <a:noFill/>
          <a:ln w="9525">
            <a:noFill/>
            <a:miter lim="800000"/>
          </a:ln>
        </p:spPr>
        <p:txBody>
          <a:bodyPr vert="horz" wrap="none" lIns="92075" tIns="46038" rIns="92075" bIns="46038" numCol="1" anchor="ctr" anchorCtr="0" compatLnSpc="1"/>
          <a:lstStyle>
            <a:lvl1pPr algn="r">
              <a:defRPr sz="1400"/>
            </a:lvl1pPr>
          </a:lstStyle>
          <a:p>
            <a:pPr lvl="0" eaLnBrk="1" fontAlgn="auto" hangingPunct="1"/>
            <a:fld id="{9A0DB2DC-4C9A-4742-B13C-FB6460FD3503}" type="slidenum">
              <a:rPr lang="en-US" altLang="zh-CN" strike="noStrike" noProof="1" dirty="0">
                <a:latin typeface="Times New Roman" panose="02020603050405020304" pitchFamily="18" charset="0"/>
                <a:ea typeface="+mn-ea"/>
                <a:cs typeface="+mn-cs"/>
              </a:rPr>
            </a:fld>
            <a:endParaRPr lang="en-US" altLang="zh-CN" strike="noStrike" noProof="1">
              <a:latin typeface="Times New Roman" panose="02020603050405020304" pitchFamily="18" charset="0"/>
            </a:endParaRPr>
          </a:p>
        </p:txBody>
      </p:sp>
      <p:sp>
        <p:nvSpPr>
          <p:cNvPr id="2054" name="Rectangle 6"/>
          <p:cNvSpPr>
            <a:spLocks noGrp="1"/>
          </p:cNvSpPr>
          <p:nvPr>
            <p:ph type="title"/>
          </p:nvPr>
        </p:nvSpPr>
        <p:spPr>
          <a:xfrm>
            <a:off x="914400" y="228600"/>
            <a:ext cx="10363200" cy="1143000"/>
          </a:xfrm>
          <a:prstGeom prst="rect">
            <a:avLst/>
          </a:prstGeom>
          <a:noFill/>
          <a:ln w="9525">
            <a:noFill/>
          </a:ln>
        </p:spPr>
        <p:txBody>
          <a:bodyPr lIns="92075" tIns="46038" rIns="92075" bIns="46038" anchor="b"/>
          <a:lstStyle/>
          <a:p>
            <a:pPr lvl="0"/>
            <a:r>
              <a:rPr lang="zh-CN" altLang="en-US" dirty="0"/>
              <a:t>单击此处编辑母版标题样式</a:t>
            </a:r>
            <a:endParaRPr lang="zh-CN" altLang="en-US" dirty="0"/>
          </a:p>
        </p:txBody>
      </p:sp>
      <p:grpSp>
        <p:nvGrpSpPr>
          <p:cNvPr id="2055" name="Group 7"/>
          <p:cNvGrpSpPr/>
          <p:nvPr/>
        </p:nvGrpSpPr>
        <p:grpSpPr>
          <a:xfrm>
            <a:off x="9245600" y="5257800"/>
            <a:ext cx="2711450" cy="1219200"/>
            <a:chOff x="0" y="0"/>
            <a:chExt cx="1281" cy="768"/>
          </a:xfrm>
        </p:grpSpPr>
        <p:sp>
          <p:nvSpPr>
            <p:cNvPr id="3080" name="AutoShape 8"/>
            <p:cNvSpPr/>
            <p:nvPr/>
          </p:nvSpPr>
          <p:spPr bwMode="auto">
            <a:xfrm rot="20940000">
              <a:off x="0" y="417"/>
              <a:ext cx="288" cy="288"/>
            </a:xfrm>
            <a:custGeom>
              <a:avLst/>
              <a:gdLst>
                <a:gd name="T0" fmla="*/ 89 w 288"/>
                <a:gd name="T1" fmla="*/ 110 h 288"/>
                <a:gd name="T2" fmla="*/ 199 w 288"/>
                <a:gd name="T3" fmla="*/ 220 h 288"/>
              </a:gdLst>
              <a:ahLst/>
              <a:cxnLst>
                <a:cxn ang="0">
                  <a:pos x="0" y="110"/>
                </a:cxn>
                <a:cxn ang="0">
                  <a:pos x="110" y="110"/>
                </a:cxn>
                <a:cxn ang="0">
                  <a:pos x="144" y="0"/>
                </a:cxn>
                <a:cxn ang="0">
                  <a:pos x="178" y="110"/>
                </a:cxn>
                <a:cxn ang="0">
                  <a:pos x="288" y="110"/>
                </a:cxn>
                <a:cxn ang="0">
                  <a:pos x="199" y="178"/>
                </a:cxn>
                <a:cxn ang="0">
                  <a:pos x="233" y="288"/>
                </a:cxn>
                <a:cxn ang="0">
                  <a:pos x="144" y="220"/>
                </a:cxn>
                <a:cxn ang="0">
                  <a:pos x="55" y="288"/>
                </a:cxn>
                <a:cxn ang="0">
                  <a:pos x="89" y="178"/>
                </a:cxn>
              </a:cxnLst>
              <a:rect l="T0" t="T1" r="T2" b="T3"/>
              <a:pathLst>
                <a:path w="288" h="288">
                  <a:moveTo>
                    <a:pt x="0" y="110"/>
                  </a:moveTo>
                  <a:lnTo>
                    <a:pt x="110" y="110"/>
                  </a:lnTo>
                  <a:lnTo>
                    <a:pt x="144" y="0"/>
                  </a:lnTo>
                  <a:lnTo>
                    <a:pt x="178" y="110"/>
                  </a:lnTo>
                  <a:lnTo>
                    <a:pt x="288" y="110"/>
                  </a:lnTo>
                  <a:lnTo>
                    <a:pt x="199" y="178"/>
                  </a:lnTo>
                  <a:lnTo>
                    <a:pt x="233" y="288"/>
                  </a:lnTo>
                  <a:lnTo>
                    <a:pt x="144" y="220"/>
                  </a:lnTo>
                  <a:lnTo>
                    <a:pt x="55" y="288"/>
                  </a:lnTo>
                  <a:lnTo>
                    <a:pt x="89" y="178"/>
                  </a:lnTo>
                  <a:close/>
                </a:path>
              </a:pathLst>
            </a:custGeom>
            <a:gradFill rotWithShape="0">
              <a:gsLst>
                <a:gs pos="0">
                  <a:srgbClr val="0E1526"/>
                </a:gs>
                <a:gs pos="100000">
                  <a:schemeClr val="bg1"/>
                </a:gs>
              </a:gsLst>
              <a:path path="rect">
                <a:fillToRect l="50000" t="50000" r="50000" b="50000"/>
              </a:path>
            </a:gradFill>
            <a:ln w="9525">
              <a:noFill/>
              <a:round/>
            </a:ln>
          </p:spPr>
          <p:txBody>
            <a:bodyPr wrap="none" lIns="92075" tIns="46038" rIns="92075" bIns="46038"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3081" name="AutoShape 9"/>
            <p:cNvSpPr/>
            <p:nvPr/>
          </p:nvSpPr>
          <p:spPr bwMode="auto">
            <a:xfrm>
              <a:off x="477" y="60"/>
              <a:ext cx="264" cy="264"/>
            </a:xfrm>
            <a:custGeom>
              <a:avLst/>
              <a:gdLst>
                <a:gd name="T0" fmla="*/ 82 w 264"/>
                <a:gd name="T1" fmla="*/ 101 h 264"/>
                <a:gd name="T2" fmla="*/ 182 w 264"/>
                <a:gd name="T3" fmla="*/ 202 h 264"/>
              </a:gdLst>
              <a:ahLst/>
              <a:cxnLst>
                <a:cxn ang="0">
                  <a:pos x="0" y="101"/>
                </a:cxn>
                <a:cxn ang="0">
                  <a:pos x="101" y="101"/>
                </a:cxn>
                <a:cxn ang="0">
                  <a:pos x="132" y="0"/>
                </a:cxn>
                <a:cxn ang="0">
                  <a:pos x="163" y="101"/>
                </a:cxn>
                <a:cxn ang="0">
                  <a:pos x="264" y="101"/>
                </a:cxn>
                <a:cxn ang="0">
                  <a:pos x="182" y="163"/>
                </a:cxn>
                <a:cxn ang="0">
                  <a:pos x="214" y="264"/>
                </a:cxn>
                <a:cxn ang="0">
                  <a:pos x="132" y="202"/>
                </a:cxn>
                <a:cxn ang="0">
                  <a:pos x="50" y="264"/>
                </a:cxn>
                <a:cxn ang="0">
                  <a:pos x="82" y="163"/>
                </a:cxn>
              </a:cxnLst>
              <a:rect l="T0" t="T1" r="T2" b="T3"/>
              <a:pathLst>
                <a:path w="264" h="264">
                  <a:moveTo>
                    <a:pt x="0" y="101"/>
                  </a:moveTo>
                  <a:lnTo>
                    <a:pt x="101" y="101"/>
                  </a:lnTo>
                  <a:lnTo>
                    <a:pt x="132" y="0"/>
                  </a:lnTo>
                  <a:lnTo>
                    <a:pt x="163" y="101"/>
                  </a:lnTo>
                  <a:lnTo>
                    <a:pt x="264" y="101"/>
                  </a:lnTo>
                  <a:lnTo>
                    <a:pt x="182" y="163"/>
                  </a:lnTo>
                  <a:lnTo>
                    <a:pt x="214" y="264"/>
                  </a:lnTo>
                  <a:lnTo>
                    <a:pt x="132" y="202"/>
                  </a:lnTo>
                  <a:lnTo>
                    <a:pt x="50" y="264"/>
                  </a:lnTo>
                  <a:lnTo>
                    <a:pt x="82" y="163"/>
                  </a:lnTo>
                  <a:close/>
                </a:path>
              </a:pathLst>
            </a:custGeom>
            <a:gradFill rotWithShape="0">
              <a:gsLst>
                <a:gs pos="0">
                  <a:srgbClr val="0E1526"/>
                </a:gs>
                <a:gs pos="100000">
                  <a:schemeClr val="bg1"/>
                </a:gs>
              </a:gsLst>
              <a:path path="rect">
                <a:fillToRect l="50000" t="50000" r="50000" b="50000"/>
              </a:path>
            </a:gradFill>
            <a:ln w="9525">
              <a:noFill/>
              <a:round/>
            </a:ln>
          </p:spPr>
          <p:txBody>
            <a:bodyPr wrap="none" lIns="92075" tIns="46038" rIns="92075" bIns="46038"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3082" name="AutoShape 10"/>
            <p:cNvSpPr/>
            <p:nvPr/>
          </p:nvSpPr>
          <p:spPr bwMode="auto">
            <a:xfrm rot="1320000">
              <a:off x="849" y="0"/>
              <a:ext cx="384" cy="384"/>
            </a:xfrm>
            <a:custGeom>
              <a:avLst/>
              <a:gdLst>
                <a:gd name="T0" fmla="*/ 119 w 384"/>
                <a:gd name="T1" fmla="*/ 147 h 384"/>
                <a:gd name="T2" fmla="*/ 265 w 384"/>
                <a:gd name="T3" fmla="*/ 293 h 384"/>
              </a:gdLst>
              <a:ahLst/>
              <a:cxnLst>
                <a:cxn ang="0">
                  <a:pos x="0" y="147"/>
                </a:cxn>
                <a:cxn ang="0">
                  <a:pos x="147" y="147"/>
                </a:cxn>
                <a:cxn ang="0">
                  <a:pos x="192" y="0"/>
                </a:cxn>
                <a:cxn ang="0">
                  <a:pos x="237" y="147"/>
                </a:cxn>
                <a:cxn ang="0">
                  <a:pos x="384" y="147"/>
                </a:cxn>
                <a:cxn ang="0">
                  <a:pos x="265" y="237"/>
                </a:cxn>
                <a:cxn ang="0">
                  <a:pos x="311" y="384"/>
                </a:cxn>
                <a:cxn ang="0">
                  <a:pos x="192" y="293"/>
                </a:cxn>
                <a:cxn ang="0">
                  <a:pos x="73" y="384"/>
                </a:cxn>
                <a:cxn ang="0">
                  <a:pos x="119" y="237"/>
                </a:cxn>
              </a:cxnLst>
              <a:rect l="T0" t="T1" r="T2" b="T3"/>
              <a:pathLst>
                <a:path w="384" h="384">
                  <a:moveTo>
                    <a:pt x="0" y="147"/>
                  </a:moveTo>
                  <a:lnTo>
                    <a:pt x="147" y="147"/>
                  </a:lnTo>
                  <a:lnTo>
                    <a:pt x="192" y="0"/>
                  </a:lnTo>
                  <a:lnTo>
                    <a:pt x="237" y="147"/>
                  </a:lnTo>
                  <a:lnTo>
                    <a:pt x="384" y="147"/>
                  </a:lnTo>
                  <a:lnTo>
                    <a:pt x="265" y="237"/>
                  </a:lnTo>
                  <a:lnTo>
                    <a:pt x="311" y="384"/>
                  </a:lnTo>
                  <a:lnTo>
                    <a:pt x="192" y="293"/>
                  </a:lnTo>
                  <a:lnTo>
                    <a:pt x="73" y="384"/>
                  </a:lnTo>
                  <a:lnTo>
                    <a:pt x="119" y="237"/>
                  </a:lnTo>
                  <a:close/>
                </a:path>
              </a:pathLst>
            </a:custGeom>
            <a:gradFill rotWithShape="0">
              <a:gsLst>
                <a:gs pos="0">
                  <a:srgbClr val="0E1526"/>
                </a:gs>
                <a:gs pos="100000">
                  <a:schemeClr val="bg1"/>
                </a:gs>
              </a:gsLst>
              <a:path path="rect">
                <a:fillToRect l="50000" t="50000" r="50000" b="50000"/>
              </a:path>
            </a:gradFill>
            <a:ln w="9525">
              <a:noFill/>
              <a:round/>
            </a:ln>
          </p:spPr>
          <p:txBody>
            <a:bodyPr wrap="none" lIns="92075" tIns="46038" rIns="92075" bIns="46038"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3083" name="AutoShape 11"/>
            <p:cNvSpPr/>
            <p:nvPr/>
          </p:nvSpPr>
          <p:spPr bwMode="auto">
            <a:xfrm rot="20940000">
              <a:off x="81" y="480"/>
              <a:ext cx="288" cy="288"/>
            </a:xfrm>
            <a:custGeom>
              <a:avLst/>
              <a:gdLst>
                <a:gd name="T0" fmla="*/ 89 w 288"/>
                <a:gd name="T1" fmla="*/ 110 h 288"/>
                <a:gd name="T2" fmla="*/ 199 w 288"/>
                <a:gd name="T3" fmla="*/ 220 h 288"/>
              </a:gdLst>
              <a:ahLst/>
              <a:cxnLst>
                <a:cxn ang="0">
                  <a:pos x="0" y="110"/>
                </a:cxn>
                <a:cxn ang="0">
                  <a:pos x="110" y="110"/>
                </a:cxn>
                <a:cxn ang="0">
                  <a:pos x="144" y="0"/>
                </a:cxn>
                <a:cxn ang="0">
                  <a:pos x="178" y="110"/>
                </a:cxn>
                <a:cxn ang="0">
                  <a:pos x="288" y="110"/>
                </a:cxn>
                <a:cxn ang="0">
                  <a:pos x="199" y="178"/>
                </a:cxn>
                <a:cxn ang="0">
                  <a:pos x="233" y="288"/>
                </a:cxn>
                <a:cxn ang="0">
                  <a:pos x="144" y="220"/>
                </a:cxn>
                <a:cxn ang="0">
                  <a:pos x="55" y="288"/>
                </a:cxn>
                <a:cxn ang="0">
                  <a:pos x="89" y="178"/>
                </a:cxn>
              </a:cxnLst>
              <a:rect l="T0" t="T1" r="T2" b="T3"/>
              <a:pathLst>
                <a:path w="288" h="288">
                  <a:moveTo>
                    <a:pt x="0" y="110"/>
                  </a:moveTo>
                  <a:lnTo>
                    <a:pt x="110" y="110"/>
                  </a:lnTo>
                  <a:lnTo>
                    <a:pt x="144" y="0"/>
                  </a:lnTo>
                  <a:lnTo>
                    <a:pt x="178" y="110"/>
                  </a:lnTo>
                  <a:lnTo>
                    <a:pt x="288" y="110"/>
                  </a:lnTo>
                  <a:lnTo>
                    <a:pt x="199" y="178"/>
                  </a:lnTo>
                  <a:lnTo>
                    <a:pt x="233" y="288"/>
                  </a:lnTo>
                  <a:lnTo>
                    <a:pt x="144" y="220"/>
                  </a:lnTo>
                  <a:lnTo>
                    <a:pt x="55" y="288"/>
                  </a:lnTo>
                  <a:lnTo>
                    <a:pt x="89" y="178"/>
                  </a:lnTo>
                  <a:close/>
                </a:path>
              </a:pathLst>
            </a:custGeom>
            <a:gradFill rotWithShape="0">
              <a:gsLst>
                <a:gs pos="0">
                  <a:schemeClr val="hlink"/>
                </a:gs>
                <a:gs pos="100000">
                  <a:srgbClr val="6C6C6C"/>
                </a:gs>
              </a:gsLst>
              <a:path path="rect">
                <a:fillToRect l="50000" t="50000" r="50000" b="50000"/>
              </a:path>
            </a:gradFill>
            <a:ln w="9525">
              <a:noFill/>
              <a:round/>
            </a:ln>
          </p:spPr>
          <p:txBody>
            <a:bodyPr wrap="none" lIns="92075" tIns="46038" rIns="92075" bIns="46038"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3084" name="AutoShape 12"/>
            <p:cNvSpPr/>
            <p:nvPr/>
          </p:nvSpPr>
          <p:spPr bwMode="auto">
            <a:xfrm>
              <a:off x="525" y="108"/>
              <a:ext cx="264" cy="264"/>
            </a:xfrm>
            <a:custGeom>
              <a:avLst/>
              <a:gdLst>
                <a:gd name="T0" fmla="*/ 82 w 264"/>
                <a:gd name="T1" fmla="*/ 101 h 264"/>
                <a:gd name="T2" fmla="*/ 182 w 264"/>
                <a:gd name="T3" fmla="*/ 202 h 264"/>
              </a:gdLst>
              <a:ahLst/>
              <a:cxnLst>
                <a:cxn ang="0">
                  <a:pos x="0" y="101"/>
                </a:cxn>
                <a:cxn ang="0">
                  <a:pos x="101" y="101"/>
                </a:cxn>
                <a:cxn ang="0">
                  <a:pos x="132" y="0"/>
                </a:cxn>
                <a:cxn ang="0">
                  <a:pos x="163" y="101"/>
                </a:cxn>
                <a:cxn ang="0">
                  <a:pos x="264" y="101"/>
                </a:cxn>
                <a:cxn ang="0">
                  <a:pos x="182" y="163"/>
                </a:cxn>
                <a:cxn ang="0">
                  <a:pos x="214" y="264"/>
                </a:cxn>
                <a:cxn ang="0">
                  <a:pos x="132" y="202"/>
                </a:cxn>
                <a:cxn ang="0">
                  <a:pos x="50" y="264"/>
                </a:cxn>
                <a:cxn ang="0">
                  <a:pos x="82" y="163"/>
                </a:cxn>
              </a:cxnLst>
              <a:rect l="T0" t="T1" r="T2" b="T3"/>
              <a:pathLst>
                <a:path w="264" h="264">
                  <a:moveTo>
                    <a:pt x="0" y="101"/>
                  </a:moveTo>
                  <a:lnTo>
                    <a:pt x="101" y="101"/>
                  </a:lnTo>
                  <a:lnTo>
                    <a:pt x="132" y="0"/>
                  </a:lnTo>
                  <a:lnTo>
                    <a:pt x="163" y="101"/>
                  </a:lnTo>
                  <a:lnTo>
                    <a:pt x="264" y="101"/>
                  </a:lnTo>
                  <a:lnTo>
                    <a:pt x="182" y="163"/>
                  </a:lnTo>
                  <a:lnTo>
                    <a:pt x="214" y="264"/>
                  </a:lnTo>
                  <a:lnTo>
                    <a:pt x="132" y="202"/>
                  </a:lnTo>
                  <a:lnTo>
                    <a:pt x="50" y="264"/>
                  </a:lnTo>
                  <a:lnTo>
                    <a:pt x="82" y="163"/>
                  </a:lnTo>
                  <a:close/>
                </a:path>
              </a:pathLst>
            </a:custGeom>
            <a:gradFill rotWithShape="0">
              <a:gsLst>
                <a:gs pos="0">
                  <a:schemeClr val="hlink"/>
                </a:gs>
                <a:gs pos="100000">
                  <a:srgbClr val="6C6C6C"/>
                </a:gs>
              </a:gsLst>
              <a:path path="rect">
                <a:fillToRect l="50000" t="50000" r="50000" b="50000"/>
              </a:path>
            </a:gradFill>
            <a:ln w="9525">
              <a:noFill/>
              <a:round/>
            </a:ln>
          </p:spPr>
          <p:txBody>
            <a:bodyPr wrap="none" lIns="92075" tIns="46038" rIns="92075" bIns="46038"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3085" name="AutoShape 13"/>
            <p:cNvSpPr/>
            <p:nvPr/>
          </p:nvSpPr>
          <p:spPr bwMode="auto">
            <a:xfrm rot="1320000">
              <a:off x="897" y="96"/>
              <a:ext cx="384" cy="384"/>
            </a:xfrm>
            <a:custGeom>
              <a:avLst/>
              <a:gdLst>
                <a:gd name="T0" fmla="*/ 119 w 384"/>
                <a:gd name="T1" fmla="*/ 147 h 384"/>
                <a:gd name="T2" fmla="*/ 265 w 384"/>
                <a:gd name="T3" fmla="*/ 293 h 384"/>
              </a:gdLst>
              <a:ahLst/>
              <a:cxnLst>
                <a:cxn ang="0">
                  <a:pos x="0" y="147"/>
                </a:cxn>
                <a:cxn ang="0">
                  <a:pos x="147" y="147"/>
                </a:cxn>
                <a:cxn ang="0">
                  <a:pos x="192" y="0"/>
                </a:cxn>
                <a:cxn ang="0">
                  <a:pos x="237" y="147"/>
                </a:cxn>
                <a:cxn ang="0">
                  <a:pos x="384" y="147"/>
                </a:cxn>
                <a:cxn ang="0">
                  <a:pos x="265" y="237"/>
                </a:cxn>
                <a:cxn ang="0">
                  <a:pos x="311" y="384"/>
                </a:cxn>
                <a:cxn ang="0">
                  <a:pos x="192" y="293"/>
                </a:cxn>
                <a:cxn ang="0">
                  <a:pos x="73" y="384"/>
                </a:cxn>
                <a:cxn ang="0">
                  <a:pos x="119" y="237"/>
                </a:cxn>
              </a:cxnLst>
              <a:rect l="T0" t="T1" r="T2" b="T3"/>
              <a:pathLst>
                <a:path w="384" h="384">
                  <a:moveTo>
                    <a:pt x="0" y="147"/>
                  </a:moveTo>
                  <a:lnTo>
                    <a:pt x="147" y="147"/>
                  </a:lnTo>
                  <a:lnTo>
                    <a:pt x="192" y="0"/>
                  </a:lnTo>
                  <a:lnTo>
                    <a:pt x="237" y="147"/>
                  </a:lnTo>
                  <a:lnTo>
                    <a:pt x="384" y="147"/>
                  </a:lnTo>
                  <a:lnTo>
                    <a:pt x="265" y="237"/>
                  </a:lnTo>
                  <a:lnTo>
                    <a:pt x="311" y="384"/>
                  </a:lnTo>
                  <a:lnTo>
                    <a:pt x="192" y="293"/>
                  </a:lnTo>
                  <a:lnTo>
                    <a:pt x="73" y="384"/>
                  </a:lnTo>
                  <a:lnTo>
                    <a:pt x="119" y="237"/>
                  </a:lnTo>
                  <a:close/>
                </a:path>
              </a:pathLst>
            </a:custGeom>
            <a:gradFill rotWithShape="0">
              <a:gsLst>
                <a:gs pos="0">
                  <a:schemeClr val="hlink"/>
                </a:gs>
                <a:gs pos="100000">
                  <a:srgbClr val="6C6C6C"/>
                </a:gs>
              </a:gsLst>
              <a:path path="rect">
                <a:fillToRect l="50000" t="50000" r="50000" b="50000"/>
              </a:path>
            </a:gradFill>
            <a:ln w="9525">
              <a:noFill/>
              <a:round/>
            </a:ln>
          </p:spPr>
          <p:txBody>
            <a:bodyPr wrap="none" lIns="92075" tIns="46038" rIns="92075" bIns="46038"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grpSp>
      <p:grpSp>
        <p:nvGrpSpPr>
          <p:cNvPr id="2062" name="Group 14"/>
          <p:cNvGrpSpPr/>
          <p:nvPr/>
        </p:nvGrpSpPr>
        <p:grpSpPr>
          <a:xfrm>
            <a:off x="508000" y="1219200"/>
            <a:ext cx="11074400" cy="381000"/>
            <a:chOff x="0" y="0"/>
            <a:chExt cx="5232" cy="240"/>
          </a:xfrm>
        </p:grpSpPr>
        <p:sp>
          <p:nvSpPr>
            <p:cNvPr id="3087" name="Rectangle 15"/>
            <p:cNvSpPr>
              <a:spLocks noChangeArrowheads="1"/>
            </p:cNvSpPr>
            <p:nvPr/>
          </p:nvSpPr>
          <p:spPr bwMode="auto">
            <a:xfrm>
              <a:off x="144" y="144"/>
              <a:ext cx="5088" cy="96"/>
            </a:xfrm>
            <a:prstGeom prst="rect">
              <a:avLst/>
            </a:prstGeom>
            <a:gradFill rotWithShape="0">
              <a:gsLst>
                <a:gs pos="0">
                  <a:schemeClr val="hlink"/>
                </a:gs>
                <a:gs pos="100000">
                  <a:srgbClr val="6C6C6C"/>
                </a:gs>
              </a:gsLst>
              <a:path path="shape">
                <a:fillToRect l="50000" t="50000" r="50000" b="50000"/>
              </a:path>
            </a:gradFill>
            <a:ln w="9525">
              <a:noFill/>
              <a:miter lim="800000"/>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3088" name="Rectangle 16"/>
            <p:cNvSpPr>
              <a:spLocks noChangeArrowheads="1"/>
            </p:cNvSpPr>
            <p:nvPr/>
          </p:nvSpPr>
          <p:spPr bwMode="auto">
            <a:xfrm>
              <a:off x="0" y="0"/>
              <a:ext cx="5088" cy="96"/>
            </a:xfrm>
            <a:prstGeom prst="rect">
              <a:avLst/>
            </a:prstGeom>
            <a:gradFill rotWithShape="0">
              <a:gsLst>
                <a:gs pos="0">
                  <a:srgbClr val="0E1526"/>
                </a:gs>
                <a:gs pos="100000">
                  <a:schemeClr val="bg1"/>
                </a:gs>
              </a:gsLst>
              <a:path path="shape">
                <a:fillToRect l="50000" t="50000" r="50000" b="50000"/>
              </a:path>
            </a:gradFill>
            <a:ln w="9525">
              <a:noFill/>
              <a:miter lim="800000"/>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grpSp>
      <p:sp>
        <p:nvSpPr>
          <p:cNvPr id="3089" name="Freeform 17">
            <a:hlinkClick r:id="" action="ppaction://hlinkshowjump?jump=previousslide"/>
          </p:cNvPr>
          <p:cNvSpPr/>
          <p:nvPr/>
        </p:nvSpPr>
        <p:spPr bwMode="auto">
          <a:xfrm>
            <a:off x="1041400" y="6416675"/>
            <a:ext cx="742950" cy="347663"/>
          </a:xfrm>
          <a:custGeom>
            <a:avLst/>
            <a:gdLst>
              <a:gd name="T0" fmla="*/ 0 w 351"/>
              <a:gd name="T1" fmla="*/ 0 h 219"/>
              <a:gd name="T2" fmla="*/ 351 w 351"/>
              <a:gd name="T3" fmla="*/ 219 h 219"/>
            </a:gdLst>
            <a:ahLst/>
            <a:cxnLst>
              <a:cxn ang="0">
                <a:pos x="350" y="1"/>
              </a:cxn>
              <a:cxn ang="0">
                <a:pos x="101" y="0"/>
              </a:cxn>
              <a:cxn ang="0">
                <a:pos x="81" y="2"/>
              </a:cxn>
              <a:cxn ang="0">
                <a:pos x="67" y="6"/>
              </a:cxn>
              <a:cxn ang="0">
                <a:pos x="51" y="15"/>
              </a:cxn>
              <a:cxn ang="0">
                <a:pos x="38" y="25"/>
              </a:cxn>
              <a:cxn ang="0">
                <a:pos x="28" y="35"/>
              </a:cxn>
              <a:cxn ang="0">
                <a:pos x="19" y="48"/>
              </a:cxn>
              <a:cxn ang="0">
                <a:pos x="12" y="59"/>
              </a:cxn>
              <a:cxn ang="0">
                <a:pos x="6" y="73"/>
              </a:cxn>
              <a:cxn ang="0">
                <a:pos x="1" y="89"/>
              </a:cxn>
              <a:cxn ang="0">
                <a:pos x="1" y="99"/>
              </a:cxn>
              <a:cxn ang="0">
                <a:pos x="0" y="119"/>
              </a:cxn>
              <a:cxn ang="0">
                <a:pos x="2" y="136"/>
              </a:cxn>
              <a:cxn ang="0">
                <a:pos x="9" y="150"/>
              </a:cxn>
              <a:cxn ang="0">
                <a:pos x="15" y="164"/>
              </a:cxn>
              <a:cxn ang="0">
                <a:pos x="24" y="176"/>
              </a:cxn>
              <a:cxn ang="0">
                <a:pos x="33" y="189"/>
              </a:cxn>
              <a:cxn ang="0">
                <a:pos x="46" y="198"/>
              </a:cxn>
              <a:cxn ang="0">
                <a:pos x="59" y="207"/>
              </a:cxn>
              <a:cxn ang="0">
                <a:pos x="72" y="212"/>
              </a:cxn>
              <a:cxn ang="0">
                <a:pos x="90" y="218"/>
              </a:cxn>
              <a:cxn ang="0">
                <a:pos x="350" y="218"/>
              </a:cxn>
              <a:cxn ang="0">
                <a:pos x="350" y="1"/>
              </a:cxn>
            </a:cxnLst>
            <a:rect l="T0" t="T1" r="T2" b="T3"/>
            <a:pathLst>
              <a:path w="351" h="219">
                <a:moveTo>
                  <a:pt x="350" y="1"/>
                </a:moveTo>
                <a:lnTo>
                  <a:pt x="101" y="0"/>
                </a:lnTo>
                <a:lnTo>
                  <a:pt x="81" y="2"/>
                </a:lnTo>
                <a:lnTo>
                  <a:pt x="67" y="6"/>
                </a:lnTo>
                <a:lnTo>
                  <a:pt x="51" y="15"/>
                </a:lnTo>
                <a:lnTo>
                  <a:pt x="38" y="25"/>
                </a:lnTo>
                <a:lnTo>
                  <a:pt x="28" y="35"/>
                </a:lnTo>
                <a:lnTo>
                  <a:pt x="19" y="48"/>
                </a:lnTo>
                <a:lnTo>
                  <a:pt x="12" y="59"/>
                </a:lnTo>
                <a:lnTo>
                  <a:pt x="6" y="73"/>
                </a:lnTo>
                <a:lnTo>
                  <a:pt x="1" y="89"/>
                </a:lnTo>
                <a:lnTo>
                  <a:pt x="1" y="99"/>
                </a:lnTo>
                <a:lnTo>
                  <a:pt x="0" y="119"/>
                </a:lnTo>
                <a:lnTo>
                  <a:pt x="2" y="136"/>
                </a:lnTo>
                <a:lnTo>
                  <a:pt x="9" y="150"/>
                </a:lnTo>
                <a:lnTo>
                  <a:pt x="15" y="164"/>
                </a:lnTo>
                <a:lnTo>
                  <a:pt x="24" y="176"/>
                </a:lnTo>
                <a:lnTo>
                  <a:pt x="33" y="189"/>
                </a:lnTo>
                <a:lnTo>
                  <a:pt x="46" y="198"/>
                </a:lnTo>
                <a:lnTo>
                  <a:pt x="59" y="207"/>
                </a:lnTo>
                <a:lnTo>
                  <a:pt x="72" y="212"/>
                </a:lnTo>
                <a:lnTo>
                  <a:pt x="90" y="218"/>
                </a:lnTo>
                <a:lnTo>
                  <a:pt x="350" y="218"/>
                </a:lnTo>
                <a:lnTo>
                  <a:pt x="350" y="1"/>
                </a:lnTo>
              </a:path>
            </a:pathLst>
          </a:custGeom>
          <a:gradFill rotWithShape="0">
            <a:gsLst>
              <a:gs pos="0">
                <a:schemeClr val="hlink"/>
              </a:gs>
              <a:gs pos="100000">
                <a:srgbClr val="6C6C6C"/>
              </a:gs>
            </a:gsLst>
            <a:path path="rect">
              <a:fillToRect l="50000" t="50000" r="50000" b="50000"/>
            </a:path>
          </a:gra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3090" name="Freeform 18">
            <a:hlinkClick r:id="" action="ppaction://hlinkshowjump?jump=nextslide"/>
          </p:cNvPr>
          <p:cNvSpPr/>
          <p:nvPr/>
        </p:nvSpPr>
        <p:spPr bwMode="auto">
          <a:xfrm>
            <a:off x="1930400" y="6416675"/>
            <a:ext cx="742950" cy="347663"/>
          </a:xfrm>
          <a:custGeom>
            <a:avLst/>
            <a:gdLst>
              <a:gd name="T0" fmla="*/ 0 w 351"/>
              <a:gd name="T1" fmla="*/ 0 h 219"/>
              <a:gd name="T2" fmla="*/ 351 w 351"/>
              <a:gd name="T3" fmla="*/ 219 h 219"/>
            </a:gdLst>
            <a:ahLst/>
            <a:cxnLst>
              <a:cxn ang="0">
                <a:pos x="0" y="1"/>
              </a:cxn>
              <a:cxn ang="0">
                <a:pos x="249" y="0"/>
              </a:cxn>
              <a:cxn ang="0">
                <a:pos x="268" y="3"/>
              </a:cxn>
              <a:cxn ang="0">
                <a:pos x="283" y="6"/>
              </a:cxn>
              <a:cxn ang="0">
                <a:pos x="298" y="16"/>
              </a:cxn>
              <a:cxn ang="0">
                <a:pos x="311" y="26"/>
              </a:cxn>
              <a:cxn ang="0">
                <a:pos x="321" y="35"/>
              </a:cxn>
              <a:cxn ang="0">
                <a:pos x="331" y="48"/>
              </a:cxn>
              <a:cxn ang="0">
                <a:pos x="337" y="60"/>
              </a:cxn>
              <a:cxn ang="0">
                <a:pos x="344" y="74"/>
              </a:cxn>
              <a:cxn ang="0">
                <a:pos x="349" y="90"/>
              </a:cxn>
              <a:cxn ang="0">
                <a:pos x="349" y="100"/>
              </a:cxn>
              <a:cxn ang="0">
                <a:pos x="350" y="119"/>
              </a:cxn>
              <a:cxn ang="0">
                <a:pos x="347" y="136"/>
              </a:cxn>
              <a:cxn ang="0">
                <a:pos x="341" y="151"/>
              </a:cxn>
              <a:cxn ang="0">
                <a:pos x="334" y="165"/>
              </a:cxn>
              <a:cxn ang="0">
                <a:pos x="325" y="176"/>
              </a:cxn>
              <a:cxn ang="0">
                <a:pos x="316" y="189"/>
              </a:cxn>
              <a:cxn ang="0">
                <a:pos x="303" y="199"/>
              </a:cxn>
              <a:cxn ang="0">
                <a:pos x="290" y="208"/>
              </a:cxn>
              <a:cxn ang="0">
                <a:pos x="277" y="213"/>
              </a:cxn>
              <a:cxn ang="0">
                <a:pos x="259" y="218"/>
              </a:cxn>
              <a:cxn ang="0">
                <a:pos x="0" y="218"/>
              </a:cxn>
              <a:cxn ang="0">
                <a:pos x="0" y="1"/>
              </a:cxn>
            </a:cxnLst>
            <a:rect l="T0" t="T1" r="T2" b="T3"/>
            <a:pathLst>
              <a:path w="351" h="219">
                <a:moveTo>
                  <a:pt x="0" y="1"/>
                </a:moveTo>
                <a:lnTo>
                  <a:pt x="249" y="0"/>
                </a:lnTo>
                <a:lnTo>
                  <a:pt x="268" y="3"/>
                </a:lnTo>
                <a:lnTo>
                  <a:pt x="283" y="6"/>
                </a:lnTo>
                <a:lnTo>
                  <a:pt x="298" y="16"/>
                </a:lnTo>
                <a:lnTo>
                  <a:pt x="311" y="26"/>
                </a:lnTo>
                <a:lnTo>
                  <a:pt x="321" y="35"/>
                </a:lnTo>
                <a:lnTo>
                  <a:pt x="331" y="48"/>
                </a:lnTo>
                <a:lnTo>
                  <a:pt x="337" y="60"/>
                </a:lnTo>
                <a:lnTo>
                  <a:pt x="344" y="74"/>
                </a:lnTo>
                <a:lnTo>
                  <a:pt x="349" y="90"/>
                </a:lnTo>
                <a:lnTo>
                  <a:pt x="349" y="100"/>
                </a:lnTo>
                <a:lnTo>
                  <a:pt x="350" y="119"/>
                </a:lnTo>
                <a:lnTo>
                  <a:pt x="347" y="136"/>
                </a:lnTo>
                <a:lnTo>
                  <a:pt x="341" y="151"/>
                </a:lnTo>
                <a:lnTo>
                  <a:pt x="334" y="165"/>
                </a:lnTo>
                <a:lnTo>
                  <a:pt x="325" y="176"/>
                </a:lnTo>
                <a:lnTo>
                  <a:pt x="316" y="189"/>
                </a:lnTo>
                <a:lnTo>
                  <a:pt x="303" y="199"/>
                </a:lnTo>
                <a:lnTo>
                  <a:pt x="290" y="208"/>
                </a:lnTo>
                <a:lnTo>
                  <a:pt x="277" y="213"/>
                </a:lnTo>
                <a:lnTo>
                  <a:pt x="259" y="218"/>
                </a:lnTo>
                <a:lnTo>
                  <a:pt x="0" y="218"/>
                </a:lnTo>
                <a:lnTo>
                  <a:pt x="0" y="1"/>
                </a:lnTo>
              </a:path>
            </a:pathLst>
          </a:custGeom>
          <a:gradFill rotWithShape="0">
            <a:gsLst>
              <a:gs pos="0">
                <a:schemeClr val="hlink"/>
              </a:gs>
              <a:gs pos="100000">
                <a:srgbClr val="6C6C6C"/>
              </a:gs>
            </a:gsLst>
            <a:path path="rect">
              <a:fillToRect l="50000" t="50000" r="50000" b="50000"/>
            </a:path>
          </a:gra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 bg1="dk2" tx1="lt1" bg2="dk1"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hf sldNum="0" hdr="0" ftr="0" dt="0"/>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4400" b="1">
          <a:solidFill>
            <a:schemeClr val="tx2"/>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4400" b="1">
          <a:solidFill>
            <a:schemeClr val="tx2"/>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4400" b="1">
          <a:solidFill>
            <a:schemeClr val="tx2"/>
          </a:solidFill>
          <a:latin typeface="Arial" panose="020B0604020202020204" pitchFamily="34" charset="0"/>
          <a:ea typeface="宋体" panose="02010600030101010101" pitchFamily="2" charset="-122"/>
        </a:defRPr>
      </a:lvl5pPr>
      <a:lvl6pPr marL="457200" algn="l" rtl="0" eaLnBrk="0" fontAlgn="base" hangingPunct="0">
        <a:spcBef>
          <a:spcPct val="0"/>
        </a:spcBef>
        <a:spcAft>
          <a:spcPct val="0"/>
        </a:spcAft>
        <a:defRPr sz="4400" b="1">
          <a:solidFill>
            <a:schemeClr val="tx2"/>
          </a:solidFill>
          <a:latin typeface="Arial" panose="020B0604020202020204" pitchFamily="34" charset="0"/>
          <a:ea typeface="宋体" panose="02010600030101010101" pitchFamily="2" charset="-122"/>
        </a:defRPr>
      </a:lvl6pPr>
      <a:lvl7pPr marL="914400" algn="l" rtl="0" eaLnBrk="0" fontAlgn="base" hangingPunct="0">
        <a:spcBef>
          <a:spcPct val="0"/>
        </a:spcBef>
        <a:spcAft>
          <a:spcPct val="0"/>
        </a:spcAft>
        <a:defRPr sz="4400" b="1">
          <a:solidFill>
            <a:schemeClr val="tx2"/>
          </a:solidFill>
          <a:latin typeface="Arial" panose="020B0604020202020204" pitchFamily="34" charset="0"/>
          <a:ea typeface="宋体" panose="02010600030101010101" pitchFamily="2" charset="-122"/>
        </a:defRPr>
      </a:lvl7pPr>
      <a:lvl8pPr marL="1371600" algn="l" rtl="0" eaLnBrk="0" fontAlgn="base" hangingPunct="0">
        <a:spcBef>
          <a:spcPct val="0"/>
        </a:spcBef>
        <a:spcAft>
          <a:spcPct val="0"/>
        </a:spcAft>
        <a:defRPr sz="4400" b="1">
          <a:solidFill>
            <a:schemeClr val="tx2"/>
          </a:solidFill>
          <a:latin typeface="Arial" panose="020B0604020202020204" pitchFamily="34" charset="0"/>
          <a:ea typeface="宋体" panose="02010600030101010101" pitchFamily="2" charset="-122"/>
        </a:defRPr>
      </a:lvl8pPr>
      <a:lvl9pPr marL="1828800" algn="l" rtl="0" eaLnBrk="0" fontAlgn="base" hangingPunct="0">
        <a:spcBef>
          <a:spcPct val="0"/>
        </a:spcBef>
        <a:spcAft>
          <a:spcPct val="0"/>
        </a:spcAft>
        <a:defRPr sz="4400" b="1">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anose="05000000000000000000" pitchFamily="2" charset="2"/>
        <a:buChar char="–"/>
        <a:defRPr sz="2800" b="1">
          <a:solidFill>
            <a:schemeClr val="tx1"/>
          </a:solidFill>
          <a:latin typeface="+mn-lt"/>
          <a:ea typeface="+mn-ea"/>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b="1">
          <a:solidFill>
            <a:schemeClr val="tx1"/>
          </a:solidFill>
          <a:latin typeface="+mn-lt"/>
          <a:ea typeface="+mn-ea"/>
        </a:defRPr>
      </a:lvl3pPr>
      <a:lvl4pPr marL="1600200" indent="-228600" algn="l" rtl="0" eaLnBrk="0" fontAlgn="base" hangingPunct="0">
        <a:spcBef>
          <a:spcPct val="20000"/>
        </a:spcBef>
        <a:spcAft>
          <a:spcPct val="0"/>
        </a:spcAft>
        <a:buClr>
          <a:schemeClr val="accent2"/>
        </a:buClr>
        <a:buFont typeface="Wingdings" panose="05000000000000000000" pitchFamily="2" charset="2"/>
        <a:buChar char="–"/>
        <a:defRPr sz="2000" b="1">
          <a:solidFill>
            <a:schemeClr val="tx1"/>
          </a:solidFill>
          <a:latin typeface="+mn-lt"/>
          <a:ea typeface="+mn-ea"/>
        </a:defRPr>
      </a:lvl4pPr>
      <a:lvl5pPr marL="2057400" indent="-228600" algn="l" rtl="0" eaLnBrk="0" fontAlgn="base" hangingPunct="0">
        <a:spcBef>
          <a:spcPct val="20000"/>
        </a:spcBef>
        <a:spcAft>
          <a:spcPct val="0"/>
        </a:spcAft>
        <a:buClr>
          <a:schemeClr val="accent2"/>
        </a:buClr>
        <a:buSzPct val="70000"/>
        <a:buFont typeface="Wingdings" panose="05000000000000000000" pitchFamily="2" charset="2"/>
        <a:buChar char="l"/>
        <a:defRPr sz="2000" b="1">
          <a:solidFill>
            <a:schemeClr val="tx1"/>
          </a:solidFill>
          <a:latin typeface="+mn-lt"/>
          <a:ea typeface="+mn-ea"/>
        </a:defRPr>
      </a:lvl5pPr>
      <a:lvl6pPr marL="2514600" indent="-228600" algn="l" rtl="0" eaLnBrk="0" fontAlgn="base" hangingPunct="0">
        <a:spcBef>
          <a:spcPct val="20000"/>
        </a:spcBef>
        <a:spcAft>
          <a:spcPct val="0"/>
        </a:spcAft>
        <a:buClr>
          <a:schemeClr val="accent2"/>
        </a:buClr>
        <a:buSzPct val="70000"/>
        <a:buFont typeface="Wingdings" panose="05000000000000000000" pitchFamily="2" charset="2"/>
        <a:buChar char="l"/>
        <a:defRPr sz="2000" b="1">
          <a:solidFill>
            <a:schemeClr val="tx1"/>
          </a:solidFill>
          <a:latin typeface="+mn-lt"/>
          <a:ea typeface="+mn-ea"/>
        </a:defRPr>
      </a:lvl6pPr>
      <a:lvl7pPr marL="2971800" indent="-228600" algn="l" rtl="0" eaLnBrk="0" fontAlgn="base" hangingPunct="0">
        <a:spcBef>
          <a:spcPct val="20000"/>
        </a:spcBef>
        <a:spcAft>
          <a:spcPct val="0"/>
        </a:spcAft>
        <a:buClr>
          <a:schemeClr val="accent2"/>
        </a:buClr>
        <a:buSzPct val="70000"/>
        <a:buFont typeface="Wingdings" panose="05000000000000000000" pitchFamily="2" charset="2"/>
        <a:buChar char="l"/>
        <a:defRPr sz="2000" b="1">
          <a:solidFill>
            <a:schemeClr val="tx1"/>
          </a:solidFill>
          <a:latin typeface="+mn-lt"/>
          <a:ea typeface="+mn-ea"/>
        </a:defRPr>
      </a:lvl7pPr>
      <a:lvl8pPr marL="3429000" indent="-228600" algn="l" rtl="0" eaLnBrk="0" fontAlgn="base" hangingPunct="0">
        <a:spcBef>
          <a:spcPct val="20000"/>
        </a:spcBef>
        <a:spcAft>
          <a:spcPct val="0"/>
        </a:spcAft>
        <a:buClr>
          <a:schemeClr val="accent2"/>
        </a:buClr>
        <a:buSzPct val="70000"/>
        <a:buFont typeface="Wingdings" panose="05000000000000000000" pitchFamily="2" charset="2"/>
        <a:buChar char="l"/>
        <a:defRPr sz="2000" b="1">
          <a:solidFill>
            <a:schemeClr val="tx1"/>
          </a:solidFill>
          <a:latin typeface="+mn-lt"/>
          <a:ea typeface="+mn-ea"/>
        </a:defRPr>
      </a:lvl8pPr>
      <a:lvl9pPr marL="3886200" indent="-228600" algn="l" rtl="0" eaLnBrk="0" fontAlgn="base" hangingPunct="0">
        <a:spcBef>
          <a:spcPct val="20000"/>
        </a:spcBef>
        <a:spcAft>
          <a:spcPct val="0"/>
        </a:spcAft>
        <a:buClr>
          <a:schemeClr val="accent2"/>
        </a:buClr>
        <a:buSzPct val="70000"/>
        <a:buFont typeface="Wingdings" panose="05000000000000000000" pitchFamily="2" charset="2"/>
        <a:buChar char="l"/>
        <a:defRPr sz="2000" b="1">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cstate="print"/>
          <a:stretch>
            <a:fillRect/>
          </a:stretch>
        </a:blipFill>
        <a:effectLst/>
      </p:bgPr>
    </p:bg>
    <p:spTree>
      <p:nvGrpSpPr>
        <p:cNvPr id="1" name=""/>
        <p:cNvGrpSpPr/>
        <p:nvPr/>
      </p:nvGrpSpPr>
      <p:grpSpPr>
        <a:xfrm>
          <a:off x="0" y="0"/>
          <a:ext cx="0" cy="0"/>
          <a:chOff x="0" y="0"/>
          <a:chExt cx="0" cy="0"/>
        </a:xfrm>
      </p:grpSpPr>
      <p:sp>
        <p:nvSpPr>
          <p:cNvPr id="3074" name="标题 1025"/>
          <p:cNvSpPr>
            <a:spLocks noGrp="1"/>
          </p:cNvSpPr>
          <p:nvPr>
            <p:ph type="title"/>
          </p:nvPr>
        </p:nvSpPr>
        <p:spPr>
          <a:xfrm>
            <a:off x="609600" y="274638"/>
            <a:ext cx="10972800" cy="1143000"/>
          </a:xfrm>
          <a:prstGeom prst="rect">
            <a:avLst/>
          </a:prstGeom>
          <a:noFill/>
          <a:ln w="9525">
            <a:noFill/>
          </a:ln>
        </p:spPr>
        <p:txBody>
          <a:bodyPr anchor="ctr"/>
          <a:lstStyle/>
          <a:p>
            <a:pPr lvl="0" indent="0"/>
            <a:r>
              <a:rPr lang="zh-CN" altLang="en-US" dirty="0"/>
              <a:t>单击此处编辑母版标题样式</a:t>
            </a:r>
            <a:endParaRPr lang="zh-CN" altLang="en-US" dirty="0"/>
          </a:p>
        </p:txBody>
      </p:sp>
      <p:sp>
        <p:nvSpPr>
          <p:cNvPr id="3075" name="文本占位符 1026"/>
          <p:cNvSpPr>
            <a:spLocks noGrp="1"/>
          </p:cNvSpPr>
          <p:nvPr>
            <p:ph type="body"/>
          </p:nvPr>
        </p:nvSpPr>
        <p:spPr>
          <a:xfrm>
            <a:off x="609600" y="1600200"/>
            <a:ext cx="10972800" cy="4525963"/>
          </a:xfrm>
          <a:prstGeom prst="rect">
            <a:avLst/>
          </a:prstGeom>
          <a:noFill/>
          <a:ln w="9525">
            <a:noFill/>
          </a:ln>
        </p:spPr>
        <p:txBody>
          <a:bodyPr anchor="t"/>
          <a:lstStyle/>
          <a:p>
            <a:pPr lvl="0" indent="-342900"/>
            <a:r>
              <a:rPr lang="zh-CN" altLang="en-US" dirty="0"/>
              <a:t>单击此处编辑母版文本样式</a:t>
            </a:r>
            <a:endParaRPr lang="zh-CN" altLang="en-US" dirty="0"/>
          </a:p>
          <a:p>
            <a:pPr lvl="1" indent="-28575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1028" name="日期占位符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fontAlgn="base"/>
            <a:endParaRPr lang="zh-CN" altLang="en-US" strike="noStrike" noProof="1">
              <a:latin typeface="Arial" panose="020B0604020202020204" pitchFamily="34" charset="0"/>
            </a:endParaRPr>
          </a:p>
        </p:txBody>
      </p:sp>
      <p:sp>
        <p:nvSpPr>
          <p:cNvPr id="1029" name="页脚占位符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fontAlgn="base"/>
            <a:endParaRPr lang="zh-CN" altLang="en-US" strike="noStrike" noProof="1">
              <a:latin typeface="Arial" panose="020B0604020202020204" pitchFamily="34" charset="0"/>
            </a:endParaRPr>
          </a:p>
        </p:txBody>
      </p:sp>
      <p:sp>
        <p:nvSpPr>
          <p:cNvPr id="1030" name="灯片编号占位符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098" name="组合 10"/>
          <p:cNvGrpSpPr/>
          <p:nvPr/>
        </p:nvGrpSpPr>
        <p:grpSpPr>
          <a:xfrm>
            <a:off x="0" y="0"/>
            <a:ext cx="12192000" cy="784225"/>
            <a:chOff x="1" y="6075142"/>
            <a:chExt cx="9143999" cy="784716"/>
          </a:xfrm>
        </p:grpSpPr>
        <p:pic>
          <p:nvPicPr>
            <p:cNvPr id="4099" name="图片 9"/>
            <p:cNvPicPr>
              <a:picLocks noChangeAspect="1"/>
            </p:cNvPicPr>
            <p:nvPr/>
          </p:nvPicPr>
          <p:blipFill>
            <a:blip r:embed="rId11" cstate="print"/>
            <a:srcRect l="708" t="40880" r="-2" b="34340"/>
            <a:stretch>
              <a:fillRect/>
            </a:stretch>
          </p:blipFill>
          <p:spPr>
            <a:xfrm>
              <a:off x="1" y="6075142"/>
              <a:ext cx="4192438" cy="784716"/>
            </a:xfrm>
            <a:prstGeom prst="rect">
              <a:avLst/>
            </a:prstGeom>
            <a:noFill/>
            <a:ln w="9525">
              <a:noFill/>
            </a:ln>
          </p:spPr>
        </p:pic>
        <p:sp>
          <p:nvSpPr>
            <p:cNvPr id="9" name="矩形 8"/>
            <p:cNvSpPr/>
            <p:nvPr/>
          </p:nvSpPr>
          <p:spPr>
            <a:xfrm>
              <a:off x="2303253" y="6075142"/>
              <a:ext cx="6840747" cy="784716"/>
            </a:xfrm>
            <a:prstGeom prst="rect">
              <a:avLst/>
            </a:prstGeom>
            <a:gradFill flip="none" rotWithShape="1">
              <a:gsLst>
                <a:gs pos="0">
                  <a:srgbClr val="AC9474"/>
                </a:gs>
                <a:gs pos="100000">
                  <a:srgbClr val="AB967A">
                    <a:shade val="100000"/>
                    <a:satMod val="115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400" strike="noStrike" noProof="1"/>
            </a:p>
          </p:txBody>
        </p:sp>
      </p:grpSp>
      <p:sp>
        <p:nvSpPr>
          <p:cNvPr id="4" name="KSO_FD"/>
          <p:cNvSpPr>
            <a:spLocks noGrp="1"/>
          </p:cNvSpPr>
          <p:nvPr>
            <p:ph type="dt" sz="half" idx="2"/>
          </p:nvPr>
        </p:nvSpPr>
        <p:spPr>
          <a:xfrm>
            <a:off x="838200" y="6451600"/>
            <a:ext cx="2743200" cy="365125"/>
          </a:xfrm>
          <a:prstGeom prst="rect">
            <a:avLst/>
          </a:prstGeom>
        </p:spPr>
        <p:txBody>
          <a:bodyPr vert="horz" lIns="91440" tIns="45720" rIns="91440" bIns="45720" rtlCol="0" anchor="ctr"/>
          <a:lstStyle>
            <a:lvl1pPr algn="l">
              <a:defRPr sz="1200">
                <a:solidFill>
                  <a:schemeClr val="tx1"/>
                </a:solidFill>
              </a:defRPr>
            </a:lvl1pPr>
          </a:lstStyle>
          <a:p>
            <a:pPr fontAlgn="base"/>
            <a:fld id="{FADB615C-48E6-4FB2-99E9-132213FFBDDE}" type="datetimeFigureOut">
              <a:rPr lang="zh-CN" altLang="en-US" strike="noStrike" noProof="1" smtClean="0">
                <a:latin typeface="Arial" panose="020B0604020202020204" pitchFamily="34" charset="0"/>
                <a:ea typeface="黑体" panose="02010609060101010101" charset="-122"/>
                <a:cs typeface="+mn-cs"/>
              </a:rPr>
            </a:fld>
            <a:endParaRPr lang="zh-CN" altLang="en-US" strike="noStrike" noProof="1"/>
          </a:p>
        </p:txBody>
      </p:sp>
      <p:sp>
        <p:nvSpPr>
          <p:cNvPr id="5" name="KSO_FT"/>
          <p:cNvSpPr>
            <a:spLocks noGrp="1"/>
          </p:cNvSpPr>
          <p:nvPr>
            <p:ph type="ftr" sz="quarter" idx="3"/>
          </p:nvPr>
        </p:nvSpPr>
        <p:spPr>
          <a:xfrm>
            <a:off x="4038600" y="6451600"/>
            <a:ext cx="4114800" cy="365125"/>
          </a:xfrm>
          <a:prstGeom prst="rect">
            <a:avLst/>
          </a:prstGeom>
        </p:spPr>
        <p:txBody>
          <a:bodyPr vert="horz" lIns="91440" tIns="45720" rIns="91440" bIns="45720" rtlCol="0" anchor="ctr"/>
          <a:lstStyle>
            <a:lvl1pPr algn="ctr">
              <a:defRPr sz="1200">
                <a:solidFill>
                  <a:schemeClr val="tx1"/>
                </a:solidFill>
              </a:defRPr>
            </a:lvl1pPr>
          </a:lstStyle>
          <a:p>
            <a:pPr fontAlgn="base"/>
            <a:endParaRPr lang="zh-CN" altLang="en-US" strike="noStrike" noProof="1"/>
          </a:p>
        </p:txBody>
      </p:sp>
      <p:sp>
        <p:nvSpPr>
          <p:cNvPr id="6" name="KSO_FN"/>
          <p:cNvSpPr>
            <a:spLocks noGrp="1"/>
          </p:cNvSpPr>
          <p:nvPr>
            <p:ph type="sldNum" sz="quarter" idx="4"/>
          </p:nvPr>
        </p:nvSpPr>
        <p:spPr>
          <a:xfrm>
            <a:off x="8610600" y="6451600"/>
            <a:ext cx="2743200" cy="365125"/>
          </a:xfrm>
          <a:prstGeom prst="rect">
            <a:avLst/>
          </a:prstGeom>
        </p:spPr>
        <p:txBody>
          <a:bodyPr vert="horz" lIns="91440" tIns="45720" rIns="91440" bIns="45720" rtlCol="0" anchor="ctr"/>
          <a:lstStyle>
            <a:lvl1pPr algn="r">
              <a:defRPr sz="1200">
                <a:solidFill>
                  <a:schemeClr val="tx1"/>
                </a:solidFill>
              </a:defRPr>
            </a:lvl1pPr>
          </a:lstStyle>
          <a:p>
            <a:pPr fontAlgn="base"/>
            <a:fld id="{4F10B626-C681-4C46-8786-B5FD1F7B6006}" type="slidenum">
              <a:rPr lang="zh-CN" altLang="en-US" strike="noStrike" noProof="1" smtClean="0">
                <a:latin typeface="Arial" panose="020B0604020202020204" pitchFamily="34" charset="0"/>
                <a:ea typeface="黑体" panose="02010609060101010101" charset="-122"/>
                <a:cs typeface="+mn-cs"/>
              </a:rPr>
            </a:fld>
            <a:endParaRPr lang="zh-CN" altLang="en-US" strike="noStrike" noProof="1"/>
          </a:p>
        </p:txBody>
      </p:sp>
      <p:sp>
        <p:nvSpPr>
          <p:cNvPr id="4104" name="KSO_BC1"/>
          <p:cNvSpPr>
            <a:spLocks noGrp="1"/>
          </p:cNvSpPr>
          <p:nvPr>
            <p:ph type="body"/>
          </p:nvPr>
        </p:nvSpPr>
        <p:spPr>
          <a:xfrm>
            <a:off x="620713" y="1120775"/>
            <a:ext cx="10964862" cy="5178425"/>
          </a:xfrm>
          <a:prstGeom prst="rect">
            <a:avLst/>
          </a:prstGeom>
          <a:noFill/>
          <a:ln w="9525">
            <a:noFill/>
          </a:ln>
        </p:spPr>
        <p:txBody>
          <a:bodyPr lIns="91440" tIns="45720" rIns="91440" bIns="45720" anchor="t"/>
          <a:lstStyle/>
          <a:p>
            <a:pPr lvl="0" indent="-342900"/>
            <a:r>
              <a:rPr lang="zh-CN" altLang="en-US" dirty="0"/>
              <a:t>单击此处编辑母版文本样式</a:t>
            </a:r>
            <a:endParaRPr lang="zh-CN" altLang="en-US" dirty="0"/>
          </a:p>
          <a:p>
            <a:pPr lvl="1" indent="-342265"/>
            <a:r>
              <a:rPr lang="zh-CN" altLang="en-US" dirty="0"/>
              <a:t>第二级</a:t>
            </a:r>
            <a:endParaRPr lang="zh-CN" altLang="en-US" dirty="0"/>
          </a:p>
          <a:p>
            <a:pPr lvl="2" indent="-171450"/>
            <a:r>
              <a:rPr lang="zh-CN" altLang="en-US" dirty="0"/>
              <a:t>第三级</a:t>
            </a:r>
            <a:endParaRPr lang="zh-CN" altLang="en-US" dirty="0"/>
          </a:p>
          <a:p>
            <a:pPr lvl="3" indent="-171450"/>
            <a:r>
              <a:rPr lang="zh-CN" altLang="en-US" dirty="0"/>
              <a:t>第四级</a:t>
            </a:r>
            <a:endParaRPr lang="zh-CN" altLang="en-US" dirty="0"/>
          </a:p>
          <a:p>
            <a:pPr lvl="4" indent="-171450"/>
            <a:r>
              <a:rPr lang="zh-CN" altLang="en-US" dirty="0"/>
              <a:t>第五级</a:t>
            </a:r>
            <a:endParaRPr lang="zh-CN" altLang="en-US" dirty="0"/>
          </a:p>
        </p:txBody>
      </p:sp>
      <p:sp>
        <p:nvSpPr>
          <p:cNvPr id="4105" name="KSO_BT1"/>
          <p:cNvSpPr>
            <a:spLocks noGrp="1"/>
          </p:cNvSpPr>
          <p:nvPr>
            <p:ph type="title"/>
          </p:nvPr>
        </p:nvSpPr>
        <p:spPr>
          <a:xfrm>
            <a:off x="3078163" y="58738"/>
            <a:ext cx="8542337" cy="725487"/>
          </a:xfrm>
          <a:prstGeom prst="rect">
            <a:avLst/>
          </a:prstGeom>
          <a:noFill/>
          <a:ln w="9525">
            <a:noFill/>
          </a:ln>
        </p:spPr>
        <p:txBody>
          <a:bodyPr lIns="91440" tIns="45720" rIns="91440" bIns="45720" anchor="ctr"/>
          <a:lstStyle/>
          <a:p>
            <a:pPr lvl="0"/>
            <a:r>
              <a:rPr lang="zh-CN" altLang="en-US" dirty="0"/>
              <a:t>单击此处编辑母版标题样式</a:t>
            </a:r>
            <a:endParaRPr lang="en-US" altLang="zh-CN" dirty="0"/>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Lst>
  <p:hf sldNum="0" hdr="0" ftr="0" dt="0"/>
  <p:txStyles>
    <p:titleStyle>
      <a:lvl1pPr algn="l" defTabSz="685800" rtl="0" eaLnBrk="1" latinLnBrk="0" hangingPunct="1">
        <a:lnSpc>
          <a:spcPct val="90000"/>
        </a:lnSpc>
        <a:spcBef>
          <a:spcPct val="0"/>
        </a:spcBef>
        <a:buNone/>
        <a:defRPr sz="3200" b="1" i="0" kern="1200" baseline="0">
          <a:solidFill>
            <a:schemeClr val="accent1">
              <a:lumMod val="75000"/>
            </a:schemeClr>
          </a:solidFill>
          <a:effectLst/>
          <a:latin typeface="+mj-lt"/>
          <a:ea typeface="+mj-ea"/>
          <a:cs typeface="+mj-cs"/>
        </a:defRPr>
      </a:lvl1pPr>
    </p:titleStyle>
    <p:bodyStyle>
      <a:lvl1pPr marL="342900" indent="-342900" algn="just" defTabSz="685800" rtl="0" eaLnBrk="1" latinLnBrk="0" hangingPunct="1">
        <a:lnSpc>
          <a:spcPct val="110000"/>
        </a:lnSpc>
        <a:spcBef>
          <a:spcPts val="1200"/>
        </a:spcBef>
        <a:spcAft>
          <a:spcPts val="0"/>
        </a:spcAft>
        <a:buClr>
          <a:srgbClr val="3D3F41"/>
        </a:buClr>
        <a:buSzPct val="100000"/>
        <a:buFont typeface="Arial" panose="020B0604020202020204" pitchFamily="34" charset="0"/>
        <a:buChar char="•"/>
        <a:defRPr lang="zh-CN" altLang="en-US" sz="2400" b="0" kern="1200" baseline="0" dirty="0" smtClean="0">
          <a:solidFill>
            <a:schemeClr val="tx1"/>
          </a:solidFill>
          <a:latin typeface="+mn-lt"/>
          <a:ea typeface="+mn-ea"/>
          <a:cs typeface="+mn-cs"/>
        </a:defRPr>
      </a:lvl1pPr>
      <a:lvl2pPr marL="702945" indent="-342900" algn="just" defTabSz="685800" rtl="0" eaLnBrk="1" latinLnBrk="0" hangingPunct="1">
        <a:spcBef>
          <a:spcPts val="0"/>
        </a:spcBef>
        <a:spcAft>
          <a:spcPts val="0"/>
        </a:spcAft>
        <a:buClr>
          <a:srgbClr val="3D3F41"/>
        </a:buClr>
        <a:buFont typeface="Arial" panose="020B0604020202020204" pitchFamily="34" charset="0"/>
        <a:buChar char="•"/>
        <a:defRPr sz="2000" b="0" kern="12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11" cstate="print"/>
          <a:stretch>
            <a:fillRect/>
          </a:stretch>
        </a:blipFill>
        <a:effectLst/>
      </p:bgPr>
    </p:bg>
    <p:spTree>
      <p:nvGrpSpPr>
        <p:cNvPr id="1" name=""/>
        <p:cNvGrpSpPr/>
        <p:nvPr/>
      </p:nvGrpSpPr>
      <p:grpSpPr>
        <a:xfrm>
          <a:off x="0" y="0"/>
          <a:ext cx="0" cy="0"/>
          <a:chOff x="0" y="0"/>
          <a:chExt cx="0" cy="0"/>
        </a:xfrm>
      </p:grpSpPr>
      <p:sp>
        <p:nvSpPr>
          <p:cNvPr id="5122" name="标题占位符 1"/>
          <p:cNvSpPr>
            <a:spLocks noGrp="1"/>
          </p:cNvSpPr>
          <p:nvPr>
            <p:ph type="title"/>
            <p:custDataLst>
              <p:tags r:id="rId12"/>
            </p:custDataLst>
          </p:nvPr>
        </p:nvSpPr>
        <p:spPr>
          <a:xfrm>
            <a:off x="838200" y="365125"/>
            <a:ext cx="10515600" cy="1325563"/>
          </a:xfrm>
          <a:prstGeom prst="rect">
            <a:avLst/>
          </a:prstGeom>
          <a:noFill/>
          <a:ln w="9525">
            <a:noFill/>
          </a:ln>
        </p:spPr>
        <p:txBody>
          <a:bodyPr lIns="91440" tIns="45720" rIns="91440" bIns="45720" anchor="ctr"/>
          <a:lstStyle/>
          <a:p>
            <a:pPr lvl="0"/>
            <a:r>
              <a:rPr lang="zh-CN" altLang="en-US"/>
              <a:t>单击此处编辑母版标题样式</a:t>
            </a:r>
            <a:endParaRPr lang="zh-CN" altLang="en-US"/>
          </a:p>
        </p:txBody>
      </p:sp>
      <p:sp>
        <p:nvSpPr>
          <p:cNvPr id="5123" name="文本占位符 2"/>
          <p:cNvSpPr>
            <a:spLocks noGrp="1"/>
          </p:cNvSpPr>
          <p:nvPr>
            <p:ph type="body"/>
            <p:custDataLst>
              <p:tags r:id="rId13"/>
            </p:custDataLst>
          </p:nvPr>
        </p:nvSpPr>
        <p:spPr>
          <a:xfrm>
            <a:off x="838200" y="1825625"/>
            <a:ext cx="10515600" cy="4351338"/>
          </a:xfrm>
          <a:prstGeom prst="rect">
            <a:avLst/>
          </a:prstGeom>
          <a:noFill/>
          <a:ln w="9525">
            <a:noFill/>
          </a:ln>
        </p:spPr>
        <p:txBody>
          <a:bodyPr lIns="91440" tIns="45720" rIns="91440" bIns="45720" anchor="t"/>
          <a:lstStyle/>
          <a:p>
            <a:pPr lvl="0" indent="-22860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pPr fontAlgn="auto"/>
            <a:fld id="{58F93B44-B8FA-48EB-A9B5-3B8A677D4B45}"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pPr fontAlgn="auto"/>
            <a:endParaRPr lang="zh-CN" altLang="en-US" strike="noStrike" noProof="1"/>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pPr fontAlgn="auto"/>
            <a:fld id="{9BDC4098-1BFA-4A29-9FC6-A1FD22A6C0FA}" type="slidenum">
              <a:rPr lang="zh-CN" altLang="en-US" strike="noStrike" noProof="1" smtClean="0">
                <a:latin typeface="+mn-lt"/>
                <a:ea typeface="+mn-ea"/>
                <a:cs typeface="+mn-cs"/>
              </a:rPr>
            </a:fld>
            <a:endParaRPr lang="zh-CN" altLang="en-US" strike="noStrike" noProof="1"/>
          </a:p>
        </p:txBody>
      </p:sp>
      <p:sp>
        <p:nvSpPr>
          <p:cNvPr id="7" name="KSO_TEMPLATE" hidden="1"/>
          <p:cNvSpPr/>
          <p:nvPr>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hf sldNum="0" hdr="0" ftr="0" dt="0"/>
  <p:txStyles>
    <p:titleStyle>
      <a:lvl1pPr algn="l" defTabSz="914400" rtl="0" eaLnBrk="1" latinLnBrk="0" hangingPunct="1">
        <a:lnSpc>
          <a:spcPct val="12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0.xml"/><Relationship Id="rId1" Type="http://schemas.openxmlformats.org/officeDocument/2006/relationships/tags" Target="../tags/tag49.xml"/></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46.xml"/><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xml"/><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xml"/><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audio" Target="../media/audio1.wav"/></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audio1.wav"/><Relationship Id="rId1"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audio1.wav"/><Relationship Id="rId1"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audio1.wav"/><Relationship Id="rId1"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audio1.wav"/><Relationship Id="rId1" Type="http://schemas.openxmlformats.org/officeDocument/2006/relationships/image" Target="../media/image11.jpe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xml"/><Relationship Id="rId1"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xml"/><Relationship Id="rId1"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xml"/><Relationship Id="rId1"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7.xml"/><Relationship Id="rId1"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7.xml"/><Relationship Id="rId1"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xml"/><Relationship Id="rId1" Type="http://schemas.openxmlformats.org/officeDocument/2006/relationships/image" Target="../media/image20.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audio" Target="../media/audio1.wav"/></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37.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audio1.wav"/><Relationship Id="rId1" Type="http://schemas.openxmlformats.org/officeDocument/2006/relationships/image" Target="../media/image11.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audio1.wav"/><Relationship Id="rId1" Type="http://schemas.openxmlformats.org/officeDocument/2006/relationships/image" Target="../media/image11.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audio1.wav"/><Relationship Id="rId1" Type="http://schemas.openxmlformats.org/officeDocument/2006/relationships/image" Target="../media/image1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7.xml"/><Relationship Id="rId1"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7.xml"/><Relationship Id="rId1" Type="http://schemas.openxmlformats.org/officeDocument/2006/relationships/image" Target="../media/image23.pn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7.xml"/><Relationship Id="rId2" Type="http://schemas.openxmlformats.org/officeDocument/2006/relationships/image" Target="../media/image24.png"/><Relationship Id="rId1" Type="http://schemas.openxmlformats.org/officeDocument/2006/relationships/image" Target="../media/image11.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7.xml"/><Relationship Id="rId1"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7.xml"/><Relationship Id="rId1"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7.xml"/><Relationship Id="rId1"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7.xml"/><Relationship Id="rId1"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7.xml"/><Relationship Id="rId1" Type="http://schemas.openxmlformats.org/officeDocument/2006/relationships/image" Target="../media/image29.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audio" Target="../media/audio1.wav"/></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2.xml"/><Relationship Id="rId1" Type="http://schemas.openxmlformats.org/officeDocument/2006/relationships/image" Target="../media/image30.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audio" Target="../media/audio1.wav"/></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audio" Target="../media/audio1.wav"/></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7.xml"/><Relationship Id="rId1" Type="http://schemas.openxmlformats.org/officeDocument/2006/relationships/image" Target="../media/image31.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7.xml"/><Relationship Id="rId1" Type="http://schemas.openxmlformats.org/officeDocument/2006/relationships/image" Target="../media/image32.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7.xml"/><Relationship Id="rId1" Type="http://schemas.openxmlformats.org/officeDocument/2006/relationships/image" Target="../media/image33.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7.xml"/><Relationship Id="rId1" Type="http://schemas.openxmlformats.org/officeDocument/2006/relationships/image" Target="../media/image34.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7.xml"/><Relationship Id="rId1" Type="http://schemas.openxmlformats.org/officeDocument/2006/relationships/image" Target="../media/image35.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7.xml"/><Relationship Id="rId1"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7.xml"/><Relationship Id="rId1" Type="http://schemas.openxmlformats.org/officeDocument/2006/relationships/image" Target="../media/image37.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7.xml"/><Relationship Id="rId1" Type="http://schemas.openxmlformats.org/officeDocument/2006/relationships/image" Target="../media/image38.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audio" Target="../media/audio1.wav"/></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2.xml"/><Relationship Id="rId1" Type="http://schemas.openxmlformats.org/officeDocument/2006/relationships/image" Target="../media/image39.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audio" Target="../media/audio1.wav"/></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audio" Target="../media/audio1.wav"/></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audio" Target="../media/audio1.wav"/></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7.xml"/><Relationship Id="rId1" Type="http://schemas.openxmlformats.org/officeDocument/2006/relationships/image" Target="../media/image40.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7.xml"/><Relationship Id="rId1" Type="http://schemas.openxmlformats.org/officeDocument/2006/relationships/image" Target="../media/image41.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7.xml"/><Relationship Id="rId1" Type="http://schemas.openxmlformats.org/officeDocument/2006/relationships/image" Target="../media/image42.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7.xml"/><Relationship Id="rId1" Type="http://schemas.openxmlformats.org/officeDocument/2006/relationships/image" Target="../media/image43.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7.xml"/><Relationship Id="rId1" Type="http://schemas.openxmlformats.org/officeDocument/2006/relationships/image" Target="../media/image44.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7.xml"/><Relationship Id="rId1" Type="http://schemas.openxmlformats.org/officeDocument/2006/relationships/image" Target="../media/image45.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7.xml"/><Relationship Id="rId1" Type="http://schemas.openxmlformats.org/officeDocument/2006/relationships/image" Target="../media/image46.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7.xml"/><Relationship Id="rId1" Type="http://schemas.openxmlformats.org/officeDocument/2006/relationships/image" Target="../media/image47.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48.png"/></Relationships>
</file>

<file path=ppt/slides/_rels/slide68.xml.rels><?xml version="1.0" encoding="UTF-8" standalone="yes"?>
<Relationships xmlns="http://schemas.openxmlformats.org/package/2006/relationships"><Relationship Id="rId5" Type="http://schemas.openxmlformats.org/officeDocument/2006/relationships/notesSlide" Target="../notesSlides/notesSlide45.xml"/><Relationship Id="rId4" Type="http://schemas.openxmlformats.org/officeDocument/2006/relationships/slideLayout" Target="../slideLayouts/slideLayout2.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6.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37.xml"/><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7.xml"/><Relationship Id="rId1" Type="http://schemas.openxmlformats.org/officeDocument/2006/relationships/image" Target="../media/image41.png"/></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slide" Target="slide36.xml"/></Relationships>
</file>

<file path=ppt/slides/_rels/slide74.xml.rels><?xml version="1.0" encoding="UTF-8" standalone="yes"?>
<Relationships xmlns="http://schemas.openxmlformats.org/package/2006/relationships"><Relationship Id="rId5" Type="http://schemas.openxmlformats.org/officeDocument/2006/relationships/notesSlide" Target="../notesSlides/notesSlide47.xml"/><Relationship Id="rId4" Type="http://schemas.openxmlformats.org/officeDocument/2006/relationships/slideLayout" Target="../slideLayouts/slideLayout37.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s>
</file>

<file path=ppt/slides/_rels/slide75.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tags" Target="../tags/tag89.xml"/><Relationship Id="rId7" Type="http://schemas.openxmlformats.org/officeDocument/2006/relationships/tags" Target="../tags/tag88.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tags" Target="../tags/tag83.xml"/><Relationship Id="rId11" Type="http://schemas.openxmlformats.org/officeDocument/2006/relationships/slideLayout" Target="../slideLayouts/slideLayout30.xml"/><Relationship Id="rId10" Type="http://schemas.openxmlformats.org/officeDocument/2006/relationships/tags" Target="../tags/tag91.xml"/><Relationship Id="rId1" Type="http://schemas.openxmlformats.org/officeDocument/2006/relationships/tags" Target="../tags/tag8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46.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tags" Target="../tags/tag68.xml"/><Relationship Id="rId1"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副标题 6"/>
          <p:cNvSpPr>
            <a:spLocks noGrp="1"/>
          </p:cNvSpPr>
          <p:nvPr>
            <p:ph type="subTitle" idx="1"/>
            <p:custDataLst>
              <p:tags r:id="rId1"/>
            </p:custDataLst>
          </p:nvPr>
        </p:nvSpPr>
        <p:spPr>
          <a:xfrm>
            <a:off x="3632200" y="3041650"/>
            <a:ext cx="5152390" cy="622300"/>
          </a:xfrm>
        </p:spPr>
        <p:txBody>
          <a:bodyPr>
            <a:noAutofit/>
            <a:scene3d>
              <a:camera prst="orthographicFront"/>
              <a:lightRig rig="threePt" dir="t"/>
            </a:scene3d>
          </a:bodyPr>
          <a:lstStyle/>
          <a:p>
            <a:pPr algn="ctr" fontAlgn="auto"/>
            <a:r>
              <a:rPr lang="zh-CN" altLang="en-US" sz="4000" b="1" i="0" strike="noStrike" noProof="1">
                <a:solidFill>
                  <a:schemeClr val="tx1"/>
                </a:solidFill>
                <a:effectLst>
                  <a:outerShdw blurRad="38100" dist="19050" dir="2700000" algn="tl" rotWithShape="0">
                    <a:schemeClr val="dk1">
                      <a:alpha val="40000"/>
                    </a:schemeClr>
                  </a:outerShdw>
                </a:effectLst>
              </a:rPr>
              <a:t>人 在 课 中 央</a:t>
            </a:r>
            <a:endParaRPr lang="zh-CN" altLang="en-US" sz="4000" b="1" i="0" strike="noStrike" noProof="1">
              <a:solidFill>
                <a:schemeClr val="tx1"/>
              </a:solidFill>
              <a:effectLst>
                <a:outerShdw blurRad="38100" dist="19050" dir="2700000" algn="tl" rotWithShape="0">
                  <a:schemeClr val="dk1">
                    <a:alpha val="40000"/>
                  </a:schemeClr>
                </a:outerShdw>
              </a:effectLst>
            </a:endParaRPr>
          </a:p>
        </p:txBody>
      </p:sp>
      <p:sp>
        <p:nvSpPr>
          <p:cNvPr id="15363" name="文本框 3"/>
          <p:cNvSpPr txBox="1"/>
          <p:nvPr/>
        </p:nvSpPr>
        <p:spPr>
          <a:xfrm>
            <a:off x="4084638" y="3821113"/>
            <a:ext cx="4235450" cy="1014413"/>
          </a:xfrm>
          <a:prstGeom prst="rect">
            <a:avLst/>
          </a:prstGeom>
          <a:noFill/>
          <a:ln w="9525">
            <a:noFill/>
          </a:ln>
        </p:spPr>
        <p:txBody>
          <a:bodyPr wrap="square" anchor="t">
            <a:spAutoFit/>
          </a:bodyPr>
          <a:lstStyle/>
          <a:p>
            <a:r>
              <a:rPr lang="zh-CN" altLang="en-US" sz="2000" noProof="1">
                <a:latin typeface="仿宋" panose="02010609060101010101" charset="-122"/>
                <a:ea typeface="仿宋" panose="02010609060101010101" charset="-122"/>
                <a:cs typeface="+mn-cs"/>
              </a:rPr>
              <a:t>观照儿童立场的小学《道德与法治》     </a:t>
            </a:r>
            <a:endParaRPr lang="zh-CN" altLang="en-US" sz="2000" noProof="1">
              <a:latin typeface="仿宋" panose="02010609060101010101" charset="-122"/>
              <a:ea typeface="仿宋" panose="02010609060101010101" charset="-122"/>
              <a:cs typeface="+mn-cs"/>
            </a:endParaRPr>
          </a:p>
          <a:p>
            <a:r>
              <a:rPr lang="zh-CN" altLang="en-US" sz="2000" noProof="1">
                <a:latin typeface="仿宋" panose="02010609060101010101" charset="-122"/>
                <a:ea typeface="仿宋" panose="02010609060101010101" charset="-122"/>
                <a:cs typeface="+mn-cs"/>
              </a:rPr>
              <a:t>            </a:t>
            </a:r>
            <a:r>
              <a:rPr lang="zh-CN" altLang="en-US" sz="2000" noProof="1">
                <a:effectLst>
                  <a:outerShdw blurRad="38100" dist="19050" dir="2700000" algn="tl" rotWithShape="0">
                    <a:schemeClr val="dk1">
                      <a:alpha val="40000"/>
                    </a:schemeClr>
                  </a:outerShdw>
                </a:effectLst>
                <a:latin typeface="仿宋" panose="02010609060101010101" charset="-122"/>
                <a:ea typeface="仿宋" panose="02010609060101010101" charset="-122"/>
                <a:cs typeface="+mn-cs"/>
                <a:sym typeface="+mn-ea"/>
              </a:rPr>
              <a:t>教学研究</a:t>
            </a:r>
            <a:endParaRPr lang="zh-CN" altLang="en-US" sz="2000" noProof="1">
              <a:effectLst>
                <a:outerShdw blurRad="38100" dist="19050" dir="2700000" algn="tl" rotWithShape="0">
                  <a:schemeClr val="dk1">
                    <a:alpha val="40000"/>
                  </a:schemeClr>
                </a:outerShdw>
              </a:effectLst>
              <a:latin typeface="仿宋" panose="02010609060101010101" charset="-122"/>
              <a:ea typeface="仿宋" panose="02010609060101010101" charset="-122"/>
            </a:endParaRPr>
          </a:p>
          <a:p>
            <a:endParaRPr lang="zh-CN" altLang="en-US" sz="2000" noProof="1">
              <a:effectLst>
                <a:outerShdw blurRad="38100" dist="19050" dir="2700000" algn="tl" rotWithShape="0">
                  <a:schemeClr val="dk1">
                    <a:alpha val="40000"/>
                  </a:schemeClr>
                </a:outerShdw>
              </a:effectLst>
              <a:latin typeface="仿宋" panose="02010609060101010101" charset="-122"/>
              <a:ea typeface="仿宋" panose="02010609060101010101" charset="-122"/>
            </a:endParaRPr>
          </a:p>
        </p:txBody>
      </p:sp>
      <p:sp>
        <p:nvSpPr>
          <p:cNvPr id="4" name="矩形 3"/>
          <p:cNvSpPr/>
          <p:nvPr/>
        </p:nvSpPr>
        <p:spPr>
          <a:xfrm>
            <a:off x="6589975" y="1988455"/>
            <a:ext cx="608703" cy="1106805"/>
          </a:xfrm>
          <a:prstGeom prst="rect">
            <a:avLst/>
          </a:prstGeom>
          <a:solidFill>
            <a:schemeClr val="bg2"/>
          </a:solidFill>
        </p:spPr>
        <p:txBody>
          <a:bodyPr wrap="square" lIns="91440" tIns="45720" rIns="91440" bIns="45720">
            <a:spAutoFit/>
          </a:bodyPr>
          <a:lstStyle/>
          <a:p>
            <a:pPr algn="ctr"/>
            <a:r>
              <a:rPr lang="en-US" altLang="zh-CN" sz="66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8</a:t>
            </a:r>
            <a:endParaRPr lang="zh-CN" altLang="en-US" sz="6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ustDataLst>
      <p:tags r:id="rId2"/>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内容占位符 2"/>
          <p:cNvSpPr>
            <a:spLocks noGrp="1"/>
          </p:cNvSpPr>
          <p:nvPr>
            <p:ph idx="1"/>
            <p:custDataLst>
              <p:tags r:id="rId1"/>
            </p:custDataLst>
          </p:nvPr>
        </p:nvSpPr>
        <p:spPr>
          <a:xfrm>
            <a:off x="838200" y="2058988"/>
            <a:ext cx="10515600" cy="3276600"/>
          </a:xfrm>
        </p:spPr>
        <p:txBody>
          <a:bodyPr lIns="91440" tIns="45720" rIns="91440" bIns="45720" anchor="t"/>
          <a:lstStyle/>
          <a:p>
            <a:pPr marL="0" indent="0" algn="just">
              <a:lnSpc>
                <a:spcPct val="80000"/>
              </a:lnSpc>
              <a:buNone/>
            </a:pPr>
            <a:r>
              <a:rPr lang="en-US" altLang="zh-CN" sz="3200" dirty="0">
                <a:solidFill>
                  <a:srgbClr val="BFBFBF"/>
                </a:solidFill>
              </a:rPr>
              <a:t>1</a:t>
            </a:r>
            <a:r>
              <a:rPr lang="zh-CN" altLang="en-US" sz="3200" dirty="0">
                <a:solidFill>
                  <a:srgbClr val="BFBFBF"/>
                </a:solidFill>
              </a:rPr>
              <a:t>、根据儿童发展需要，确定核心教育主题。</a:t>
            </a:r>
            <a:endParaRPr lang="zh-CN" altLang="en-US" sz="3200" dirty="0">
              <a:solidFill>
                <a:srgbClr val="BFBFBF"/>
              </a:solidFill>
            </a:endParaRPr>
          </a:p>
          <a:p>
            <a:pPr marL="0" indent="0" algn="just">
              <a:lnSpc>
                <a:spcPct val="80000"/>
              </a:lnSpc>
              <a:buNone/>
            </a:pPr>
            <a:r>
              <a:rPr lang="en-US" altLang="zh-CN" sz="3200" dirty="0"/>
              <a:t>2</a:t>
            </a:r>
            <a:r>
              <a:rPr lang="zh-CN" altLang="en-US" sz="3200" dirty="0"/>
              <a:t>、将儿童生活的逻辑，作为教材编写的逻辑。</a:t>
            </a:r>
            <a:endParaRPr lang="zh-CN" altLang="en-US" sz="3200" dirty="0"/>
          </a:p>
          <a:p>
            <a:pPr marL="0" indent="0" algn="just">
              <a:lnSpc>
                <a:spcPct val="80000"/>
              </a:lnSpc>
              <a:buNone/>
            </a:pPr>
            <a:r>
              <a:rPr lang="zh-CN" altLang="en-US" sz="3200" dirty="0"/>
              <a:t>    明线：时间的推进与变化、空间的扩大与转移</a:t>
            </a:r>
            <a:endParaRPr lang="zh-CN" altLang="en-US" sz="3200" dirty="0"/>
          </a:p>
          <a:p>
            <a:pPr marL="0" indent="0" algn="just">
              <a:lnSpc>
                <a:spcPct val="80000"/>
              </a:lnSpc>
              <a:buNone/>
            </a:pPr>
            <a:r>
              <a:rPr lang="zh-CN" altLang="en-US" sz="3200" dirty="0"/>
              <a:t>    暗线：儿童生活、成长中遇到的重要事件或问题</a:t>
            </a:r>
            <a:endParaRPr lang="zh-CN" altLang="en-US" sz="3200" dirty="0"/>
          </a:p>
          <a:p>
            <a:pPr marL="0" indent="0" algn="just">
              <a:lnSpc>
                <a:spcPct val="80000"/>
              </a:lnSpc>
              <a:buNone/>
            </a:pPr>
            <a:r>
              <a:rPr lang="zh-CN" altLang="en-US" sz="3200" dirty="0"/>
              <a:t>   （情感态度价值观形成、社会技能和探究技能提高）</a:t>
            </a:r>
            <a:endParaRPr lang="zh-CN" altLang="en-US" sz="3200" dirty="0"/>
          </a:p>
        </p:txBody>
      </p:sp>
      <p:sp>
        <p:nvSpPr>
          <p:cNvPr id="4" name="标题 3"/>
          <p:cNvSpPr>
            <a:spLocks noGrp="1"/>
          </p:cNvSpPr>
          <p:nvPr>
            <p:ph type="title"/>
            <p:custDataLst>
              <p:tags r:id="rId2"/>
            </p:custDataLst>
          </p:nvPr>
        </p:nvSpPr>
        <p:spPr>
          <a:xfrm>
            <a:off x="838200" y="733425"/>
            <a:ext cx="10515600" cy="1325563"/>
          </a:xfrm>
        </p:spPr>
        <p:txBody>
          <a:bodyPr>
            <a:normAutofit fontScale="90000"/>
          </a:bodyPr>
          <a:lstStyle/>
          <a:p>
            <a:pPr algn="ctr" fontAlgn="auto"/>
            <a:r>
              <a:rPr lang="zh-CN" altLang="en-US" sz="3600" strike="noStrike" noProof="1">
                <a:solidFill>
                  <a:schemeClr val="tx1"/>
                </a:solidFill>
                <a:effectLst>
                  <a:outerShdw blurRad="38100" dist="19050" dir="2700000" algn="tl" rotWithShape="0">
                    <a:schemeClr val="dk1">
                      <a:alpha val="40000"/>
                    </a:schemeClr>
                  </a:outerShdw>
                </a:effectLst>
                <a:latin typeface="+mj-lt"/>
                <a:ea typeface="+mj-ea"/>
                <a:cs typeface="+mj-cs"/>
              </a:rPr>
              <a:t>以儿童生活为基础，坚持儿童立场的编写视角</a:t>
            </a:r>
            <a:br>
              <a:rPr lang="zh-CN" altLang="en-US" dirty="0">
                <a:solidFill>
                  <a:schemeClr val="tx1"/>
                </a:solidFill>
                <a:effectLst>
                  <a:outerShdw blurRad="38100" dist="19050" dir="2700000" algn="tl" rotWithShape="0">
                    <a:schemeClr val="dk1">
                      <a:alpha val="40000"/>
                    </a:schemeClr>
                  </a:outerShdw>
                </a:effectLst>
                <a:latin typeface="+mj-lt"/>
                <a:ea typeface="+mj-ea"/>
                <a:cs typeface="+mj-cs"/>
              </a:rPr>
            </a:br>
            <a:endParaRPr lang="zh-CN" altLang="en-US" strike="noStrike" noProof="1"/>
          </a:p>
        </p:txBody>
      </p:sp>
    </p:spTree>
    <p:custDataLst>
      <p:tags r:id="rId3"/>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标题 1"/>
          <p:cNvSpPr>
            <a:spLocks noGrp="1"/>
          </p:cNvSpPr>
          <p:nvPr>
            <p:ph type="title"/>
          </p:nvPr>
        </p:nvSpPr>
        <p:spPr>
          <a:xfrm>
            <a:off x="2798763" y="365125"/>
            <a:ext cx="8555037" cy="1325563"/>
          </a:xfrm>
        </p:spPr>
        <p:txBody>
          <a:bodyPr lIns="91440" tIns="45720" rIns="91440" bIns="45720" anchor="ctr"/>
          <a:lstStyle/>
          <a:p>
            <a:r>
              <a:rPr lang="zh-CN" altLang="en-US"/>
              <a:t>一上教材内容</a:t>
            </a:r>
            <a:endParaRPr lang="zh-CN" altLang="en-US"/>
          </a:p>
        </p:txBody>
      </p:sp>
      <p:pic>
        <p:nvPicPr>
          <p:cNvPr id="40962" name="Picture 2"/>
          <p:cNvPicPr>
            <a:picLocks noGrp="1" noChangeAspect="1"/>
          </p:cNvPicPr>
          <p:nvPr>
            <p:ph idx="1"/>
          </p:nvPr>
        </p:nvPicPr>
        <p:blipFill>
          <a:blip r:embed="rId1" cstate="print"/>
          <a:stretch>
            <a:fillRect/>
          </a:stretch>
        </p:blipFill>
        <p:spPr>
          <a:xfrm>
            <a:off x="396875" y="1433513"/>
            <a:ext cx="11396663" cy="5427662"/>
          </a:xfrm>
        </p:spPr>
      </p:pic>
    </p:spTree>
    <p:custDataLst>
      <p:tags r:id="rId2"/>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a:xfrm>
            <a:off x="1654175" y="365125"/>
            <a:ext cx="9699625" cy="1325563"/>
          </a:xfrm>
        </p:spPr>
        <p:txBody>
          <a:bodyPr wrap="square" lIns="92075" tIns="46038" rIns="92075" bIns="46038" anchor="b"/>
          <a:lstStyle/>
          <a:p>
            <a:r>
              <a:rPr lang="zh-CN" altLang="en-US" dirty="0"/>
              <a:t>一上的单元间逻辑</a:t>
            </a:r>
            <a:endParaRPr lang="zh-CN" altLang="en-US" dirty="0"/>
          </a:p>
        </p:txBody>
      </p:sp>
      <p:sp>
        <p:nvSpPr>
          <p:cNvPr id="3" name="内容占位符 2"/>
          <p:cNvSpPr>
            <a:spLocks noGrp="1"/>
          </p:cNvSpPr>
          <p:nvPr>
            <p:ph idx="1"/>
          </p:nvPr>
        </p:nvSpPr>
        <p:spPr/>
        <p:txBody>
          <a:bodyPr wrap="square" lIns="92075" tIns="46038" rIns="92075" bIns="46038" anchor="t"/>
          <a:lstStyle/>
          <a:p>
            <a:pPr marL="0" indent="0">
              <a:lnSpc>
                <a:spcPct val="140000"/>
              </a:lnSpc>
              <a:buNone/>
            </a:pPr>
            <a:r>
              <a:rPr lang="en-US" altLang="zh-CN" dirty="0"/>
              <a:t>           </a:t>
            </a:r>
            <a:r>
              <a:rPr lang="zh-CN" altLang="en-US" sz="3200" dirty="0"/>
              <a:t>生活叙事的</a:t>
            </a:r>
            <a:r>
              <a:rPr lang="zh-CN" altLang="en-US" sz="3200" dirty="0">
                <a:solidFill>
                  <a:srgbClr val="FF0000"/>
                </a:solidFill>
              </a:rPr>
              <a:t>时间</a:t>
            </a:r>
            <a:r>
              <a:rPr lang="zh-CN" altLang="en-US" sz="3200" dirty="0"/>
              <a:t>逻辑排列＋生活领域的</a:t>
            </a:r>
            <a:r>
              <a:rPr lang="zh-CN" altLang="en-US" sz="3200" dirty="0">
                <a:solidFill>
                  <a:srgbClr val="FF0000"/>
                </a:solidFill>
              </a:rPr>
              <a:t>空间</a:t>
            </a:r>
            <a:r>
              <a:rPr lang="zh-CN" altLang="en-US" sz="3200" dirty="0"/>
              <a:t>布局</a:t>
            </a:r>
            <a:endParaRPr lang="en-US" altLang="zh-CN" sz="3200" dirty="0"/>
          </a:p>
          <a:p>
            <a:pPr marL="0" indent="0">
              <a:lnSpc>
                <a:spcPct val="140000"/>
              </a:lnSpc>
              <a:buNone/>
            </a:pPr>
            <a:r>
              <a:rPr lang="en-US" altLang="zh-CN" sz="3200" dirty="0"/>
              <a:t>        </a:t>
            </a:r>
            <a:r>
              <a:rPr lang="zh-CN" altLang="en-US" sz="3200" dirty="0"/>
              <a:t>上学－学校生活－家庭生活－温暖的生活</a:t>
            </a:r>
            <a:endParaRPr lang="en-US" altLang="zh-CN" sz="3200" dirty="0"/>
          </a:p>
          <a:p>
            <a:pPr marL="0" indent="0">
              <a:lnSpc>
                <a:spcPct val="140000"/>
              </a:lnSpc>
              <a:buNone/>
            </a:pPr>
            <a:r>
              <a:rPr lang="en-US" altLang="zh-CN" sz="3200" dirty="0"/>
              <a:t>        </a:t>
            </a:r>
            <a:r>
              <a:rPr lang="zh-CN" altLang="en-US" sz="3200" dirty="0"/>
              <a:t>学校－家庭－社会</a:t>
            </a:r>
            <a:endParaRPr lang="zh-CN" altLang="en-US" sz="3200"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linds(horizontal)">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4" descr="C:\Users\Administrator\Desktop\11111YYPDF截图201672382443.png"/>
          <p:cNvPicPr>
            <a:picLocks noChangeAspect="1"/>
          </p:cNvPicPr>
          <p:nvPr/>
        </p:nvPicPr>
        <p:blipFill>
          <a:blip r:embed="rId1" cstate="print"/>
          <a:stretch>
            <a:fillRect/>
          </a:stretch>
        </p:blipFill>
        <p:spPr>
          <a:xfrm>
            <a:off x="-39687" y="0"/>
            <a:ext cx="12206287" cy="6858000"/>
          </a:xfrm>
          <a:prstGeom prst="rect">
            <a:avLst/>
          </a:prstGeom>
          <a:noFill/>
          <a:ln w="9525">
            <a:noFill/>
          </a:ln>
        </p:spPr>
      </p:pic>
      <p:sp>
        <p:nvSpPr>
          <p:cNvPr id="44034" name="TextBox 2"/>
          <p:cNvSpPr txBox="1"/>
          <p:nvPr/>
        </p:nvSpPr>
        <p:spPr>
          <a:xfrm>
            <a:off x="5402263" y="549275"/>
            <a:ext cx="1198562" cy="5256213"/>
          </a:xfrm>
          <a:prstGeom prst="rect">
            <a:avLst/>
          </a:prstGeom>
          <a:noFill/>
          <a:ln w="9525">
            <a:noFill/>
          </a:ln>
        </p:spPr>
        <p:txBody>
          <a:bodyPr vert="eaVert" anchor="t">
            <a:spAutoFit/>
          </a:bodyPr>
          <a:lstStyle/>
          <a:p>
            <a:r>
              <a:rPr lang="zh-CN" altLang="en-US" sz="6600" b="1" dirty="0">
                <a:solidFill>
                  <a:srgbClr val="FF0000"/>
                </a:solidFill>
                <a:latin typeface="Times New Roman" panose="02020603050405020304" pitchFamily="18" charset="0"/>
                <a:ea typeface="宋体" panose="02010600030101010101" pitchFamily="2" charset="-122"/>
              </a:rPr>
              <a:t>适应新生活</a:t>
            </a:r>
            <a:endParaRPr lang="zh-CN" altLang="en-US" sz="6600" b="1" dirty="0">
              <a:solidFill>
                <a:srgbClr val="FF0000"/>
              </a:solidFill>
              <a:latin typeface="Times New Roman" panose="02020603050405020304" pitchFamily="18" charset="0"/>
              <a:ea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p:cNvSpPr>
          <p:nvPr>
            <p:ph type="title"/>
          </p:nvPr>
        </p:nvSpPr>
        <p:spPr>
          <a:xfrm>
            <a:off x="1908175" y="303213"/>
            <a:ext cx="8839200" cy="1143000"/>
          </a:xfrm>
        </p:spPr>
        <p:txBody>
          <a:bodyPr wrap="square" lIns="92075" tIns="46038" rIns="92075" bIns="46038" anchor="b"/>
          <a:lstStyle/>
          <a:p>
            <a:pPr eaLnBrk="1" hangingPunct="1"/>
            <a:r>
              <a:rPr lang="zh-CN" altLang="en-US" dirty="0">
                <a:solidFill>
                  <a:srgbClr val="FF3300"/>
                </a:solidFill>
                <a:latin typeface="黑体" panose="02010609060101010101" charset="-122"/>
                <a:ea typeface="黑体" panose="02010609060101010101" charset="-122"/>
              </a:rPr>
              <a:t>第一单元  </a:t>
            </a:r>
            <a:r>
              <a:rPr lang="zh-CN" altLang="en-US" sz="6600" dirty="0">
                <a:solidFill>
                  <a:srgbClr val="FFFF00"/>
                </a:solidFill>
                <a:latin typeface="黑体" panose="02010609060101010101" charset="-122"/>
                <a:ea typeface="黑体" panose="02010609060101010101" charset="-122"/>
              </a:rPr>
              <a:t>我是小学生啦</a:t>
            </a:r>
            <a:endParaRPr lang="zh-CN" altLang="zh-CN" sz="6600" dirty="0">
              <a:solidFill>
                <a:srgbClr val="FFFF00"/>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4450"/>
                                        </p:tgtEl>
                                        <p:attrNameLst>
                                          <p:attrName>style.visibility</p:attrName>
                                        </p:attrNameLst>
                                      </p:cBhvr>
                                      <p:to>
                                        <p:strVal val="visible"/>
                                      </p:to>
                                    </p:set>
                                    <p:anim calcmode="lin" valueType="num">
                                      <p:cBhvr>
                                        <p:cTn id="7" dur="500" fill="hold"/>
                                        <p:tgtEl>
                                          <p:spTgt spid="104450"/>
                                        </p:tgtEl>
                                        <p:attrNameLst>
                                          <p:attrName>ppt_x</p:attrName>
                                        </p:attrNameLst>
                                      </p:cBhvr>
                                      <p:tavLst>
                                        <p:tav tm="0">
                                          <p:val>
                                            <p:strVal val="1+#ppt_w/2"/>
                                          </p:val>
                                        </p:tav>
                                        <p:tav tm="100000">
                                          <p:val>
                                            <p:strVal val="#ppt_x"/>
                                          </p:val>
                                        </p:tav>
                                      </p:tavLst>
                                    </p:anim>
                                    <p:anim calcmode="lin" valueType="num">
                                      <p:cBhvr>
                                        <p:cTn id="8" dur="500" fill="hold"/>
                                        <p:tgtEl>
                                          <p:spTgt spid="10445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标题 1"/>
          <p:cNvSpPr>
            <a:spLocks noGrp="1"/>
          </p:cNvSpPr>
          <p:nvPr>
            <p:ph type="title"/>
          </p:nvPr>
        </p:nvSpPr>
        <p:spPr/>
        <p:txBody>
          <a:bodyPr wrap="square" lIns="92075" tIns="46038" rIns="92075" bIns="46038" anchor="b"/>
          <a:lstStyle/>
          <a:p>
            <a:endParaRPr lang="zh-CN" altLang="en-US" dirty="0"/>
          </a:p>
        </p:txBody>
      </p:sp>
      <p:pic>
        <p:nvPicPr>
          <p:cNvPr id="55298" name="内容占位符 4" descr="1.png"/>
          <p:cNvPicPr>
            <a:picLocks noGrp="1" noChangeAspect="1"/>
          </p:cNvPicPr>
          <p:nvPr>
            <p:ph idx="1"/>
          </p:nvPr>
        </p:nvPicPr>
        <p:blipFill>
          <a:blip r:embed="rId1" cstate="print"/>
          <a:stretch>
            <a:fillRect/>
          </a:stretch>
        </p:blipFill>
        <p:spPr>
          <a:xfrm>
            <a:off x="1524000" y="0"/>
            <a:ext cx="9144000" cy="6858000"/>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图片 1" descr="timg"/>
          <p:cNvPicPr>
            <a:picLocks noChangeAspect="1"/>
          </p:cNvPicPr>
          <p:nvPr/>
        </p:nvPicPr>
        <p:blipFill>
          <a:blip r:embed="rId1" cstate="print"/>
          <a:stretch>
            <a:fillRect/>
          </a:stretch>
        </p:blipFill>
        <p:spPr>
          <a:xfrm>
            <a:off x="-4762" y="15875"/>
            <a:ext cx="12172950" cy="6842125"/>
          </a:xfrm>
          <a:prstGeom prst="rect">
            <a:avLst/>
          </a:prstGeom>
          <a:noFill/>
          <a:ln w="9525">
            <a:noFill/>
          </a:ln>
        </p:spPr>
      </p:pic>
      <p:sp>
        <p:nvSpPr>
          <p:cNvPr id="104450" name="Rectangle 2"/>
          <p:cNvSpPr>
            <a:spLocks noGrp="1"/>
          </p:cNvSpPr>
          <p:nvPr>
            <p:ph type="title"/>
          </p:nvPr>
        </p:nvSpPr>
        <p:spPr>
          <a:xfrm>
            <a:off x="1828800" y="5715000"/>
            <a:ext cx="8839200" cy="1143000"/>
          </a:xfrm>
        </p:spPr>
        <p:txBody>
          <a:bodyPr wrap="square" lIns="92075" tIns="46038" rIns="92075" bIns="46038" anchor="b"/>
          <a:lstStyle/>
          <a:p>
            <a:pPr eaLnBrk="1" hangingPunct="1"/>
            <a:r>
              <a:rPr lang="en-US" altLang="zh-CN" dirty="0"/>
              <a:t>       </a:t>
            </a:r>
            <a:r>
              <a:rPr lang="zh-CN" altLang="en-US" dirty="0"/>
              <a:t>本单元</a:t>
            </a:r>
            <a:r>
              <a:rPr lang="zh-CN" altLang="zh-CN" dirty="0"/>
              <a:t>针对儿童开始上学所需要解决的首要问题，分别对儿童的学生身份认同、建立新的同侪社交群体 、熟悉和了解新生活中与自己有密切关系的成人群体、认识与熟悉自己的求学之路这四个方面对儿童进行引导，帮助儿童以积极的心态顺利开启上学生活。</a:t>
            </a:r>
            <a:br>
              <a:rPr lang="zh-CN" altLang="zh-CN" dirty="0"/>
            </a:br>
            <a:endParaRPr lang="zh-CN" altLang="zh-CN" dirty="0">
              <a:solidFill>
                <a:srgbClr val="FF3300"/>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4450"/>
                                        </p:tgtEl>
                                        <p:attrNameLst>
                                          <p:attrName>style.visibility</p:attrName>
                                        </p:attrNameLst>
                                      </p:cBhvr>
                                      <p:to>
                                        <p:strVal val="visible"/>
                                      </p:to>
                                    </p:set>
                                    <p:anim calcmode="lin" valueType="num">
                                      <p:cBhvr>
                                        <p:cTn id="7" dur="500" fill="hold"/>
                                        <p:tgtEl>
                                          <p:spTgt spid="104450"/>
                                        </p:tgtEl>
                                        <p:attrNameLst>
                                          <p:attrName>ppt_x</p:attrName>
                                        </p:attrNameLst>
                                      </p:cBhvr>
                                      <p:tavLst>
                                        <p:tav tm="0">
                                          <p:val>
                                            <p:strVal val="1+#ppt_w/2"/>
                                          </p:val>
                                        </p:tav>
                                        <p:tav tm="100000">
                                          <p:val>
                                            <p:strVal val="#ppt_x"/>
                                          </p:val>
                                        </p:tav>
                                      </p:tavLst>
                                    </p:anim>
                                    <p:anim calcmode="lin" valueType="num">
                                      <p:cBhvr>
                                        <p:cTn id="8" dur="500" fill="hold"/>
                                        <p:tgtEl>
                                          <p:spTgt spid="10445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图片 1" descr="timg"/>
          <p:cNvPicPr>
            <a:picLocks noChangeAspect="1"/>
          </p:cNvPicPr>
          <p:nvPr/>
        </p:nvPicPr>
        <p:blipFill>
          <a:blip r:embed="rId1" cstate="print"/>
          <a:stretch>
            <a:fillRect/>
          </a:stretch>
        </p:blipFill>
        <p:spPr>
          <a:xfrm>
            <a:off x="-4762" y="15875"/>
            <a:ext cx="12172950" cy="6842125"/>
          </a:xfrm>
          <a:prstGeom prst="rect">
            <a:avLst/>
          </a:prstGeom>
          <a:noFill/>
          <a:ln w="9525">
            <a:noFill/>
          </a:ln>
        </p:spPr>
      </p:pic>
      <p:sp>
        <p:nvSpPr>
          <p:cNvPr id="104450" name="Rectangle 2"/>
          <p:cNvSpPr>
            <a:spLocks noGrp="1"/>
          </p:cNvSpPr>
          <p:nvPr>
            <p:ph type="title"/>
          </p:nvPr>
        </p:nvSpPr>
        <p:spPr>
          <a:xfrm>
            <a:off x="1828800" y="4038600"/>
            <a:ext cx="8839200" cy="1143000"/>
          </a:xfrm>
        </p:spPr>
        <p:txBody>
          <a:bodyPr wrap="square" lIns="92075" tIns="46038" rIns="92075" bIns="46038" anchor="b"/>
          <a:lstStyle/>
          <a:p>
            <a:pPr eaLnBrk="1" hangingPunct="1"/>
            <a:br>
              <a:rPr lang="zh-CN" altLang="zh-CN" dirty="0"/>
            </a:br>
            <a:br>
              <a:rPr lang="zh-CN" altLang="zh-CN" dirty="0"/>
            </a:br>
            <a:br>
              <a:rPr lang="zh-CN" altLang="zh-CN" dirty="0"/>
            </a:br>
            <a:br>
              <a:rPr lang="zh-CN" altLang="zh-CN" dirty="0"/>
            </a:br>
            <a:r>
              <a:rPr lang="zh-CN" altLang="zh-CN" dirty="0"/>
              <a:t>第一单元</a:t>
            </a:r>
            <a:r>
              <a:rPr lang="en-US" altLang="zh-CN" dirty="0"/>
              <a:t>“</a:t>
            </a:r>
            <a:r>
              <a:rPr lang="zh-CN" altLang="en-US" dirty="0"/>
              <a:t>我是小学生</a:t>
            </a:r>
            <a:r>
              <a:rPr lang="zh-CN" altLang="zh-CN" dirty="0"/>
              <a:t>啦</a:t>
            </a:r>
            <a:r>
              <a:rPr lang="en-US" altLang="zh-CN" dirty="0"/>
              <a:t>”</a:t>
            </a:r>
            <a:r>
              <a:rPr lang="zh-CN" altLang="zh-CN" dirty="0"/>
              <a:t>主要针对学生学校生活开始这一重大事件，引导学生以积极的心态适应学校生活这一新的生活形式，这里的空间逻辑是从家庭到学校，隐含着孩子身份的重大转变，包括对自己角色的认同与适应（开学第一天），</a:t>
            </a:r>
            <a:endParaRPr lang="zh-CN" altLang="zh-CN" dirty="0">
              <a:solidFill>
                <a:srgbClr val="FF3300"/>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4450"/>
                                        </p:tgtEl>
                                        <p:attrNameLst>
                                          <p:attrName>style.visibility</p:attrName>
                                        </p:attrNameLst>
                                      </p:cBhvr>
                                      <p:to>
                                        <p:strVal val="visible"/>
                                      </p:to>
                                    </p:set>
                                    <p:anim calcmode="lin" valueType="num">
                                      <p:cBhvr>
                                        <p:cTn id="7" dur="500" fill="hold"/>
                                        <p:tgtEl>
                                          <p:spTgt spid="104450"/>
                                        </p:tgtEl>
                                        <p:attrNameLst>
                                          <p:attrName>ppt_x</p:attrName>
                                        </p:attrNameLst>
                                      </p:cBhvr>
                                      <p:tavLst>
                                        <p:tav tm="0">
                                          <p:val>
                                            <p:strVal val="1+#ppt_w/2"/>
                                          </p:val>
                                        </p:tav>
                                        <p:tav tm="100000">
                                          <p:val>
                                            <p:strVal val="#ppt_x"/>
                                          </p:val>
                                        </p:tav>
                                      </p:tavLst>
                                    </p:anim>
                                    <p:anim calcmode="lin" valueType="num">
                                      <p:cBhvr>
                                        <p:cTn id="8" dur="500" fill="hold"/>
                                        <p:tgtEl>
                                          <p:spTgt spid="10445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图片 1" descr="timg"/>
          <p:cNvPicPr>
            <a:picLocks noChangeAspect="1"/>
          </p:cNvPicPr>
          <p:nvPr/>
        </p:nvPicPr>
        <p:blipFill>
          <a:blip r:embed="rId1" cstate="print"/>
          <a:stretch>
            <a:fillRect/>
          </a:stretch>
        </p:blipFill>
        <p:spPr>
          <a:xfrm>
            <a:off x="-4762" y="15875"/>
            <a:ext cx="12172950" cy="6842125"/>
          </a:xfrm>
          <a:prstGeom prst="rect">
            <a:avLst/>
          </a:prstGeom>
          <a:noFill/>
          <a:ln w="9525">
            <a:noFill/>
          </a:ln>
        </p:spPr>
      </p:pic>
      <p:sp>
        <p:nvSpPr>
          <p:cNvPr id="104450" name="Rectangle 2"/>
          <p:cNvSpPr>
            <a:spLocks noGrp="1"/>
          </p:cNvSpPr>
          <p:nvPr>
            <p:ph type="title"/>
          </p:nvPr>
        </p:nvSpPr>
        <p:spPr>
          <a:xfrm>
            <a:off x="1828800" y="4038600"/>
            <a:ext cx="8839200" cy="1143000"/>
          </a:xfrm>
        </p:spPr>
        <p:txBody>
          <a:bodyPr wrap="square" lIns="92075" tIns="46038" rIns="92075" bIns="46038" anchor="b"/>
          <a:lstStyle/>
          <a:p>
            <a:pPr eaLnBrk="1" hangingPunct="1"/>
            <a:r>
              <a:rPr lang="zh-CN" altLang="zh-CN" dirty="0"/>
              <a:t>对集体生活中的新人物的认识与交往：与自己朝夕相处的新伙伴的认识、交往（拉拉手，交朋友），与学校老师及其他园工认识与交往（我认识您了）；</a:t>
            </a:r>
            <a:endParaRPr lang="zh-CN" altLang="zh-CN" dirty="0">
              <a:solidFill>
                <a:srgbClr val="FF3300"/>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4450"/>
                                        </p:tgtEl>
                                        <p:attrNameLst>
                                          <p:attrName>style.visibility</p:attrName>
                                        </p:attrNameLst>
                                      </p:cBhvr>
                                      <p:to>
                                        <p:strVal val="visible"/>
                                      </p:to>
                                    </p:set>
                                    <p:anim calcmode="lin" valueType="num">
                                      <p:cBhvr>
                                        <p:cTn id="7" dur="500" fill="hold"/>
                                        <p:tgtEl>
                                          <p:spTgt spid="104450"/>
                                        </p:tgtEl>
                                        <p:attrNameLst>
                                          <p:attrName>ppt_x</p:attrName>
                                        </p:attrNameLst>
                                      </p:cBhvr>
                                      <p:tavLst>
                                        <p:tav tm="0">
                                          <p:val>
                                            <p:strVal val="1+#ppt_w/2"/>
                                          </p:val>
                                        </p:tav>
                                        <p:tav tm="100000">
                                          <p:val>
                                            <p:strVal val="#ppt_x"/>
                                          </p:val>
                                        </p:tav>
                                      </p:tavLst>
                                    </p:anim>
                                    <p:anim calcmode="lin" valueType="num">
                                      <p:cBhvr>
                                        <p:cTn id="8" dur="500" fill="hold"/>
                                        <p:tgtEl>
                                          <p:spTgt spid="10445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图片 1" descr="timg"/>
          <p:cNvPicPr>
            <a:picLocks noChangeAspect="1"/>
          </p:cNvPicPr>
          <p:nvPr/>
        </p:nvPicPr>
        <p:blipFill>
          <a:blip r:embed="rId1" cstate="print"/>
          <a:stretch>
            <a:fillRect/>
          </a:stretch>
        </p:blipFill>
        <p:spPr>
          <a:xfrm>
            <a:off x="-4762" y="15875"/>
            <a:ext cx="12172950" cy="6842125"/>
          </a:xfrm>
          <a:prstGeom prst="rect">
            <a:avLst/>
          </a:prstGeom>
          <a:noFill/>
          <a:ln w="9525">
            <a:noFill/>
          </a:ln>
        </p:spPr>
      </p:pic>
      <p:sp>
        <p:nvSpPr>
          <p:cNvPr id="104450" name="Rectangle 2"/>
          <p:cNvSpPr>
            <a:spLocks noGrp="1"/>
          </p:cNvSpPr>
          <p:nvPr>
            <p:ph type="title"/>
          </p:nvPr>
        </p:nvSpPr>
        <p:spPr>
          <a:xfrm>
            <a:off x="1828800" y="4652963"/>
            <a:ext cx="8839200" cy="1143000"/>
          </a:xfrm>
        </p:spPr>
        <p:txBody>
          <a:bodyPr wrap="square" lIns="92075" tIns="46038" rIns="92075" bIns="46038" anchor="b"/>
          <a:lstStyle/>
          <a:p>
            <a:pPr eaLnBrk="1" hangingPunct="1"/>
            <a:r>
              <a:rPr lang="zh-CN" altLang="zh-CN" dirty="0"/>
              <a:t>对从家庭到学校这一自己将走过六年的充满关爱、也会有潜在的安全问题的路程的熟悉与适应（上学路上）这样的顺序安排，既符合学生从家到学校的生活叙事逻辑，也符合学生首先关注人的认知心理。</a:t>
            </a:r>
            <a:br>
              <a:rPr lang="zh-CN" altLang="zh-CN" dirty="0"/>
            </a:br>
            <a:endParaRPr lang="zh-CN" altLang="zh-CN" dirty="0">
              <a:solidFill>
                <a:srgbClr val="FF3300"/>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4450"/>
                                        </p:tgtEl>
                                        <p:attrNameLst>
                                          <p:attrName>style.visibility</p:attrName>
                                        </p:attrNameLst>
                                      </p:cBhvr>
                                      <p:to>
                                        <p:strVal val="visible"/>
                                      </p:to>
                                    </p:set>
                                    <p:anim calcmode="lin" valueType="num">
                                      <p:cBhvr>
                                        <p:cTn id="7" dur="500" fill="hold"/>
                                        <p:tgtEl>
                                          <p:spTgt spid="104450"/>
                                        </p:tgtEl>
                                        <p:attrNameLst>
                                          <p:attrName>ppt_x</p:attrName>
                                        </p:attrNameLst>
                                      </p:cBhvr>
                                      <p:tavLst>
                                        <p:tav tm="0">
                                          <p:val>
                                            <p:strVal val="1+#ppt_w/2"/>
                                          </p:val>
                                        </p:tav>
                                        <p:tav tm="100000">
                                          <p:val>
                                            <p:strVal val="#ppt_x"/>
                                          </p:val>
                                        </p:tav>
                                      </p:tavLst>
                                    </p:anim>
                                    <p:anim calcmode="lin" valueType="num">
                                      <p:cBhvr>
                                        <p:cTn id="8" dur="500" fill="hold"/>
                                        <p:tgtEl>
                                          <p:spTgt spid="10445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矩形 15"/>
          <p:cNvSpPr/>
          <p:nvPr>
            <p:custDataLst>
              <p:tags r:id="rId1"/>
            </p:custDataLst>
          </p:nvPr>
        </p:nvSpPr>
        <p:spPr>
          <a:xfrm>
            <a:off x="2211388" y="339725"/>
            <a:ext cx="7769225" cy="584200"/>
          </a:xfrm>
          <a:prstGeom prst="rect">
            <a:avLst/>
          </a:prstGeom>
          <a:noFill/>
          <a:ln w="9525">
            <a:noFill/>
          </a:ln>
        </p:spPr>
        <p:txBody>
          <a:bodyPr wrap="square" anchor="t"/>
          <a:lstStyle/>
          <a:p>
            <a:pPr algn="ctr"/>
            <a:r>
              <a:rPr lang="zh-CN" altLang="en-US" sz="3200" dirty="0">
                <a:latin typeface="Arial" panose="020B0604020202020204" pitchFamily="34" charset="0"/>
                <a:ea typeface="黑体" panose="02010609060101010101" charset="-122"/>
                <a:sym typeface="Arial" panose="020B0604020202020204" pitchFamily="34" charset="0"/>
              </a:rPr>
              <a:t>儿童立场</a:t>
            </a:r>
            <a:endParaRPr lang="zh-CN" altLang="en-US" sz="3200" dirty="0">
              <a:latin typeface="Arial" panose="020B0604020202020204" pitchFamily="34" charset="0"/>
              <a:ea typeface="黑体" panose="02010609060101010101" charset="-122"/>
              <a:sym typeface="Arial" panose="020B0604020202020204" pitchFamily="34" charset="0"/>
            </a:endParaRPr>
          </a:p>
        </p:txBody>
      </p:sp>
      <p:sp>
        <p:nvSpPr>
          <p:cNvPr id="27650" name="任意多边形 14"/>
          <p:cNvSpPr/>
          <p:nvPr>
            <p:custDataLst>
              <p:tags r:id="rId2"/>
            </p:custDataLst>
          </p:nvPr>
        </p:nvSpPr>
        <p:spPr>
          <a:xfrm>
            <a:off x="2236788" y="1474788"/>
            <a:ext cx="4067175" cy="465137"/>
          </a:xfrm>
          <a:custGeom>
            <a:avLst/>
            <a:gdLst>
              <a:gd name="txL" fmla="*/ 0 w 4067982"/>
              <a:gd name="txT" fmla="*/ 0 h 466379"/>
              <a:gd name="txR" fmla="*/ 4067982 w 4067982"/>
              <a:gd name="txB" fmla="*/ 466379 h 466379"/>
            </a:gdLst>
            <a:ahLst/>
            <a:cxnLst>
              <a:cxn ang="0">
                <a:pos x="728960" y="0"/>
              </a:cxn>
              <a:cxn ang="0">
                <a:pos x="769275" y="0"/>
              </a:cxn>
              <a:cxn ang="0">
                <a:pos x="1158630" y="0"/>
              </a:cxn>
              <a:cxn ang="0">
                <a:pos x="1847275" y="0"/>
              </a:cxn>
              <a:cxn ang="0">
                <a:pos x="1887591" y="0"/>
              </a:cxn>
              <a:cxn ang="0">
                <a:pos x="2180389" y="0"/>
              </a:cxn>
              <a:cxn ang="0">
                <a:pos x="2220704" y="0"/>
              </a:cxn>
              <a:cxn ang="0">
                <a:pos x="2610059" y="0"/>
              </a:cxn>
              <a:cxn ang="0">
                <a:pos x="2616552" y="0"/>
              </a:cxn>
              <a:cxn ang="0">
                <a:pos x="3298704" y="0"/>
              </a:cxn>
              <a:cxn ang="0">
                <a:pos x="3339020" y="0"/>
              </a:cxn>
              <a:cxn ang="0">
                <a:pos x="4067981" y="0"/>
              </a:cxn>
              <a:cxn ang="0">
                <a:pos x="4027197" y="104290"/>
              </a:cxn>
              <a:cxn ang="0">
                <a:pos x="3339020" y="466379"/>
              </a:cxn>
              <a:cxn ang="0">
                <a:pos x="3298704" y="466379"/>
              </a:cxn>
              <a:cxn ang="0">
                <a:pos x="2909350" y="466379"/>
              </a:cxn>
              <a:cxn ang="0">
                <a:pos x="2220704" y="466379"/>
              </a:cxn>
              <a:cxn ang="0">
                <a:pos x="2180389" y="466379"/>
              </a:cxn>
              <a:cxn ang="0">
                <a:pos x="1887591" y="466379"/>
              </a:cxn>
              <a:cxn ang="0">
                <a:pos x="1847275" y="466379"/>
              </a:cxn>
              <a:cxn ang="0">
                <a:pos x="1457921" y="466379"/>
              </a:cxn>
              <a:cxn ang="0">
                <a:pos x="1451428" y="466379"/>
              </a:cxn>
              <a:cxn ang="0">
                <a:pos x="769275" y="466379"/>
              </a:cxn>
              <a:cxn ang="0">
                <a:pos x="728960" y="466379"/>
              </a:cxn>
              <a:cxn ang="0">
                <a:pos x="0" y="466379"/>
              </a:cxn>
              <a:cxn ang="0">
                <a:pos x="40782" y="362089"/>
              </a:cxn>
              <a:cxn ang="0">
                <a:pos x="728960" y="0"/>
              </a:cxn>
            </a:cxnLst>
            <a:rect l="txL" t="txT" r="txR" b="txB"/>
            <a:pathLst>
              <a:path w="4067982" h="466379">
                <a:moveTo>
                  <a:pt x="728961" y="0"/>
                </a:moveTo>
                <a:lnTo>
                  <a:pt x="769276" y="0"/>
                </a:lnTo>
                <a:lnTo>
                  <a:pt x="1158631" y="0"/>
                </a:lnTo>
                <a:lnTo>
                  <a:pt x="1847276" y="0"/>
                </a:lnTo>
                <a:lnTo>
                  <a:pt x="1887592" y="0"/>
                </a:lnTo>
                <a:lnTo>
                  <a:pt x="2180390" y="0"/>
                </a:lnTo>
                <a:lnTo>
                  <a:pt x="2220705" y="0"/>
                </a:lnTo>
                <a:lnTo>
                  <a:pt x="2610060" y="0"/>
                </a:lnTo>
                <a:lnTo>
                  <a:pt x="2616553" y="0"/>
                </a:lnTo>
                <a:lnTo>
                  <a:pt x="3298705" y="0"/>
                </a:lnTo>
                <a:lnTo>
                  <a:pt x="3339021" y="0"/>
                </a:lnTo>
                <a:lnTo>
                  <a:pt x="4067982" y="0"/>
                </a:lnTo>
                <a:lnTo>
                  <a:pt x="4027198" y="104290"/>
                </a:lnTo>
                <a:cubicBezTo>
                  <a:pt x="3913817" y="317075"/>
                  <a:pt x="3648384" y="466379"/>
                  <a:pt x="3339021" y="466379"/>
                </a:cubicBezTo>
                <a:lnTo>
                  <a:pt x="3298705" y="466379"/>
                </a:lnTo>
                <a:lnTo>
                  <a:pt x="2909351" y="466379"/>
                </a:lnTo>
                <a:lnTo>
                  <a:pt x="2220705" y="466379"/>
                </a:lnTo>
                <a:lnTo>
                  <a:pt x="2180390" y="466379"/>
                </a:lnTo>
                <a:lnTo>
                  <a:pt x="1887592" y="466379"/>
                </a:lnTo>
                <a:lnTo>
                  <a:pt x="1847276" y="466379"/>
                </a:lnTo>
                <a:lnTo>
                  <a:pt x="1457922" y="466379"/>
                </a:lnTo>
                <a:lnTo>
                  <a:pt x="1451429" y="466379"/>
                </a:lnTo>
                <a:lnTo>
                  <a:pt x="769276" y="466379"/>
                </a:lnTo>
                <a:lnTo>
                  <a:pt x="728961" y="466379"/>
                </a:lnTo>
                <a:lnTo>
                  <a:pt x="0" y="466379"/>
                </a:lnTo>
                <a:lnTo>
                  <a:pt x="40783" y="362089"/>
                </a:lnTo>
                <a:cubicBezTo>
                  <a:pt x="154164" y="149304"/>
                  <a:pt x="419597" y="0"/>
                  <a:pt x="728961" y="0"/>
                </a:cubicBezTo>
                <a:close/>
              </a:path>
            </a:pathLst>
          </a:custGeom>
          <a:solidFill>
            <a:schemeClr val="accent1"/>
          </a:solidFill>
          <a:ln w="9525">
            <a:noFill/>
          </a:ln>
        </p:spPr>
        <p:txBody>
          <a:bodyPr wrap="square" lIns="216000" tIns="45720" rIns="180000" bIns="45720" anchor="ctr"/>
          <a:lstStyle/>
          <a:p>
            <a:pPr algn="ctr"/>
            <a:r>
              <a:rPr lang="zh-CN" altLang="da-DK" b="1" dirty="0">
                <a:latin typeface="Arial" panose="020B0604020202020204" pitchFamily="34" charset="0"/>
                <a:ea typeface="黑体" panose="02010609060101010101" charset="-122"/>
                <a:sym typeface="Arial" panose="020B0604020202020204" pitchFamily="34" charset="0"/>
              </a:rPr>
              <a:t>理想中的儿童立场</a:t>
            </a:r>
            <a:endParaRPr lang="zh-CN" altLang="da-DK" b="1" dirty="0">
              <a:latin typeface="Arial" panose="020B0604020202020204" pitchFamily="34" charset="0"/>
              <a:ea typeface="黑体" panose="02010609060101010101" charset="-122"/>
              <a:sym typeface="Arial" panose="020B0604020202020204" pitchFamily="34" charset="0"/>
            </a:endParaRPr>
          </a:p>
        </p:txBody>
      </p:sp>
      <p:sp>
        <p:nvSpPr>
          <p:cNvPr id="17" name="任意多边形 16"/>
          <p:cNvSpPr/>
          <p:nvPr>
            <p:custDataLst>
              <p:tags r:id="rId3"/>
            </p:custDataLst>
          </p:nvPr>
        </p:nvSpPr>
        <p:spPr>
          <a:xfrm>
            <a:off x="5427663" y="3963988"/>
            <a:ext cx="4067175" cy="466725"/>
          </a:xfrm>
          <a:custGeom>
            <a:avLst/>
            <a:gdLst>
              <a:gd name="connsiteX0" fmla="*/ 728961 w 4067982"/>
              <a:gd name="connsiteY0" fmla="*/ 0 h 466379"/>
              <a:gd name="connsiteX1" fmla="*/ 769276 w 4067982"/>
              <a:gd name="connsiteY1" fmla="*/ 0 h 466379"/>
              <a:gd name="connsiteX2" fmla="*/ 1158631 w 4067982"/>
              <a:gd name="connsiteY2" fmla="*/ 0 h 466379"/>
              <a:gd name="connsiteX3" fmla="*/ 1847276 w 4067982"/>
              <a:gd name="connsiteY3" fmla="*/ 0 h 466379"/>
              <a:gd name="connsiteX4" fmla="*/ 1887592 w 4067982"/>
              <a:gd name="connsiteY4" fmla="*/ 0 h 466379"/>
              <a:gd name="connsiteX5" fmla="*/ 2180390 w 4067982"/>
              <a:gd name="connsiteY5" fmla="*/ 0 h 466379"/>
              <a:gd name="connsiteX6" fmla="*/ 2220705 w 4067982"/>
              <a:gd name="connsiteY6" fmla="*/ 0 h 466379"/>
              <a:gd name="connsiteX7" fmla="*/ 2610060 w 4067982"/>
              <a:gd name="connsiteY7" fmla="*/ 0 h 466379"/>
              <a:gd name="connsiteX8" fmla="*/ 2616553 w 4067982"/>
              <a:gd name="connsiteY8" fmla="*/ 0 h 466379"/>
              <a:gd name="connsiteX9" fmla="*/ 3298705 w 4067982"/>
              <a:gd name="connsiteY9" fmla="*/ 0 h 466379"/>
              <a:gd name="connsiteX10" fmla="*/ 3339021 w 4067982"/>
              <a:gd name="connsiteY10" fmla="*/ 0 h 466379"/>
              <a:gd name="connsiteX11" fmla="*/ 4067982 w 4067982"/>
              <a:gd name="connsiteY11" fmla="*/ 0 h 466379"/>
              <a:gd name="connsiteX12" fmla="*/ 4027198 w 4067982"/>
              <a:gd name="connsiteY12" fmla="*/ 104290 h 466379"/>
              <a:gd name="connsiteX13" fmla="*/ 3339021 w 4067982"/>
              <a:gd name="connsiteY13" fmla="*/ 466379 h 466379"/>
              <a:gd name="connsiteX14" fmla="*/ 3298705 w 4067982"/>
              <a:gd name="connsiteY14" fmla="*/ 466379 h 466379"/>
              <a:gd name="connsiteX15" fmla="*/ 2909351 w 4067982"/>
              <a:gd name="connsiteY15" fmla="*/ 466379 h 466379"/>
              <a:gd name="connsiteX16" fmla="*/ 2220705 w 4067982"/>
              <a:gd name="connsiteY16" fmla="*/ 466379 h 466379"/>
              <a:gd name="connsiteX17" fmla="*/ 2180390 w 4067982"/>
              <a:gd name="connsiteY17" fmla="*/ 466379 h 466379"/>
              <a:gd name="connsiteX18" fmla="*/ 1887592 w 4067982"/>
              <a:gd name="connsiteY18" fmla="*/ 466379 h 466379"/>
              <a:gd name="connsiteX19" fmla="*/ 1847276 w 4067982"/>
              <a:gd name="connsiteY19" fmla="*/ 466379 h 466379"/>
              <a:gd name="connsiteX20" fmla="*/ 1457922 w 4067982"/>
              <a:gd name="connsiteY20" fmla="*/ 466379 h 466379"/>
              <a:gd name="connsiteX21" fmla="*/ 1451429 w 4067982"/>
              <a:gd name="connsiteY21" fmla="*/ 466379 h 466379"/>
              <a:gd name="connsiteX22" fmla="*/ 769276 w 4067982"/>
              <a:gd name="connsiteY22" fmla="*/ 466379 h 466379"/>
              <a:gd name="connsiteX23" fmla="*/ 728961 w 4067982"/>
              <a:gd name="connsiteY23" fmla="*/ 466379 h 466379"/>
              <a:gd name="connsiteX24" fmla="*/ 0 w 4067982"/>
              <a:gd name="connsiteY24" fmla="*/ 466379 h 466379"/>
              <a:gd name="connsiteX25" fmla="*/ 40783 w 4067982"/>
              <a:gd name="connsiteY25" fmla="*/ 362089 h 466379"/>
              <a:gd name="connsiteX26" fmla="*/ 728961 w 4067982"/>
              <a:gd name="connsiteY26" fmla="*/ 0 h 466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67982" h="466379">
                <a:moveTo>
                  <a:pt x="728961" y="0"/>
                </a:moveTo>
                <a:lnTo>
                  <a:pt x="769276" y="0"/>
                </a:lnTo>
                <a:lnTo>
                  <a:pt x="1158631" y="0"/>
                </a:lnTo>
                <a:lnTo>
                  <a:pt x="1847276" y="0"/>
                </a:lnTo>
                <a:lnTo>
                  <a:pt x="1887592" y="0"/>
                </a:lnTo>
                <a:lnTo>
                  <a:pt x="2180390" y="0"/>
                </a:lnTo>
                <a:lnTo>
                  <a:pt x="2220705" y="0"/>
                </a:lnTo>
                <a:lnTo>
                  <a:pt x="2610060" y="0"/>
                </a:lnTo>
                <a:lnTo>
                  <a:pt x="2616553" y="0"/>
                </a:lnTo>
                <a:lnTo>
                  <a:pt x="3298705" y="0"/>
                </a:lnTo>
                <a:lnTo>
                  <a:pt x="3339021" y="0"/>
                </a:lnTo>
                <a:lnTo>
                  <a:pt x="4067982" y="0"/>
                </a:lnTo>
                <a:lnTo>
                  <a:pt x="4027198" y="104290"/>
                </a:lnTo>
                <a:cubicBezTo>
                  <a:pt x="3913817" y="317075"/>
                  <a:pt x="3648384" y="466379"/>
                  <a:pt x="3339021" y="466379"/>
                </a:cubicBezTo>
                <a:lnTo>
                  <a:pt x="3298705" y="466379"/>
                </a:lnTo>
                <a:lnTo>
                  <a:pt x="2909351" y="466379"/>
                </a:lnTo>
                <a:lnTo>
                  <a:pt x="2220705" y="466379"/>
                </a:lnTo>
                <a:lnTo>
                  <a:pt x="2180390" y="466379"/>
                </a:lnTo>
                <a:lnTo>
                  <a:pt x="1887592" y="466379"/>
                </a:lnTo>
                <a:lnTo>
                  <a:pt x="1847276" y="466379"/>
                </a:lnTo>
                <a:lnTo>
                  <a:pt x="1457922" y="466379"/>
                </a:lnTo>
                <a:lnTo>
                  <a:pt x="1451429" y="466379"/>
                </a:lnTo>
                <a:lnTo>
                  <a:pt x="769276" y="466379"/>
                </a:lnTo>
                <a:lnTo>
                  <a:pt x="728961" y="466379"/>
                </a:lnTo>
                <a:lnTo>
                  <a:pt x="0" y="466379"/>
                </a:lnTo>
                <a:lnTo>
                  <a:pt x="40783" y="362089"/>
                </a:lnTo>
                <a:cubicBezTo>
                  <a:pt x="154164" y="149304"/>
                  <a:pt x="419597" y="0"/>
                  <a:pt x="728961" y="0"/>
                </a:cubicBezTo>
                <a:close/>
              </a:path>
            </a:pathLst>
          </a:custGeom>
          <a:solidFill>
            <a:schemeClr val="accent3"/>
          </a:solidFill>
        </p:spPr>
        <p:txBody>
          <a:bodyPr rot="0" spcFirstLastPara="0" vertOverflow="overflow" horzOverflow="overflow" vert="horz" wrap="square" lIns="216000" tIns="45720" rIns="180000" bIns="45720" numCol="1" spcCol="0" rtlCol="0" fromWordArt="0" anchor="ctr" anchorCtr="0" forceAA="0" compatLnSpc="1">
            <a:normAutofit/>
          </a:bodyPr>
          <a:lstStyle/>
          <a:p>
            <a:pPr algn="ctr" fontAlgn="base"/>
            <a:r>
              <a:rPr lang="zh-CN" altLang="da-DK" b="1" strike="noStrike" noProof="1">
                <a:solidFill>
                  <a:schemeClr val="tx1"/>
                </a:solidFill>
                <a:latin typeface="Arial" panose="020B0604020202020204" pitchFamily="34" charset="0"/>
                <a:ea typeface="黑体" panose="02010609060101010101" charset="-122"/>
                <a:cs typeface="+mn-cs"/>
                <a:sym typeface="Arial" panose="020B0604020202020204" pitchFamily="34" charset="0"/>
              </a:rPr>
              <a:t>教学中的儿童立场</a:t>
            </a:r>
            <a:endParaRPr lang="zh-CN" altLang="da-DK" b="1" strike="noStrike" noProof="1">
              <a:solidFill>
                <a:schemeClr val="tx1"/>
              </a:solidFill>
              <a:sym typeface="Arial" panose="020B0604020202020204" pitchFamily="34" charset="0"/>
            </a:endParaRPr>
          </a:p>
        </p:txBody>
      </p:sp>
      <p:sp>
        <p:nvSpPr>
          <p:cNvPr id="27652" name="任意多边形 18"/>
          <p:cNvSpPr/>
          <p:nvPr>
            <p:custDataLst>
              <p:tags r:id="rId4"/>
            </p:custDataLst>
          </p:nvPr>
        </p:nvSpPr>
        <p:spPr>
          <a:xfrm>
            <a:off x="3832225" y="2740025"/>
            <a:ext cx="4067175" cy="466725"/>
          </a:xfrm>
          <a:custGeom>
            <a:avLst/>
            <a:gdLst>
              <a:gd name="txL" fmla="*/ 0 w 4067982"/>
              <a:gd name="txT" fmla="*/ 0 h 466379"/>
              <a:gd name="txR" fmla="*/ 4067982 w 4067982"/>
              <a:gd name="txB" fmla="*/ 466379 h 466379"/>
            </a:gdLst>
            <a:ahLst/>
            <a:cxnLst>
              <a:cxn ang="0">
                <a:pos x="728960" y="0"/>
              </a:cxn>
              <a:cxn ang="0">
                <a:pos x="769275" y="0"/>
              </a:cxn>
              <a:cxn ang="0">
                <a:pos x="1158630" y="0"/>
              </a:cxn>
              <a:cxn ang="0">
                <a:pos x="1847275" y="0"/>
              </a:cxn>
              <a:cxn ang="0">
                <a:pos x="1887591" y="0"/>
              </a:cxn>
              <a:cxn ang="0">
                <a:pos x="2180389" y="0"/>
              </a:cxn>
              <a:cxn ang="0">
                <a:pos x="2220704" y="0"/>
              </a:cxn>
              <a:cxn ang="0">
                <a:pos x="2610059" y="0"/>
              </a:cxn>
              <a:cxn ang="0">
                <a:pos x="2616552" y="0"/>
              </a:cxn>
              <a:cxn ang="0">
                <a:pos x="3298704" y="0"/>
              </a:cxn>
              <a:cxn ang="0">
                <a:pos x="3339020" y="0"/>
              </a:cxn>
              <a:cxn ang="0">
                <a:pos x="4067981" y="0"/>
              </a:cxn>
              <a:cxn ang="0">
                <a:pos x="4027197" y="104290"/>
              </a:cxn>
              <a:cxn ang="0">
                <a:pos x="3339020" y="466379"/>
              </a:cxn>
              <a:cxn ang="0">
                <a:pos x="3298704" y="466379"/>
              </a:cxn>
              <a:cxn ang="0">
                <a:pos x="2909350" y="466379"/>
              </a:cxn>
              <a:cxn ang="0">
                <a:pos x="2220704" y="466379"/>
              </a:cxn>
              <a:cxn ang="0">
                <a:pos x="2180389" y="466379"/>
              </a:cxn>
              <a:cxn ang="0">
                <a:pos x="1887591" y="466379"/>
              </a:cxn>
              <a:cxn ang="0">
                <a:pos x="1847275" y="466379"/>
              </a:cxn>
              <a:cxn ang="0">
                <a:pos x="1457921" y="466379"/>
              </a:cxn>
              <a:cxn ang="0">
                <a:pos x="1451428" y="466379"/>
              </a:cxn>
              <a:cxn ang="0">
                <a:pos x="769275" y="466379"/>
              </a:cxn>
              <a:cxn ang="0">
                <a:pos x="728960" y="466379"/>
              </a:cxn>
              <a:cxn ang="0">
                <a:pos x="0" y="466379"/>
              </a:cxn>
              <a:cxn ang="0">
                <a:pos x="40782" y="362089"/>
              </a:cxn>
              <a:cxn ang="0">
                <a:pos x="728960" y="0"/>
              </a:cxn>
            </a:cxnLst>
            <a:rect l="txL" t="txT" r="txR" b="txB"/>
            <a:pathLst>
              <a:path w="4067982" h="466379">
                <a:moveTo>
                  <a:pt x="728961" y="0"/>
                </a:moveTo>
                <a:lnTo>
                  <a:pt x="769276" y="0"/>
                </a:lnTo>
                <a:lnTo>
                  <a:pt x="1158631" y="0"/>
                </a:lnTo>
                <a:lnTo>
                  <a:pt x="1847276" y="0"/>
                </a:lnTo>
                <a:lnTo>
                  <a:pt x="1887592" y="0"/>
                </a:lnTo>
                <a:lnTo>
                  <a:pt x="2180390" y="0"/>
                </a:lnTo>
                <a:lnTo>
                  <a:pt x="2220705" y="0"/>
                </a:lnTo>
                <a:lnTo>
                  <a:pt x="2610060" y="0"/>
                </a:lnTo>
                <a:lnTo>
                  <a:pt x="2616553" y="0"/>
                </a:lnTo>
                <a:lnTo>
                  <a:pt x="3298705" y="0"/>
                </a:lnTo>
                <a:lnTo>
                  <a:pt x="3339021" y="0"/>
                </a:lnTo>
                <a:lnTo>
                  <a:pt x="4067982" y="0"/>
                </a:lnTo>
                <a:lnTo>
                  <a:pt x="4027198" y="104290"/>
                </a:lnTo>
                <a:cubicBezTo>
                  <a:pt x="3913817" y="317075"/>
                  <a:pt x="3648384" y="466379"/>
                  <a:pt x="3339021" y="466379"/>
                </a:cubicBezTo>
                <a:lnTo>
                  <a:pt x="3298705" y="466379"/>
                </a:lnTo>
                <a:lnTo>
                  <a:pt x="2909351" y="466379"/>
                </a:lnTo>
                <a:lnTo>
                  <a:pt x="2220705" y="466379"/>
                </a:lnTo>
                <a:lnTo>
                  <a:pt x="2180390" y="466379"/>
                </a:lnTo>
                <a:lnTo>
                  <a:pt x="1887592" y="466379"/>
                </a:lnTo>
                <a:lnTo>
                  <a:pt x="1847276" y="466379"/>
                </a:lnTo>
                <a:lnTo>
                  <a:pt x="1457922" y="466379"/>
                </a:lnTo>
                <a:lnTo>
                  <a:pt x="1451429" y="466379"/>
                </a:lnTo>
                <a:lnTo>
                  <a:pt x="769276" y="466379"/>
                </a:lnTo>
                <a:lnTo>
                  <a:pt x="728961" y="466379"/>
                </a:lnTo>
                <a:lnTo>
                  <a:pt x="0" y="466379"/>
                </a:lnTo>
                <a:lnTo>
                  <a:pt x="40783" y="362089"/>
                </a:lnTo>
                <a:cubicBezTo>
                  <a:pt x="154164" y="149304"/>
                  <a:pt x="419597" y="0"/>
                  <a:pt x="728961" y="0"/>
                </a:cubicBezTo>
                <a:close/>
              </a:path>
            </a:pathLst>
          </a:custGeom>
          <a:solidFill>
            <a:schemeClr val="accent2"/>
          </a:solidFill>
          <a:ln w="9525">
            <a:noFill/>
          </a:ln>
        </p:spPr>
        <p:txBody>
          <a:bodyPr wrap="square" lIns="216000" tIns="45720" rIns="180000" bIns="45720" anchor="ctr"/>
          <a:lstStyle/>
          <a:p>
            <a:pPr algn="ctr"/>
            <a:r>
              <a:rPr lang="zh-CN" altLang="da-DK" b="1" dirty="0">
                <a:latin typeface="Arial" panose="020B0604020202020204" pitchFamily="34" charset="0"/>
                <a:ea typeface="黑体" panose="02010609060101010101" charset="-122"/>
                <a:sym typeface="Arial" panose="020B0604020202020204" pitchFamily="34" charset="0"/>
              </a:rPr>
              <a:t>教材中的儿童立场</a:t>
            </a:r>
            <a:endParaRPr lang="zh-CN" altLang="da-DK" b="1" dirty="0">
              <a:latin typeface="Arial" panose="020B0604020202020204" pitchFamily="34" charset="0"/>
              <a:ea typeface="黑体" panose="02010609060101010101" charset="-122"/>
              <a:sym typeface="Arial" panose="020B0604020202020204" pitchFamily="34" charset="0"/>
            </a:endParaRPr>
          </a:p>
        </p:txBody>
      </p:sp>
    </p:spTree>
    <p:custDataLst>
      <p:tags r:id="rId5"/>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descr="C:\Users\Administrator\Desktop\教材图片剪切\222YYPDF截图201672382810.png"/>
          <p:cNvPicPr>
            <a:picLocks noChangeAspect="1"/>
          </p:cNvPicPr>
          <p:nvPr/>
        </p:nvPicPr>
        <p:blipFill>
          <a:blip r:embed="rId1" cstate="print"/>
          <a:stretch>
            <a:fillRect/>
          </a:stretch>
        </p:blipFill>
        <p:spPr>
          <a:xfrm>
            <a:off x="1524000" y="1052513"/>
            <a:ext cx="9144000" cy="5805487"/>
          </a:xfrm>
          <a:prstGeom prst="rect">
            <a:avLst/>
          </a:prstGeom>
          <a:noFill/>
          <a:ln w="9525">
            <a:noFill/>
          </a:ln>
        </p:spPr>
      </p:pic>
      <p:sp>
        <p:nvSpPr>
          <p:cNvPr id="61442" name="TextBox 4"/>
          <p:cNvSpPr txBox="1"/>
          <p:nvPr/>
        </p:nvSpPr>
        <p:spPr>
          <a:xfrm>
            <a:off x="1524000" y="0"/>
            <a:ext cx="9144000" cy="952500"/>
          </a:xfrm>
          <a:prstGeom prst="rect">
            <a:avLst/>
          </a:prstGeom>
          <a:noFill/>
          <a:ln w="9525">
            <a:noFill/>
          </a:ln>
        </p:spPr>
        <p:txBody>
          <a:bodyPr anchor="t">
            <a:spAutoFit/>
          </a:bodyPr>
          <a:lstStyle/>
          <a:p>
            <a:r>
              <a:rPr lang="zh-CN" altLang="en-US" sz="2800" b="1" dirty="0">
                <a:solidFill>
                  <a:srgbClr val="FFFF00"/>
                </a:solidFill>
                <a:latin typeface="Times New Roman" panose="02020603050405020304" pitchFamily="18" charset="0"/>
                <a:ea typeface="宋体" panose="02010600030101010101" pitchFamily="2" charset="-122"/>
              </a:rPr>
              <a:t>编写目的：</a:t>
            </a:r>
            <a:r>
              <a:rPr lang="zh-CN" altLang="zh-CN" sz="2800" b="1" dirty="0">
                <a:solidFill>
                  <a:srgbClr val="FFFF00"/>
                </a:solidFill>
                <a:latin typeface="Times New Roman" panose="02020603050405020304" pitchFamily="18" charset="0"/>
                <a:ea typeface="宋体" panose="02010600030101010101" pitchFamily="2" charset="-122"/>
              </a:rPr>
              <a:t>引导学生认识到新的生活开始了</a:t>
            </a:r>
            <a:r>
              <a:rPr lang="zh-CN" altLang="en-US" sz="2800" b="1" dirty="0">
                <a:solidFill>
                  <a:srgbClr val="FFFF00"/>
                </a:solidFill>
                <a:latin typeface="Times New Roman" panose="02020603050405020304" pitchFamily="18" charset="0"/>
                <a:ea typeface="宋体" panose="02010600030101010101" pitchFamily="2" charset="-122"/>
              </a:rPr>
              <a:t>，</a:t>
            </a:r>
            <a:r>
              <a:rPr lang="zh-CN" altLang="zh-CN" sz="2800" b="1" dirty="0">
                <a:solidFill>
                  <a:srgbClr val="FFFF00"/>
                </a:solidFill>
                <a:latin typeface="Times New Roman" panose="02020603050405020304" pitchFamily="18" charset="0"/>
                <a:ea typeface="宋体" panose="02010600030101010101" pitchFamily="2" charset="-122"/>
              </a:rPr>
              <a:t>帮助克服紧张等不良情绪</a:t>
            </a:r>
            <a:r>
              <a:rPr lang="zh-CN" altLang="en-US" sz="2800" b="1" dirty="0">
                <a:solidFill>
                  <a:srgbClr val="FFFF00"/>
                </a:solidFill>
                <a:latin typeface="Times New Roman" panose="02020603050405020304" pitchFamily="18" charset="0"/>
                <a:ea typeface="宋体" panose="02010600030101010101" pitchFamily="2" charset="-122"/>
              </a:rPr>
              <a:t>。</a:t>
            </a:r>
            <a:r>
              <a:rPr lang="zh-CN" altLang="zh-CN" sz="2800" b="1" dirty="0">
                <a:solidFill>
                  <a:srgbClr val="FFFF00"/>
                </a:solidFill>
                <a:latin typeface="Times New Roman" panose="02020603050405020304" pitchFamily="18" charset="0"/>
                <a:ea typeface="宋体" panose="02010600030101010101" pitchFamily="2" charset="-122"/>
              </a:rPr>
              <a:t>爱上学，爱护学习用品</a:t>
            </a:r>
            <a:r>
              <a:rPr lang="zh-CN" altLang="en-US" sz="2800" b="1" dirty="0">
                <a:solidFill>
                  <a:srgbClr val="FFFF00"/>
                </a:solidFill>
                <a:latin typeface="Times New Roman" panose="02020603050405020304" pitchFamily="18" charset="0"/>
                <a:ea typeface="宋体" panose="02010600030101010101" pitchFamily="2" charset="-122"/>
              </a:rPr>
              <a:t>。</a:t>
            </a:r>
            <a:r>
              <a:rPr lang="zh-CN" altLang="zh-CN" sz="2800" b="1" dirty="0">
                <a:solidFill>
                  <a:srgbClr val="FFFF00"/>
                </a:solidFill>
                <a:latin typeface="Times New Roman" panose="02020603050405020304" pitchFamily="18" charset="0"/>
                <a:ea typeface="宋体" panose="02010600030101010101" pitchFamily="2" charset="-122"/>
              </a:rPr>
              <a:t>珍惜学习生活</a:t>
            </a:r>
            <a:endParaRPr lang="zh-CN" altLang="en-US" sz="2800" b="1" dirty="0">
              <a:solidFill>
                <a:srgbClr val="FFFF00"/>
              </a:solidFill>
              <a:latin typeface="Times New Roman" panose="02020603050405020304" pitchFamily="18" charset="0"/>
              <a:ea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C:\Users\Administrator\Desktop\教材图片剪切\3333YYPDF截图201672383552.png"/>
          <p:cNvPicPr>
            <a:picLocks noChangeAspect="1"/>
          </p:cNvPicPr>
          <p:nvPr/>
        </p:nvPicPr>
        <p:blipFill>
          <a:blip r:embed="rId1" cstate="print"/>
          <a:stretch>
            <a:fillRect/>
          </a:stretch>
        </p:blipFill>
        <p:spPr>
          <a:xfrm>
            <a:off x="1524000" y="0"/>
            <a:ext cx="9144000" cy="6858000"/>
          </a:xfrm>
          <a:prstGeom prst="rect">
            <a:avLst/>
          </a:prstGeom>
          <a:noFill/>
          <a:ln w="9525">
            <a:noFill/>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C:\Users\Administrator\Desktop\教材图片剪切\444YYPDF截图201672383452.png"/>
          <p:cNvPicPr>
            <a:picLocks noChangeAspect="1"/>
          </p:cNvPicPr>
          <p:nvPr/>
        </p:nvPicPr>
        <p:blipFill>
          <a:blip r:embed="rId1" cstate="print"/>
          <a:stretch>
            <a:fillRect/>
          </a:stretch>
        </p:blipFill>
        <p:spPr>
          <a:xfrm>
            <a:off x="1524000" y="1104900"/>
            <a:ext cx="9144000" cy="5753100"/>
          </a:xfrm>
          <a:prstGeom prst="rect">
            <a:avLst/>
          </a:prstGeom>
          <a:noFill/>
          <a:ln w="9525">
            <a:noFill/>
          </a:ln>
        </p:spPr>
      </p:pic>
      <p:sp>
        <p:nvSpPr>
          <p:cNvPr id="65538" name="TextBox 6"/>
          <p:cNvSpPr txBox="1"/>
          <p:nvPr/>
        </p:nvSpPr>
        <p:spPr>
          <a:xfrm>
            <a:off x="1524000" y="182563"/>
            <a:ext cx="9401175" cy="952500"/>
          </a:xfrm>
          <a:prstGeom prst="rect">
            <a:avLst/>
          </a:prstGeom>
          <a:noFill/>
          <a:ln w="9525">
            <a:noFill/>
          </a:ln>
        </p:spPr>
        <p:txBody>
          <a:bodyPr wrap="square" anchor="t">
            <a:spAutoFit/>
          </a:bodyPr>
          <a:lstStyle/>
          <a:p>
            <a:r>
              <a:rPr lang="zh-CN" altLang="en-US" sz="2800" b="1" dirty="0">
                <a:solidFill>
                  <a:srgbClr val="FF0000"/>
                </a:solidFill>
                <a:latin typeface="Times New Roman" panose="02020603050405020304" pitchFamily="18" charset="0"/>
                <a:ea typeface="宋体" panose="02010600030101010101" pitchFamily="2" charset="-122"/>
              </a:rPr>
              <a:t>编写目的：</a:t>
            </a:r>
            <a:r>
              <a:rPr lang="zh-CN" altLang="zh-CN" sz="2800" b="1" dirty="0">
                <a:solidFill>
                  <a:srgbClr val="FF0000"/>
                </a:solidFill>
                <a:latin typeface="Times New Roman" panose="02020603050405020304" pitchFamily="18" charset="0"/>
                <a:ea typeface="宋体" panose="02010600030101010101" pitchFamily="2" charset="-122"/>
              </a:rPr>
              <a:t>认识了解新同学</a:t>
            </a:r>
            <a:r>
              <a:rPr lang="zh-CN" altLang="en-US" sz="2800" b="1" dirty="0">
                <a:solidFill>
                  <a:srgbClr val="FF0000"/>
                </a:solidFill>
                <a:latin typeface="Times New Roman" panose="02020603050405020304" pitchFamily="18" charset="0"/>
                <a:ea typeface="宋体" panose="02010600030101010101" pitchFamily="2" charset="-122"/>
              </a:rPr>
              <a:t>；</a:t>
            </a:r>
            <a:r>
              <a:rPr lang="zh-CN" altLang="zh-CN" sz="2800" b="1" dirty="0">
                <a:solidFill>
                  <a:srgbClr val="FF0000"/>
                </a:solidFill>
                <a:latin typeface="Times New Roman" panose="02020603050405020304" pitchFamily="18" charset="0"/>
                <a:ea typeface="宋体" panose="02010600030101010101" pitchFamily="2" charset="-122"/>
              </a:rPr>
              <a:t>结交新朋友</a:t>
            </a:r>
            <a:r>
              <a:rPr lang="zh-CN" altLang="en-US" sz="2800" b="1" dirty="0">
                <a:solidFill>
                  <a:srgbClr val="FF0000"/>
                </a:solidFill>
                <a:latin typeface="Times New Roman" panose="02020603050405020304" pitchFamily="18" charset="0"/>
                <a:ea typeface="宋体" panose="02010600030101010101" pitchFamily="2" charset="-122"/>
              </a:rPr>
              <a:t>；</a:t>
            </a:r>
            <a:r>
              <a:rPr lang="zh-CN" altLang="zh-CN" sz="2800" b="1" dirty="0">
                <a:solidFill>
                  <a:srgbClr val="FF0000"/>
                </a:solidFill>
                <a:latin typeface="Times New Roman" panose="02020603050405020304" pitchFamily="18" charset="0"/>
                <a:ea typeface="宋体" panose="02010600030101010101" pitchFamily="2" charset="-122"/>
              </a:rPr>
              <a:t>能够进行简单的自我介绍。</a:t>
            </a:r>
            <a:endParaRPr lang="zh-CN" altLang="en-US" sz="2800" b="1" dirty="0">
              <a:solidFill>
                <a:srgbClr val="FF0000"/>
              </a:solidFill>
              <a:latin typeface="Times New Roman" panose="02020603050405020304" pitchFamily="18" charset="0"/>
              <a:ea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C:\Users\Administrator\Desktop\教材图片剪切\555YYPDF截图201672383634.png"/>
          <p:cNvPicPr>
            <a:picLocks noChangeAspect="1"/>
          </p:cNvPicPr>
          <p:nvPr/>
        </p:nvPicPr>
        <p:blipFill>
          <a:blip r:embed="rId1" cstate="print"/>
          <a:stretch>
            <a:fillRect/>
          </a:stretch>
        </p:blipFill>
        <p:spPr>
          <a:xfrm>
            <a:off x="1524000" y="0"/>
            <a:ext cx="9144000" cy="6858000"/>
          </a:xfrm>
          <a:prstGeom prst="rect">
            <a:avLst/>
          </a:prstGeom>
          <a:noFill/>
          <a:ln w="9525">
            <a:noFill/>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C:\Users\Administrator\Desktop\教材图片剪切\6666YYPDF截图20167238371.png"/>
          <p:cNvPicPr>
            <a:picLocks noChangeAspect="1"/>
          </p:cNvPicPr>
          <p:nvPr/>
        </p:nvPicPr>
        <p:blipFill>
          <a:blip r:embed="rId1" cstate="print"/>
          <a:stretch>
            <a:fillRect/>
          </a:stretch>
        </p:blipFill>
        <p:spPr>
          <a:xfrm>
            <a:off x="1524000" y="981075"/>
            <a:ext cx="9144000" cy="5876925"/>
          </a:xfrm>
          <a:prstGeom prst="rect">
            <a:avLst/>
          </a:prstGeom>
          <a:noFill/>
          <a:ln w="9525">
            <a:noFill/>
          </a:ln>
        </p:spPr>
      </p:pic>
      <p:sp>
        <p:nvSpPr>
          <p:cNvPr id="69634" name="TextBox 7"/>
          <p:cNvSpPr txBox="1"/>
          <p:nvPr/>
        </p:nvSpPr>
        <p:spPr>
          <a:xfrm>
            <a:off x="642938" y="0"/>
            <a:ext cx="11077575" cy="830263"/>
          </a:xfrm>
          <a:prstGeom prst="rect">
            <a:avLst/>
          </a:prstGeom>
          <a:noFill/>
          <a:ln w="9525">
            <a:noFill/>
          </a:ln>
        </p:spPr>
        <p:txBody>
          <a:bodyPr wrap="square" anchor="t">
            <a:spAutoFit/>
          </a:bodyPr>
          <a:lstStyle/>
          <a:p>
            <a:r>
              <a:rPr lang="zh-CN" altLang="en-US" sz="2400" b="1" dirty="0">
                <a:solidFill>
                  <a:srgbClr val="FFFF00"/>
                </a:solidFill>
                <a:latin typeface="Times New Roman" panose="02020603050405020304" pitchFamily="18" charset="0"/>
                <a:ea typeface="宋体" panose="02010600030101010101" pitchFamily="2" charset="-122"/>
              </a:rPr>
              <a:t>编写目的：</a:t>
            </a:r>
            <a:r>
              <a:rPr lang="zh-CN" altLang="zh-CN" sz="2400" b="1" dirty="0">
                <a:solidFill>
                  <a:srgbClr val="FFFF00"/>
                </a:solidFill>
                <a:latin typeface="Times New Roman" panose="02020603050405020304" pitchFamily="18" charset="0"/>
                <a:ea typeface="宋体" panose="02010600030101010101" pitchFamily="2" charset="-122"/>
              </a:rPr>
              <a:t>认识和了解学校生活中的非同龄人，将他们的工作与自己的生活发生联系，有感激之情</a:t>
            </a:r>
            <a:r>
              <a:rPr lang="zh-CN" altLang="en-US" sz="2400" b="1" dirty="0">
                <a:solidFill>
                  <a:srgbClr val="FFFF00"/>
                </a:solidFill>
                <a:latin typeface="Times New Roman" panose="02020603050405020304" pitchFamily="18" charset="0"/>
                <a:ea typeface="宋体" panose="02010600030101010101" pitchFamily="2" charset="-122"/>
              </a:rPr>
              <a:t>，</a:t>
            </a:r>
            <a:r>
              <a:rPr lang="zh-CN" altLang="zh-CN" sz="2400" b="1" dirty="0">
                <a:solidFill>
                  <a:srgbClr val="FFFF00"/>
                </a:solidFill>
                <a:latin typeface="Times New Roman" panose="02020603050405020304" pitchFamily="18" charset="0"/>
                <a:ea typeface="宋体" panose="02010600030101010101" pitchFamily="2" charset="-122"/>
              </a:rPr>
              <a:t>知道向他们问候和求助的基本方式及用语</a:t>
            </a:r>
            <a:endParaRPr lang="zh-CN" altLang="en-US" sz="2400" b="1" dirty="0">
              <a:solidFill>
                <a:srgbClr val="FFFF00"/>
              </a:solidFill>
              <a:latin typeface="Times New Roman" panose="02020603050405020304" pitchFamily="18" charset="0"/>
              <a:ea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C:\Users\Administrator\Desktop\教材图片剪切\777YYPDF截图201672383727.png"/>
          <p:cNvPicPr>
            <a:picLocks noChangeAspect="1"/>
          </p:cNvPicPr>
          <p:nvPr/>
        </p:nvPicPr>
        <p:blipFill>
          <a:blip r:embed="rId1" cstate="print"/>
          <a:stretch>
            <a:fillRect/>
          </a:stretch>
        </p:blipFill>
        <p:spPr>
          <a:xfrm>
            <a:off x="1524000" y="0"/>
            <a:ext cx="9144000" cy="6858000"/>
          </a:xfrm>
          <a:prstGeom prst="rect">
            <a:avLst/>
          </a:prstGeom>
          <a:noFill/>
          <a:ln w="9525">
            <a:noFill/>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descr="C:\Users\Administrator\Desktop\教材图片剪切\8888YYPDF截图201672383751.png"/>
          <p:cNvPicPr>
            <a:picLocks noChangeAspect="1"/>
          </p:cNvPicPr>
          <p:nvPr/>
        </p:nvPicPr>
        <p:blipFill>
          <a:blip r:embed="rId1" cstate="print"/>
          <a:stretch>
            <a:fillRect/>
          </a:stretch>
        </p:blipFill>
        <p:spPr>
          <a:xfrm>
            <a:off x="1524000" y="1196975"/>
            <a:ext cx="9144000" cy="5661025"/>
          </a:xfrm>
          <a:prstGeom prst="rect">
            <a:avLst/>
          </a:prstGeom>
          <a:noFill/>
          <a:ln w="9525">
            <a:noFill/>
          </a:ln>
        </p:spPr>
      </p:pic>
      <p:sp>
        <p:nvSpPr>
          <p:cNvPr id="73730" name="Rectangle 3"/>
          <p:cNvSpPr/>
          <p:nvPr/>
        </p:nvSpPr>
        <p:spPr>
          <a:xfrm>
            <a:off x="1882775" y="185738"/>
            <a:ext cx="8785225" cy="828675"/>
          </a:xfrm>
          <a:prstGeom prst="rect">
            <a:avLst/>
          </a:prstGeom>
          <a:noFill/>
          <a:ln w="12700">
            <a:noFill/>
          </a:ln>
        </p:spPr>
        <p:txBody>
          <a:bodyPr anchor="ctr">
            <a:spAutoFit/>
          </a:bodyPr>
          <a:lstStyle/>
          <a:p>
            <a:pPr defTabSz="0" eaLnBrk="0" hangingPunct="0">
              <a:tabLst>
                <a:tab pos="266700" algn="l"/>
                <a:tab pos="533400" algn="l"/>
                <a:tab pos="800100" algn="l"/>
                <a:tab pos="1066800" algn="l"/>
                <a:tab pos="1333500" algn="l"/>
                <a:tab pos="1600200" algn="l"/>
                <a:tab pos="1866900" algn="l"/>
                <a:tab pos="2133600" algn="l"/>
                <a:tab pos="2400300" algn="l"/>
                <a:tab pos="2667000" algn="l"/>
                <a:tab pos="2933700" algn="l"/>
                <a:tab pos="3200400" algn="l"/>
                <a:tab pos="3467100" algn="l"/>
                <a:tab pos="3733800" algn="l"/>
                <a:tab pos="4000500" algn="l"/>
                <a:tab pos="4267200" algn="l"/>
                <a:tab pos="4533900" algn="l"/>
                <a:tab pos="4800600" algn="l"/>
                <a:tab pos="5067300" algn="l"/>
                <a:tab pos="5334000" algn="l"/>
                <a:tab pos="5600700" algn="l"/>
                <a:tab pos="5867400" algn="l"/>
                <a:tab pos="6134100" algn="l"/>
                <a:tab pos="6400800" algn="l"/>
                <a:tab pos="6667500" algn="l"/>
                <a:tab pos="6934200" algn="l"/>
                <a:tab pos="7467600" algn="l"/>
                <a:tab pos="7734300" algn="l"/>
                <a:tab pos="8001000" algn="l"/>
                <a:tab pos="8267700" algn="l"/>
                <a:tab pos="8534400" algn="l"/>
                <a:tab pos="8801100" algn="l"/>
              </a:tabLst>
            </a:pPr>
            <a:r>
              <a:rPr lang="zh-CN" altLang="en-US" sz="2400" b="1" dirty="0">
                <a:solidFill>
                  <a:srgbClr val="FFFF00"/>
                </a:solidFill>
                <a:latin typeface="宋体" panose="02010600030101010101" pitchFamily="2" charset="-122"/>
                <a:ea typeface="宋体" panose="02010600030101010101" pitchFamily="2" charset="-122"/>
              </a:rPr>
              <a:t>编写目的：了解和感受不同的上学路</a:t>
            </a:r>
            <a:r>
              <a:rPr lang="zh-CN" altLang="en-US" sz="2400" b="1" dirty="0">
                <a:solidFill>
                  <a:srgbClr val="FFFF00"/>
                </a:solidFill>
                <a:latin typeface="Times New Roman" panose="02020603050405020304" pitchFamily="18" charset="0"/>
                <a:ea typeface="宋体" panose="02010600030101010101" pitchFamily="2" charset="-122"/>
              </a:rPr>
              <a:t>。</a:t>
            </a:r>
            <a:r>
              <a:rPr lang="zh-CN" altLang="en-US" sz="2400" b="1" dirty="0">
                <a:solidFill>
                  <a:srgbClr val="FFFF00"/>
                </a:solidFill>
                <a:latin typeface="宋体" panose="02010600030101010101" pitchFamily="2" charset="-122"/>
                <a:ea typeface="宋体" panose="02010600030101010101" pitchFamily="2" charset="-122"/>
              </a:rPr>
              <a:t>清楚要遵守的交通规则</a:t>
            </a:r>
            <a:r>
              <a:rPr lang="zh-CN" altLang="en-US" sz="2400" b="1" dirty="0">
                <a:solidFill>
                  <a:srgbClr val="FFFF00"/>
                </a:solidFill>
                <a:latin typeface="Times New Roman" panose="02020603050405020304" pitchFamily="18" charset="0"/>
                <a:ea typeface="宋体" panose="02010600030101010101" pitchFamily="2" charset="-122"/>
              </a:rPr>
              <a:t>。</a:t>
            </a:r>
            <a:r>
              <a:rPr lang="zh-CN" altLang="en-US" sz="2400" b="1" dirty="0">
                <a:solidFill>
                  <a:srgbClr val="FFFF00"/>
                </a:solidFill>
                <a:latin typeface="宋体" panose="02010600030101010101" pitchFamily="2" charset="-122"/>
                <a:ea typeface="宋体" panose="02010600030101010101" pitchFamily="2" charset="-122"/>
              </a:rPr>
              <a:t>学会注意安全和保护自己</a:t>
            </a:r>
            <a:r>
              <a:rPr lang="zh-CN" altLang="en-US" sz="2400" b="1" dirty="0">
                <a:solidFill>
                  <a:srgbClr val="FFFF00"/>
                </a:solidFill>
                <a:latin typeface="Times New Roman" panose="02020603050405020304" pitchFamily="18" charset="0"/>
                <a:ea typeface="宋体" panose="02010600030101010101" pitchFamily="2" charset="-122"/>
              </a:rPr>
              <a:t>；体会路上的温暖，学会感恩。</a:t>
            </a:r>
            <a:r>
              <a:rPr lang="zh-CN" altLang="en-US" sz="2400" b="1" dirty="0">
                <a:solidFill>
                  <a:srgbClr val="000000"/>
                </a:solidFill>
                <a:latin typeface="Times New Roman" panose="02020603050405020304" pitchFamily="18" charset="0"/>
                <a:ea typeface="宋体" panose="02010600030101010101" pitchFamily="2" charset="-122"/>
              </a:rPr>
              <a:t> </a:t>
            </a:r>
            <a:endParaRPr lang="zh-CN" altLang="en-US" sz="2400" b="1" dirty="0">
              <a:solidFill>
                <a:srgbClr val="000000"/>
              </a:solidFill>
              <a:latin typeface="Times New Roman" panose="02020603050405020304" pitchFamily="18" charset="0"/>
              <a:ea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descr="C:\Users\Administrator\Desktop\教材图片剪切\9999YYPDF截图201672383820.png"/>
          <p:cNvPicPr>
            <a:picLocks noChangeAspect="1"/>
          </p:cNvPicPr>
          <p:nvPr/>
        </p:nvPicPr>
        <p:blipFill>
          <a:blip r:embed="rId1" cstate="print"/>
          <a:stretch>
            <a:fillRect/>
          </a:stretch>
        </p:blipFill>
        <p:spPr>
          <a:xfrm>
            <a:off x="1524000" y="0"/>
            <a:ext cx="9144000" cy="6858000"/>
          </a:xfrm>
          <a:prstGeom prst="rect">
            <a:avLst/>
          </a:prstGeom>
          <a:noFill/>
          <a:ln w="9525">
            <a:noFill/>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descr="C:\Users\Administrator\Desktop\教材图片剪切\10YYPDF截图201672383850.png"/>
          <p:cNvPicPr>
            <a:picLocks noChangeAspect="1"/>
          </p:cNvPicPr>
          <p:nvPr/>
        </p:nvPicPr>
        <p:blipFill>
          <a:blip r:embed="rId1" cstate="print"/>
          <a:stretch>
            <a:fillRect/>
          </a:stretch>
        </p:blipFill>
        <p:spPr>
          <a:xfrm>
            <a:off x="1524000" y="0"/>
            <a:ext cx="9144000" cy="6858000"/>
          </a:xfrm>
          <a:prstGeom prst="rect">
            <a:avLst/>
          </a:prstGeom>
          <a:noFill/>
          <a:ln w="9525">
            <a:noFill/>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p:cNvSpPr>
          <p:nvPr>
            <p:ph type="title"/>
          </p:nvPr>
        </p:nvSpPr>
        <p:spPr>
          <a:xfrm>
            <a:off x="1841500" y="263525"/>
            <a:ext cx="8839200" cy="1143000"/>
          </a:xfrm>
        </p:spPr>
        <p:txBody>
          <a:bodyPr wrap="square" lIns="92075" tIns="46038" rIns="92075" bIns="46038" anchor="b"/>
          <a:lstStyle/>
          <a:p>
            <a:pPr eaLnBrk="1" hangingPunct="1"/>
            <a:r>
              <a:rPr lang="zh-CN" altLang="en-US" dirty="0">
                <a:solidFill>
                  <a:srgbClr val="FF3300"/>
                </a:solidFill>
                <a:latin typeface="黑体" panose="02010609060101010101" charset="-122"/>
                <a:ea typeface="黑体" panose="02010609060101010101" charset="-122"/>
              </a:rPr>
              <a:t>第二单元</a:t>
            </a:r>
            <a:r>
              <a:rPr lang="zh-CN" altLang="en-US" sz="6600" dirty="0">
                <a:solidFill>
                  <a:srgbClr val="FFFF00"/>
                </a:solidFill>
                <a:latin typeface="黑体" panose="02010609060101010101" charset="-122"/>
                <a:ea typeface="黑体" panose="02010609060101010101" charset="-122"/>
              </a:rPr>
              <a:t>校园生活真快乐</a:t>
            </a:r>
            <a:endParaRPr lang="zh-CN" altLang="zh-CN" sz="6600" dirty="0">
              <a:solidFill>
                <a:srgbClr val="FFFF00"/>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4450"/>
                                        </p:tgtEl>
                                        <p:attrNameLst>
                                          <p:attrName>style.visibility</p:attrName>
                                        </p:attrNameLst>
                                      </p:cBhvr>
                                      <p:to>
                                        <p:strVal val="visible"/>
                                      </p:to>
                                    </p:set>
                                    <p:anim calcmode="lin" valueType="num">
                                      <p:cBhvr>
                                        <p:cTn id="7" dur="500" fill="hold"/>
                                        <p:tgtEl>
                                          <p:spTgt spid="104450"/>
                                        </p:tgtEl>
                                        <p:attrNameLst>
                                          <p:attrName>ppt_x</p:attrName>
                                        </p:attrNameLst>
                                      </p:cBhvr>
                                      <p:tavLst>
                                        <p:tav tm="0">
                                          <p:val>
                                            <p:strVal val="1+#ppt_w/2"/>
                                          </p:val>
                                        </p:tav>
                                        <p:tav tm="100000">
                                          <p:val>
                                            <p:strVal val="#ppt_x"/>
                                          </p:val>
                                        </p:tav>
                                      </p:tavLst>
                                    </p:anim>
                                    <p:anim calcmode="lin" valueType="num">
                                      <p:cBhvr>
                                        <p:cTn id="8" dur="500" fill="hold"/>
                                        <p:tgtEl>
                                          <p:spTgt spid="10445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MH_Number"/>
          <p:cNvSpPr/>
          <p:nvPr>
            <p:custDataLst>
              <p:tags r:id="rId1"/>
            </p:custDataLst>
          </p:nvPr>
        </p:nvSpPr>
        <p:spPr>
          <a:xfrm>
            <a:off x="3441700" y="2400300"/>
            <a:ext cx="2098675" cy="1695450"/>
          </a:xfrm>
          <a:prstGeom prst="roundRect">
            <a:avLst>
              <a:gd name="adj" fmla="val 16667"/>
            </a:avLst>
          </a:prstGeom>
          <a:noFill/>
          <a:ln w="25400">
            <a:noFill/>
          </a:ln>
        </p:spPr>
        <p:txBody>
          <a:bodyPr wrap="square" lIns="72000" tIns="108000" rIns="0" bIns="0" anchor="ctr"/>
          <a:lstStyle/>
          <a:p>
            <a:pPr>
              <a:lnSpc>
                <a:spcPct val="80000"/>
              </a:lnSpc>
            </a:pPr>
            <a:r>
              <a:rPr lang="en-US" altLang="zh-CN" sz="7200">
                <a:solidFill>
                  <a:srgbClr val="FFFFFF"/>
                </a:solidFill>
                <a:latin typeface="Arial" panose="020B0604020202020204" pitchFamily="34" charset="0"/>
                <a:ea typeface="黑体" panose="02010609060101010101" charset="-122"/>
              </a:rPr>
              <a:t>1</a:t>
            </a:r>
            <a:endParaRPr lang="en-US" altLang="zh-CN" sz="7200">
              <a:solidFill>
                <a:srgbClr val="FFFFFF"/>
              </a:solidFill>
              <a:latin typeface="Arial" panose="020B0604020202020204" pitchFamily="34" charset="0"/>
              <a:ea typeface="黑体" panose="02010609060101010101" charset="-122"/>
            </a:endParaRPr>
          </a:p>
        </p:txBody>
      </p:sp>
      <p:sp>
        <p:nvSpPr>
          <p:cNvPr id="28674" name="标题 1"/>
          <p:cNvSpPr>
            <a:spLocks noGrp="1"/>
          </p:cNvSpPr>
          <p:nvPr>
            <p:ph type="title"/>
            <p:custDataLst>
              <p:tags r:id="rId2"/>
            </p:custDataLst>
          </p:nvPr>
        </p:nvSpPr>
        <p:spPr>
          <a:xfrm>
            <a:off x="4176713" y="2603500"/>
            <a:ext cx="4433887" cy="1331913"/>
          </a:xfrm>
        </p:spPr>
        <p:txBody>
          <a:bodyPr lIns="91440" tIns="45720" rIns="91440" bIns="45720" anchor="ctr"/>
          <a:lstStyle/>
          <a:p>
            <a:pPr defTabSz="685800">
              <a:buNone/>
            </a:pPr>
            <a:r>
              <a:rPr lang="zh-CN" altLang="en-US" kern="1200" baseline="0" dirty="0">
                <a:latin typeface="+mj-lt"/>
                <a:ea typeface="+mj-ea"/>
                <a:cs typeface="+mj-cs"/>
              </a:rPr>
              <a:t>理想中的儿童立场</a:t>
            </a:r>
            <a:endParaRPr lang="zh-CN" altLang="en-US" kern="1200" baseline="0" dirty="0">
              <a:latin typeface="+mj-lt"/>
              <a:ea typeface="+mj-ea"/>
              <a:cs typeface="+mj-cs"/>
            </a:endParaRPr>
          </a:p>
        </p:txBody>
      </p:sp>
    </p:spTree>
    <p:custDataLst>
      <p:tags r:id="rId3"/>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标题 1"/>
          <p:cNvSpPr>
            <a:spLocks noGrp="1"/>
          </p:cNvSpPr>
          <p:nvPr>
            <p:ph type="title"/>
          </p:nvPr>
        </p:nvSpPr>
        <p:spPr/>
        <p:txBody>
          <a:bodyPr wrap="square" lIns="92075" tIns="46038" rIns="92075" bIns="46038" anchor="b"/>
          <a:lstStyle/>
          <a:p>
            <a:endParaRPr lang="zh-CN" altLang="en-US" dirty="0"/>
          </a:p>
        </p:txBody>
      </p:sp>
      <p:pic>
        <p:nvPicPr>
          <p:cNvPr id="80898" name="内容占位符 4" descr="2t.png"/>
          <p:cNvPicPr>
            <a:picLocks noGrp="1" noChangeAspect="1"/>
          </p:cNvPicPr>
          <p:nvPr>
            <p:ph idx="1"/>
          </p:nvPr>
        </p:nvPicPr>
        <p:blipFill>
          <a:blip r:embed="rId1" cstate="print"/>
          <a:stretch>
            <a:fillRect/>
          </a:stretch>
        </p:blipFill>
        <p:spPr>
          <a:xfrm>
            <a:off x="1524000" y="0"/>
            <a:ext cx="9144000" cy="6858000"/>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图片 1" descr="timg"/>
          <p:cNvPicPr>
            <a:picLocks noChangeAspect="1"/>
          </p:cNvPicPr>
          <p:nvPr/>
        </p:nvPicPr>
        <p:blipFill>
          <a:blip r:embed="rId1" cstate="print"/>
          <a:stretch>
            <a:fillRect/>
          </a:stretch>
        </p:blipFill>
        <p:spPr>
          <a:xfrm>
            <a:off x="-4762" y="15875"/>
            <a:ext cx="12172950" cy="6842125"/>
          </a:xfrm>
          <a:prstGeom prst="rect">
            <a:avLst/>
          </a:prstGeom>
          <a:noFill/>
          <a:ln w="9525">
            <a:noFill/>
          </a:ln>
        </p:spPr>
      </p:pic>
      <p:sp>
        <p:nvSpPr>
          <p:cNvPr id="104450" name="Rectangle 2"/>
          <p:cNvSpPr>
            <a:spLocks noGrp="1"/>
          </p:cNvSpPr>
          <p:nvPr>
            <p:ph type="title"/>
          </p:nvPr>
        </p:nvSpPr>
        <p:spPr>
          <a:xfrm>
            <a:off x="1828800" y="4508500"/>
            <a:ext cx="8839200" cy="1143000"/>
          </a:xfrm>
        </p:spPr>
        <p:txBody>
          <a:bodyPr wrap="square" lIns="92075" tIns="46038" rIns="92075" bIns="46038" anchor="b"/>
          <a:lstStyle/>
          <a:p>
            <a:pPr eaLnBrk="1" hangingPunct="1"/>
            <a:r>
              <a:rPr lang="zh-CN" altLang="zh-CN" dirty="0"/>
              <a:t>第二单元</a:t>
            </a:r>
            <a:r>
              <a:rPr lang="en-US" altLang="zh-CN" dirty="0"/>
              <a:t>“</a:t>
            </a:r>
            <a:r>
              <a:rPr lang="zh-CN" altLang="en-US" dirty="0"/>
              <a:t>学校生活真快乐</a:t>
            </a:r>
            <a:r>
              <a:rPr lang="en-US" altLang="zh-CN" dirty="0"/>
              <a:t>”</a:t>
            </a:r>
            <a:r>
              <a:rPr lang="zh-CN" altLang="zh-CN" dirty="0"/>
              <a:t>主要引导学生适应学校这一新的生活空间及其中重要的生活事件展开，主要目的在于引导学生认识与了解自己的新校园，增进对校园及学校生活的亲近感（我们的校园）；</a:t>
            </a:r>
            <a:endParaRPr lang="zh-CN" altLang="zh-CN" dirty="0">
              <a:solidFill>
                <a:srgbClr val="FF3300"/>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4450"/>
                                        </p:tgtEl>
                                        <p:attrNameLst>
                                          <p:attrName>style.visibility</p:attrName>
                                        </p:attrNameLst>
                                      </p:cBhvr>
                                      <p:to>
                                        <p:strVal val="visible"/>
                                      </p:to>
                                    </p:set>
                                    <p:anim calcmode="lin" valueType="num">
                                      <p:cBhvr>
                                        <p:cTn id="7" dur="500" fill="hold"/>
                                        <p:tgtEl>
                                          <p:spTgt spid="104450"/>
                                        </p:tgtEl>
                                        <p:attrNameLst>
                                          <p:attrName>ppt_x</p:attrName>
                                        </p:attrNameLst>
                                      </p:cBhvr>
                                      <p:tavLst>
                                        <p:tav tm="0">
                                          <p:val>
                                            <p:strVal val="1+#ppt_w/2"/>
                                          </p:val>
                                        </p:tav>
                                        <p:tav tm="100000">
                                          <p:val>
                                            <p:strVal val="#ppt_x"/>
                                          </p:val>
                                        </p:tav>
                                      </p:tavLst>
                                    </p:anim>
                                    <p:anim calcmode="lin" valueType="num">
                                      <p:cBhvr>
                                        <p:cTn id="8" dur="500" fill="hold"/>
                                        <p:tgtEl>
                                          <p:spTgt spid="10445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图片 1" descr="timg"/>
          <p:cNvPicPr>
            <a:picLocks noChangeAspect="1"/>
          </p:cNvPicPr>
          <p:nvPr/>
        </p:nvPicPr>
        <p:blipFill>
          <a:blip r:embed="rId1" cstate="print"/>
          <a:stretch>
            <a:fillRect/>
          </a:stretch>
        </p:blipFill>
        <p:spPr>
          <a:xfrm>
            <a:off x="-4762" y="15875"/>
            <a:ext cx="12172950" cy="6842125"/>
          </a:xfrm>
          <a:prstGeom prst="rect">
            <a:avLst/>
          </a:prstGeom>
          <a:noFill/>
          <a:ln w="9525">
            <a:noFill/>
          </a:ln>
        </p:spPr>
      </p:pic>
      <p:sp>
        <p:nvSpPr>
          <p:cNvPr id="104450" name="Rectangle 2"/>
          <p:cNvSpPr>
            <a:spLocks noGrp="1"/>
          </p:cNvSpPr>
          <p:nvPr>
            <p:ph type="title"/>
          </p:nvPr>
        </p:nvSpPr>
        <p:spPr>
          <a:xfrm>
            <a:off x="1828800" y="4437063"/>
            <a:ext cx="8839200" cy="1143000"/>
          </a:xfrm>
        </p:spPr>
        <p:txBody>
          <a:bodyPr wrap="square" lIns="92075" tIns="46038" rIns="92075" bIns="46038" anchor="b"/>
          <a:lstStyle/>
          <a:p>
            <a:pPr eaLnBrk="1" hangingPunct="1"/>
            <a:r>
              <a:rPr lang="en-US" altLang="zh-CN" dirty="0"/>
              <a:t>       </a:t>
            </a:r>
            <a:r>
              <a:rPr lang="zh-CN" altLang="zh-CN" dirty="0"/>
              <a:t>感受与了解学校生活的制度化特点（校园里的号令），为很好地进入制度化生活打下基础；了解学校生活的两个主体生活形式：</a:t>
            </a:r>
            <a:r>
              <a:rPr lang="en-US" altLang="zh-CN" dirty="0"/>
              <a:t>“</a:t>
            </a:r>
            <a:r>
              <a:rPr lang="zh-CN" altLang="zh-CN" dirty="0"/>
              <a:t>上课</a:t>
            </a:r>
            <a:r>
              <a:rPr lang="en-US" altLang="zh-CN" dirty="0"/>
              <a:t>”</a:t>
            </a:r>
            <a:r>
              <a:rPr lang="zh-CN" altLang="zh-CN" dirty="0"/>
              <a:t>与</a:t>
            </a:r>
            <a:r>
              <a:rPr lang="en-US" altLang="zh-CN" dirty="0"/>
              <a:t>“</a:t>
            </a:r>
            <a:r>
              <a:rPr lang="zh-CN" altLang="zh-CN" dirty="0"/>
              <a:t>课间十分钟</a:t>
            </a:r>
            <a:r>
              <a:rPr lang="en-US" altLang="zh-CN" dirty="0"/>
              <a:t>”</a:t>
            </a:r>
            <a:r>
              <a:rPr lang="zh-CN" altLang="zh-CN" dirty="0"/>
              <a:t>，</a:t>
            </a:r>
            <a:br>
              <a:rPr lang="zh-CN" altLang="zh-CN" dirty="0"/>
            </a:br>
            <a:endParaRPr lang="zh-CN" altLang="zh-CN" dirty="0">
              <a:solidFill>
                <a:srgbClr val="FF3300"/>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4450"/>
                                        </p:tgtEl>
                                        <p:attrNameLst>
                                          <p:attrName>style.visibility</p:attrName>
                                        </p:attrNameLst>
                                      </p:cBhvr>
                                      <p:to>
                                        <p:strVal val="visible"/>
                                      </p:to>
                                    </p:set>
                                    <p:anim calcmode="lin" valueType="num">
                                      <p:cBhvr>
                                        <p:cTn id="7" dur="500" fill="hold"/>
                                        <p:tgtEl>
                                          <p:spTgt spid="104450"/>
                                        </p:tgtEl>
                                        <p:attrNameLst>
                                          <p:attrName>ppt_x</p:attrName>
                                        </p:attrNameLst>
                                      </p:cBhvr>
                                      <p:tavLst>
                                        <p:tav tm="0">
                                          <p:val>
                                            <p:strVal val="1+#ppt_w/2"/>
                                          </p:val>
                                        </p:tav>
                                        <p:tav tm="100000">
                                          <p:val>
                                            <p:strVal val="#ppt_x"/>
                                          </p:val>
                                        </p:tav>
                                      </p:tavLst>
                                    </p:anim>
                                    <p:anim calcmode="lin" valueType="num">
                                      <p:cBhvr>
                                        <p:cTn id="8" dur="500" fill="hold"/>
                                        <p:tgtEl>
                                          <p:spTgt spid="10445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图片 1" descr="timg"/>
          <p:cNvPicPr>
            <a:picLocks noChangeAspect="1"/>
          </p:cNvPicPr>
          <p:nvPr/>
        </p:nvPicPr>
        <p:blipFill>
          <a:blip r:embed="rId1" cstate="print"/>
          <a:stretch>
            <a:fillRect/>
          </a:stretch>
        </p:blipFill>
        <p:spPr>
          <a:xfrm>
            <a:off x="-4762" y="15875"/>
            <a:ext cx="12172950" cy="6842125"/>
          </a:xfrm>
          <a:prstGeom prst="rect">
            <a:avLst/>
          </a:prstGeom>
          <a:noFill/>
          <a:ln w="9525">
            <a:noFill/>
          </a:ln>
        </p:spPr>
      </p:pic>
      <p:sp>
        <p:nvSpPr>
          <p:cNvPr id="104450" name="Rectangle 2"/>
          <p:cNvSpPr>
            <a:spLocks noGrp="1"/>
          </p:cNvSpPr>
          <p:nvPr>
            <p:ph type="title"/>
          </p:nvPr>
        </p:nvSpPr>
        <p:spPr>
          <a:xfrm>
            <a:off x="1828800" y="4038600"/>
            <a:ext cx="8839200" cy="1143000"/>
          </a:xfrm>
        </p:spPr>
        <p:txBody>
          <a:bodyPr wrap="square" lIns="92075" tIns="46038" rIns="92075" bIns="46038" anchor="b"/>
          <a:lstStyle/>
          <a:p>
            <a:pPr eaLnBrk="1" hangingPunct="1"/>
            <a:r>
              <a:rPr lang="zh-CN" altLang="zh-CN" dirty="0"/>
              <a:t>课堂上能够自主参与学习，课间能够积极愉快地玩耍，这里的逻辑是由学校生活的空间，到学校生活的内容，并特别关照了两种最基本的学校生活形式。</a:t>
            </a:r>
            <a:endParaRPr lang="zh-CN" altLang="zh-CN" dirty="0">
              <a:solidFill>
                <a:srgbClr val="FF3300"/>
              </a:solidFill>
              <a:latin typeface="黑体" panose="02010609060101010101" charset="-122"/>
              <a:ea typeface="黑体" panose="02010609060101010101"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4450"/>
                                        </p:tgtEl>
                                        <p:attrNameLst>
                                          <p:attrName>style.visibility</p:attrName>
                                        </p:attrNameLst>
                                      </p:cBhvr>
                                      <p:to>
                                        <p:strVal val="visible"/>
                                      </p:to>
                                    </p:set>
                                    <p:anim calcmode="lin" valueType="num">
                                      <p:cBhvr>
                                        <p:cTn id="7" dur="500" fill="hold"/>
                                        <p:tgtEl>
                                          <p:spTgt spid="104450"/>
                                        </p:tgtEl>
                                        <p:attrNameLst>
                                          <p:attrName>ppt_x</p:attrName>
                                        </p:attrNameLst>
                                      </p:cBhvr>
                                      <p:tavLst>
                                        <p:tav tm="0">
                                          <p:val>
                                            <p:strVal val="1+#ppt_w/2"/>
                                          </p:val>
                                        </p:tav>
                                        <p:tav tm="100000">
                                          <p:val>
                                            <p:strVal val="#ppt_x"/>
                                          </p:val>
                                        </p:tav>
                                      </p:tavLst>
                                    </p:anim>
                                    <p:anim calcmode="lin" valueType="num">
                                      <p:cBhvr>
                                        <p:cTn id="8" dur="500" fill="hold"/>
                                        <p:tgtEl>
                                          <p:spTgt spid="10445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descr="C:\Users\Administrator\Desktop\教材图片剪切\1YYPDF截图201672384845.png"/>
          <p:cNvPicPr>
            <a:picLocks noChangeAspect="1"/>
          </p:cNvPicPr>
          <p:nvPr/>
        </p:nvPicPr>
        <p:blipFill>
          <a:blip r:embed="rId1" cstate="print"/>
          <a:stretch>
            <a:fillRect/>
          </a:stretch>
        </p:blipFill>
        <p:spPr>
          <a:xfrm>
            <a:off x="1524000" y="1196975"/>
            <a:ext cx="9144000" cy="5661025"/>
          </a:xfrm>
          <a:prstGeom prst="rect">
            <a:avLst/>
          </a:prstGeom>
          <a:noFill/>
          <a:ln w="9525">
            <a:noFill/>
          </a:ln>
        </p:spPr>
      </p:pic>
      <p:sp>
        <p:nvSpPr>
          <p:cNvPr id="86018" name="TextBox 2"/>
          <p:cNvSpPr txBox="1"/>
          <p:nvPr/>
        </p:nvSpPr>
        <p:spPr>
          <a:xfrm>
            <a:off x="1524000" y="0"/>
            <a:ext cx="9144000" cy="1198563"/>
          </a:xfrm>
          <a:prstGeom prst="rect">
            <a:avLst/>
          </a:prstGeom>
          <a:noFill/>
          <a:ln w="9525">
            <a:noFill/>
          </a:ln>
        </p:spPr>
        <p:txBody>
          <a:bodyPr anchor="t">
            <a:spAutoFit/>
          </a:bodyPr>
          <a:lstStyle/>
          <a:p>
            <a:r>
              <a:rPr lang="zh-CN" altLang="en-US" sz="2400" b="1" dirty="0">
                <a:solidFill>
                  <a:srgbClr val="FFFF00"/>
                </a:solidFill>
                <a:latin typeface="Times New Roman" panose="02020603050405020304" pitchFamily="18" charset="0"/>
                <a:ea typeface="宋体" panose="02010600030101010101" pitchFamily="2" charset="-122"/>
              </a:rPr>
              <a:t>编写目的：</a:t>
            </a:r>
            <a:r>
              <a:rPr lang="zh-CN" altLang="zh-CN" sz="2400" b="1" dirty="0">
                <a:solidFill>
                  <a:srgbClr val="FFFF00"/>
                </a:solidFill>
                <a:latin typeface="Times New Roman" panose="02020603050405020304" pitchFamily="18" charset="0"/>
                <a:ea typeface="宋体" panose="02010600030101010101" pitchFamily="2" charset="-122"/>
              </a:rPr>
              <a:t>了解与自己生活相关的学校空间布局，及空间功能</a:t>
            </a:r>
            <a:r>
              <a:rPr lang="zh-CN" altLang="en-US" sz="2400" b="1" dirty="0">
                <a:solidFill>
                  <a:srgbClr val="FFFF00"/>
                </a:solidFill>
                <a:latin typeface="Times New Roman" panose="02020603050405020304" pitchFamily="18" charset="0"/>
                <a:ea typeface="宋体" panose="02010600030101010101" pitchFamily="2" charset="-122"/>
              </a:rPr>
              <a:t>；</a:t>
            </a:r>
            <a:r>
              <a:rPr lang="zh-CN" altLang="zh-CN" sz="2400" b="1" dirty="0">
                <a:solidFill>
                  <a:srgbClr val="FFFF00"/>
                </a:solidFill>
                <a:latin typeface="Times New Roman" panose="02020603050405020304" pitchFamily="18" charset="0"/>
                <a:ea typeface="宋体" panose="02010600030101010101" pitchFamily="2" charset="-122"/>
              </a:rPr>
              <a:t>知道使用各个空间的基本注意事项，通过活动寻找自己在学校的特殊空间</a:t>
            </a:r>
            <a:endParaRPr lang="zh-CN" altLang="en-US" sz="2400" b="1" dirty="0">
              <a:solidFill>
                <a:srgbClr val="FFFF00"/>
              </a:solidFill>
              <a:latin typeface="Times New Roman" panose="02020603050405020304" pitchFamily="18" charset="0"/>
              <a:ea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descr="C:\Users\Administrator\Desktop\教材图片剪切\2YYPDF截图201672384917.png"/>
          <p:cNvPicPr>
            <a:picLocks noChangeAspect="1"/>
          </p:cNvPicPr>
          <p:nvPr/>
        </p:nvPicPr>
        <p:blipFill>
          <a:blip r:embed="rId1" cstate="print"/>
          <a:stretch>
            <a:fillRect/>
          </a:stretch>
        </p:blipFill>
        <p:spPr>
          <a:xfrm>
            <a:off x="1524000" y="0"/>
            <a:ext cx="9144000" cy="6858000"/>
          </a:xfrm>
          <a:prstGeom prst="rect">
            <a:avLst/>
          </a:prstGeom>
          <a:noFill/>
          <a:ln w="9525">
            <a:noFill/>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图片 1" descr="timg"/>
          <p:cNvPicPr>
            <a:picLocks noChangeAspect="1"/>
          </p:cNvPicPr>
          <p:nvPr/>
        </p:nvPicPr>
        <p:blipFill>
          <a:blip r:embed="rId1" cstate="print"/>
          <a:stretch>
            <a:fillRect/>
          </a:stretch>
        </p:blipFill>
        <p:spPr>
          <a:xfrm>
            <a:off x="-4762" y="15875"/>
            <a:ext cx="12172950" cy="6842125"/>
          </a:xfrm>
          <a:prstGeom prst="rect">
            <a:avLst/>
          </a:prstGeom>
          <a:noFill/>
          <a:ln w="9525">
            <a:noFill/>
          </a:ln>
        </p:spPr>
      </p:pic>
      <p:pic>
        <p:nvPicPr>
          <p:cNvPr id="90114" name="Picture 2" descr="C:\Users\Administrator\Desktop\教材图片剪切\3YYPDF截图201672384941.png"/>
          <p:cNvPicPr>
            <a:picLocks noChangeAspect="1"/>
          </p:cNvPicPr>
          <p:nvPr/>
        </p:nvPicPr>
        <p:blipFill>
          <a:blip r:embed="rId2" cstate="print"/>
          <a:stretch>
            <a:fillRect/>
          </a:stretch>
        </p:blipFill>
        <p:spPr>
          <a:xfrm>
            <a:off x="1524000" y="0"/>
            <a:ext cx="7596188" cy="6858000"/>
          </a:xfrm>
          <a:prstGeom prst="rect">
            <a:avLst/>
          </a:prstGeom>
          <a:noFill/>
          <a:ln w="9525">
            <a:noFill/>
          </a:ln>
        </p:spPr>
      </p:pic>
      <p:sp>
        <p:nvSpPr>
          <p:cNvPr id="90115" name="TextBox 4"/>
          <p:cNvSpPr txBox="1"/>
          <p:nvPr/>
        </p:nvSpPr>
        <p:spPr>
          <a:xfrm>
            <a:off x="9345613" y="849313"/>
            <a:ext cx="2111375" cy="3046412"/>
          </a:xfrm>
          <a:prstGeom prst="rect">
            <a:avLst/>
          </a:prstGeom>
          <a:noFill/>
          <a:ln w="9525">
            <a:noFill/>
          </a:ln>
        </p:spPr>
        <p:txBody>
          <a:bodyPr wrap="square" anchor="t">
            <a:spAutoFit/>
          </a:bodyPr>
          <a:lstStyle/>
          <a:p>
            <a:r>
              <a:rPr lang="zh-CN" altLang="en-US" sz="2400" b="1" dirty="0">
                <a:solidFill>
                  <a:srgbClr val="FFFF00"/>
                </a:solidFill>
                <a:latin typeface="Times New Roman" panose="02020603050405020304" pitchFamily="18" charset="0"/>
                <a:ea typeface="宋体" panose="02010600030101010101" pitchFamily="2" charset="-122"/>
              </a:rPr>
              <a:t>编写目的：</a:t>
            </a:r>
            <a:r>
              <a:rPr lang="zh-CN" altLang="zh-CN" sz="2400" b="1" dirty="0">
                <a:solidFill>
                  <a:srgbClr val="FFFF00"/>
                </a:solidFill>
                <a:latin typeface="Times New Roman" panose="02020603050405020304" pitchFamily="18" charset="0"/>
                <a:ea typeface="宋体" panose="02010600030101010101" pitchFamily="2" charset="-122"/>
              </a:rPr>
              <a:t>了解校园生活的一般规则</a:t>
            </a:r>
            <a:r>
              <a:rPr lang="zh-CN" altLang="en-US" sz="2400" b="1" dirty="0">
                <a:solidFill>
                  <a:srgbClr val="FFFF00"/>
                </a:solidFill>
                <a:latin typeface="Times New Roman" panose="02020603050405020304" pitchFamily="18" charset="0"/>
                <a:ea typeface="宋体" panose="02010600030101010101" pitchFamily="2" charset="-122"/>
              </a:rPr>
              <a:t>；</a:t>
            </a:r>
            <a:endParaRPr lang="zh-CN" altLang="zh-CN" sz="2400" b="1" dirty="0">
              <a:solidFill>
                <a:srgbClr val="FFFF00"/>
              </a:solidFill>
              <a:latin typeface="Times New Roman" panose="02020603050405020304" pitchFamily="18" charset="0"/>
              <a:ea typeface="宋体" panose="02010600030101010101" pitchFamily="2" charset="-122"/>
            </a:endParaRPr>
          </a:p>
          <a:p>
            <a:r>
              <a:rPr lang="zh-CN" altLang="zh-CN" sz="2400" b="1" dirty="0">
                <a:solidFill>
                  <a:srgbClr val="FFFF00"/>
                </a:solidFill>
                <a:latin typeface="Times New Roman" panose="02020603050405020304" pitchFamily="18" charset="0"/>
                <a:ea typeface="宋体" panose="02010600030101010101" pitchFamily="2" charset="-122"/>
              </a:rPr>
              <a:t>熟悉和了解学校生活中升旗、各种铃声的含义和要求，以及基本的礼貌</a:t>
            </a:r>
            <a:endParaRPr lang="zh-CN" altLang="en-US" sz="2400" b="1" dirty="0">
              <a:solidFill>
                <a:srgbClr val="FFFF00"/>
              </a:solidFill>
              <a:latin typeface="Times New Roman" panose="02020603050405020304" pitchFamily="18" charset="0"/>
              <a:ea typeface="宋体" panose="02010600030101010101" pitchFamily="2" charset="-122"/>
            </a:endParaRPr>
          </a:p>
        </p:txBody>
      </p:sp>
      <p:sp>
        <p:nvSpPr>
          <p:cNvPr id="90116" name="TextBox 3"/>
          <p:cNvSpPr txBox="1"/>
          <p:nvPr/>
        </p:nvSpPr>
        <p:spPr>
          <a:xfrm>
            <a:off x="5089525" y="549275"/>
            <a:ext cx="798513" cy="6858000"/>
          </a:xfrm>
          <a:prstGeom prst="rect">
            <a:avLst/>
          </a:prstGeom>
          <a:noFill/>
          <a:ln w="9525">
            <a:noFill/>
          </a:ln>
        </p:spPr>
        <p:txBody>
          <a:bodyPr vert="eaVert" anchor="t">
            <a:spAutoFit/>
          </a:bodyPr>
          <a:lstStyle/>
          <a:p>
            <a:r>
              <a:rPr lang="zh-CN" altLang="en-US" sz="4000" b="1" dirty="0">
                <a:solidFill>
                  <a:srgbClr val="FF0000"/>
                </a:solidFill>
                <a:latin typeface="Times New Roman" panose="02020603050405020304" pitchFamily="18" charset="0"/>
                <a:ea typeface="宋体" panose="02010600030101010101" pitchFamily="2" charset="-122"/>
              </a:rPr>
              <a:t>了解适应学校制度化的生活</a:t>
            </a:r>
            <a:endParaRPr lang="zh-CN" altLang="en-US" sz="4000" b="1" dirty="0">
              <a:solidFill>
                <a:srgbClr val="FF0000"/>
              </a:solidFill>
              <a:latin typeface="Times New Roman" panose="02020603050405020304" pitchFamily="18" charset="0"/>
              <a:ea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descr="C:\Users\Administrator\Desktop\教材图片剪切\4YYPDF截图201672385011.png"/>
          <p:cNvPicPr>
            <a:picLocks noChangeAspect="1"/>
          </p:cNvPicPr>
          <p:nvPr/>
        </p:nvPicPr>
        <p:blipFill>
          <a:blip r:embed="rId1" cstate="print"/>
          <a:stretch>
            <a:fillRect/>
          </a:stretch>
        </p:blipFill>
        <p:spPr>
          <a:xfrm>
            <a:off x="1524000" y="0"/>
            <a:ext cx="9144000" cy="6858000"/>
          </a:xfrm>
          <a:prstGeom prst="rect">
            <a:avLst/>
          </a:prstGeom>
          <a:noFill/>
          <a:ln w="9525">
            <a:noFill/>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descr="C:\Users\Administrator\Desktop\教材图片剪切\5YYPDF截图20167238513.png"/>
          <p:cNvPicPr>
            <a:picLocks noChangeAspect="1"/>
          </p:cNvPicPr>
          <p:nvPr/>
        </p:nvPicPr>
        <p:blipFill>
          <a:blip r:embed="rId1" cstate="print"/>
          <a:stretch>
            <a:fillRect/>
          </a:stretch>
        </p:blipFill>
        <p:spPr>
          <a:xfrm>
            <a:off x="3049588" y="0"/>
            <a:ext cx="9144000" cy="6858000"/>
          </a:xfrm>
          <a:prstGeom prst="rect">
            <a:avLst/>
          </a:prstGeom>
          <a:noFill/>
          <a:ln w="9525">
            <a:noFill/>
          </a:ln>
        </p:spPr>
      </p:pic>
      <p:sp>
        <p:nvSpPr>
          <p:cNvPr id="94210" name="Rectangle 4"/>
          <p:cNvSpPr/>
          <p:nvPr/>
        </p:nvSpPr>
        <p:spPr>
          <a:xfrm>
            <a:off x="1524000" y="-1587"/>
            <a:ext cx="3535363" cy="460375"/>
          </a:xfrm>
          <a:prstGeom prst="rect">
            <a:avLst/>
          </a:prstGeom>
          <a:noFill/>
          <a:ln w="12700">
            <a:noFill/>
          </a:ln>
        </p:spPr>
        <p:txBody>
          <a:bodyPr wrap="none" anchor="ctr">
            <a:spAutoFit/>
          </a:bodyPr>
          <a:lstStyle/>
          <a:p>
            <a:pPr defTabSz="0" eaLnBrk="0" hangingPunct="0">
              <a:tabLst>
                <a:tab pos="266700" algn="l"/>
                <a:tab pos="533400" algn="l"/>
                <a:tab pos="800100" algn="l"/>
                <a:tab pos="1066800" algn="l"/>
                <a:tab pos="1333500" algn="l"/>
                <a:tab pos="1600200" algn="l"/>
                <a:tab pos="1866900" algn="l"/>
                <a:tab pos="2133600" algn="l"/>
                <a:tab pos="2400300" algn="l"/>
                <a:tab pos="2667000" algn="l"/>
                <a:tab pos="2933700" algn="l"/>
                <a:tab pos="3200400" algn="l"/>
                <a:tab pos="3467100" algn="l"/>
                <a:tab pos="3733800" algn="l"/>
                <a:tab pos="4000500" algn="l"/>
                <a:tab pos="4267200" algn="l"/>
                <a:tab pos="4533900" algn="l"/>
                <a:tab pos="4800600" algn="l"/>
                <a:tab pos="5067300" algn="l"/>
                <a:tab pos="5334000" algn="l"/>
                <a:tab pos="5600700" algn="l"/>
                <a:tab pos="5867400" algn="l"/>
                <a:tab pos="6134100" algn="l"/>
                <a:tab pos="6400800" algn="l"/>
                <a:tab pos="6667500" algn="l"/>
                <a:tab pos="6934200" algn="l"/>
                <a:tab pos="7467600" algn="l"/>
                <a:tab pos="7734300" algn="l"/>
                <a:tab pos="8001000" algn="l"/>
                <a:tab pos="8267700" algn="l"/>
                <a:tab pos="8534400" algn="l"/>
                <a:tab pos="8801100" algn="l"/>
              </a:tabLst>
            </a:pPr>
            <a:r>
              <a:rPr lang="zh-CN" altLang="en-US" sz="1200" dirty="0">
                <a:latin typeface="宋体" panose="02010600030101010101" pitchFamily="2" charset="-122"/>
                <a:ea typeface="宋体" panose="02010600030101010101" pitchFamily="2" charset="-122"/>
              </a:rPr>
              <a:t>合理安排课间生活，了解课间可以和需要做的事情</a:t>
            </a:r>
            <a:endParaRPr lang="zh-CN" altLang="en-US" sz="1200" dirty="0">
              <a:latin typeface="Times New Roman" panose="02020603050405020304" pitchFamily="18" charset="0"/>
              <a:ea typeface="宋体" panose="02010600030101010101" pitchFamily="2" charset="-122"/>
            </a:endParaRPr>
          </a:p>
          <a:p>
            <a:pPr defTabSz="0" eaLnBrk="0" hangingPunct="0">
              <a:tabLst>
                <a:tab pos="266700" algn="l"/>
                <a:tab pos="533400" algn="l"/>
                <a:tab pos="800100" algn="l"/>
                <a:tab pos="1066800" algn="l"/>
                <a:tab pos="1333500" algn="l"/>
                <a:tab pos="1600200" algn="l"/>
                <a:tab pos="1866900" algn="l"/>
                <a:tab pos="2133600" algn="l"/>
                <a:tab pos="2400300" algn="l"/>
                <a:tab pos="2667000" algn="l"/>
                <a:tab pos="2933700" algn="l"/>
                <a:tab pos="3200400" algn="l"/>
                <a:tab pos="3467100" algn="l"/>
                <a:tab pos="3733800" algn="l"/>
                <a:tab pos="4000500" algn="l"/>
                <a:tab pos="4267200" algn="l"/>
                <a:tab pos="4533900" algn="l"/>
                <a:tab pos="4800600" algn="l"/>
                <a:tab pos="5067300" algn="l"/>
                <a:tab pos="5334000" algn="l"/>
                <a:tab pos="5600700" algn="l"/>
                <a:tab pos="5867400" algn="l"/>
                <a:tab pos="6134100" algn="l"/>
                <a:tab pos="6400800" algn="l"/>
                <a:tab pos="6667500" algn="l"/>
                <a:tab pos="6934200" algn="l"/>
                <a:tab pos="7467600" algn="l"/>
                <a:tab pos="7734300" algn="l"/>
                <a:tab pos="8001000" algn="l"/>
                <a:tab pos="8267700" algn="l"/>
                <a:tab pos="8534400" algn="l"/>
                <a:tab pos="8801100" algn="l"/>
              </a:tabLst>
            </a:pPr>
            <a:r>
              <a:rPr lang="zh-CN" altLang="en-US" sz="1200" dirty="0">
                <a:latin typeface="Times New Roman" panose="02020603050405020304" pitchFamily="18" charset="0"/>
                <a:ea typeface="宋体" panose="02010600030101010101" pitchFamily="2" charset="-122"/>
              </a:rPr>
              <a:t>感受校园生活的快乐，文明生活</a:t>
            </a:r>
            <a:r>
              <a:rPr lang="zh-CN" altLang="en-US" sz="800" dirty="0">
                <a:latin typeface="Times New Roman" panose="02020603050405020304" pitchFamily="18" charset="0"/>
                <a:ea typeface="宋体" panose="02010600030101010101" pitchFamily="2" charset="-122"/>
              </a:rPr>
              <a:t> </a:t>
            </a:r>
            <a:endParaRPr lang="zh-CN" altLang="en-US" dirty="0">
              <a:latin typeface="Times New Roman" panose="02020603050405020304" pitchFamily="18" charset="0"/>
              <a:ea typeface="宋体" panose="02010600030101010101" pitchFamily="2" charset="-122"/>
            </a:endParaRPr>
          </a:p>
        </p:txBody>
      </p:sp>
      <p:sp>
        <p:nvSpPr>
          <p:cNvPr id="94211" name="TextBox 9"/>
          <p:cNvSpPr txBox="1"/>
          <p:nvPr/>
        </p:nvSpPr>
        <p:spPr>
          <a:xfrm>
            <a:off x="269875" y="1636713"/>
            <a:ext cx="2390775" cy="2306637"/>
          </a:xfrm>
          <a:prstGeom prst="rect">
            <a:avLst/>
          </a:prstGeom>
          <a:noFill/>
          <a:ln w="9525">
            <a:noFill/>
          </a:ln>
        </p:spPr>
        <p:txBody>
          <a:bodyPr wrap="square" anchor="t">
            <a:spAutoFit/>
          </a:bodyPr>
          <a:lstStyle/>
          <a:p>
            <a:r>
              <a:rPr lang="zh-CN" altLang="en-US" sz="2400" b="1" dirty="0">
                <a:solidFill>
                  <a:srgbClr val="FFC000"/>
                </a:solidFill>
                <a:latin typeface="Times New Roman" panose="02020603050405020304" pitchFamily="18" charset="0"/>
                <a:ea typeface="宋体" panose="02010600030101010101" pitchFamily="2" charset="-122"/>
              </a:rPr>
              <a:t>编写目的：</a:t>
            </a:r>
            <a:r>
              <a:rPr lang="zh-CN" altLang="zh-CN" sz="2400" b="1" dirty="0">
                <a:solidFill>
                  <a:srgbClr val="FFC000"/>
                </a:solidFill>
                <a:latin typeface="Times New Roman" panose="02020603050405020304" pitchFamily="18" charset="0"/>
                <a:ea typeface="宋体" panose="02010600030101010101" pitchFamily="2" charset="-122"/>
              </a:rPr>
              <a:t>合理安排课间生活，了解课间可以和需要做的事情</a:t>
            </a:r>
            <a:endParaRPr lang="zh-CN" altLang="zh-CN" sz="2400" b="1" dirty="0">
              <a:solidFill>
                <a:srgbClr val="FFC000"/>
              </a:solidFill>
              <a:latin typeface="Times New Roman" panose="02020603050405020304" pitchFamily="18" charset="0"/>
              <a:ea typeface="宋体" panose="02010600030101010101" pitchFamily="2" charset="-122"/>
            </a:endParaRPr>
          </a:p>
          <a:p>
            <a:r>
              <a:rPr lang="zh-CN" altLang="zh-CN" sz="2400" b="1" dirty="0">
                <a:solidFill>
                  <a:srgbClr val="FFC000"/>
                </a:solidFill>
                <a:latin typeface="Times New Roman" panose="02020603050405020304" pitchFamily="18" charset="0"/>
                <a:ea typeface="宋体" panose="02010600030101010101" pitchFamily="2" charset="-122"/>
              </a:rPr>
              <a:t>感受校园生活的快乐，文明生活</a:t>
            </a:r>
            <a:endParaRPr lang="zh-CN" altLang="zh-CN" sz="2400" b="1" dirty="0">
              <a:solidFill>
                <a:srgbClr val="FFC000"/>
              </a:solidFill>
              <a:latin typeface="Times New Roman" panose="02020603050405020304" pitchFamily="18" charset="0"/>
              <a:ea typeface="宋体" panose="02010600030101010101" pitchFamily="2" charset="-122"/>
            </a:endParaRPr>
          </a:p>
        </p:txBody>
      </p:sp>
      <p:sp>
        <p:nvSpPr>
          <p:cNvPr id="94212" name="TextBox 4"/>
          <p:cNvSpPr txBox="1"/>
          <p:nvPr/>
        </p:nvSpPr>
        <p:spPr>
          <a:xfrm>
            <a:off x="6807200" y="341313"/>
            <a:ext cx="1168400" cy="5516562"/>
          </a:xfrm>
          <a:prstGeom prst="rect">
            <a:avLst/>
          </a:prstGeom>
          <a:noFill/>
          <a:ln w="9525">
            <a:noFill/>
          </a:ln>
        </p:spPr>
        <p:txBody>
          <a:bodyPr vert="eaVert" anchor="t">
            <a:spAutoFit/>
          </a:bodyPr>
          <a:lstStyle/>
          <a:p>
            <a:r>
              <a:rPr lang="zh-CN" altLang="zh-CN" sz="3200" b="1" dirty="0">
                <a:solidFill>
                  <a:srgbClr val="CE10B3"/>
                </a:solidFill>
                <a:latin typeface="Times New Roman" panose="02020603050405020304" pitchFamily="18" charset="0"/>
                <a:ea typeface="宋体" panose="02010600030101010101" pitchFamily="2" charset="-122"/>
              </a:rPr>
              <a:t>了解学校生活的两个主体生活形式：</a:t>
            </a:r>
            <a:r>
              <a:rPr lang="en-US" altLang="zh-CN" sz="3200" b="1" dirty="0">
                <a:solidFill>
                  <a:srgbClr val="CE10B3"/>
                </a:solidFill>
                <a:latin typeface="Times New Roman" panose="02020603050405020304" pitchFamily="18" charset="0"/>
                <a:ea typeface="黑体" panose="02010609060101010101" charset="-122"/>
              </a:rPr>
              <a:t>“</a:t>
            </a:r>
            <a:r>
              <a:rPr lang="zh-CN" altLang="zh-CN" sz="3200" b="1" dirty="0">
                <a:solidFill>
                  <a:srgbClr val="CE10B3"/>
                </a:solidFill>
                <a:latin typeface="Times New Roman" panose="02020603050405020304" pitchFamily="18" charset="0"/>
                <a:ea typeface="宋体" panose="02010600030101010101" pitchFamily="2" charset="-122"/>
              </a:rPr>
              <a:t>上课</a:t>
            </a:r>
            <a:r>
              <a:rPr lang="en-US" altLang="zh-CN" sz="3200" b="1" dirty="0">
                <a:solidFill>
                  <a:srgbClr val="CE10B3"/>
                </a:solidFill>
                <a:latin typeface="Times New Roman" panose="02020603050405020304" pitchFamily="18" charset="0"/>
                <a:ea typeface="黑体" panose="02010609060101010101" charset="-122"/>
              </a:rPr>
              <a:t>”</a:t>
            </a:r>
            <a:r>
              <a:rPr lang="zh-CN" altLang="zh-CN" sz="3200" b="1" dirty="0">
                <a:solidFill>
                  <a:srgbClr val="CE10B3"/>
                </a:solidFill>
                <a:latin typeface="Times New Roman" panose="02020603050405020304" pitchFamily="18" charset="0"/>
                <a:ea typeface="宋体" panose="02010600030101010101" pitchFamily="2" charset="-122"/>
              </a:rPr>
              <a:t>与</a:t>
            </a:r>
            <a:r>
              <a:rPr lang="en-US" altLang="zh-CN" sz="3200" b="1" dirty="0">
                <a:solidFill>
                  <a:srgbClr val="CE10B3"/>
                </a:solidFill>
                <a:latin typeface="Times New Roman" panose="02020603050405020304" pitchFamily="18" charset="0"/>
                <a:ea typeface="黑体" panose="02010609060101010101" charset="-122"/>
              </a:rPr>
              <a:t>“</a:t>
            </a:r>
            <a:r>
              <a:rPr lang="zh-CN" altLang="zh-CN" sz="3200" b="1" dirty="0">
                <a:solidFill>
                  <a:srgbClr val="CE10B3"/>
                </a:solidFill>
                <a:latin typeface="Times New Roman" panose="02020603050405020304" pitchFamily="18" charset="0"/>
                <a:ea typeface="宋体" panose="02010600030101010101" pitchFamily="2" charset="-122"/>
              </a:rPr>
              <a:t>课间十分钟</a:t>
            </a:r>
            <a:r>
              <a:rPr lang="en-US" altLang="zh-CN" sz="3200" b="1" dirty="0">
                <a:solidFill>
                  <a:srgbClr val="CE10B3"/>
                </a:solidFill>
                <a:latin typeface="Times New Roman" panose="02020603050405020304" pitchFamily="18" charset="0"/>
                <a:ea typeface="黑体" panose="02010609060101010101" charset="-122"/>
              </a:rPr>
              <a:t>”</a:t>
            </a:r>
            <a:r>
              <a:rPr lang="zh-CN" altLang="zh-CN" sz="3200" b="1" dirty="0">
                <a:solidFill>
                  <a:srgbClr val="CE10B3"/>
                </a:solidFill>
                <a:latin typeface="Times New Roman" panose="02020603050405020304" pitchFamily="18" charset="0"/>
                <a:ea typeface="宋体" panose="02010600030101010101" pitchFamily="2" charset="-122"/>
              </a:rPr>
              <a:t>，</a:t>
            </a:r>
            <a:endParaRPr lang="zh-CN" altLang="en-US" sz="3200" b="1" dirty="0">
              <a:solidFill>
                <a:srgbClr val="CE10B3"/>
              </a:solidFill>
              <a:latin typeface="Times New Roman" panose="02020603050405020304" pitchFamily="18" charset="0"/>
              <a:ea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2" descr="C:\Users\Administrator\Desktop\教材图片剪切\6YYPDF截图201672385132.png"/>
          <p:cNvPicPr>
            <a:picLocks noChangeAspect="1"/>
          </p:cNvPicPr>
          <p:nvPr/>
        </p:nvPicPr>
        <p:blipFill>
          <a:blip r:embed="rId1" cstate="print"/>
          <a:stretch>
            <a:fillRect/>
          </a:stretch>
        </p:blipFill>
        <p:spPr>
          <a:xfrm>
            <a:off x="1524000" y="0"/>
            <a:ext cx="9144000" cy="6858000"/>
          </a:xfrm>
          <a:prstGeom prst="rect">
            <a:avLst/>
          </a:prstGeom>
          <a:noFill/>
          <a:ln w="9525">
            <a:noFill/>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内容占位符 2"/>
          <p:cNvSpPr>
            <a:spLocks noGrp="1"/>
          </p:cNvSpPr>
          <p:nvPr>
            <p:ph idx="1"/>
          </p:nvPr>
        </p:nvSpPr>
        <p:spPr>
          <a:xfrm>
            <a:off x="299720" y="1193800"/>
            <a:ext cx="11054080" cy="4983480"/>
          </a:xfrm>
        </p:spPr>
        <p:txBody>
          <a:bodyPr lIns="91440" tIns="45720" rIns="91440" bIns="45720" anchor="t"/>
          <a:lstStyle/>
          <a:p>
            <a:r>
              <a:rPr lang="zh-CN" altLang="en-US" sz="3200"/>
              <a:t>卢梭说：</a:t>
            </a:r>
            <a:r>
              <a:rPr lang="en-US" altLang="zh-CN" sz="3200"/>
              <a:t>“</a:t>
            </a:r>
            <a:r>
              <a:rPr lang="zh-CN" altLang="en-US" sz="3200"/>
              <a:t>把儿童当作儿童</a:t>
            </a:r>
            <a:r>
              <a:rPr lang="en-US" altLang="zh-CN" sz="3200"/>
              <a:t>”</a:t>
            </a:r>
            <a:r>
              <a:rPr lang="zh-CN" altLang="en-US" sz="3200"/>
              <a:t>；陈尚荣先生说：</a:t>
            </a:r>
            <a:r>
              <a:rPr lang="en-US" altLang="zh-CN" sz="3200"/>
              <a:t>“</a:t>
            </a:r>
            <a:r>
              <a:rPr lang="zh-CN" altLang="en-US" sz="3200"/>
              <a:t>儿童立场是真正的教育、良好教育的鲜明标志和成功的根本动因。</a:t>
            </a:r>
            <a:r>
              <a:rPr lang="en-US" altLang="zh-CN" sz="3200"/>
              <a:t>”</a:t>
            </a:r>
            <a:endParaRPr lang="en-US" altLang="zh-CN" sz="3200"/>
          </a:p>
          <a:p>
            <a:r>
              <a:rPr lang="zh-CN" altLang="en-US" sz="3200"/>
              <a:t>我们认同这样的观点，我们更应该深刻的反思：课堂上我们真的以儿童为主体尊重儿童了吗？真的知道儿童是谁？儿童在哪里吗？真的研究观照过儿童的需要、能力、情感、习惯了吗？我们是在和儿童一道学习，共同成长吗？</a:t>
            </a:r>
            <a:endParaRPr lang="zh-CN" altLang="en-US" sz="3200"/>
          </a:p>
          <a:p>
            <a:r>
              <a:rPr lang="en-US" altLang="zh-CN" sz="3200"/>
              <a:t>…………</a:t>
            </a:r>
            <a:endParaRPr lang="en-US" altLang="zh-CN" sz="3200"/>
          </a:p>
        </p:txBody>
      </p:sp>
      <p:sp>
        <p:nvSpPr>
          <p:cNvPr id="30722" name="标题 3"/>
          <p:cNvSpPr>
            <a:spLocks noGrp="1"/>
          </p:cNvSpPr>
          <p:nvPr>
            <p:ph type="title"/>
          </p:nvPr>
        </p:nvSpPr>
        <p:spPr>
          <a:xfrm>
            <a:off x="1554163" y="315913"/>
            <a:ext cx="10515600" cy="573087"/>
          </a:xfrm>
        </p:spPr>
        <p:txBody>
          <a:bodyPr lIns="91440" tIns="45720" rIns="91440" bIns="45720" anchor="ctr"/>
          <a:lstStyle/>
          <a:p>
            <a:endParaRPr lang="en-US" altLang="zh-CN" dirty="0">
              <a:latin typeface="华文新魏" panose="02010800040101010101" charset="-122"/>
              <a:ea typeface="华文新魏" panose="02010800040101010101" charset="-122"/>
            </a:endParaRPr>
          </a:p>
        </p:txBody>
      </p:sp>
    </p:spTree>
    <p:custDataLst>
      <p:tags r:id="rId1"/>
    </p:custData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descr="C:\Users\Administrator\Desktop\教材图片剪切\7YYPDF截图20167238521.png"/>
          <p:cNvPicPr>
            <a:picLocks noChangeAspect="1"/>
          </p:cNvPicPr>
          <p:nvPr/>
        </p:nvPicPr>
        <p:blipFill>
          <a:blip r:embed="rId1" cstate="print"/>
          <a:stretch>
            <a:fillRect/>
          </a:stretch>
        </p:blipFill>
        <p:spPr>
          <a:xfrm>
            <a:off x="2981325" y="92075"/>
            <a:ext cx="9144000" cy="6858000"/>
          </a:xfrm>
          <a:prstGeom prst="rect">
            <a:avLst/>
          </a:prstGeom>
          <a:noFill/>
          <a:ln w="9525">
            <a:noFill/>
          </a:ln>
        </p:spPr>
      </p:pic>
      <p:sp>
        <p:nvSpPr>
          <p:cNvPr id="98306" name="TextBox 3"/>
          <p:cNvSpPr txBox="1"/>
          <p:nvPr/>
        </p:nvSpPr>
        <p:spPr>
          <a:xfrm>
            <a:off x="7031038" y="1150938"/>
            <a:ext cx="1044575" cy="4967287"/>
          </a:xfrm>
          <a:prstGeom prst="rect">
            <a:avLst/>
          </a:prstGeom>
          <a:noFill/>
          <a:ln w="9525">
            <a:noFill/>
          </a:ln>
        </p:spPr>
        <p:txBody>
          <a:bodyPr vert="eaVert" anchor="t">
            <a:spAutoFit/>
          </a:bodyPr>
          <a:lstStyle/>
          <a:p>
            <a:r>
              <a:rPr lang="zh-CN" altLang="zh-CN" sz="2800" b="1" dirty="0">
                <a:solidFill>
                  <a:srgbClr val="CE10B3"/>
                </a:solidFill>
                <a:latin typeface="Times New Roman" panose="02020603050405020304" pitchFamily="18" charset="0"/>
                <a:ea typeface="宋体" panose="02010600030101010101" pitchFamily="2" charset="-122"/>
              </a:rPr>
              <a:t>了解学校生活的两个主体生活形式：</a:t>
            </a:r>
            <a:r>
              <a:rPr lang="en-US" altLang="zh-CN" sz="2800" b="1" dirty="0">
                <a:solidFill>
                  <a:srgbClr val="CE10B3"/>
                </a:solidFill>
                <a:latin typeface="Times New Roman" panose="02020603050405020304" pitchFamily="18" charset="0"/>
                <a:ea typeface="黑体" panose="02010609060101010101" charset="-122"/>
              </a:rPr>
              <a:t>“</a:t>
            </a:r>
            <a:r>
              <a:rPr lang="zh-CN" altLang="zh-CN" sz="2800" b="1" dirty="0">
                <a:solidFill>
                  <a:srgbClr val="CE10B3"/>
                </a:solidFill>
                <a:latin typeface="Times New Roman" panose="02020603050405020304" pitchFamily="18" charset="0"/>
                <a:ea typeface="宋体" panose="02010600030101010101" pitchFamily="2" charset="-122"/>
              </a:rPr>
              <a:t>上课</a:t>
            </a:r>
            <a:r>
              <a:rPr lang="en-US" altLang="zh-CN" sz="2800" b="1" dirty="0">
                <a:solidFill>
                  <a:srgbClr val="CE10B3"/>
                </a:solidFill>
                <a:latin typeface="Times New Roman" panose="02020603050405020304" pitchFamily="18" charset="0"/>
                <a:ea typeface="黑体" panose="02010609060101010101" charset="-122"/>
              </a:rPr>
              <a:t>”</a:t>
            </a:r>
            <a:r>
              <a:rPr lang="zh-CN" altLang="zh-CN" sz="2800" b="1" dirty="0">
                <a:solidFill>
                  <a:srgbClr val="CE10B3"/>
                </a:solidFill>
                <a:latin typeface="Times New Roman" panose="02020603050405020304" pitchFamily="18" charset="0"/>
                <a:ea typeface="宋体" panose="02010600030101010101" pitchFamily="2" charset="-122"/>
              </a:rPr>
              <a:t>与</a:t>
            </a:r>
            <a:r>
              <a:rPr lang="en-US" altLang="zh-CN" sz="2800" b="1" dirty="0">
                <a:solidFill>
                  <a:srgbClr val="CE10B3"/>
                </a:solidFill>
                <a:latin typeface="Times New Roman" panose="02020603050405020304" pitchFamily="18" charset="0"/>
                <a:ea typeface="黑体" panose="02010609060101010101" charset="-122"/>
              </a:rPr>
              <a:t>“</a:t>
            </a:r>
            <a:r>
              <a:rPr lang="zh-CN" altLang="zh-CN" sz="2800" b="1" dirty="0">
                <a:solidFill>
                  <a:srgbClr val="CE10B3"/>
                </a:solidFill>
                <a:latin typeface="Times New Roman" panose="02020603050405020304" pitchFamily="18" charset="0"/>
                <a:ea typeface="宋体" panose="02010600030101010101" pitchFamily="2" charset="-122"/>
              </a:rPr>
              <a:t>课间十分钟</a:t>
            </a:r>
            <a:r>
              <a:rPr lang="en-US" altLang="zh-CN" sz="2800" b="1" dirty="0">
                <a:solidFill>
                  <a:srgbClr val="CE10B3"/>
                </a:solidFill>
                <a:latin typeface="Times New Roman" panose="02020603050405020304" pitchFamily="18" charset="0"/>
                <a:ea typeface="黑体" panose="02010609060101010101" charset="-122"/>
              </a:rPr>
              <a:t>”</a:t>
            </a:r>
            <a:r>
              <a:rPr lang="zh-CN" altLang="zh-CN" sz="2800" b="1" dirty="0">
                <a:solidFill>
                  <a:srgbClr val="CE10B3"/>
                </a:solidFill>
                <a:latin typeface="Times New Roman" panose="02020603050405020304" pitchFamily="18" charset="0"/>
                <a:ea typeface="宋体" panose="02010600030101010101" pitchFamily="2" charset="-122"/>
              </a:rPr>
              <a:t>，</a:t>
            </a:r>
            <a:endParaRPr lang="zh-CN" altLang="en-US" sz="2800" b="1" dirty="0">
              <a:solidFill>
                <a:srgbClr val="CE10B3"/>
              </a:solidFill>
              <a:latin typeface="Times New Roman" panose="02020603050405020304" pitchFamily="18" charset="0"/>
              <a:ea typeface="宋体" panose="02010600030101010101" pitchFamily="2" charset="-122"/>
            </a:endParaRPr>
          </a:p>
        </p:txBody>
      </p:sp>
      <p:sp>
        <p:nvSpPr>
          <p:cNvPr id="98307" name="文本框 1"/>
          <p:cNvSpPr txBox="1"/>
          <p:nvPr/>
        </p:nvSpPr>
        <p:spPr>
          <a:xfrm>
            <a:off x="565150" y="1679575"/>
            <a:ext cx="1768475" cy="2676525"/>
          </a:xfrm>
          <a:prstGeom prst="rect">
            <a:avLst/>
          </a:prstGeom>
          <a:noFill/>
          <a:ln w="9525">
            <a:noFill/>
          </a:ln>
        </p:spPr>
        <p:txBody>
          <a:bodyPr wrap="square" anchor="t">
            <a:spAutoFit/>
          </a:bodyPr>
          <a:lstStyle/>
          <a:p>
            <a:pPr defTabSz="0" eaLnBrk="0" hangingPunct="0">
              <a:tabLst>
                <a:tab pos="266700" algn="l"/>
                <a:tab pos="533400" algn="l"/>
                <a:tab pos="800100" algn="l"/>
                <a:tab pos="1066800" algn="l"/>
                <a:tab pos="1333500" algn="l"/>
                <a:tab pos="1600200" algn="l"/>
                <a:tab pos="1866900" algn="l"/>
                <a:tab pos="2133600" algn="l"/>
                <a:tab pos="2400300" algn="l"/>
                <a:tab pos="2667000" algn="l"/>
                <a:tab pos="2933700" algn="l"/>
                <a:tab pos="3200400" algn="l"/>
                <a:tab pos="3467100" algn="l"/>
                <a:tab pos="3733800" algn="l"/>
                <a:tab pos="4000500" algn="l"/>
                <a:tab pos="4267200" algn="l"/>
                <a:tab pos="4533900" algn="l"/>
                <a:tab pos="4800600" algn="l"/>
                <a:tab pos="5067300" algn="l"/>
                <a:tab pos="5334000" algn="l"/>
                <a:tab pos="5600700" algn="l"/>
                <a:tab pos="5867400" algn="l"/>
                <a:tab pos="6134100" algn="l"/>
                <a:tab pos="6400800" algn="l"/>
                <a:tab pos="6667500" algn="l"/>
                <a:tab pos="6934200" algn="l"/>
                <a:tab pos="7467600" algn="l"/>
                <a:tab pos="7734300" algn="l"/>
                <a:tab pos="8001000" algn="l"/>
                <a:tab pos="8267700" algn="l"/>
                <a:tab pos="8534400" algn="l"/>
                <a:tab pos="8801100" algn="l"/>
              </a:tabLst>
            </a:pPr>
            <a:r>
              <a:rPr lang="zh-CN" altLang="en-US" sz="2400" b="1" dirty="0">
                <a:solidFill>
                  <a:srgbClr val="FFC000"/>
                </a:solidFill>
                <a:latin typeface="宋体" panose="02010600030101010101" pitchFamily="2" charset="-122"/>
                <a:ea typeface="宋体" panose="02010600030101010101" pitchFamily="2" charset="-122"/>
                <a:sym typeface="宋体" panose="02010600030101010101" pitchFamily="2" charset="-122"/>
              </a:rPr>
              <a:t>编写目的：课堂生活常规及要注意的问题</a:t>
            </a:r>
            <a:r>
              <a:rPr lang="zh-CN" altLang="en-US" sz="2400" b="1" dirty="0">
                <a:solidFill>
                  <a:srgbClr val="FFC000"/>
                </a:solidFill>
                <a:latin typeface="Times New Roman" panose="02020603050405020304" pitchFamily="18" charset="0"/>
                <a:ea typeface="宋体" panose="02010600030101010101" pitchFamily="2" charset="-122"/>
                <a:sym typeface="宋体" panose="02010600030101010101" pitchFamily="2" charset="-122"/>
              </a:rPr>
              <a:t>；与同伴和谐相处，共同进步 </a:t>
            </a:r>
            <a:endParaRPr lang="zh-CN" altLang="en-US" sz="2400" b="1" dirty="0">
              <a:solidFill>
                <a:srgbClr val="FFC000"/>
              </a:solidFill>
              <a:latin typeface="Times New Roman" panose="02020603050405020304" pitchFamily="18" charset="0"/>
              <a:ea typeface="宋体" panose="02010600030101010101" pitchFamily="2" charset="-122"/>
              <a:sym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descr="C:\Users\Administrator\Desktop\教材图片剪切\8YYPDF截图201672385235.png"/>
          <p:cNvPicPr>
            <a:picLocks noChangeAspect="1"/>
          </p:cNvPicPr>
          <p:nvPr/>
        </p:nvPicPr>
        <p:blipFill>
          <a:blip r:embed="rId1" cstate="print"/>
          <a:stretch>
            <a:fillRect/>
          </a:stretch>
        </p:blipFill>
        <p:spPr>
          <a:xfrm>
            <a:off x="1524000" y="0"/>
            <a:ext cx="9144000" cy="6858000"/>
          </a:xfrm>
          <a:prstGeom prst="rect">
            <a:avLst/>
          </a:prstGeom>
          <a:noFill/>
          <a:ln w="9525">
            <a:noFill/>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p:cNvSpPr>
          <p:nvPr>
            <p:ph type="title"/>
          </p:nvPr>
        </p:nvSpPr>
        <p:spPr>
          <a:xfrm>
            <a:off x="1895475" y="277813"/>
            <a:ext cx="8839200" cy="1143000"/>
          </a:xfrm>
        </p:spPr>
        <p:txBody>
          <a:bodyPr wrap="square" lIns="92075" tIns="46038" rIns="92075" bIns="46038" anchor="b"/>
          <a:lstStyle/>
          <a:p>
            <a:pPr eaLnBrk="1" hangingPunct="1"/>
            <a:r>
              <a:rPr lang="zh-CN" altLang="en-US" dirty="0">
                <a:solidFill>
                  <a:srgbClr val="FF3300"/>
                </a:solidFill>
                <a:latin typeface="黑体" panose="02010609060101010101" charset="-122"/>
                <a:ea typeface="黑体" panose="02010609060101010101" charset="-122"/>
              </a:rPr>
              <a:t>第三单元</a:t>
            </a:r>
            <a:r>
              <a:rPr lang="en-US" altLang="zh-CN" dirty="0">
                <a:solidFill>
                  <a:srgbClr val="FF3300"/>
                </a:solidFill>
                <a:latin typeface="黑体" panose="02010609060101010101" charset="-122"/>
                <a:ea typeface="黑体" panose="02010609060101010101" charset="-122"/>
              </a:rPr>
              <a:t> </a:t>
            </a:r>
            <a:r>
              <a:rPr lang="zh-CN" altLang="en-US" sz="6000" dirty="0">
                <a:solidFill>
                  <a:srgbClr val="FFFF00"/>
                </a:solidFill>
                <a:latin typeface="黑体" panose="02010609060101010101" charset="-122"/>
                <a:ea typeface="黑体" panose="02010609060101010101" charset="-122"/>
              </a:rPr>
              <a:t>家中的安全与健康</a:t>
            </a:r>
            <a:endParaRPr lang="zh-CN" altLang="zh-CN" sz="6000" dirty="0">
              <a:solidFill>
                <a:srgbClr val="FFFF00"/>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4450"/>
                                        </p:tgtEl>
                                        <p:attrNameLst>
                                          <p:attrName>style.visibility</p:attrName>
                                        </p:attrNameLst>
                                      </p:cBhvr>
                                      <p:to>
                                        <p:strVal val="visible"/>
                                      </p:to>
                                    </p:set>
                                    <p:anim calcmode="lin" valueType="num">
                                      <p:cBhvr>
                                        <p:cTn id="7" dur="500" fill="hold"/>
                                        <p:tgtEl>
                                          <p:spTgt spid="104450"/>
                                        </p:tgtEl>
                                        <p:attrNameLst>
                                          <p:attrName>ppt_x</p:attrName>
                                        </p:attrNameLst>
                                      </p:cBhvr>
                                      <p:tavLst>
                                        <p:tav tm="0">
                                          <p:val>
                                            <p:strVal val="1+#ppt_w/2"/>
                                          </p:val>
                                        </p:tav>
                                        <p:tav tm="100000">
                                          <p:val>
                                            <p:strVal val="#ppt_x"/>
                                          </p:val>
                                        </p:tav>
                                      </p:tavLst>
                                    </p:anim>
                                    <p:anim calcmode="lin" valueType="num">
                                      <p:cBhvr>
                                        <p:cTn id="8" dur="500" fill="hold"/>
                                        <p:tgtEl>
                                          <p:spTgt spid="10445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标题 1"/>
          <p:cNvSpPr>
            <a:spLocks noGrp="1"/>
          </p:cNvSpPr>
          <p:nvPr>
            <p:ph type="title"/>
          </p:nvPr>
        </p:nvSpPr>
        <p:spPr/>
        <p:txBody>
          <a:bodyPr wrap="square" lIns="92075" tIns="46038" rIns="92075" bIns="46038" anchor="b"/>
          <a:lstStyle/>
          <a:p>
            <a:endParaRPr lang="zh-CN" altLang="en-US" dirty="0"/>
          </a:p>
        </p:txBody>
      </p:sp>
      <p:pic>
        <p:nvPicPr>
          <p:cNvPr id="103426" name="内容占位符 4" descr="3t.png"/>
          <p:cNvPicPr>
            <a:picLocks noGrp="1" noChangeAspect="1"/>
          </p:cNvPicPr>
          <p:nvPr>
            <p:ph idx="1"/>
          </p:nvPr>
        </p:nvPicPr>
        <p:blipFill>
          <a:blip r:embed="rId1" cstate="print"/>
          <a:stretch>
            <a:fillRect/>
          </a:stretch>
        </p:blipFill>
        <p:spPr>
          <a:xfrm>
            <a:off x="1524000" y="0"/>
            <a:ext cx="9144000" cy="6858000"/>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p:cNvSpPr>
          <p:nvPr>
            <p:ph type="title"/>
          </p:nvPr>
        </p:nvSpPr>
        <p:spPr>
          <a:xfrm>
            <a:off x="1828800" y="4797425"/>
            <a:ext cx="8839200" cy="1143000"/>
          </a:xfrm>
        </p:spPr>
        <p:txBody>
          <a:bodyPr wrap="square" lIns="92075" tIns="46038" rIns="92075" bIns="46038" anchor="b"/>
          <a:lstStyle/>
          <a:p>
            <a:pPr eaLnBrk="1" hangingPunct="1"/>
            <a:r>
              <a:rPr lang="en-US" altLang="zh-CN" dirty="0"/>
              <a:t>        </a:t>
            </a:r>
            <a:r>
              <a:rPr lang="zh-CN" altLang="zh-CN" dirty="0"/>
              <a:t>第三单元</a:t>
            </a:r>
            <a:r>
              <a:rPr lang="en-US" altLang="zh-CN" dirty="0"/>
              <a:t>“</a:t>
            </a:r>
            <a:r>
              <a:rPr lang="zh-CN" altLang="en-US" dirty="0"/>
              <a:t>家庭中的安全</a:t>
            </a:r>
            <a:r>
              <a:rPr lang="en-US" altLang="zh-CN" dirty="0"/>
              <a:t>”</a:t>
            </a:r>
            <a:r>
              <a:rPr lang="zh-CN" altLang="zh-CN" dirty="0"/>
              <a:t>主要引导学生的家庭生活，特别是有学校生活介入后的家庭生活的变化：家庭生活由原来的自然状态进入一个反思的状态，学校生活加入后的家庭生活安排，</a:t>
            </a:r>
            <a:endParaRPr lang="zh-CN" altLang="zh-CN" dirty="0">
              <a:solidFill>
                <a:srgbClr val="FF3300"/>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4450"/>
                                        </p:tgtEl>
                                        <p:attrNameLst>
                                          <p:attrName>style.visibility</p:attrName>
                                        </p:attrNameLst>
                                      </p:cBhvr>
                                      <p:to>
                                        <p:strVal val="visible"/>
                                      </p:to>
                                    </p:set>
                                    <p:anim calcmode="lin" valueType="num">
                                      <p:cBhvr>
                                        <p:cTn id="7" dur="500" fill="hold"/>
                                        <p:tgtEl>
                                          <p:spTgt spid="104450"/>
                                        </p:tgtEl>
                                        <p:attrNameLst>
                                          <p:attrName>ppt_x</p:attrName>
                                        </p:attrNameLst>
                                      </p:cBhvr>
                                      <p:tavLst>
                                        <p:tav tm="0">
                                          <p:val>
                                            <p:strVal val="1+#ppt_w/2"/>
                                          </p:val>
                                        </p:tav>
                                        <p:tav tm="100000">
                                          <p:val>
                                            <p:strVal val="#ppt_x"/>
                                          </p:val>
                                        </p:tav>
                                      </p:tavLst>
                                    </p:anim>
                                    <p:anim calcmode="lin" valueType="num">
                                      <p:cBhvr>
                                        <p:cTn id="8" dur="500" fill="hold"/>
                                        <p:tgtEl>
                                          <p:spTgt spid="10445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p:cNvSpPr>
          <p:nvPr>
            <p:ph type="title"/>
          </p:nvPr>
        </p:nvSpPr>
        <p:spPr>
          <a:xfrm>
            <a:off x="1828800" y="5300663"/>
            <a:ext cx="8839200" cy="1143000"/>
          </a:xfrm>
        </p:spPr>
        <p:txBody>
          <a:bodyPr wrap="square" lIns="92075" tIns="46038" rIns="92075" bIns="46038" anchor="b"/>
          <a:lstStyle/>
          <a:p>
            <a:pPr eaLnBrk="1" hangingPunct="1"/>
            <a:r>
              <a:rPr lang="en-US" altLang="zh-CN" dirty="0"/>
              <a:t>       </a:t>
            </a:r>
            <a:r>
              <a:rPr lang="zh-CN" altLang="zh-CN" dirty="0"/>
              <a:t>主要设计了对孩子来说最重要的四个家庭生活主题：玩、饮食、安全、作息时间安排，引导孩子由一个自然的家庭生活状态，进入到一个自觉、文明、安全、自主治理的家庭生活状态的启蒙。</a:t>
            </a:r>
            <a:br>
              <a:rPr lang="zh-CN" altLang="zh-CN" dirty="0"/>
            </a:br>
            <a:endParaRPr lang="zh-CN" altLang="zh-CN" dirty="0">
              <a:solidFill>
                <a:srgbClr val="FF3300"/>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4450"/>
                                        </p:tgtEl>
                                        <p:attrNameLst>
                                          <p:attrName>style.visibility</p:attrName>
                                        </p:attrNameLst>
                                      </p:cBhvr>
                                      <p:to>
                                        <p:strVal val="visible"/>
                                      </p:to>
                                    </p:set>
                                    <p:anim calcmode="lin" valueType="num">
                                      <p:cBhvr>
                                        <p:cTn id="7" dur="500" fill="hold"/>
                                        <p:tgtEl>
                                          <p:spTgt spid="104450"/>
                                        </p:tgtEl>
                                        <p:attrNameLst>
                                          <p:attrName>ppt_x</p:attrName>
                                        </p:attrNameLst>
                                      </p:cBhvr>
                                      <p:tavLst>
                                        <p:tav tm="0">
                                          <p:val>
                                            <p:strVal val="1+#ppt_w/2"/>
                                          </p:val>
                                        </p:tav>
                                        <p:tav tm="100000">
                                          <p:val>
                                            <p:strVal val="#ppt_x"/>
                                          </p:val>
                                        </p:tav>
                                      </p:tavLst>
                                    </p:anim>
                                    <p:anim calcmode="lin" valueType="num">
                                      <p:cBhvr>
                                        <p:cTn id="8" dur="500" fill="hold"/>
                                        <p:tgtEl>
                                          <p:spTgt spid="10445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descr="C:\Users\Administrator\Desktop\教材图片剪切\9YYPDF截图20167238533.png"/>
          <p:cNvPicPr>
            <a:picLocks noChangeAspect="1"/>
          </p:cNvPicPr>
          <p:nvPr/>
        </p:nvPicPr>
        <p:blipFill>
          <a:blip r:embed="rId1" cstate="print"/>
          <a:stretch>
            <a:fillRect/>
          </a:stretch>
        </p:blipFill>
        <p:spPr>
          <a:xfrm>
            <a:off x="3049588" y="0"/>
            <a:ext cx="9144000" cy="6858000"/>
          </a:xfrm>
          <a:prstGeom prst="rect">
            <a:avLst/>
          </a:prstGeom>
          <a:noFill/>
          <a:ln w="9525">
            <a:noFill/>
          </a:ln>
        </p:spPr>
      </p:pic>
      <p:sp>
        <p:nvSpPr>
          <p:cNvPr id="107522" name="TextBox 4"/>
          <p:cNvSpPr txBox="1"/>
          <p:nvPr/>
        </p:nvSpPr>
        <p:spPr>
          <a:xfrm>
            <a:off x="169863" y="1701800"/>
            <a:ext cx="2879725" cy="1938338"/>
          </a:xfrm>
          <a:prstGeom prst="rect">
            <a:avLst/>
          </a:prstGeom>
          <a:noFill/>
          <a:ln w="9525">
            <a:noFill/>
          </a:ln>
        </p:spPr>
        <p:txBody>
          <a:bodyPr anchor="t">
            <a:spAutoFit/>
          </a:bodyPr>
          <a:lstStyle/>
          <a:p>
            <a:r>
              <a:rPr lang="zh-CN" altLang="en-US" sz="2400" dirty="0">
                <a:solidFill>
                  <a:srgbClr val="FFC000"/>
                </a:solidFill>
                <a:latin typeface="Times New Roman" panose="02020603050405020304" pitchFamily="18" charset="0"/>
                <a:ea typeface="宋体" panose="02010600030101010101" pitchFamily="2" charset="-122"/>
              </a:rPr>
              <a:t>编写目的：</a:t>
            </a:r>
            <a:r>
              <a:rPr lang="zh-CN" altLang="zh-CN" sz="2400" dirty="0">
                <a:solidFill>
                  <a:srgbClr val="FFC000"/>
                </a:solidFill>
                <a:latin typeface="Times New Roman" panose="02020603050405020304" pitchFamily="18" charset="0"/>
                <a:ea typeface="宋体" panose="02010600030101010101" pitchFamily="2" charset="-122"/>
              </a:rPr>
              <a:t>会初步合理安排一个人在家时的生活</a:t>
            </a:r>
            <a:r>
              <a:rPr lang="zh-CN" altLang="en-US" sz="2400" dirty="0">
                <a:solidFill>
                  <a:srgbClr val="FFC000"/>
                </a:solidFill>
                <a:latin typeface="Times New Roman" panose="02020603050405020304" pitchFamily="18" charset="0"/>
                <a:ea typeface="宋体" panose="02010600030101010101" pitchFamily="2" charset="-122"/>
              </a:rPr>
              <a:t>；</a:t>
            </a:r>
            <a:r>
              <a:rPr lang="zh-CN" altLang="zh-CN" sz="2400" dirty="0">
                <a:solidFill>
                  <a:srgbClr val="FFC000"/>
                </a:solidFill>
                <a:latin typeface="Times New Roman" panose="02020603050405020304" pitchFamily="18" charset="0"/>
                <a:ea typeface="宋体" panose="02010600030101010101" pitchFamily="2" charset="-122"/>
              </a:rPr>
              <a:t>注意看电视的健康和在家生活的基本安全</a:t>
            </a:r>
            <a:endParaRPr lang="zh-CN" altLang="zh-CN" sz="2400" dirty="0">
              <a:solidFill>
                <a:srgbClr val="FFC000"/>
              </a:solidFill>
              <a:latin typeface="Times New Roman" panose="02020603050405020304" pitchFamily="18" charset="0"/>
              <a:ea typeface="宋体" panose="02010600030101010101" pitchFamily="2" charset="-122"/>
            </a:endParaRPr>
          </a:p>
        </p:txBody>
      </p:sp>
      <p:sp>
        <p:nvSpPr>
          <p:cNvPr id="107523" name="TextBox 3"/>
          <p:cNvSpPr txBox="1"/>
          <p:nvPr/>
        </p:nvSpPr>
        <p:spPr>
          <a:xfrm>
            <a:off x="6692900" y="1027113"/>
            <a:ext cx="1412875" cy="4321175"/>
          </a:xfrm>
          <a:prstGeom prst="rect">
            <a:avLst/>
          </a:prstGeom>
          <a:noFill/>
          <a:ln w="9525">
            <a:noFill/>
          </a:ln>
        </p:spPr>
        <p:txBody>
          <a:bodyPr vert="eaVert" anchor="t">
            <a:spAutoFit/>
          </a:bodyPr>
          <a:lstStyle/>
          <a:p>
            <a:r>
              <a:rPr lang="zh-CN" altLang="zh-CN" sz="4000" b="1" dirty="0">
                <a:solidFill>
                  <a:srgbClr val="CE10B3"/>
                </a:solidFill>
                <a:latin typeface="Times New Roman" panose="02020603050405020304" pitchFamily="18" charset="0"/>
                <a:ea typeface="宋体" panose="02010600030101010101" pitchFamily="2" charset="-122"/>
              </a:rPr>
              <a:t>有学校生活介入后的家庭生活的变化</a:t>
            </a:r>
            <a:endParaRPr lang="zh-CN" altLang="en-US" sz="4000" b="1" dirty="0">
              <a:solidFill>
                <a:srgbClr val="CE10B3"/>
              </a:solidFill>
              <a:latin typeface="Times New Roman" panose="02020603050405020304" pitchFamily="18" charset="0"/>
              <a:ea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descr="C:\Users\Administrator\Desktop\教材图片剪切\10YYPDF截图201672385329.png"/>
          <p:cNvPicPr>
            <a:picLocks noChangeAspect="1"/>
          </p:cNvPicPr>
          <p:nvPr/>
        </p:nvPicPr>
        <p:blipFill>
          <a:blip r:embed="rId1" cstate="print"/>
          <a:stretch>
            <a:fillRect/>
          </a:stretch>
        </p:blipFill>
        <p:spPr>
          <a:xfrm>
            <a:off x="1524000" y="0"/>
            <a:ext cx="9144000" cy="6858000"/>
          </a:xfrm>
          <a:prstGeom prst="rect">
            <a:avLst/>
          </a:prstGeom>
          <a:noFill/>
          <a:ln w="9525">
            <a:noFill/>
          </a:ln>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descr="C:\Users\Administrator\Desktop\教材图片剪切\11YYPDF截图201672385357.png"/>
          <p:cNvPicPr>
            <a:picLocks noChangeAspect="1"/>
          </p:cNvPicPr>
          <p:nvPr/>
        </p:nvPicPr>
        <p:blipFill>
          <a:blip r:embed="rId1" cstate="print"/>
          <a:stretch>
            <a:fillRect/>
          </a:stretch>
        </p:blipFill>
        <p:spPr>
          <a:xfrm>
            <a:off x="2984500" y="0"/>
            <a:ext cx="9144000" cy="6858000"/>
          </a:xfrm>
          <a:prstGeom prst="rect">
            <a:avLst/>
          </a:prstGeom>
          <a:noFill/>
          <a:ln w="9525">
            <a:noFill/>
          </a:ln>
        </p:spPr>
      </p:pic>
      <p:sp>
        <p:nvSpPr>
          <p:cNvPr id="111618" name="TextBox 2"/>
          <p:cNvSpPr txBox="1"/>
          <p:nvPr/>
        </p:nvSpPr>
        <p:spPr>
          <a:xfrm>
            <a:off x="4079875" y="908050"/>
            <a:ext cx="2592388" cy="368300"/>
          </a:xfrm>
          <a:prstGeom prst="rect">
            <a:avLst/>
          </a:prstGeom>
          <a:noFill/>
          <a:ln w="9525">
            <a:noFill/>
          </a:ln>
        </p:spPr>
        <p:txBody>
          <a:bodyPr anchor="t">
            <a:spAutoFit/>
          </a:bodyPr>
          <a:lstStyle/>
          <a:p>
            <a:endParaRPr lang="zh-CN" altLang="en-US" dirty="0">
              <a:latin typeface="Times New Roman" panose="02020603050405020304" pitchFamily="18" charset="0"/>
              <a:ea typeface="宋体" panose="02010600030101010101" pitchFamily="2" charset="-122"/>
            </a:endParaRPr>
          </a:p>
        </p:txBody>
      </p:sp>
      <p:sp>
        <p:nvSpPr>
          <p:cNvPr id="111619" name="Rectangle 3"/>
          <p:cNvSpPr/>
          <p:nvPr/>
        </p:nvSpPr>
        <p:spPr>
          <a:xfrm>
            <a:off x="103188" y="1371600"/>
            <a:ext cx="2879725" cy="1568450"/>
          </a:xfrm>
          <a:prstGeom prst="rect">
            <a:avLst/>
          </a:prstGeom>
          <a:noFill/>
          <a:ln w="12700">
            <a:noFill/>
          </a:ln>
        </p:spPr>
        <p:txBody>
          <a:bodyPr anchor="ctr">
            <a:spAutoFit/>
          </a:bodyPr>
          <a:lstStyle/>
          <a:p>
            <a:pPr defTabSz="0" eaLnBrk="0" hangingPunct="0">
              <a:tabLst>
                <a:tab pos="266700" algn="l"/>
                <a:tab pos="533400" algn="l"/>
                <a:tab pos="800100" algn="l"/>
                <a:tab pos="1066800" algn="l"/>
                <a:tab pos="1333500" algn="l"/>
                <a:tab pos="1600200" algn="l"/>
                <a:tab pos="1866900" algn="l"/>
                <a:tab pos="2133600" algn="l"/>
                <a:tab pos="2400300" algn="l"/>
                <a:tab pos="2667000" algn="l"/>
                <a:tab pos="2933700" algn="l"/>
                <a:tab pos="3200400" algn="l"/>
                <a:tab pos="3467100" algn="l"/>
                <a:tab pos="3733800" algn="l"/>
                <a:tab pos="4000500" algn="l"/>
                <a:tab pos="4267200" algn="l"/>
                <a:tab pos="4533900" algn="l"/>
                <a:tab pos="4800600" algn="l"/>
                <a:tab pos="5067300" algn="l"/>
                <a:tab pos="5334000" algn="l"/>
                <a:tab pos="5600700" algn="l"/>
                <a:tab pos="5867400" algn="l"/>
                <a:tab pos="6134100" algn="l"/>
                <a:tab pos="6400800" algn="l"/>
                <a:tab pos="6667500" algn="l"/>
                <a:tab pos="6934200" algn="l"/>
                <a:tab pos="7467600" algn="l"/>
                <a:tab pos="7734300" algn="l"/>
                <a:tab pos="8001000" algn="l"/>
                <a:tab pos="8267700" algn="l"/>
                <a:tab pos="8534400" algn="l"/>
                <a:tab pos="8801100" algn="l"/>
              </a:tabLst>
            </a:pPr>
            <a:r>
              <a:rPr lang="zh-CN" altLang="en-US" sz="2400" b="1" dirty="0">
                <a:solidFill>
                  <a:srgbClr val="FFC000"/>
                </a:solidFill>
                <a:latin typeface="宋体" panose="02010600030101010101" pitchFamily="2" charset="-122"/>
                <a:ea typeface="宋体" panose="02010600030101010101" pitchFamily="2" charset="-122"/>
              </a:rPr>
              <a:t>编写目的：养成良好的日常饮食习惯</a:t>
            </a:r>
            <a:r>
              <a:rPr lang="zh-CN" altLang="en-US" sz="2400" b="1" dirty="0">
                <a:solidFill>
                  <a:srgbClr val="FFC000"/>
                </a:solidFill>
                <a:latin typeface="Times New Roman" panose="02020603050405020304" pitchFamily="18" charset="0"/>
                <a:ea typeface="宋体" panose="02010600030101010101" pitchFamily="2" charset="-122"/>
              </a:rPr>
              <a:t>；了解一些常见的食物 </a:t>
            </a:r>
            <a:endParaRPr lang="zh-CN" altLang="en-US" sz="2400" b="1" dirty="0">
              <a:solidFill>
                <a:srgbClr val="FFC000"/>
              </a:solidFill>
              <a:latin typeface="Times New Roman" panose="02020603050405020304" pitchFamily="18" charset="0"/>
              <a:ea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descr="C:\Users\Administrator\Desktop\教材图片剪切\12YYPDF截图201672385424.png"/>
          <p:cNvPicPr>
            <a:picLocks noChangeAspect="1"/>
          </p:cNvPicPr>
          <p:nvPr/>
        </p:nvPicPr>
        <p:blipFill>
          <a:blip r:embed="rId1" cstate="print"/>
          <a:stretch>
            <a:fillRect/>
          </a:stretch>
        </p:blipFill>
        <p:spPr>
          <a:xfrm>
            <a:off x="1524000" y="0"/>
            <a:ext cx="9144000" cy="6858000"/>
          </a:xfrm>
          <a:prstGeom prst="rect">
            <a:avLst/>
          </a:prstGeom>
          <a:noFill/>
          <a:ln w="9525">
            <a:noFill/>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77060" y="365125"/>
            <a:ext cx="9476740" cy="510540"/>
          </a:xfrm>
        </p:spPr>
        <p:txBody>
          <a:bodyPr/>
          <a:lstStyle/>
          <a:p>
            <a:r>
              <a:rPr lang="zh-CN" altLang="en-US"/>
              <a:t>《春节》</a:t>
            </a:r>
            <a:endParaRPr lang="zh-CN" altLang="en-US"/>
          </a:p>
        </p:txBody>
      </p:sp>
      <p:sp>
        <p:nvSpPr>
          <p:cNvPr id="3" name="内容占位符 2"/>
          <p:cNvSpPr>
            <a:spLocks noGrp="1"/>
          </p:cNvSpPr>
          <p:nvPr>
            <p:ph idx="1"/>
          </p:nvPr>
        </p:nvSpPr>
        <p:spPr>
          <a:xfrm>
            <a:off x="1180465" y="1031875"/>
            <a:ext cx="10384155" cy="5158740"/>
          </a:xfrm>
        </p:spPr>
        <p:txBody>
          <a:bodyPr/>
          <a:lstStyle/>
          <a:p>
            <a:pPr marL="0" indent="0">
              <a:buNone/>
            </a:pPr>
            <a:r>
              <a:rPr lang="zh-CN" altLang="en-US" sz="3200"/>
              <a:t>一、谈话引出春节和圣诞节是中外国家过新年的节日。</a:t>
            </a:r>
            <a:endParaRPr lang="zh-CN" altLang="en-US" sz="3200"/>
          </a:p>
          <a:p>
            <a:pPr marL="0" indent="0">
              <a:buNone/>
            </a:pPr>
            <a:r>
              <a:rPr lang="zh-CN" altLang="en-US" sz="3200"/>
              <a:t>二、观看视频，了解</a:t>
            </a:r>
            <a:r>
              <a:rPr lang="en-US" altLang="zh-CN" sz="3200"/>
              <a:t>“</a:t>
            </a:r>
            <a:r>
              <a:rPr lang="zh-CN" altLang="en-US" sz="3200"/>
              <a:t>年</a:t>
            </a:r>
            <a:r>
              <a:rPr lang="en-US" altLang="zh-CN" sz="3200"/>
              <a:t>”</a:t>
            </a:r>
            <a:r>
              <a:rPr lang="zh-CN" altLang="en-US" sz="3200"/>
              <a:t>的传说，说说过年的习俗。</a:t>
            </a:r>
            <a:endParaRPr lang="zh-CN" altLang="en-US" sz="3200"/>
          </a:p>
          <a:p>
            <a:pPr marL="0" indent="0">
              <a:buNone/>
            </a:pPr>
            <a:r>
              <a:rPr lang="zh-CN" altLang="en-US" sz="3200"/>
              <a:t>三、分小组分别介绍我国几个大的少数名族过年时的场景。</a:t>
            </a:r>
            <a:endParaRPr lang="zh-CN" altLang="en-US" sz="3200"/>
          </a:p>
          <a:p>
            <a:pPr marL="0" indent="0">
              <a:buNone/>
            </a:pPr>
            <a:r>
              <a:rPr lang="zh-CN" altLang="en-US" sz="3200"/>
              <a:t>四、小组继续介绍台湾同胞、港澳同胞、海外侨胞过年的情况。</a:t>
            </a:r>
            <a:endParaRPr lang="zh-CN" altLang="en-US" sz="3200"/>
          </a:p>
          <a:p>
            <a:pPr marL="0" indent="0">
              <a:buNone/>
            </a:pPr>
            <a:r>
              <a:rPr lang="zh-CN" altLang="en-US" sz="3200"/>
              <a:t>五、总结全课，春节真是个热闹的节日。</a:t>
            </a:r>
            <a:endParaRPr lang="zh-CN" altLang="en-US" sz="3200"/>
          </a:p>
        </p:txBody>
      </p:sp>
    </p:spTree>
    <p:custDataLst>
      <p:tags r:id="rId1"/>
    </p:custData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 descr="C:\Users\Administrator\Desktop\教材图片剪切\13YYPDF截图201672385456.png"/>
          <p:cNvPicPr>
            <a:picLocks noChangeAspect="1"/>
          </p:cNvPicPr>
          <p:nvPr/>
        </p:nvPicPr>
        <p:blipFill>
          <a:blip r:embed="rId1" cstate="print"/>
          <a:stretch>
            <a:fillRect/>
          </a:stretch>
        </p:blipFill>
        <p:spPr>
          <a:xfrm>
            <a:off x="3024188" y="104775"/>
            <a:ext cx="9144000" cy="6858000"/>
          </a:xfrm>
          <a:prstGeom prst="rect">
            <a:avLst/>
          </a:prstGeom>
          <a:noFill/>
          <a:ln w="9525">
            <a:noFill/>
          </a:ln>
        </p:spPr>
      </p:pic>
      <p:sp>
        <p:nvSpPr>
          <p:cNvPr id="115714" name="Rectangle 3"/>
          <p:cNvSpPr/>
          <p:nvPr/>
        </p:nvSpPr>
        <p:spPr>
          <a:xfrm>
            <a:off x="115888" y="1662113"/>
            <a:ext cx="2805112" cy="1568450"/>
          </a:xfrm>
          <a:prstGeom prst="rect">
            <a:avLst/>
          </a:prstGeom>
          <a:noFill/>
          <a:ln w="12700">
            <a:noFill/>
          </a:ln>
        </p:spPr>
        <p:txBody>
          <a:bodyPr wrap="square" anchor="ctr">
            <a:spAutoFit/>
          </a:bodyPr>
          <a:lstStyle/>
          <a:p>
            <a:pPr defTabSz="0" eaLnBrk="0" hangingPunct="0">
              <a:tabLst>
                <a:tab pos="266700" algn="l"/>
                <a:tab pos="533400" algn="l"/>
                <a:tab pos="800100" algn="l"/>
                <a:tab pos="1066800" algn="l"/>
                <a:tab pos="1333500" algn="l"/>
                <a:tab pos="1600200" algn="l"/>
                <a:tab pos="1866900" algn="l"/>
                <a:tab pos="2133600" algn="l"/>
                <a:tab pos="2400300" algn="l"/>
                <a:tab pos="2667000" algn="l"/>
                <a:tab pos="2933700" algn="l"/>
                <a:tab pos="3200400" algn="l"/>
                <a:tab pos="3467100" algn="l"/>
                <a:tab pos="3733800" algn="l"/>
                <a:tab pos="4000500" algn="l"/>
                <a:tab pos="4267200" algn="l"/>
                <a:tab pos="4533900" algn="l"/>
                <a:tab pos="4800600" algn="l"/>
                <a:tab pos="5067300" algn="l"/>
                <a:tab pos="5334000" algn="l"/>
                <a:tab pos="5600700" algn="l"/>
                <a:tab pos="5867400" algn="l"/>
                <a:tab pos="6134100" algn="l"/>
                <a:tab pos="6400800" algn="l"/>
                <a:tab pos="6667500" algn="l"/>
                <a:tab pos="6934200" algn="l"/>
                <a:tab pos="7467600" algn="l"/>
                <a:tab pos="7734300" algn="l"/>
                <a:tab pos="8001000" algn="l"/>
                <a:tab pos="8267700" algn="l"/>
                <a:tab pos="8534400" algn="l"/>
                <a:tab pos="8801100" algn="l"/>
              </a:tabLst>
            </a:pPr>
            <a:r>
              <a:rPr lang="zh-CN" altLang="en-US" sz="2400" dirty="0">
                <a:solidFill>
                  <a:srgbClr val="FFC000"/>
                </a:solidFill>
                <a:latin typeface="宋体" panose="02010600030101010101" pitchFamily="2" charset="-122"/>
                <a:ea typeface="宋体" panose="02010600030101010101" pitchFamily="2" charset="-122"/>
              </a:rPr>
              <a:t>编写目的：了解家庭生活中的常见的安全问题</a:t>
            </a:r>
            <a:r>
              <a:rPr lang="zh-CN" altLang="en-US" sz="2400" dirty="0">
                <a:solidFill>
                  <a:srgbClr val="FFC000"/>
                </a:solidFill>
                <a:latin typeface="Times New Roman" panose="02020603050405020304" pitchFamily="18" charset="0"/>
                <a:ea typeface="宋体" panose="02010600030101010101" pitchFamily="2" charset="-122"/>
              </a:rPr>
              <a:t>；培养基本的安全意识 </a:t>
            </a:r>
            <a:endParaRPr lang="zh-CN" altLang="en-US" sz="2400" dirty="0">
              <a:solidFill>
                <a:srgbClr val="FFC000"/>
              </a:solidFill>
              <a:latin typeface="Times New Roman" panose="02020603050405020304" pitchFamily="18" charset="0"/>
              <a:ea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C:\Users\Administrator\Desktop\教材图片剪切\14YYPDF截图201672385526.png"/>
          <p:cNvPicPr>
            <a:picLocks noChangeAspect="1"/>
          </p:cNvPicPr>
          <p:nvPr/>
        </p:nvPicPr>
        <p:blipFill>
          <a:blip r:embed="rId1" cstate="print"/>
          <a:stretch>
            <a:fillRect/>
          </a:stretch>
        </p:blipFill>
        <p:spPr>
          <a:xfrm>
            <a:off x="1524000" y="0"/>
            <a:ext cx="9144000" cy="6858000"/>
          </a:xfrm>
          <a:prstGeom prst="rect">
            <a:avLst/>
          </a:prstGeom>
          <a:noFill/>
          <a:ln w="9525">
            <a:noFill/>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C:\Users\Administrator\Desktop\教材图片剪切\15YYPDF截图201672385553.png"/>
          <p:cNvPicPr>
            <a:picLocks noChangeAspect="1"/>
          </p:cNvPicPr>
          <p:nvPr/>
        </p:nvPicPr>
        <p:blipFill>
          <a:blip r:embed="rId1" cstate="print"/>
          <a:stretch>
            <a:fillRect/>
          </a:stretch>
        </p:blipFill>
        <p:spPr>
          <a:xfrm>
            <a:off x="2957513" y="0"/>
            <a:ext cx="9144000" cy="6858000"/>
          </a:xfrm>
          <a:prstGeom prst="rect">
            <a:avLst/>
          </a:prstGeom>
          <a:noFill/>
          <a:ln w="9525">
            <a:noFill/>
          </a:ln>
        </p:spPr>
      </p:pic>
      <p:sp>
        <p:nvSpPr>
          <p:cNvPr id="119810" name="TextBox 3"/>
          <p:cNvSpPr txBox="1"/>
          <p:nvPr/>
        </p:nvSpPr>
        <p:spPr>
          <a:xfrm>
            <a:off x="168275" y="1628775"/>
            <a:ext cx="2519363" cy="1568450"/>
          </a:xfrm>
          <a:prstGeom prst="rect">
            <a:avLst/>
          </a:prstGeom>
          <a:noFill/>
          <a:ln w="9525">
            <a:noFill/>
          </a:ln>
        </p:spPr>
        <p:txBody>
          <a:bodyPr anchor="t">
            <a:spAutoFit/>
          </a:bodyPr>
          <a:lstStyle/>
          <a:p>
            <a:r>
              <a:rPr lang="zh-CN" altLang="en-US" sz="2400" b="1" dirty="0">
                <a:solidFill>
                  <a:srgbClr val="FFC000"/>
                </a:solidFill>
                <a:latin typeface="Times New Roman" panose="02020603050405020304" pitchFamily="18" charset="0"/>
                <a:ea typeface="宋体" panose="02010600030101010101" pitchFamily="2" charset="-122"/>
              </a:rPr>
              <a:t>编写目的：关于</a:t>
            </a:r>
            <a:r>
              <a:rPr lang="zh-CN" altLang="zh-CN" sz="2400" b="1" dirty="0">
                <a:solidFill>
                  <a:srgbClr val="FFC000"/>
                </a:solidFill>
                <a:latin typeface="Times New Roman" panose="02020603050405020304" pitchFamily="18" charset="0"/>
                <a:ea typeface="宋体" panose="02010600030101010101" pitchFamily="2" charset="-122"/>
              </a:rPr>
              <a:t>睡</a:t>
            </a:r>
            <a:r>
              <a:rPr lang="zh-CN" altLang="en-US" sz="2400" b="1" dirty="0">
                <a:solidFill>
                  <a:srgbClr val="FFC000"/>
                </a:solidFill>
                <a:latin typeface="Times New Roman" panose="02020603050405020304" pitchFamily="18" charset="0"/>
                <a:ea typeface="宋体" panose="02010600030101010101" pitchFamily="2" charset="-122"/>
              </a:rPr>
              <a:t>眠</a:t>
            </a:r>
            <a:r>
              <a:rPr lang="zh-CN" altLang="zh-CN" sz="2400" b="1" dirty="0">
                <a:solidFill>
                  <a:srgbClr val="FFC000"/>
                </a:solidFill>
                <a:latin typeface="Times New Roman" panose="02020603050405020304" pitchFamily="18" charset="0"/>
                <a:ea typeface="宋体" panose="02010600030101010101" pitchFamily="2" charset="-122"/>
              </a:rPr>
              <a:t>生活指导，养成良好的生活习惯</a:t>
            </a:r>
            <a:endParaRPr lang="zh-CN" altLang="zh-CN" sz="2400" b="1" dirty="0">
              <a:solidFill>
                <a:srgbClr val="FFC000"/>
              </a:solidFill>
              <a:latin typeface="Times New Roman" panose="02020603050405020304" pitchFamily="18" charset="0"/>
              <a:ea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descr="C:\Users\Administrator\Desktop\教材图片剪切\16YYPDF截图201672385623.png"/>
          <p:cNvPicPr>
            <a:picLocks noChangeAspect="1"/>
          </p:cNvPicPr>
          <p:nvPr/>
        </p:nvPicPr>
        <p:blipFill>
          <a:blip r:embed="rId1" cstate="print"/>
          <a:stretch>
            <a:fillRect/>
          </a:stretch>
        </p:blipFill>
        <p:spPr>
          <a:xfrm>
            <a:off x="1524000" y="0"/>
            <a:ext cx="9144000" cy="6858000"/>
          </a:xfrm>
          <a:prstGeom prst="rect">
            <a:avLst/>
          </a:prstGeom>
          <a:noFill/>
          <a:ln w="9525">
            <a:noFill/>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p:cNvSpPr>
          <p:nvPr>
            <p:ph type="title"/>
          </p:nvPr>
        </p:nvSpPr>
        <p:spPr>
          <a:xfrm>
            <a:off x="1933575" y="315913"/>
            <a:ext cx="8839200" cy="1143000"/>
          </a:xfrm>
        </p:spPr>
        <p:txBody>
          <a:bodyPr wrap="square" lIns="92075" tIns="46038" rIns="92075" bIns="46038" anchor="b"/>
          <a:lstStyle/>
          <a:p>
            <a:pPr eaLnBrk="1" hangingPunct="1"/>
            <a:r>
              <a:rPr lang="zh-CN" altLang="en-US" dirty="0">
                <a:solidFill>
                  <a:srgbClr val="FF3300"/>
                </a:solidFill>
                <a:latin typeface="黑体" panose="02010609060101010101" charset="-122"/>
                <a:ea typeface="黑体" panose="02010609060101010101" charset="-122"/>
              </a:rPr>
              <a:t>第四单元  </a:t>
            </a:r>
            <a:r>
              <a:rPr lang="zh-CN" altLang="en-US" sz="6000" dirty="0">
                <a:solidFill>
                  <a:srgbClr val="FFFF00"/>
                </a:solidFill>
                <a:latin typeface="黑体" panose="02010609060101010101" charset="-122"/>
                <a:ea typeface="黑体" panose="02010609060101010101" charset="-122"/>
              </a:rPr>
              <a:t>天气虽冷又温暖</a:t>
            </a:r>
            <a:endParaRPr lang="zh-CN" altLang="zh-CN" sz="6000" dirty="0">
              <a:solidFill>
                <a:srgbClr val="FFFF00"/>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4450"/>
                                        </p:tgtEl>
                                        <p:attrNameLst>
                                          <p:attrName>style.visibility</p:attrName>
                                        </p:attrNameLst>
                                      </p:cBhvr>
                                      <p:to>
                                        <p:strVal val="visible"/>
                                      </p:to>
                                    </p:set>
                                    <p:anim calcmode="lin" valueType="num">
                                      <p:cBhvr>
                                        <p:cTn id="7" dur="500" fill="hold"/>
                                        <p:tgtEl>
                                          <p:spTgt spid="104450"/>
                                        </p:tgtEl>
                                        <p:attrNameLst>
                                          <p:attrName>ppt_x</p:attrName>
                                        </p:attrNameLst>
                                      </p:cBhvr>
                                      <p:tavLst>
                                        <p:tav tm="0">
                                          <p:val>
                                            <p:strVal val="1+#ppt_w/2"/>
                                          </p:val>
                                        </p:tav>
                                        <p:tav tm="100000">
                                          <p:val>
                                            <p:strVal val="#ppt_x"/>
                                          </p:val>
                                        </p:tav>
                                      </p:tavLst>
                                    </p:anim>
                                    <p:anim calcmode="lin" valueType="num">
                                      <p:cBhvr>
                                        <p:cTn id="8" dur="500" fill="hold"/>
                                        <p:tgtEl>
                                          <p:spTgt spid="10445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标题 1"/>
          <p:cNvSpPr>
            <a:spLocks noGrp="1"/>
          </p:cNvSpPr>
          <p:nvPr>
            <p:ph type="title"/>
          </p:nvPr>
        </p:nvSpPr>
        <p:spPr/>
        <p:txBody>
          <a:bodyPr wrap="square" lIns="92075" tIns="46038" rIns="92075" bIns="46038" anchor="b"/>
          <a:lstStyle/>
          <a:p>
            <a:endParaRPr lang="zh-CN" altLang="en-US" dirty="0"/>
          </a:p>
        </p:txBody>
      </p:sp>
      <p:pic>
        <p:nvPicPr>
          <p:cNvPr id="124930" name="内容占位符 4" descr="4t.png"/>
          <p:cNvPicPr>
            <a:picLocks noGrp="1" noChangeAspect="1"/>
          </p:cNvPicPr>
          <p:nvPr>
            <p:ph idx="1"/>
          </p:nvPr>
        </p:nvPicPr>
        <p:blipFill>
          <a:blip r:embed="rId1" cstate="print"/>
          <a:stretch>
            <a:fillRect/>
          </a:stretch>
        </p:blipFill>
        <p:spPr>
          <a:xfrm>
            <a:off x="1524000" y="0"/>
            <a:ext cx="9144000" cy="6858000"/>
          </a:xfr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p:cNvSpPr>
          <p:nvPr>
            <p:ph type="title"/>
          </p:nvPr>
        </p:nvSpPr>
        <p:spPr>
          <a:xfrm>
            <a:off x="1828800" y="4038600"/>
            <a:ext cx="8839200" cy="1143000"/>
          </a:xfrm>
        </p:spPr>
        <p:txBody>
          <a:bodyPr wrap="square" lIns="92075" tIns="46038" rIns="92075" bIns="46038" anchor="b"/>
          <a:lstStyle/>
          <a:p>
            <a:pPr eaLnBrk="1" hangingPunct="1"/>
            <a:r>
              <a:rPr lang="zh-CN" altLang="zh-CN" dirty="0"/>
              <a:t>第四单元</a:t>
            </a:r>
            <a:r>
              <a:rPr lang="en-US" altLang="zh-CN" dirty="0"/>
              <a:t>“</a:t>
            </a:r>
            <a:r>
              <a:rPr lang="zh-CN" altLang="en-US" dirty="0"/>
              <a:t>天气虽冷有温暖</a:t>
            </a:r>
            <a:r>
              <a:rPr lang="en-US" altLang="zh-CN" dirty="0"/>
              <a:t>”</a:t>
            </a:r>
            <a:r>
              <a:rPr lang="zh-CN" altLang="zh-CN" dirty="0"/>
              <a:t>，引导学生了解季节变化对自己生活的影响，能够积极适应变化，亲近自然、欣赏自然（美丽的冬天），快乐健康地生活（健康过冬天）。</a:t>
            </a:r>
            <a:endParaRPr lang="zh-CN" altLang="zh-CN" dirty="0">
              <a:solidFill>
                <a:srgbClr val="FF3300"/>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4450"/>
                                        </p:tgtEl>
                                        <p:attrNameLst>
                                          <p:attrName>style.visibility</p:attrName>
                                        </p:attrNameLst>
                                      </p:cBhvr>
                                      <p:to>
                                        <p:strVal val="visible"/>
                                      </p:to>
                                    </p:set>
                                    <p:anim calcmode="lin" valueType="num">
                                      <p:cBhvr>
                                        <p:cTn id="7" dur="500" fill="hold"/>
                                        <p:tgtEl>
                                          <p:spTgt spid="104450"/>
                                        </p:tgtEl>
                                        <p:attrNameLst>
                                          <p:attrName>ppt_x</p:attrName>
                                        </p:attrNameLst>
                                      </p:cBhvr>
                                      <p:tavLst>
                                        <p:tav tm="0">
                                          <p:val>
                                            <p:strVal val="1+#ppt_w/2"/>
                                          </p:val>
                                        </p:tav>
                                        <p:tav tm="100000">
                                          <p:val>
                                            <p:strVal val="#ppt_x"/>
                                          </p:val>
                                        </p:tav>
                                      </p:tavLst>
                                    </p:anim>
                                    <p:anim calcmode="lin" valueType="num">
                                      <p:cBhvr>
                                        <p:cTn id="8" dur="500" fill="hold"/>
                                        <p:tgtEl>
                                          <p:spTgt spid="10445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p:cNvSpPr>
          <p:nvPr>
            <p:ph type="title"/>
          </p:nvPr>
        </p:nvSpPr>
        <p:spPr>
          <a:xfrm>
            <a:off x="1828800" y="4437063"/>
            <a:ext cx="8839200" cy="1143000"/>
          </a:xfrm>
        </p:spPr>
        <p:txBody>
          <a:bodyPr wrap="square" lIns="92075" tIns="46038" rIns="92075" bIns="46038" anchor="b"/>
          <a:lstStyle/>
          <a:p>
            <a:pPr eaLnBrk="1" hangingPunct="1"/>
            <a:r>
              <a:rPr lang="zh-CN" altLang="zh-CN" dirty="0"/>
              <a:t>在这一个单元中，学生生活还有一个重要的生活事件，也是中国文化的一个重大事件：新年。这里安排了两课内容</a:t>
            </a:r>
            <a:r>
              <a:rPr lang="en-US" altLang="zh-CN" dirty="0"/>
              <a:t>“</a:t>
            </a:r>
            <a:r>
              <a:rPr lang="zh-CN" altLang="zh-CN" dirty="0"/>
              <a:t>快乐过新年</a:t>
            </a:r>
            <a:r>
              <a:rPr lang="en-US" altLang="zh-CN" dirty="0"/>
              <a:t>”</a:t>
            </a:r>
            <a:r>
              <a:rPr lang="zh-CN" altLang="zh-CN" dirty="0"/>
              <a:t>、</a:t>
            </a:r>
            <a:r>
              <a:rPr lang="en-US" altLang="zh-CN" dirty="0"/>
              <a:t>“</a:t>
            </a:r>
            <a:r>
              <a:rPr lang="zh-CN" altLang="zh-CN" dirty="0"/>
              <a:t>新年的礼物</a:t>
            </a:r>
            <a:r>
              <a:rPr lang="en-US" altLang="zh-CN" dirty="0"/>
              <a:t>”</a:t>
            </a:r>
            <a:r>
              <a:rPr lang="zh-CN" altLang="zh-CN" dirty="0"/>
              <a:t>，引导学生了解元旦和新年这样的节日，</a:t>
            </a:r>
            <a:endParaRPr lang="zh-CN" altLang="zh-CN" dirty="0">
              <a:solidFill>
                <a:srgbClr val="FF3300"/>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4450"/>
                                        </p:tgtEl>
                                        <p:attrNameLst>
                                          <p:attrName>style.visibility</p:attrName>
                                        </p:attrNameLst>
                                      </p:cBhvr>
                                      <p:to>
                                        <p:strVal val="visible"/>
                                      </p:to>
                                    </p:set>
                                    <p:anim calcmode="lin" valueType="num">
                                      <p:cBhvr>
                                        <p:cTn id="7" dur="500" fill="hold"/>
                                        <p:tgtEl>
                                          <p:spTgt spid="104450"/>
                                        </p:tgtEl>
                                        <p:attrNameLst>
                                          <p:attrName>ppt_x</p:attrName>
                                        </p:attrNameLst>
                                      </p:cBhvr>
                                      <p:tavLst>
                                        <p:tav tm="0">
                                          <p:val>
                                            <p:strVal val="1+#ppt_w/2"/>
                                          </p:val>
                                        </p:tav>
                                        <p:tav tm="100000">
                                          <p:val>
                                            <p:strVal val="#ppt_x"/>
                                          </p:val>
                                        </p:tav>
                                      </p:tavLst>
                                    </p:anim>
                                    <p:anim calcmode="lin" valueType="num">
                                      <p:cBhvr>
                                        <p:cTn id="8" dur="500" fill="hold"/>
                                        <p:tgtEl>
                                          <p:spTgt spid="10445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p:cNvSpPr>
          <p:nvPr>
            <p:ph type="title"/>
          </p:nvPr>
        </p:nvSpPr>
        <p:spPr>
          <a:xfrm>
            <a:off x="1828800" y="5013325"/>
            <a:ext cx="8839200" cy="1143000"/>
          </a:xfrm>
        </p:spPr>
        <p:txBody>
          <a:bodyPr wrap="square" lIns="92075" tIns="46038" rIns="92075" bIns="46038" anchor="b"/>
          <a:lstStyle/>
          <a:p>
            <a:pPr eaLnBrk="1" hangingPunct="1"/>
            <a:r>
              <a:rPr lang="en-US" altLang="zh-CN" dirty="0"/>
              <a:t>       </a:t>
            </a:r>
            <a:r>
              <a:rPr lang="zh-CN" altLang="zh-CN" dirty="0"/>
              <a:t>能够在老师的帮助下举行班级规模的集体联欢活动，认识新年的不同风俗，了解其文化内涵，初步体会新年对生活的文化意义；总结一年的成长经历，感受成长的快乐，并对成长中的帮助者心怀感激，对未来充满美好希望与期待。</a:t>
            </a:r>
            <a:br>
              <a:rPr lang="zh-CN" altLang="zh-CN" dirty="0"/>
            </a:br>
            <a:endParaRPr lang="zh-CN" altLang="zh-CN" dirty="0">
              <a:solidFill>
                <a:srgbClr val="FF3300"/>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4450"/>
                                        </p:tgtEl>
                                        <p:attrNameLst>
                                          <p:attrName>style.visibility</p:attrName>
                                        </p:attrNameLst>
                                      </p:cBhvr>
                                      <p:to>
                                        <p:strVal val="visible"/>
                                      </p:to>
                                    </p:set>
                                    <p:anim calcmode="lin" valueType="num">
                                      <p:cBhvr>
                                        <p:cTn id="7" dur="500" fill="hold"/>
                                        <p:tgtEl>
                                          <p:spTgt spid="104450"/>
                                        </p:tgtEl>
                                        <p:attrNameLst>
                                          <p:attrName>ppt_x</p:attrName>
                                        </p:attrNameLst>
                                      </p:cBhvr>
                                      <p:tavLst>
                                        <p:tav tm="0">
                                          <p:val>
                                            <p:strVal val="1+#ppt_w/2"/>
                                          </p:val>
                                        </p:tav>
                                        <p:tav tm="100000">
                                          <p:val>
                                            <p:strVal val="#ppt_x"/>
                                          </p:val>
                                        </p:tav>
                                      </p:tavLst>
                                    </p:anim>
                                    <p:anim calcmode="lin" valueType="num">
                                      <p:cBhvr>
                                        <p:cTn id="8" dur="500" fill="hold"/>
                                        <p:tgtEl>
                                          <p:spTgt spid="10445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C:\Users\Administrator\Desktop\教材图片剪切\17YYPDF截图201672385724.png"/>
          <p:cNvPicPr>
            <a:picLocks noChangeAspect="1"/>
          </p:cNvPicPr>
          <p:nvPr/>
        </p:nvPicPr>
        <p:blipFill>
          <a:blip r:embed="rId1" cstate="print"/>
          <a:stretch>
            <a:fillRect/>
          </a:stretch>
        </p:blipFill>
        <p:spPr>
          <a:xfrm>
            <a:off x="2984500" y="117475"/>
            <a:ext cx="9144000" cy="6858000"/>
          </a:xfrm>
          <a:prstGeom prst="rect">
            <a:avLst/>
          </a:prstGeom>
          <a:noFill/>
          <a:ln w="9525">
            <a:noFill/>
          </a:ln>
        </p:spPr>
      </p:pic>
      <p:sp>
        <p:nvSpPr>
          <p:cNvPr id="130050" name="Rectangle 3"/>
          <p:cNvSpPr/>
          <p:nvPr/>
        </p:nvSpPr>
        <p:spPr>
          <a:xfrm>
            <a:off x="44450" y="1443038"/>
            <a:ext cx="2735263" cy="2306637"/>
          </a:xfrm>
          <a:prstGeom prst="rect">
            <a:avLst/>
          </a:prstGeom>
          <a:noFill/>
          <a:ln w="12700">
            <a:noFill/>
          </a:ln>
        </p:spPr>
        <p:txBody>
          <a:bodyPr anchor="ctr">
            <a:spAutoFit/>
          </a:bodyPr>
          <a:lstStyle/>
          <a:p>
            <a:pPr defTabSz="0" eaLnBrk="0" hangingPunct="0">
              <a:tabLst>
                <a:tab pos="266700" algn="l"/>
                <a:tab pos="533400" algn="l"/>
                <a:tab pos="800100" algn="l"/>
                <a:tab pos="1066800" algn="l"/>
                <a:tab pos="1333500" algn="l"/>
                <a:tab pos="1600200" algn="l"/>
                <a:tab pos="1866900" algn="l"/>
                <a:tab pos="2133600" algn="l"/>
                <a:tab pos="2400300" algn="l"/>
                <a:tab pos="2667000" algn="l"/>
                <a:tab pos="2933700" algn="l"/>
                <a:tab pos="3200400" algn="l"/>
                <a:tab pos="3467100" algn="l"/>
                <a:tab pos="3733800" algn="l"/>
                <a:tab pos="4000500" algn="l"/>
                <a:tab pos="4267200" algn="l"/>
                <a:tab pos="4533900" algn="l"/>
                <a:tab pos="4800600" algn="l"/>
                <a:tab pos="5067300" algn="l"/>
                <a:tab pos="5334000" algn="l"/>
                <a:tab pos="5600700" algn="l"/>
                <a:tab pos="5867400" algn="l"/>
                <a:tab pos="6134100" algn="l"/>
                <a:tab pos="6400800" algn="l"/>
                <a:tab pos="6667500" algn="l"/>
                <a:tab pos="6934200" algn="l"/>
                <a:tab pos="7467600" algn="l"/>
                <a:tab pos="7734300" algn="l"/>
                <a:tab pos="8001000" algn="l"/>
                <a:tab pos="8267700" algn="l"/>
                <a:tab pos="8534400" algn="l"/>
                <a:tab pos="8801100" algn="l"/>
              </a:tabLst>
            </a:pPr>
            <a:r>
              <a:rPr lang="zh-CN" altLang="en-US" sz="2400" b="1" dirty="0">
                <a:solidFill>
                  <a:srgbClr val="FFC000"/>
                </a:solidFill>
                <a:latin typeface="宋体" panose="02010600030101010101" pitchFamily="2" charset="-122"/>
                <a:ea typeface="宋体" panose="02010600030101010101" pitchFamily="2" charset="-122"/>
              </a:rPr>
              <a:t>编写目的：感受自然界的变化</a:t>
            </a:r>
            <a:r>
              <a:rPr lang="zh-CN" altLang="en-US" sz="2400" b="1" dirty="0">
                <a:solidFill>
                  <a:srgbClr val="FFC000"/>
                </a:solidFill>
                <a:latin typeface="Times New Roman" panose="02020603050405020304" pitchFamily="18" charset="0"/>
                <a:ea typeface="宋体" panose="02010600030101010101" pitchFamily="2" charset="-122"/>
              </a:rPr>
              <a:t>；</a:t>
            </a:r>
            <a:r>
              <a:rPr lang="zh-CN" altLang="en-US" sz="2400" b="1" dirty="0">
                <a:solidFill>
                  <a:srgbClr val="FFC000"/>
                </a:solidFill>
                <a:latin typeface="宋体" panose="02010600030101010101" pitchFamily="2" charset="-122"/>
                <a:ea typeface="宋体" panose="02010600030101010101" pitchFamily="2" charset="-122"/>
              </a:rPr>
              <a:t>初步理解自己生活变化与季节的关系</a:t>
            </a:r>
            <a:r>
              <a:rPr lang="zh-CN" altLang="en-US" sz="2400" b="1" dirty="0">
                <a:solidFill>
                  <a:srgbClr val="FFC000"/>
                </a:solidFill>
                <a:latin typeface="Times New Roman" panose="02020603050405020304" pitchFamily="18" charset="0"/>
                <a:ea typeface="宋体" panose="02010600030101010101" pitchFamily="2" charset="-122"/>
              </a:rPr>
              <a:t>；能够依据季节变化调整自己的生活 </a:t>
            </a:r>
            <a:endParaRPr lang="zh-CN" altLang="en-US" sz="2400" b="1" dirty="0">
              <a:solidFill>
                <a:srgbClr val="FFC000"/>
              </a:solidFill>
              <a:latin typeface="Times New Roman" panose="02020603050405020304" pitchFamily="18" charset="0"/>
              <a:ea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标题 1"/>
          <p:cNvSpPr>
            <a:spLocks noGrp="1"/>
          </p:cNvSpPr>
          <p:nvPr>
            <p:ph type="title"/>
          </p:nvPr>
        </p:nvSpPr>
        <p:spPr/>
        <p:txBody>
          <a:bodyPr lIns="91440" tIns="45720" rIns="91440" bIns="45720" anchor="ctr"/>
          <a:lstStyle/>
          <a:p>
            <a:endParaRPr lang="zh-CN" altLang="en-US"/>
          </a:p>
        </p:txBody>
      </p:sp>
      <p:sp>
        <p:nvSpPr>
          <p:cNvPr id="31746" name="内容占位符 2"/>
          <p:cNvSpPr>
            <a:spLocks noGrp="1"/>
          </p:cNvSpPr>
          <p:nvPr>
            <p:ph idx="1"/>
          </p:nvPr>
        </p:nvSpPr>
        <p:spPr/>
        <p:txBody>
          <a:bodyPr lIns="91440" tIns="45720" rIns="91440" bIns="45720" anchor="t"/>
          <a:lstStyle/>
          <a:p>
            <a:r>
              <a:rPr lang="en-US" altLang="zh-CN" sz="3600"/>
              <a:t>       </a:t>
            </a:r>
            <a:r>
              <a:rPr lang="zh-CN" altLang="en-US" sz="3600"/>
              <a:t>我们必须叩问自己的教育理念、教学行为有哪些是反儿童的，需要沉下心来剖析、改进自己的课堂。</a:t>
            </a:r>
            <a:endParaRPr lang="zh-CN" altLang="en-US" sz="3600"/>
          </a:p>
          <a:p>
            <a:pPr marL="0" indent="0">
              <a:buNone/>
            </a:pPr>
            <a:endParaRPr lang="zh-CN" altLang="en-US"/>
          </a:p>
        </p:txBody>
      </p:sp>
    </p:spTree>
    <p:custDataLst>
      <p:tags r:id="rId1"/>
    </p:custData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C:\Users\Administrator\Desktop\教材图片剪切\18YYPDF截图201672385750.png"/>
          <p:cNvPicPr>
            <a:picLocks noChangeAspect="1"/>
          </p:cNvPicPr>
          <p:nvPr/>
        </p:nvPicPr>
        <p:blipFill>
          <a:blip r:embed="rId1" cstate="print"/>
          <a:stretch>
            <a:fillRect/>
          </a:stretch>
        </p:blipFill>
        <p:spPr>
          <a:xfrm>
            <a:off x="1524000" y="0"/>
            <a:ext cx="9144000" cy="6858000"/>
          </a:xfrm>
          <a:prstGeom prst="rect">
            <a:avLst/>
          </a:prstGeom>
          <a:noFill/>
          <a:ln w="9525">
            <a:noFill/>
          </a:ln>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C:\Users\Administrator\Desktop\教材图片剪切\19YYPDF截图201672385818.png"/>
          <p:cNvPicPr>
            <a:picLocks noChangeAspect="1"/>
          </p:cNvPicPr>
          <p:nvPr/>
        </p:nvPicPr>
        <p:blipFill>
          <a:blip r:embed="rId1" cstate="print"/>
          <a:stretch>
            <a:fillRect/>
          </a:stretch>
        </p:blipFill>
        <p:spPr>
          <a:xfrm>
            <a:off x="1524000" y="1196975"/>
            <a:ext cx="9144000" cy="5661025"/>
          </a:xfrm>
          <a:prstGeom prst="rect">
            <a:avLst/>
          </a:prstGeom>
          <a:noFill/>
          <a:ln w="9525">
            <a:noFill/>
          </a:ln>
        </p:spPr>
      </p:pic>
      <p:sp>
        <p:nvSpPr>
          <p:cNvPr id="134146" name="Rectangle 3"/>
          <p:cNvSpPr/>
          <p:nvPr/>
        </p:nvSpPr>
        <p:spPr>
          <a:xfrm>
            <a:off x="1524000" y="195263"/>
            <a:ext cx="9144000" cy="828675"/>
          </a:xfrm>
          <a:prstGeom prst="rect">
            <a:avLst/>
          </a:prstGeom>
          <a:noFill/>
          <a:ln w="12700">
            <a:noFill/>
          </a:ln>
        </p:spPr>
        <p:txBody>
          <a:bodyPr anchor="ctr">
            <a:spAutoFit/>
          </a:bodyPr>
          <a:lstStyle/>
          <a:p>
            <a:pPr defTabSz="0" eaLnBrk="0" hangingPunct="0">
              <a:tabLst>
                <a:tab pos="266700" algn="l"/>
                <a:tab pos="533400" algn="l"/>
                <a:tab pos="800100" algn="l"/>
                <a:tab pos="1066800" algn="l"/>
                <a:tab pos="1333500" algn="l"/>
                <a:tab pos="1600200" algn="l"/>
                <a:tab pos="1866900" algn="l"/>
                <a:tab pos="2133600" algn="l"/>
                <a:tab pos="2400300" algn="l"/>
                <a:tab pos="2667000" algn="l"/>
                <a:tab pos="2933700" algn="l"/>
                <a:tab pos="3200400" algn="l"/>
                <a:tab pos="3467100" algn="l"/>
                <a:tab pos="3733800" algn="l"/>
                <a:tab pos="4000500" algn="l"/>
                <a:tab pos="4267200" algn="l"/>
                <a:tab pos="4533900" algn="l"/>
                <a:tab pos="4800600" algn="l"/>
                <a:tab pos="5067300" algn="l"/>
                <a:tab pos="5334000" algn="l"/>
                <a:tab pos="5600700" algn="l"/>
                <a:tab pos="5867400" algn="l"/>
                <a:tab pos="6134100" algn="l"/>
                <a:tab pos="6400800" algn="l"/>
                <a:tab pos="6667500" algn="l"/>
                <a:tab pos="6934200" algn="l"/>
                <a:tab pos="7467600" algn="l"/>
                <a:tab pos="7734300" algn="l"/>
                <a:tab pos="8001000" algn="l"/>
                <a:tab pos="8267700" algn="l"/>
                <a:tab pos="8534400" algn="l"/>
                <a:tab pos="8801100" algn="l"/>
              </a:tabLst>
            </a:pPr>
            <a:r>
              <a:rPr lang="zh-CN" altLang="en-US" sz="2400" b="1" dirty="0">
                <a:solidFill>
                  <a:srgbClr val="FFFF00"/>
                </a:solidFill>
                <a:latin typeface="宋体" panose="02010600030101010101" pitchFamily="2" charset="-122"/>
                <a:ea typeface="宋体" panose="02010600030101010101" pitchFamily="2" charset="-122"/>
              </a:rPr>
              <a:t>编写目的：理解季节变化对生活的影响，积极地度过冬天</a:t>
            </a:r>
            <a:r>
              <a:rPr lang="zh-CN" altLang="en-US" sz="2400" b="1" dirty="0">
                <a:solidFill>
                  <a:srgbClr val="FFFF00"/>
                </a:solidFill>
                <a:latin typeface="Times New Roman" panose="02020603050405020304" pitchFamily="18" charset="0"/>
                <a:ea typeface="宋体" panose="02010600030101010101" pitchFamily="2" charset="-122"/>
              </a:rPr>
              <a:t>；了解冬季易发疾病的有关知识，积极预防和保健 </a:t>
            </a:r>
            <a:endParaRPr lang="zh-CN" altLang="en-US" sz="2400" b="1" dirty="0">
              <a:solidFill>
                <a:srgbClr val="FFFF00"/>
              </a:solidFill>
              <a:latin typeface="Times New Roman" panose="02020603050405020304" pitchFamily="18" charset="0"/>
              <a:ea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2" descr="C:\Users\Administrator\Desktop\教材图片剪切\20YYPDF截图201672385848.png"/>
          <p:cNvPicPr>
            <a:picLocks noChangeAspect="1"/>
          </p:cNvPicPr>
          <p:nvPr/>
        </p:nvPicPr>
        <p:blipFill>
          <a:blip r:embed="rId1" cstate="print"/>
          <a:stretch>
            <a:fillRect/>
          </a:stretch>
        </p:blipFill>
        <p:spPr>
          <a:xfrm>
            <a:off x="1524000" y="0"/>
            <a:ext cx="9144000" cy="6858000"/>
          </a:xfrm>
          <a:prstGeom prst="rect">
            <a:avLst/>
          </a:prstGeom>
          <a:noFill/>
          <a:ln w="9525">
            <a:noFill/>
          </a:ln>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descr="C:\Users\Administrator\Desktop\教材图片剪切\21YYPDF截图201672385913.png"/>
          <p:cNvPicPr>
            <a:picLocks noChangeAspect="1"/>
          </p:cNvPicPr>
          <p:nvPr/>
        </p:nvPicPr>
        <p:blipFill>
          <a:blip r:embed="rId1" cstate="print"/>
          <a:stretch>
            <a:fillRect/>
          </a:stretch>
        </p:blipFill>
        <p:spPr>
          <a:xfrm>
            <a:off x="3022600" y="0"/>
            <a:ext cx="9144000" cy="6858000"/>
          </a:xfrm>
          <a:prstGeom prst="rect">
            <a:avLst/>
          </a:prstGeom>
          <a:noFill/>
          <a:ln w="9525">
            <a:noFill/>
          </a:ln>
        </p:spPr>
      </p:pic>
      <p:sp>
        <p:nvSpPr>
          <p:cNvPr id="138242" name="Rectangle 3"/>
          <p:cNvSpPr/>
          <p:nvPr/>
        </p:nvSpPr>
        <p:spPr>
          <a:xfrm>
            <a:off x="254000" y="2006600"/>
            <a:ext cx="2770188" cy="2306638"/>
          </a:xfrm>
          <a:prstGeom prst="rect">
            <a:avLst/>
          </a:prstGeom>
          <a:noFill/>
          <a:ln w="12700">
            <a:noFill/>
          </a:ln>
        </p:spPr>
        <p:txBody>
          <a:bodyPr wrap="square" anchor="ctr">
            <a:spAutoFit/>
          </a:bodyPr>
          <a:lstStyle/>
          <a:p>
            <a:pPr defTabSz="0" eaLnBrk="0" hangingPunct="0">
              <a:tabLst>
                <a:tab pos="266700" algn="l"/>
                <a:tab pos="533400" algn="l"/>
                <a:tab pos="800100" algn="l"/>
                <a:tab pos="1066800" algn="l"/>
                <a:tab pos="1333500" algn="l"/>
                <a:tab pos="1600200" algn="l"/>
                <a:tab pos="1866900" algn="l"/>
                <a:tab pos="2133600" algn="l"/>
                <a:tab pos="2400300" algn="l"/>
                <a:tab pos="2667000" algn="l"/>
                <a:tab pos="2933700" algn="l"/>
                <a:tab pos="3200400" algn="l"/>
                <a:tab pos="3467100" algn="l"/>
                <a:tab pos="3733800" algn="l"/>
                <a:tab pos="4000500" algn="l"/>
                <a:tab pos="4267200" algn="l"/>
                <a:tab pos="4533900" algn="l"/>
                <a:tab pos="4800600" algn="l"/>
                <a:tab pos="5067300" algn="l"/>
                <a:tab pos="5334000" algn="l"/>
                <a:tab pos="5600700" algn="l"/>
                <a:tab pos="5867400" algn="l"/>
                <a:tab pos="6134100" algn="l"/>
                <a:tab pos="6400800" algn="l"/>
                <a:tab pos="6667500" algn="l"/>
                <a:tab pos="6934200" algn="l"/>
                <a:tab pos="7467600" algn="l"/>
                <a:tab pos="7734300" algn="l"/>
                <a:tab pos="8001000" algn="l"/>
                <a:tab pos="8267700" algn="l"/>
                <a:tab pos="8534400" algn="l"/>
                <a:tab pos="8801100" algn="l"/>
              </a:tabLst>
            </a:pPr>
            <a:r>
              <a:rPr lang="zh-CN" altLang="en-US" sz="2400" b="1" dirty="0">
                <a:solidFill>
                  <a:srgbClr val="FFC000"/>
                </a:solidFill>
                <a:latin typeface="宋体" panose="02010600030101010101" pitchFamily="2" charset="-122"/>
                <a:ea typeface="宋体" panose="02010600030101010101" pitchFamily="2" charset="-122"/>
              </a:rPr>
              <a:t>编写目的：了解不同的新年习俗，</a:t>
            </a:r>
            <a:endParaRPr lang="zh-CN" altLang="en-US" sz="2400" b="1" dirty="0">
              <a:solidFill>
                <a:srgbClr val="FFC000"/>
              </a:solidFill>
              <a:latin typeface="宋体" panose="02010600030101010101" pitchFamily="2" charset="-122"/>
              <a:ea typeface="宋体" panose="02010600030101010101" pitchFamily="2" charset="-122"/>
            </a:endParaRPr>
          </a:p>
          <a:p>
            <a:pPr defTabSz="0" eaLnBrk="0" hangingPunct="0">
              <a:tabLst>
                <a:tab pos="266700" algn="l"/>
                <a:tab pos="533400" algn="l"/>
                <a:tab pos="800100" algn="l"/>
                <a:tab pos="1066800" algn="l"/>
                <a:tab pos="1333500" algn="l"/>
                <a:tab pos="1600200" algn="l"/>
                <a:tab pos="1866900" algn="l"/>
                <a:tab pos="2133600" algn="l"/>
                <a:tab pos="2400300" algn="l"/>
                <a:tab pos="2667000" algn="l"/>
                <a:tab pos="2933700" algn="l"/>
                <a:tab pos="3200400" algn="l"/>
                <a:tab pos="3467100" algn="l"/>
                <a:tab pos="3733800" algn="l"/>
                <a:tab pos="4000500" algn="l"/>
                <a:tab pos="4267200" algn="l"/>
                <a:tab pos="4533900" algn="l"/>
                <a:tab pos="4800600" algn="l"/>
                <a:tab pos="5067300" algn="l"/>
                <a:tab pos="5334000" algn="l"/>
                <a:tab pos="5600700" algn="l"/>
                <a:tab pos="5867400" algn="l"/>
                <a:tab pos="6134100" algn="l"/>
                <a:tab pos="6400800" algn="l"/>
                <a:tab pos="6667500" algn="l"/>
                <a:tab pos="6934200" algn="l"/>
                <a:tab pos="7467600" algn="l"/>
                <a:tab pos="7734300" algn="l"/>
                <a:tab pos="8001000" algn="l"/>
                <a:tab pos="8267700" algn="l"/>
                <a:tab pos="8534400" algn="l"/>
                <a:tab pos="8801100" algn="l"/>
              </a:tabLst>
            </a:pPr>
            <a:r>
              <a:rPr lang="zh-CN" altLang="en-US" sz="2400" b="1" dirty="0">
                <a:solidFill>
                  <a:srgbClr val="FFC000"/>
                </a:solidFill>
                <a:latin typeface="宋体" panose="02010600030101010101" pitchFamily="2" charset="-122"/>
                <a:ea typeface="宋体" panose="02010600030101010101" pitchFamily="2" charset="-122"/>
              </a:rPr>
              <a:t>懂得自己生活中的新年礼仪</a:t>
            </a:r>
            <a:endParaRPr lang="zh-CN" altLang="en-US" sz="2400" b="1" dirty="0">
              <a:solidFill>
                <a:srgbClr val="FFC000"/>
              </a:solidFill>
              <a:latin typeface="宋体" panose="02010600030101010101" pitchFamily="2" charset="-122"/>
              <a:ea typeface="宋体" panose="02010600030101010101" pitchFamily="2" charset="-122"/>
            </a:endParaRPr>
          </a:p>
          <a:p>
            <a:pPr defTabSz="0" eaLnBrk="0" hangingPunct="0">
              <a:tabLst>
                <a:tab pos="266700" algn="l"/>
                <a:tab pos="533400" algn="l"/>
                <a:tab pos="800100" algn="l"/>
                <a:tab pos="1066800" algn="l"/>
                <a:tab pos="1333500" algn="l"/>
                <a:tab pos="1600200" algn="l"/>
                <a:tab pos="1866900" algn="l"/>
                <a:tab pos="2133600" algn="l"/>
                <a:tab pos="2400300" algn="l"/>
                <a:tab pos="2667000" algn="l"/>
                <a:tab pos="2933700" algn="l"/>
                <a:tab pos="3200400" algn="l"/>
                <a:tab pos="3467100" algn="l"/>
                <a:tab pos="3733800" algn="l"/>
                <a:tab pos="4000500" algn="l"/>
                <a:tab pos="4267200" algn="l"/>
                <a:tab pos="4533900" algn="l"/>
                <a:tab pos="4800600" algn="l"/>
                <a:tab pos="5067300" algn="l"/>
                <a:tab pos="5334000" algn="l"/>
                <a:tab pos="5600700" algn="l"/>
                <a:tab pos="5867400" algn="l"/>
                <a:tab pos="6134100" algn="l"/>
                <a:tab pos="6400800" algn="l"/>
                <a:tab pos="6667500" algn="l"/>
                <a:tab pos="6934200" algn="l"/>
                <a:tab pos="7467600" algn="l"/>
                <a:tab pos="7734300" algn="l"/>
                <a:tab pos="8001000" algn="l"/>
                <a:tab pos="8267700" algn="l"/>
                <a:tab pos="8534400" algn="l"/>
                <a:tab pos="8801100" algn="l"/>
              </a:tabLst>
            </a:pPr>
            <a:r>
              <a:rPr lang="zh-CN" altLang="en-US" sz="2400" b="1" dirty="0">
                <a:solidFill>
                  <a:srgbClr val="FFC000"/>
                </a:solidFill>
                <a:latin typeface="Times New Roman" panose="02020603050405020304" pitchFamily="18" charset="0"/>
                <a:ea typeface="宋体" panose="02010600030101010101" pitchFamily="2" charset="-122"/>
              </a:rPr>
              <a:t>会在成人帮助下开展活动 </a:t>
            </a:r>
            <a:endParaRPr lang="zh-CN" altLang="en-US" sz="2400" b="1" dirty="0">
              <a:solidFill>
                <a:srgbClr val="FFC000"/>
              </a:solidFill>
              <a:latin typeface="Times New Roman" panose="02020603050405020304" pitchFamily="18" charset="0"/>
              <a:ea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descr="C:\Users\Administrator\Desktop\教材图片剪切\22YYPDF截图201672385939.png"/>
          <p:cNvPicPr>
            <a:picLocks noChangeAspect="1"/>
          </p:cNvPicPr>
          <p:nvPr/>
        </p:nvPicPr>
        <p:blipFill>
          <a:blip r:embed="rId1" cstate="print"/>
          <a:stretch>
            <a:fillRect/>
          </a:stretch>
        </p:blipFill>
        <p:spPr>
          <a:xfrm>
            <a:off x="1524000" y="0"/>
            <a:ext cx="9144000" cy="6858000"/>
          </a:xfrm>
          <a:prstGeom prst="rect">
            <a:avLst/>
          </a:prstGeom>
          <a:noFill/>
          <a:ln w="9525">
            <a:noFill/>
          </a:ln>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descr="C:\Users\Administrator\Desktop\教材图片剪切\23YYPDF截图2016723900.png"/>
          <p:cNvPicPr>
            <a:picLocks noChangeAspect="1"/>
          </p:cNvPicPr>
          <p:nvPr/>
        </p:nvPicPr>
        <p:blipFill>
          <a:blip r:embed="rId1" cstate="print"/>
          <a:stretch>
            <a:fillRect/>
          </a:stretch>
        </p:blipFill>
        <p:spPr>
          <a:xfrm>
            <a:off x="1524000" y="0"/>
            <a:ext cx="9144000" cy="6858000"/>
          </a:xfrm>
          <a:prstGeom prst="rect">
            <a:avLst/>
          </a:prstGeom>
          <a:noFill/>
          <a:ln w="9525">
            <a:noFill/>
          </a:ln>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C:\Users\Administrator\Desktop\教材图片剪切\24YYPDF截图20167239024.png"/>
          <p:cNvPicPr>
            <a:picLocks noChangeAspect="1"/>
          </p:cNvPicPr>
          <p:nvPr/>
        </p:nvPicPr>
        <p:blipFill>
          <a:blip r:embed="rId1" cstate="print"/>
          <a:stretch>
            <a:fillRect/>
          </a:stretch>
        </p:blipFill>
        <p:spPr>
          <a:xfrm>
            <a:off x="3063875" y="0"/>
            <a:ext cx="9144000" cy="6858000"/>
          </a:xfrm>
          <a:prstGeom prst="rect">
            <a:avLst/>
          </a:prstGeom>
          <a:noFill/>
          <a:ln w="9525">
            <a:noFill/>
          </a:ln>
        </p:spPr>
      </p:pic>
      <p:sp>
        <p:nvSpPr>
          <p:cNvPr id="144386" name="Rectangle 3"/>
          <p:cNvSpPr/>
          <p:nvPr/>
        </p:nvSpPr>
        <p:spPr>
          <a:xfrm>
            <a:off x="250825" y="1644650"/>
            <a:ext cx="2813050" cy="3046413"/>
          </a:xfrm>
          <a:prstGeom prst="rect">
            <a:avLst/>
          </a:prstGeom>
          <a:noFill/>
          <a:ln w="12700">
            <a:noFill/>
          </a:ln>
        </p:spPr>
        <p:txBody>
          <a:bodyPr wrap="square" anchor="ctr">
            <a:spAutoFit/>
          </a:bodyPr>
          <a:lstStyle/>
          <a:p>
            <a:pPr defTabSz="0" eaLnBrk="0" hangingPunct="0">
              <a:tabLst>
                <a:tab pos="266700" algn="l"/>
                <a:tab pos="533400" algn="l"/>
                <a:tab pos="800100" algn="l"/>
                <a:tab pos="1066800" algn="l"/>
                <a:tab pos="1333500" algn="l"/>
                <a:tab pos="1600200" algn="l"/>
                <a:tab pos="1866900" algn="l"/>
                <a:tab pos="2133600" algn="l"/>
                <a:tab pos="2400300" algn="l"/>
                <a:tab pos="2667000" algn="l"/>
                <a:tab pos="2933700" algn="l"/>
                <a:tab pos="3200400" algn="l"/>
                <a:tab pos="3467100" algn="l"/>
                <a:tab pos="3733800" algn="l"/>
                <a:tab pos="4000500" algn="l"/>
                <a:tab pos="4267200" algn="l"/>
                <a:tab pos="4533900" algn="l"/>
                <a:tab pos="4800600" algn="l"/>
                <a:tab pos="5067300" algn="l"/>
                <a:tab pos="5334000" algn="l"/>
                <a:tab pos="5600700" algn="l"/>
                <a:tab pos="5867400" algn="l"/>
                <a:tab pos="6134100" algn="l"/>
                <a:tab pos="6400800" algn="l"/>
                <a:tab pos="6667500" algn="l"/>
                <a:tab pos="6934200" algn="l"/>
                <a:tab pos="7467600" algn="l"/>
                <a:tab pos="7734300" algn="l"/>
                <a:tab pos="8001000" algn="l"/>
                <a:tab pos="8267700" algn="l"/>
                <a:tab pos="8534400" algn="l"/>
                <a:tab pos="8801100" algn="l"/>
              </a:tabLst>
            </a:pPr>
            <a:r>
              <a:rPr lang="zh-CN" altLang="en-US" sz="2400" b="1" dirty="0">
                <a:solidFill>
                  <a:srgbClr val="FFC000"/>
                </a:solidFill>
                <a:latin typeface="宋体" panose="02010600030101010101" pitchFamily="2" charset="-122"/>
                <a:ea typeface="宋体" panose="02010600030101010101" pitchFamily="2" charset="-122"/>
              </a:rPr>
              <a:t>编写目的：能看到自己的成长和变化，并为此而高兴</a:t>
            </a:r>
            <a:endParaRPr lang="zh-CN" altLang="en-US" sz="2400" b="1" dirty="0">
              <a:solidFill>
                <a:srgbClr val="FFC000"/>
              </a:solidFill>
              <a:latin typeface="宋体" panose="02010600030101010101" pitchFamily="2" charset="-122"/>
              <a:ea typeface="宋体" panose="02010600030101010101" pitchFamily="2" charset="-122"/>
            </a:endParaRPr>
          </a:p>
          <a:p>
            <a:pPr defTabSz="0" eaLnBrk="0" hangingPunct="0">
              <a:tabLst>
                <a:tab pos="266700" algn="l"/>
                <a:tab pos="533400" algn="l"/>
                <a:tab pos="800100" algn="l"/>
                <a:tab pos="1066800" algn="l"/>
                <a:tab pos="1333500" algn="l"/>
                <a:tab pos="1600200" algn="l"/>
                <a:tab pos="1866900" algn="l"/>
                <a:tab pos="2133600" algn="l"/>
                <a:tab pos="2400300" algn="l"/>
                <a:tab pos="2667000" algn="l"/>
                <a:tab pos="2933700" algn="l"/>
                <a:tab pos="3200400" algn="l"/>
                <a:tab pos="3467100" algn="l"/>
                <a:tab pos="3733800" algn="l"/>
                <a:tab pos="4000500" algn="l"/>
                <a:tab pos="4267200" algn="l"/>
                <a:tab pos="4533900" algn="l"/>
                <a:tab pos="4800600" algn="l"/>
                <a:tab pos="5067300" algn="l"/>
                <a:tab pos="5334000" algn="l"/>
                <a:tab pos="5600700" algn="l"/>
                <a:tab pos="5867400" algn="l"/>
                <a:tab pos="6134100" algn="l"/>
                <a:tab pos="6400800" algn="l"/>
                <a:tab pos="6667500" algn="l"/>
                <a:tab pos="6934200" algn="l"/>
                <a:tab pos="7467600" algn="l"/>
                <a:tab pos="7734300" algn="l"/>
                <a:tab pos="8001000" algn="l"/>
                <a:tab pos="8267700" algn="l"/>
                <a:tab pos="8534400" algn="l"/>
                <a:tab pos="8801100" algn="l"/>
              </a:tabLst>
            </a:pPr>
            <a:r>
              <a:rPr lang="zh-CN" altLang="en-US" sz="2400" b="1" dirty="0">
                <a:solidFill>
                  <a:srgbClr val="FFC000"/>
                </a:solidFill>
                <a:latin typeface="宋体" panose="02010600030101010101" pitchFamily="2" charset="-122"/>
                <a:ea typeface="宋体" panose="02010600030101010101" pitchFamily="2" charset="-122"/>
              </a:rPr>
              <a:t>能欣赏自己和别人的优点，并以此激励自己不断进步</a:t>
            </a:r>
            <a:endParaRPr lang="zh-CN" altLang="en-US" sz="2400" b="1" dirty="0">
              <a:solidFill>
                <a:srgbClr val="FFC000"/>
              </a:solidFill>
              <a:latin typeface="宋体" panose="02010600030101010101" pitchFamily="2" charset="-122"/>
              <a:ea typeface="宋体" panose="02010600030101010101" pitchFamily="2" charset="-122"/>
            </a:endParaRPr>
          </a:p>
          <a:p>
            <a:pPr defTabSz="0" eaLnBrk="0" hangingPunct="0">
              <a:tabLst>
                <a:tab pos="266700" algn="l"/>
                <a:tab pos="533400" algn="l"/>
                <a:tab pos="800100" algn="l"/>
                <a:tab pos="1066800" algn="l"/>
                <a:tab pos="1333500" algn="l"/>
                <a:tab pos="1600200" algn="l"/>
                <a:tab pos="1866900" algn="l"/>
                <a:tab pos="2133600" algn="l"/>
                <a:tab pos="2400300" algn="l"/>
                <a:tab pos="2667000" algn="l"/>
                <a:tab pos="2933700" algn="l"/>
                <a:tab pos="3200400" algn="l"/>
                <a:tab pos="3467100" algn="l"/>
                <a:tab pos="3733800" algn="l"/>
                <a:tab pos="4000500" algn="l"/>
                <a:tab pos="4267200" algn="l"/>
                <a:tab pos="4533900" algn="l"/>
                <a:tab pos="4800600" algn="l"/>
                <a:tab pos="5067300" algn="l"/>
                <a:tab pos="5334000" algn="l"/>
                <a:tab pos="5600700" algn="l"/>
                <a:tab pos="5867400" algn="l"/>
                <a:tab pos="6134100" algn="l"/>
                <a:tab pos="6400800" algn="l"/>
                <a:tab pos="6667500" algn="l"/>
                <a:tab pos="6934200" algn="l"/>
                <a:tab pos="7467600" algn="l"/>
                <a:tab pos="7734300" algn="l"/>
                <a:tab pos="8001000" algn="l"/>
                <a:tab pos="8267700" algn="l"/>
                <a:tab pos="8534400" algn="l"/>
                <a:tab pos="8801100" algn="l"/>
              </a:tabLst>
            </a:pPr>
            <a:r>
              <a:rPr lang="zh-CN" altLang="en-US" sz="2400" b="1" dirty="0">
                <a:solidFill>
                  <a:srgbClr val="FFC000"/>
                </a:solidFill>
                <a:latin typeface="Times New Roman" panose="02020603050405020304" pitchFamily="18" charset="0"/>
                <a:ea typeface="宋体" panose="02010600030101010101" pitchFamily="2" charset="-122"/>
              </a:rPr>
              <a:t>总结一年的成长，送出新年祝福 </a:t>
            </a:r>
            <a:endParaRPr lang="zh-CN" altLang="en-US" sz="2400" b="1" dirty="0">
              <a:solidFill>
                <a:srgbClr val="FFC000"/>
              </a:solidFill>
              <a:latin typeface="Times New Roman" panose="02020603050405020304" pitchFamily="18" charset="0"/>
              <a:ea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descr="C:\Users\Administrator\Desktop\教材图片剪切\25YYPDF截图20167239053.png"/>
          <p:cNvPicPr>
            <a:picLocks noChangeAspect="1"/>
          </p:cNvPicPr>
          <p:nvPr/>
        </p:nvPicPr>
        <p:blipFill>
          <a:blip r:embed="rId1" cstate="print"/>
          <a:stretch>
            <a:fillRect/>
          </a:stretch>
        </p:blipFill>
        <p:spPr>
          <a:xfrm>
            <a:off x="1524000" y="0"/>
            <a:ext cx="9144000" cy="6858000"/>
          </a:xfrm>
          <a:prstGeom prst="rect">
            <a:avLst/>
          </a:prstGeom>
          <a:noFill/>
          <a:ln w="9525">
            <a:noFill/>
          </a:ln>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内容占位符 2"/>
          <p:cNvSpPr>
            <a:spLocks noGrp="1"/>
          </p:cNvSpPr>
          <p:nvPr>
            <p:ph idx="1"/>
            <p:custDataLst>
              <p:tags r:id="rId1"/>
            </p:custDataLst>
          </p:nvPr>
        </p:nvSpPr>
        <p:spPr>
          <a:xfrm>
            <a:off x="838200" y="2058988"/>
            <a:ext cx="10515600" cy="3276600"/>
          </a:xfrm>
        </p:spPr>
        <p:txBody>
          <a:bodyPr lIns="91440" tIns="45720" rIns="91440" bIns="45720" anchor="t"/>
          <a:lstStyle/>
          <a:p>
            <a:pPr marL="0" indent="0" algn="just">
              <a:lnSpc>
                <a:spcPct val="80000"/>
              </a:lnSpc>
              <a:buNone/>
            </a:pPr>
            <a:r>
              <a:rPr lang="en-US" altLang="zh-CN" sz="3200" dirty="0">
                <a:solidFill>
                  <a:srgbClr val="BFBFBF"/>
                </a:solidFill>
              </a:rPr>
              <a:t>1</a:t>
            </a:r>
            <a:r>
              <a:rPr lang="zh-CN" altLang="en-US" sz="3200" dirty="0">
                <a:solidFill>
                  <a:srgbClr val="BFBFBF"/>
                </a:solidFill>
              </a:rPr>
              <a:t>、根据儿童发展需要，确定核心教育主题。</a:t>
            </a:r>
            <a:endParaRPr lang="zh-CN" altLang="en-US" sz="3200" dirty="0">
              <a:solidFill>
                <a:srgbClr val="BFBFBF"/>
              </a:solidFill>
            </a:endParaRPr>
          </a:p>
          <a:p>
            <a:pPr marL="0" indent="0" algn="just">
              <a:lnSpc>
                <a:spcPct val="80000"/>
              </a:lnSpc>
              <a:buNone/>
            </a:pPr>
            <a:r>
              <a:rPr lang="en-US" altLang="zh-CN" sz="3200" dirty="0">
                <a:solidFill>
                  <a:srgbClr val="BFBFBF"/>
                </a:solidFill>
              </a:rPr>
              <a:t>2</a:t>
            </a:r>
            <a:r>
              <a:rPr lang="zh-CN" altLang="en-US" sz="3200" dirty="0">
                <a:solidFill>
                  <a:srgbClr val="BFBFBF"/>
                </a:solidFill>
              </a:rPr>
              <a:t>、将儿童生活的逻辑，作为教材编写的逻辑。</a:t>
            </a:r>
            <a:endParaRPr lang="zh-CN" altLang="en-US" sz="3200" dirty="0">
              <a:solidFill>
                <a:srgbClr val="BFBFBF"/>
              </a:solidFill>
            </a:endParaRPr>
          </a:p>
          <a:p>
            <a:pPr marL="0" indent="0" algn="just">
              <a:lnSpc>
                <a:spcPct val="80000"/>
              </a:lnSpc>
              <a:buNone/>
            </a:pPr>
            <a:r>
              <a:rPr lang="en-US" altLang="zh-CN" sz="3200" dirty="0">
                <a:solidFill>
                  <a:schemeClr val="tx1"/>
                </a:solidFill>
              </a:rPr>
              <a:t>3</a:t>
            </a:r>
            <a:r>
              <a:rPr lang="zh-CN" altLang="en-US" sz="3200" dirty="0">
                <a:solidFill>
                  <a:schemeClr val="tx1"/>
                </a:solidFill>
              </a:rPr>
              <a:t>、用儿童自己的语言，展开儿童自己的世界。</a:t>
            </a:r>
            <a:endParaRPr lang="zh-CN" altLang="en-US" sz="3200" dirty="0">
              <a:solidFill>
                <a:schemeClr val="tx1"/>
              </a:solidFill>
            </a:endParaRPr>
          </a:p>
          <a:p>
            <a:pPr marL="0" indent="0" algn="just">
              <a:lnSpc>
                <a:spcPct val="80000"/>
              </a:lnSpc>
              <a:buNone/>
            </a:pPr>
            <a:r>
              <a:rPr lang="zh-CN" altLang="en-US" sz="3200" dirty="0">
                <a:solidFill>
                  <a:schemeClr val="tx1"/>
                </a:solidFill>
              </a:rPr>
              <a:t>        童言童语    绘本表达 </a:t>
            </a:r>
            <a:endParaRPr lang="zh-CN" altLang="en-US" sz="3200" dirty="0">
              <a:solidFill>
                <a:schemeClr val="tx1"/>
              </a:solidFill>
            </a:endParaRPr>
          </a:p>
          <a:p>
            <a:pPr marL="0" indent="0" algn="just">
              <a:lnSpc>
                <a:spcPct val="80000"/>
              </a:lnSpc>
              <a:buNone/>
            </a:pPr>
            <a:r>
              <a:rPr lang="zh-CN" altLang="en-US" sz="3200" dirty="0"/>
              <a:t>    </a:t>
            </a:r>
            <a:endParaRPr lang="zh-CN" altLang="en-US" sz="3200" dirty="0"/>
          </a:p>
        </p:txBody>
      </p:sp>
      <p:sp>
        <p:nvSpPr>
          <p:cNvPr id="4" name="标题 3"/>
          <p:cNvSpPr>
            <a:spLocks noGrp="1"/>
          </p:cNvSpPr>
          <p:nvPr>
            <p:ph type="title"/>
            <p:custDataLst>
              <p:tags r:id="rId2"/>
            </p:custDataLst>
          </p:nvPr>
        </p:nvSpPr>
        <p:spPr>
          <a:xfrm>
            <a:off x="838200" y="733425"/>
            <a:ext cx="10515600" cy="1325563"/>
          </a:xfrm>
        </p:spPr>
        <p:txBody>
          <a:bodyPr>
            <a:normAutofit fontScale="90000"/>
          </a:bodyPr>
          <a:lstStyle/>
          <a:p>
            <a:pPr algn="ctr" fontAlgn="auto"/>
            <a:r>
              <a:rPr lang="zh-CN" altLang="en-US" sz="3600" strike="noStrike" noProof="1">
                <a:solidFill>
                  <a:schemeClr val="tx1"/>
                </a:solidFill>
                <a:effectLst>
                  <a:outerShdw blurRad="38100" dist="19050" dir="2700000" algn="tl" rotWithShape="0">
                    <a:schemeClr val="dk1">
                      <a:alpha val="40000"/>
                    </a:schemeClr>
                  </a:outerShdw>
                </a:effectLst>
                <a:latin typeface="+mj-lt"/>
                <a:ea typeface="+mj-ea"/>
                <a:cs typeface="+mj-cs"/>
              </a:rPr>
              <a:t>以儿童生活为基础，坚持儿童立场的编写视角</a:t>
            </a:r>
            <a:br>
              <a:rPr lang="zh-CN" altLang="en-US" dirty="0">
                <a:solidFill>
                  <a:schemeClr val="tx1"/>
                </a:solidFill>
                <a:effectLst>
                  <a:outerShdw blurRad="38100" dist="19050" dir="2700000" algn="tl" rotWithShape="0">
                    <a:schemeClr val="dk1">
                      <a:alpha val="40000"/>
                    </a:schemeClr>
                  </a:outerShdw>
                </a:effectLst>
                <a:latin typeface="+mj-lt"/>
                <a:ea typeface="+mj-ea"/>
                <a:cs typeface="+mj-cs"/>
              </a:rPr>
            </a:br>
            <a:endParaRPr lang="zh-CN" altLang="en-US" strike="noStrike" noProof="1"/>
          </a:p>
        </p:txBody>
      </p:sp>
    </p:spTree>
    <p:custDataLst>
      <p:tags r:id="rId3"/>
    </p:custData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571875" y="2968625"/>
            <a:ext cx="1682750" cy="86836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r>
              <a:rPr lang="zh-CN" altLang="en-US" sz="2400" strike="noStrike" noProof="1"/>
              <a:t>第一人称</a:t>
            </a:r>
            <a:endParaRPr lang="zh-CN" altLang="en-US" sz="2400" strike="noStrike" noProof="1"/>
          </a:p>
          <a:p>
            <a:pPr algn="ctr" fontAlgn="auto"/>
            <a:r>
              <a:rPr lang="zh-CN" altLang="en-US" sz="2400" strike="noStrike" noProof="1"/>
              <a:t>叙事</a:t>
            </a:r>
            <a:endParaRPr lang="zh-CN" altLang="en-US" sz="2400" strike="noStrike" noProof="1"/>
          </a:p>
        </p:txBody>
      </p:sp>
      <p:grpSp>
        <p:nvGrpSpPr>
          <p:cNvPr id="149506" name="组合 10"/>
          <p:cNvGrpSpPr/>
          <p:nvPr/>
        </p:nvGrpSpPr>
        <p:grpSpPr>
          <a:xfrm>
            <a:off x="5205413" y="1492250"/>
            <a:ext cx="4389437" cy="4418013"/>
            <a:chOff x="2443" y="2391"/>
            <a:chExt cx="6911" cy="6957"/>
          </a:xfrm>
        </p:grpSpPr>
        <p:sp>
          <p:nvSpPr>
            <p:cNvPr id="184" name=" 184"/>
            <p:cNvSpPr/>
            <p:nvPr/>
          </p:nvSpPr>
          <p:spPr>
            <a:xfrm>
              <a:off x="3069" y="6428"/>
              <a:ext cx="3440" cy="2921"/>
            </a:xfrm>
            <a:prstGeom prst="ellipse">
              <a:avLst/>
            </a:prstGeom>
          </p:spPr>
          <p:style>
            <a:lnRef idx="3">
              <a:schemeClr val="lt1"/>
            </a:lnRef>
            <a:fillRef idx="1">
              <a:schemeClr val="accent4"/>
            </a:fillRef>
            <a:effectRef idx="1">
              <a:schemeClr val="accent4"/>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4000" strike="noStrike" noProof="1">
                  <a:solidFill>
                    <a:srgbClr val="FFFFFF"/>
                  </a:solidFill>
                </a:rPr>
                <a:t>童言童语</a:t>
              </a:r>
              <a:endParaRPr lang="zh-CN" altLang="en-US" sz="4000" strike="noStrike" noProof="1">
                <a:solidFill>
                  <a:srgbClr val="FFFFFF"/>
                </a:solidFill>
              </a:endParaRPr>
            </a:p>
          </p:txBody>
        </p:sp>
        <p:sp>
          <p:nvSpPr>
            <p:cNvPr id="6" name="矩形 5"/>
            <p:cNvSpPr/>
            <p:nvPr/>
          </p:nvSpPr>
          <p:spPr>
            <a:xfrm>
              <a:off x="3434" y="2391"/>
              <a:ext cx="2712" cy="178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r>
                <a:rPr lang="zh-CN" altLang="en-US" sz="2400" strike="noStrike" noProof="1"/>
                <a:t>图文并茂</a:t>
              </a:r>
              <a:endParaRPr lang="zh-CN" altLang="en-US" sz="2400" strike="noStrike" noProof="1"/>
            </a:p>
            <a:p>
              <a:pPr algn="ctr" fontAlgn="auto"/>
              <a:r>
                <a:rPr lang="zh-CN" altLang="en-US" sz="2400" strike="noStrike" noProof="1"/>
                <a:t>以图为主</a:t>
              </a:r>
              <a:endParaRPr lang="zh-CN" altLang="en-US" sz="2400" strike="noStrike" noProof="1"/>
            </a:p>
          </p:txBody>
        </p:sp>
        <p:sp>
          <p:nvSpPr>
            <p:cNvPr id="7" name="矩形 6"/>
            <p:cNvSpPr/>
            <p:nvPr/>
          </p:nvSpPr>
          <p:spPr>
            <a:xfrm>
              <a:off x="6794" y="4716"/>
              <a:ext cx="2560" cy="136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r>
                <a:rPr lang="zh-CN" altLang="en-US" sz="2400" strike="noStrike" noProof="1"/>
                <a:t>儿童歌谣</a:t>
              </a:r>
              <a:endParaRPr lang="zh-CN" altLang="en-US" sz="2400" strike="noStrike" noProof="1"/>
            </a:p>
          </p:txBody>
        </p:sp>
        <p:sp>
          <p:nvSpPr>
            <p:cNvPr id="8" name="右箭头 7"/>
            <p:cNvSpPr/>
            <p:nvPr/>
          </p:nvSpPr>
          <p:spPr>
            <a:xfrm rot="2220000">
              <a:off x="2443" y="6385"/>
              <a:ext cx="766" cy="7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9" name="右箭头 8"/>
            <p:cNvSpPr/>
            <p:nvPr/>
          </p:nvSpPr>
          <p:spPr>
            <a:xfrm rot="5400000">
              <a:off x="4100" y="4854"/>
              <a:ext cx="1341" cy="788"/>
            </a:xfrm>
            <a:prstGeom prst="rightArrow">
              <a:avLst>
                <a:gd name="adj1" fmla="val 50000"/>
                <a:gd name="adj2"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10" name="右箭头 9"/>
            <p:cNvSpPr/>
            <p:nvPr/>
          </p:nvSpPr>
          <p:spPr>
            <a:xfrm rot="7440000">
              <a:off x="6467" y="6388"/>
              <a:ext cx="766" cy="7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grpSp>
      <p:sp>
        <p:nvSpPr>
          <p:cNvPr id="31" name="矩形 30"/>
          <p:cNvSpPr/>
          <p:nvPr/>
        </p:nvSpPr>
        <p:spPr>
          <a:xfrm>
            <a:off x="3584575" y="2994025"/>
            <a:ext cx="1682750" cy="86836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r>
              <a:rPr lang="zh-CN" altLang="en-US" sz="2400" strike="noStrike" noProof="1"/>
              <a:t>第一人称</a:t>
            </a:r>
            <a:endParaRPr lang="zh-CN" altLang="en-US" sz="2400" strike="noStrike" noProof="1"/>
          </a:p>
          <a:p>
            <a:pPr algn="ctr" fontAlgn="auto"/>
            <a:r>
              <a:rPr lang="zh-CN" altLang="en-US" sz="2400" strike="noStrike" noProof="1"/>
              <a:t>叙事</a:t>
            </a:r>
            <a:endParaRPr lang="zh-CN" altLang="en-US" sz="2400" strike="noStrike" noProof="1"/>
          </a:p>
        </p:txBody>
      </p:sp>
      <p:grpSp>
        <p:nvGrpSpPr>
          <p:cNvPr id="149514" name="组合 31"/>
          <p:cNvGrpSpPr/>
          <p:nvPr/>
        </p:nvGrpSpPr>
        <p:grpSpPr>
          <a:xfrm>
            <a:off x="5218113" y="1517650"/>
            <a:ext cx="4389437" cy="4418013"/>
            <a:chOff x="2443" y="2391"/>
            <a:chExt cx="6911" cy="6957"/>
          </a:xfrm>
        </p:grpSpPr>
        <p:sp>
          <p:nvSpPr>
            <p:cNvPr id="33" name=" 184"/>
            <p:cNvSpPr/>
            <p:nvPr/>
          </p:nvSpPr>
          <p:spPr>
            <a:xfrm>
              <a:off x="3069" y="6428"/>
              <a:ext cx="3440" cy="2921"/>
            </a:xfrm>
            <a:prstGeom prst="ellipse">
              <a:avLst/>
            </a:prstGeom>
          </p:spPr>
          <p:style>
            <a:lnRef idx="3">
              <a:schemeClr val="lt1"/>
            </a:lnRef>
            <a:fillRef idx="1">
              <a:schemeClr val="accent4"/>
            </a:fillRef>
            <a:effectRef idx="1">
              <a:schemeClr val="accent4"/>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4000" strike="noStrike" noProof="1">
                  <a:solidFill>
                    <a:srgbClr val="FFFFFF"/>
                  </a:solidFill>
                </a:rPr>
                <a:t>童言童语</a:t>
              </a:r>
              <a:endParaRPr lang="zh-CN" altLang="en-US" sz="4000" strike="noStrike" noProof="1">
                <a:solidFill>
                  <a:srgbClr val="FFFFFF"/>
                </a:solidFill>
              </a:endParaRPr>
            </a:p>
          </p:txBody>
        </p:sp>
        <p:sp>
          <p:nvSpPr>
            <p:cNvPr id="34" name="矩形 33"/>
            <p:cNvSpPr/>
            <p:nvPr/>
          </p:nvSpPr>
          <p:spPr>
            <a:xfrm>
              <a:off x="3434" y="2391"/>
              <a:ext cx="2712" cy="178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r>
                <a:rPr lang="zh-CN" altLang="en-US" sz="2400" strike="noStrike" noProof="1"/>
                <a:t>图文并茂</a:t>
              </a:r>
              <a:endParaRPr lang="zh-CN" altLang="en-US" sz="2400" strike="noStrike" noProof="1"/>
            </a:p>
            <a:p>
              <a:pPr algn="ctr" fontAlgn="auto"/>
              <a:r>
                <a:rPr lang="zh-CN" altLang="en-US" sz="2400" strike="noStrike" noProof="1"/>
                <a:t>以图为主</a:t>
              </a:r>
              <a:endParaRPr lang="zh-CN" altLang="en-US" sz="2400" strike="noStrike" noProof="1"/>
            </a:p>
          </p:txBody>
        </p:sp>
        <p:sp>
          <p:nvSpPr>
            <p:cNvPr id="35" name="矩形 34"/>
            <p:cNvSpPr/>
            <p:nvPr/>
          </p:nvSpPr>
          <p:spPr>
            <a:xfrm>
              <a:off x="6794" y="4716"/>
              <a:ext cx="2560" cy="136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r>
                <a:rPr lang="zh-CN" altLang="en-US" sz="2400" strike="noStrike" noProof="1"/>
                <a:t>儿童歌谣</a:t>
              </a:r>
              <a:endParaRPr lang="zh-CN" altLang="en-US" sz="2400" strike="noStrike" noProof="1"/>
            </a:p>
          </p:txBody>
        </p:sp>
        <p:sp>
          <p:nvSpPr>
            <p:cNvPr id="36" name="右箭头 35"/>
            <p:cNvSpPr/>
            <p:nvPr/>
          </p:nvSpPr>
          <p:spPr>
            <a:xfrm rot="2220000">
              <a:off x="2443" y="6385"/>
              <a:ext cx="766" cy="7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37" name="右箭头 36"/>
            <p:cNvSpPr/>
            <p:nvPr/>
          </p:nvSpPr>
          <p:spPr>
            <a:xfrm rot="5400000">
              <a:off x="4100" y="4854"/>
              <a:ext cx="1341" cy="788"/>
            </a:xfrm>
            <a:prstGeom prst="rightArrow">
              <a:avLst>
                <a:gd name="adj1" fmla="val 50000"/>
                <a:gd name="adj2"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38" name="右箭头 37"/>
            <p:cNvSpPr/>
            <p:nvPr/>
          </p:nvSpPr>
          <p:spPr>
            <a:xfrm rot="7440000">
              <a:off x="6467" y="6388"/>
              <a:ext cx="766" cy="7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grpSp>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MH_Number"/>
          <p:cNvSpPr/>
          <p:nvPr>
            <p:custDataLst>
              <p:tags r:id="rId1"/>
            </p:custDataLst>
          </p:nvPr>
        </p:nvSpPr>
        <p:spPr>
          <a:xfrm>
            <a:off x="3441700" y="2400300"/>
            <a:ext cx="2098675" cy="1695450"/>
          </a:xfrm>
          <a:prstGeom prst="roundRect">
            <a:avLst>
              <a:gd name="adj" fmla="val 16667"/>
            </a:avLst>
          </a:prstGeom>
          <a:noFill/>
          <a:ln w="25400">
            <a:noFill/>
          </a:ln>
        </p:spPr>
        <p:txBody>
          <a:bodyPr wrap="square" lIns="72000" tIns="108000" rIns="0" bIns="0" anchor="ctr"/>
          <a:lstStyle/>
          <a:p>
            <a:pPr>
              <a:lnSpc>
                <a:spcPct val="80000"/>
              </a:lnSpc>
            </a:pPr>
            <a:r>
              <a:rPr lang="en-US" altLang="zh-CN" sz="7200">
                <a:solidFill>
                  <a:srgbClr val="FFFFFF"/>
                </a:solidFill>
                <a:latin typeface="Arial" panose="020B0604020202020204" pitchFamily="34" charset="0"/>
                <a:ea typeface="黑体" panose="02010609060101010101" charset="-122"/>
              </a:rPr>
              <a:t>2</a:t>
            </a:r>
            <a:endParaRPr lang="en-US" altLang="zh-CN" sz="7200">
              <a:solidFill>
                <a:srgbClr val="FFFFFF"/>
              </a:solidFill>
              <a:latin typeface="Arial" panose="020B0604020202020204" pitchFamily="34" charset="0"/>
              <a:ea typeface="黑体" panose="02010609060101010101" charset="-122"/>
            </a:endParaRPr>
          </a:p>
        </p:txBody>
      </p:sp>
      <p:sp>
        <p:nvSpPr>
          <p:cNvPr id="32770" name="标题 1"/>
          <p:cNvSpPr>
            <a:spLocks noGrp="1"/>
          </p:cNvSpPr>
          <p:nvPr>
            <p:ph type="title"/>
            <p:custDataLst>
              <p:tags r:id="rId2"/>
            </p:custDataLst>
          </p:nvPr>
        </p:nvSpPr>
        <p:spPr>
          <a:xfrm>
            <a:off x="4176713" y="2603500"/>
            <a:ext cx="4433887" cy="1331913"/>
          </a:xfrm>
        </p:spPr>
        <p:txBody>
          <a:bodyPr lIns="91440" tIns="45720" rIns="91440" bIns="45720" anchor="ctr"/>
          <a:lstStyle/>
          <a:p>
            <a:pPr defTabSz="685800">
              <a:buNone/>
            </a:pPr>
            <a:r>
              <a:rPr lang="zh-CN" altLang="en-US" kern="1200" baseline="0" dirty="0">
                <a:latin typeface="+mj-lt"/>
                <a:ea typeface="+mj-ea"/>
                <a:cs typeface="+mj-cs"/>
              </a:rPr>
              <a:t>教材中的儿童立场</a:t>
            </a:r>
            <a:endParaRPr lang="zh-CN" altLang="en-US" kern="1200" baseline="0" dirty="0">
              <a:latin typeface="+mj-lt"/>
              <a:ea typeface="+mj-ea"/>
              <a:cs typeface="+mj-cs"/>
            </a:endParaRPr>
          </a:p>
        </p:txBody>
      </p:sp>
    </p:spTree>
    <p:custDataLst>
      <p:tags r:id="rId3"/>
    </p:custData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标题 1"/>
          <p:cNvSpPr>
            <a:spLocks noGrp="1"/>
          </p:cNvSpPr>
          <p:nvPr>
            <p:ph type="title"/>
          </p:nvPr>
        </p:nvSpPr>
        <p:spPr/>
        <p:txBody>
          <a:bodyPr lIns="91440" tIns="45720" rIns="91440" bIns="45720" anchor="ctr"/>
          <a:lstStyle/>
          <a:p>
            <a:endParaRPr lang="zh-CN" altLang="en-US"/>
          </a:p>
        </p:txBody>
      </p:sp>
      <p:pic>
        <p:nvPicPr>
          <p:cNvPr id="150530" name="Picture 2" descr="C:\Users\Administrator\Desktop\教材图片剪切\18YYPDF截图201672385750.png"/>
          <p:cNvPicPr>
            <a:picLocks noGrp="1" noChangeAspect="1"/>
          </p:cNvPicPr>
          <p:nvPr>
            <p:ph idx="1"/>
          </p:nvPr>
        </p:nvPicPr>
        <p:blipFill>
          <a:blip r:embed="rId1" cstate="print"/>
          <a:stretch>
            <a:fillRect/>
          </a:stretch>
        </p:blipFill>
        <p:spPr>
          <a:xfrm>
            <a:off x="1071563" y="-34925"/>
            <a:ext cx="10048875" cy="6927850"/>
          </a:xfrm>
        </p:spPr>
      </p:pic>
      <p:sp>
        <p:nvSpPr>
          <p:cNvPr id="5" name="椭圆形标注 4"/>
          <p:cNvSpPr/>
          <p:nvPr/>
        </p:nvSpPr>
        <p:spPr>
          <a:xfrm>
            <a:off x="355600" y="4454525"/>
            <a:ext cx="2143125" cy="893763"/>
          </a:xfrm>
          <a:prstGeom prst="wedgeEllipseCallout">
            <a:avLst>
              <a:gd name="adj1" fmla="val 12258"/>
              <a:gd name="adj2" fmla="val 835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2000" strike="noStrike" noProof="1">
                <a:solidFill>
                  <a:schemeClr val="tx1"/>
                </a:solidFill>
              </a:rPr>
              <a:t>第一人称叙事（带入）</a:t>
            </a:r>
            <a:endParaRPr lang="zh-CN" altLang="en-US" sz="2000" strike="noStrike" noProof="1">
              <a:solidFill>
                <a:schemeClr val="tx1"/>
              </a:solidFill>
            </a:endParaRPr>
          </a:p>
        </p:txBody>
      </p:sp>
      <p:sp>
        <p:nvSpPr>
          <p:cNvPr id="6" name="圆角矩形标注 5"/>
          <p:cNvSpPr/>
          <p:nvPr/>
        </p:nvSpPr>
        <p:spPr>
          <a:xfrm>
            <a:off x="4867275" y="2387600"/>
            <a:ext cx="1789113" cy="1143000"/>
          </a:xfrm>
          <a:prstGeom prst="wedgeRoundRectCallout">
            <a:avLst>
              <a:gd name="adj1" fmla="val -60546"/>
              <a:gd name="adj2" fmla="val 3125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2000" strike="noStrike" noProof="1">
                <a:solidFill>
                  <a:schemeClr val="tx1"/>
                </a:solidFill>
              </a:rPr>
              <a:t>儿童歌谣</a:t>
            </a:r>
            <a:endParaRPr lang="zh-CN" altLang="en-US" sz="2000" strike="noStrike" noProof="1">
              <a:solidFill>
                <a:schemeClr val="tx1"/>
              </a:solidFill>
            </a:endParaRPr>
          </a:p>
          <a:p>
            <a:pPr algn="ctr" fontAlgn="auto"/>
            <a:r>
              <a:rPr lang="zh-CN" altLang="en-US" sz="2000" strike="noStrike" noProof="1">
                <a:solidFill>
                  <a:schemeClr val="tx1"/>
                </a:solidFill>
              </a:rPr>
              <a:t>（提示、要点、总结</a:t>
            </a:r>
            <a:r>
              <a:rPr lang="en-US" altLang="zh-CN" sz="2000" strike="noStrike" noProof="1">
                <a:solidFill>
                  <a:schemeClr val="tx1"/>
                </a:solidFill>
              </a:rPr>
              <a:t>……</a:t>
            </a:r>
            <a:r>
              <a:rPr lang="zh-CN" altLang="en-US" sz="2000" strike="noStrike" noProof="1">
                <a:solidFill>
                  <a:schemeClr val="tx1"/>
                </a:solidFill>
              </a:rPr>
              <a:t>）</a:t>
            </a:r>
            <a:endParaRPr lang="zh-CN" altLang="en-US" sz="2000" strike="noStrike" noProof="1">
              <a:solidFill>
                <a:schemeClr val="tx1"/>
              </a:solidFill>
            </a:endParaRPr>
          </a:p>
        </p:txBody>
      </p:sp>
      <p:sp>
        <p:nvSpPr>
          <p:cNvPr id="7" name="矩形标注 6"/>
          <p:cNvSpPr/>
          <p:nvPr/>
        </p:nvSpPr>
        <p:spPr>
          <a:xfrm>
            <a:off x="5437188" y="4678363"/>
            <a:ext cx="1566863" cy="763588"/>
          </a:xfrm>
          <a:prstGeom prst="wedgeRectCallout">
            <a:avLst>
              <a:gd name="adj1" fmla="val 65107"/>
              <a:gd name="adj2" fmla="val 784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2400" b="1" strike="noStrike" noProof="1">
                <a:solidFill>
                  <a:schemeClr val="tx1"/>
                </a:solidFill>
              </a:rPr>
              <a:t>主持人</a:t>
            </a:r>
            <a:endParaRPr lang="zh-CN" altLang="en-US" sz="2400" b="1" strike="noStrike" noProof="1">
              <a:solidFill>
                <a:schemeClr val="tx1"/>
              </a:solidFill>
            </a:endParaRPr>
          </a:p>
          <a:p>
            <a:pPr algn="ctr" fontAlgn="auto"/>
            <a:r>
              <a:rPr lang="zh-CN" altLang="en-US" sz="2000" b="1" strike="noStrike" noProof="1">
                <a:solidFill>
                  <a:schemeClr val="tx1"/>
                </a:solidFill>
              </a:rPr>
              <a:t>（对话）</a:t>
            </a:r>
            <a:endParaRPr lang="zh-CN" altLang="en-US" sz="2000" b="1" strike="noStrike" noProof="1">
              <a:solidFill>
                <a:schemeClr val="tx1"/>
              </a:solidFill>
            </a:endParaRPr>
          </a:p>
        </p:txBody>
      </p:sp>
    </p:spTree>
    <p:custDataLst>
      <p:tags r:id="rId2"/>
    </p:custData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标题 1"/>
          <p:cNvSpPr>
            <a:spLocks noGrp="1"/>
          </p:cNvSpPr>
          <p:nvPr>
            <p:ph type="title"/>
          </p:nvPr>
        </p:nvSpPr>
        <p:spPr/>
        <p:txBody>
          <a:bodyPr lIns="91440" tIns="45720" rIns="91440" bIns="45720" anchor="ctr"/>
          <a:lstStyle/>
          <a:p>
            <a:endParaRPr lang="zh-CN" altLang="en-US"/>
          </a:p>
        </p:txBody>
      </p:sp>
      <p:sp>
        <p:nvSpPr>
          <p:cNvPr id="151554" name="内容占位符 2"/>
          <p:cNvSpPr>
            <a:spLocks noGrp="1"/>
          </p:cNvSpPr>
          <p:nvPr>
            <p:ph idx="1"/>
          </p:nvPr>
        </p:nvSpPr>
        <p:spPr/>
        <p:txBody>
          <a:bodyPr lIns="91440" tIns="45720" rIns="91440" bIns="45720" anchor="t"/>
          <a:lstStyle/>
          <a:p>
            <a:endParaRPr lang="zh-CN" altLang="en-US"/>
          </a:p>
        </p:txBody>
      </p:sp>
      <p:grpSp>
        <p:nvGrpSpPr>
          <p:cNvPr id="151555" name="组合 21"/>
          <p:cNvGrpSpPr/>
          <p:nvPr/>
        </p:nvGrpSpPr>
        <p:grpSpPr>
          <a:xfrm>
            <a:off x="2987675" y="1220788"/>
            <a:ext cx="5788025" cy="4416425"/>
            <a:chOff x="281" y="2391"/>
            <a:chExt cx="9114" cy="6956"/>
          </a:xfrm>
        </p:grpSpPr>
        <p:sp>
          <p:nvSpPr>
            <p:cNvPr id="23" name="矩形 22"/>
            <p:cNvSpPr/>
            <p:nvPr/>
          </p:nvSpPr>
          <p:spPr>
            <a:xfrm>
              <a:off x="281" y="4717"/>
              <a:ext cx="2651" cy="1367"/>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fontAlgn="auto"/>
              <a:r>
                <a:rPr lang="zh-CN" altLang="en-US" sz="2400" strike="noStrike" noProof="1"/>
                <a:t>故事式</a:t>
              </a:r>
              <a:endParaRPr lang="zh-CN" altLang="en-US" sz="2400" strike="noStrike" noProof="1"/>
            </a:p>
          </p:txBody>
        </p:sp>
        <p:grpSp>
          <p:nvGrpSpPr>
            <p:cNvPr id="151557" name="组合 23"/>
            <p:cNvGrpSpPr/>
            <p:nvPr/>
          </p:nvGrpSpPr>
          <p:grpSpPr>
            <a:xfrm>
              <a:off x="2485" y="2391"/>
              <a:ext cx="6911" cy="6957"/>
              <a:chOff x="2443" y="2391"/>
              <a:chExt cx="6911" cy="6957"/>
            </a:xfrm>
          </p:grpSpPr>
          <p:sp>
            <p:nvSpPr>
              <p:cNvPr id="25" name=" 184"/>
              <p:cNvSpPr/>
              <p:nvPr/>
            </p:nvSpPr>
            <p:spPr>
              <a:xfrm>
                <a:off x="3069" y="6428"/>
                <a:ext cx="3440" cy="2921"/>
              </a:xfrm>
              <a:prstGeom prst="ellipse">
                <a:avLst/>
              </a:prstGeom>
              <a:ln>
                <a:solidFill>
                  <a:schemeClr val="tx1"/>
                </a:solidFill>
              </a:ln>
            </p:spPr>
            <p:style>
              <a:lnRef idx="3">
                <a:schemeClr val="lt1"/>
              </a:lnRef>
              <a:fillRef idx="1">
                <a:schemeClr val="accent4"/>
              </a:fillRef>
              <a:effectRef idx="1">
                <a:schemeClr val="accent4"/>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4000" strike="noStrike" noProof="1">
                    <a:solidFill>
                      <a:srgbClr val="FFFFFF"/>
                    </a:solidFill>
                  </a:rPr>
                  <a:t>绘本表达</a:t>
                </a:r>
                <a:endParaRPr lang="zh-CN" altLang="en-US" sz="4000" strike="noStrike" noProof="1">
                  <a:solidFill>
                    <a:srgbClr val="FFFFFF"/>
                  </a:solidFill>
                </a:endParaRPr>
              </a:p>
            </p:txBody>
          </p:sp>
          <p:sp>
            <p:nvSpPr>
              <p:cNvPr id="26" name="矩形 25"/>
              <p:cNvSpPr/>
              <p:nvPr/>
            </p:nvSpPr>
            <p:spPr>
              <a:xfrm>
                <a:off x="3434" y="2391"/>
                <a:ext cx="2712" cy="1780"/>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fontAlgn="auto"/>
                <a:r>
                  <a:rPr lang="zh-CN" altLang="en-US" sz="2400" strike="noStrike" noProof="1"/>
                  <a:t>情境式</a:t>
                </a:r>
                <a:endParaRPr lang="zh-CN" altLang="en-US" sz="2400" strike="noStrike" noProof="1"/>
              </a:p>
            </p:txBody>
          </p:sp>
          <p:sp>
            <p:nvSpPr>
              <p:cNvPr id="27" name="矩形 26"/>
              <p:cNvSpPr/>
              <p:nvPr/>
            </p:nvSpPr>
            <p:spPr>
              <a:xfrm>
                <a:off x="6794" y="4716"/>
                <a:ext cx="2560" cy="1367"/>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fontAlgn="auto"/>
                <a:r>
                  <a:rPr lang="zh-CN" altLang="en-US" sz="2400" strike="noStrike" noProof="1"/>
                  <a:t>说明式</a:t>
                </a:r>
                <a:endParaRPr lang="zh-CN" altLang="en-US" sz="2400" strike="noStrike" noProof="1"/>
              </a:p>
            </p:txBody>
          </p:sp>
          <p:sp>
            <p:nvSpPr>
              <p:cNvPr id="28" name="右箭头 27"/>
              <p:cNvSpPr/>
              <p:nvPr/>
            </p:nvSpPr>
            <p:spPr>
              <a:xfrm rot="2220000">
                <a:off x="2443" y="6385"/>
                <a:ext cx="766" cy="788"/>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29" name="右箭头 28"/>
              <p:cNvSpPr/>
              <p:nvPr/>
            </p:nvSpPr>
            <p:spPr>
              <a:xfrm rot="5400000">
                <a:off x="4100" y="4854"/>
                <a:ext cx="1341" cy="788"/>
              </a:xfrm>
              <a:prstGeom prst="rightArrow">
                <a:avLst>
                  <a:gd name="adj1" fmla="val 50000"/>
                  <a:gd name="adj2" fmla="val 10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30" name="右箭头 29"/>
              <p:cNvSpPr/>
              <p:nvPr/>
            </p:nvSpPr>
            <p:spPr>
              <a:xfrm rot="7440000">
                <a:off x="6467" y="6388"/>
                <a:ext cx="766" cy="788"/>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grpSp>
      </p:grpSp>
    </p:spTree>
    <p:custDataLst>
      <p:tags r:id="rId1"/>
    </p:custData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2" descr="C:\Users\Administrator\Desktop\教材图片剪切\444YYPDF截图201672383452.png"/>
          <p:cNvPicPr>
            <a:picLocks noChangeAspect="1"/>
          </p:cNvPicPr>
          <p:nvPr/>
        </p:nvPicPr>
        <p:blipFill>
          <a:blip r:embed="rId1" cstate="print"/>
          <a:stretch>
            <a:fillRect/>
          </a:stretch>
        </p:blipFill>
        <p:spPr>
          <a:xfrm>
            <a:off x="1524000" y="0"/>
            <a:ext cx="9144000" cy="6858000"/>
          </a:xfrm>
          <a:prstGeom prst="rect">
            <a:avLst/>
          </a:prstGeom>
          <a:noFill/>
          <a:ln w="9525">
            <a:noFill/>
          </a:ln>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文本框 3076"/>
          <p:cNvSpPr txBox="1"/>
          <p:nvPr/>
        </p:nvSpPr>
        <p:spPr>
          <a:xfrm>
            <a:off x="3575050" y="981075"/>
            <a:ext cx="5905500" cy="584200"/>
          </a:xfrm>
          <a:prstGeom prst="rect">
            <a:avLst/>
          </a:prstGeom>
          <a:noFill/>
          <a:ln w="9525">
            <a:noFill/>
          </a:ln>
        </p:spPr>
        <p:txBody>
          <a:bodyPr anchor="t">
            <a:spAutoFit/>
          </a:bodyPr>
          <a:lstStyle/>
          <a:p>
            <a:pPr>
              <a:spcBef>
                <a:spcPct val="50000"/>
              </a:spcBef>
            </a:pPr>
            <a:r>
              <a:rPr lang="zh-CN" altLang="en-US" sz="3200" b="1" dirty="0">
                <a:solidFill>
                  <a:srgbClr val="FF0000"/>
                </a:solidFill>
                <a:latin typeface="Arial" panose="020B0604020202020204" pitchFamily="34" charset="0"/>
                <a:ea typeface="黑体" panose="02010609060101010101" charset="-122"/>
              </a:rPr>
              <a:t>教材为什么引入绘本式的表达</a:t>
            </a:r>
            <a:endParaRPr lang="zh-CN" altLang="en-US" sz="3200" b="1" dirty="0">
              <a:solidFill>
                <a:srgbClr val="FF0000"/>
              </a:solidFill>
              <a:latin typeface="Arial" panose="020B0604020202020204" pitchFamily="34" charset="0"/>
              <a:ea typeface="黑体" panose="02010609060101010101" charset="-122"/>
            </a:endParaRPr>
          </a:p>
        </p:txBody>
      </p:sp>
      <p:sp>
        <p:nvSpPr>
          <p:cNvPr id="3078" name="文本框 3077">
            <a:hlinkClick r:id="rId1" action="ppaction://hlinksldjump"/>
          </p:cNvPr>
          <p:cNvSpPr txBox="1"/>
          <p:nvPr/>
        </p:nvSpPr>
        <p:spPr>
          <a:xfrm>
            <a:off x="2424113" y="1916113"/>
            <a:ext cx="6985000" cy="1038225"/>
          </a:xfrm>
          <a:prstGeom prst="rect">
            <a:avLst/>
          </a:prstGeom>
          <a:noFill/>
          <a:ln w="9525">
            <a:noFill/>
          </a:ln>
        </p:spPr>
        <p:txBody>
          <a:bodyPr anchor="t">
            <a:spAutoFit/>
          </a:bodyPr>
          <a:lstStyle/>
          <a:p>
            <a:pPr>
              <a:lnSpc>
                <a:spcPct val="110000"/>
              </a:lnSpc>
              <a:spcBef>
                <a:spcPct val="50000"/>
              </a:spcBef>
            </a:pPr>
            <a:r>
              <a:rPr lang="en-US" altLang="zh-CN" sz="2800" b="1" dirty="0">
                <a:latin typeface="宋体" panose="02010600030101010101" pitchFamily="2" charset="-122"/>
                <a:ea typeface="黑体" panose="02010609060101010101" charset="-122"/>
              </a:rPr>
              <a:t>1.</a:t>
            </a:r>
            <a:r>
              <a:rPr lang="zh-CN" altLang="en-US" sz="2800" b="1" dirty="0">
                <a:latin typeface="宋体" panose="02010600030101010101" pitchFamily="2" charset="-122"/>
                <a:ea typeface="宋体" panose="02010600030101010101" pitchFamily="2" charset="-122"/>
              </a:rPr>
              <a:t>绘本式的表达方式“适合儿童阅读”，可以更好地“吸引儿童进入”。</a:t>
            </a:r>
            <a:endParaRPr lang="zh-CN" altLang="en-US" sz="2800" b="1" dirty="0">
              <a:latin typeface="宋体" panose="02010600030101010101" pitchFamily="2" charset="-122"/>
              <a:ea typeface="宋体" panose="02010600030101010101" pitchFamily="2" charset="-122"/>
            </a:endParaRPr>
          </a:p>
        </p:txBody>
      </p:sp>
      <p:sp>
        <p:nvSpPr>
          <p:cNvPr id="3079" name="文本框 3078"/>
          <p:cNvSpPr txBox="1"/>
          <p:nvPr/>
        </p:nvSpPr>
        <p:spPr>
          <a:xfrm>
            <a:off x="2424113" y="3213100"/>
            <a:ext cx="6985000" cy="565150"/>
          </a:xfrm>
          <a:prstGeom prst="rect">
            <a:avLst/>
          </a:prstGeom>
          <a:noFill/>
          <a:ln w="9525">
            <a:noFill/>
          </a:ln>
        </p:spPr>
        <p:txBody>
          <a:bodyPr anchor="t">
            <a:spAutoFit/>
          </a:bodyPr>
          <a:lstStyle/>
          <a:p>
            <a:pPr>
              <a:lnSpc>
                <a:spcPct val="110000"/>
              </a:lnSpc>
              <a:spcBef>
                <a:spcPct val="50000"/>
              </a:spcBef>
            </a:pPr>
            <a:r>
              <a:rPr lang="en-US" altLang="zh-CN" sz="2800" b="1" dirty="0">
                <a:latin typeface="宋体" panose="02010600030101010101" pitchFamily="2" charset="-122"/>
                <a:ea typeface="黑体" panose="02010609060101010101" charset="-122"/>
              </a:rPr>
              <a:t>2.</a:t>
            </a:r>
            <a:r>
              <a:rPr lang="zh-CN" altLang="en-US" sz="2800" b="1" dirty="0">
                <a:latin typeface="宋体" panose="02010600030101010101" pitchFamily="2" charset="-122"/>
                <a:ea typeface="宋体" panose="02010600030101010101" pitchFamily="2" charset="-122"/>
              </a:rPr>
              <a:t>绘本式的表达有利于多角度展示儿童生活。</a:t>
            </a:r>
            <a:endParaRPr lang="zh-CN" altLang="en-US" sz="2800" b="1" dirty="0">
              <a:latin typeface="宋体" panose="02010600030101010101" pitchFamily="2" charset="-122"/>
              <a:ea typeface="宋体" panose="02010600030101010101" pitchFamily="2" charset="-122"/>
            </a:endParaRPr>
          </a:p>
        </p:txBody>
      </p:sp>
      <p:sp>
        <p:nvSpPr>
          <p:cNvPr id="3080" name="文本框 3079"/>
          <p:cNvSpPr txBox="1"/>
          <p:nvPr/>
        </p:nvSpPr>
        <p:spPr>
          <a:xfrm>
            <a:off x="2495550" y="4221163"/>
            <a:ext cx="6985000" cy="1038225"/>
          </a:xfrm>
          <a:prstGeom prst="rect">
            <a:avLst/>
          </a:prstGeom>
          <a:noFill/>
          <a:ln w="9525">
            <a:noFill/>
          </a:ln>
        </p:spPr>
        <p:txBody>
          <a:bodyPr anchor="t">
            <a:spAutoFit/>
          </a:bodyPr>
          <a:lstStyle/>
          <a:p>
            <a:pPr>
              <a:lnSpc>
                <a:spcPct val="110000"/>
              </a:lnSpc>
              <a:spcBef>
                <a:spcPct val="50000"/>
              </a:spcBef>
            </a:pPr>
            <a:r>
              <a:rPr lang="en-US" altLang="zh-CN" sz="2800" b="1" dirty="0">
                <a:latin typeface="宋体" panose="02010600030101010101" pitchFamily="2" charset="-122"/>
                <a:ea typeface="黑体" panose="02010609060101010101" charset="-122"/>
              </a:rPr>
              <a:t>3.</a:t>
            </a:r>
            <a:r>
              <a:rPr lang="zh-CN" altLang="en-US" sz="2800" b="1" dirty="0">
                <a:latin typeface="宋体" panose="02010600030101010101" pitchFamily="2" charset="-122"/>
                <a:ea typeface="宋体" panose="02010600030101010101" pitchFamily="2" charset="-122"/>
              </a:rPr>
              <a:t>教材绘本式的表达可使更多孩子受益于绘本这一图书形式。</a:t>
            </a:r>
            <a:endParaRPr lang="zh-CN" altLang="en-US" sz="2800" b="1" dirty="0">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blinds(horizontal)">
                                      <p:cBhvr>
                                        <p:cTn id="7" dur="500"/>
                                        <p:tgtEl>
                                          <p:spTgt spid="307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9"/>
                                        </p:tgtEl>
                                        <p:attrNameLst>
                                          <p:attrName>style.visibility</p:attrName>
                                        </p:attrNameLst>
                                      </p:cBhvr>
                                      <p:to>
                                        <p:strVal val="visible"/>
                                      </p:to>
                                    </p:set>
                                    <p:animEffect transition="in" filter="blinds(horizontal)">
                                      <p:cBhvr>
                                        <p:cTn id="12" dur="500"/>
                                        <p:tgtEl>
                                          <p:spTgt spid="307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80"/>
                                        </p:tgtEl>
                                        <p:attrNameLst>
                                          <p:attrName>style.visibility</p:attrName>
                                        </p:attrNameLst>
                                      </p:cBhvr>
                                      <p:to>
                                        <p:strVal val="visible"/>
                                      </p:to>
                                    </p:set>
                                    <p:animEffect transition="in" filter="blinds(horizontal)">
                                      <p:cBhvr>
                                        <p:cTn id="17"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p:bldP spid="3079" grpId="0"/>
      <p:bldP spid="308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MH_Number"/>
          <p:cNvSpPr/>
          <p:nvPr>
            <p:custDataLst>
              <p:tags r:id="rId1"/>
            </p:custDataLst>
          </p:nvPr>
        </p:nvSpPr>
        <p:spPr>
          <a:xfrm>
            <a:off x="3441700" y="2400300"/>
            <a:ext cx="2098675" cy="1695450"/>
          </a:xfrm>
          <a:prstGeom prst="roundRect">
            <a:avLst>
              <a:gd name="adj" fmla="val 16667"/>
            </a:avLst>
          </a:prstGeom>
          <a:noFill/>
          <a:ln w="25400">
            <a:noFill/>
          </a:ln>
        </p:spPr>
        <p:txBody>
          <a:bodyPr wrap="square" lIns="72000" tIns="108000" rIns="0" bIns="0" anchor="ctr"/>
          <a:lstStyle/>
          <a:p>
            <a:pPr>
              <a:lnSpc>
                <a:spcPct val="80000"/>
              </a:lnSpc>
            </a:pPr>
            <a:r>
              <a:rPr lang="en-US" altLang="zh-CN" sz="7200">
                <a:solidFill>
                  <a:srgbClr val="FFFFFF"/>
                </a:solidFill>
                <a:latin typeface="Arial" panose="020B0604020202020204" pitchFamily="34" charset="0"/>
                <a:ea typeface="黑体" panose="02010609060101010101" charset="-122"/>
              </a:rPr>
              <a:t>3</a:t>
            </a:r>
            <a:endParaRPr lang="en-US" altLang="zh-CN" sz="7200">
              <a:solidFill>
                <a:srgbClr val="FFFFFF"/>
              </a:solidFill>
              <a:latin typeface="Arial" panose="020B0604020202020204" pitchFamily="34" charset="0"/>
              <a:ea typeface="黑体" panose="02010609060101010101" charset="-122"/>
            </a:endParaRPr>
          </a:p>
        </p:txBody>
      </p:sp>
      <p:sp>
        <p:nvSpPr>
          <p:cNvPr id="155650" name="标题 1"/>
          <p:cNvSpPr>
            <a:spLocks noGrp="1"/>
          </p:cNvSpPr>
          <p:nvPr>
            <p:ph type="title"/>
            <p:custDataLst>
              <p:tags r:id="rId2"/>
            </p:custDataLst>
          </p:nvPr>
        </p:nvSpPr>
        <p:spPr>
          <a:xfrm>
            <a:off x="4176713" y="2603500"/>
            <a:ext cx="4433887" cy="1331913"/>
          </a:xfrm>
        </p:spPr>
        <p:txBody>
          <a:bodyPr lIns="91440" tIns="45720" rIns="91440" bIns="45720" anchor="ctr"/>
          <a:lstStyle/>
          <a:p>
            <a:pPr defTabSz="685800">
              <a:buNone/>
            </a:pPr>
            <a:r>
              <a:rPr lang="zh-CN" altLang="en-US" kern="1200" baseline="0" dirty="0">
                <a:latin typeface="+mj-lt"/>
                <a:ea typeface="+mj-ea"/>
                <a:cs typeface="+mj-cs"/>
              </a:rPr>
              <a:t>教学中的儿童立场</a:t>
            </a:r>
            <a:endParaRPr lang="zh-CN" altLang="en-US" kern="1200" baseline="0" dirty="0">
              <a:latin typeface="+mj-lt"/>
              <a:ea typeface="+mj-ea"/>
              <a:cs typeface="+mj-cs"/>
            </a:endParaRPr>
          </a:p>
        </p:txBody>
      </p:sp>
    </p:spTree>
    <p:custDataLst>
      <p:tags r:id="rId3"/>
    </p:custData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矩形 3"/>
          <p:cNvSpPr/>
          <p:nvPr>
            <p:custDataLst>
              <p:tags r:id="rId1"/>
            </p:custDataLst>
          </p:nvPr>
        </p:nvSpPr>
        <p:spPr>
          <a:xfrm>
            <a:off x="2211388" y="339725"/>
            <a:ext cx="7769225" cy="584200"/>
          </a:xfrm>
          <a:prstGeom prst="rect">
            <a:avLst/>
          </a:prstGeom>
          <a:noFill/>
          <a:ln w="9525">
            <a:noFill/>
          </a:ln>
        </p:spPr>
        <p:txBody>
          <a:bodyPr wrap="square" anchor="t"/>
          <a:lstStyle/>
          <a:p>
            <a:pPr algn="ctr"/>
            <a:r>
              <a:rPr lang="zh-CN" altLang="en-US" sz="3200" b="1" dirty="0">
                <a:latin typeface="Arial" panose="020B0604020202020204" pitchFamily="34" charset="0"/>
                <a:ea typeface="宋体" panose="02010600030101010101" pitchFamily="2" charset="-122"/>
                <a:sym typeface="Arial" panose="020B0604020202020204" pitchFamily="34" charset="0"/>
              </a:rPr>
              <a:t>教学：适性发展</a:t>
            </a:r>
            <a:endParaRPr lang="zh-CN" altLang="en-US" sz="3200" b="1" dirty="0">
              <a:latin typeface="Arial" panose="020B0604020202020204" pitchFamily="34" charset="0"/>
              <a:ea typeface="宋体" panose="02010600030101010101" pitchFamily="2" charset="-122"/>
              <a:sym typeface="Arial" panose="020B0604020202020204" pitchFamily="34" charset="0"/>
            </a:endParaRPr>
          </a:p>
        </p:txBody>
      </p:sp>
      <p:sp>
        <p:nvSpPr>
          <p:cNvPr id="9" name="任意多边形 8"/>
          <p:cNvSpPr/>
          <p:nvPr>
            <p:custDataLst>
              <p:tags r:id="rId2"/>
            </p:custDataLst>
          </p:nvPr>
        </p:nvSpPr>
        <p:spPr>
          <a:xfrm>
            <a:off x="3700463" y="1606550"/>
            <a:ext cx="879475" cy="434975"/>
          </a:xfrm>
          <a:custGeom>
            <a:avLst/>
            <a:gdLst>
              <a:gd name="connsiteX0" fmla="*/ 0 w 761040"/>
              <a:gd name="connsiteY0" fmla="*/ 0 h 376237"/>
              <a:gd name="connsiteX1" fmla="*/ 171932 w 761040"/>
              <a:gd name="connsiteY1" fmla="*/ 0 h 376237"/>
              <a:gd name="connsiteX2" fmla="*/ 187438 w 761040"/>
              <a:gd name="connsiteY2" fmla="*/ 76803 h 376237"/>
              <a:gd name="connsiteX3" fmla="*/ 380520 w 761040"/>
              <a:gd name="connsiteY3" fmla="*/ 204787 h 376237"/>
              <a:gd name="connsiteX4" fmla="*/ 573603 w 761040"/>
              <a:gd name="connsiteY4" fmla="*/ 76803 h 376237"/>
              <a:gd name="connsiteX5" fmla="*/ 589109 w 761040"/>
              <a:gd name="connsiteY5" fmla="*/ 0 h 376237"/>
              <a:gd name="connsiteX6" fmla="*/ 761040 w 761040"/>
              <a:gd name="connsiteY6" fmla="*/ 0 h 376237"/>
              <a:gd name="connsiteX7" fmla="*/ 753780 w 761040"/>
              <a:gd name="connsiteY7" fmla="*/ 72022 h 376237"/>
              <a:gd name="connsiteX8" fmla="*/ 380520 w 761040"/>
              <a:gd name="connsiteY8" fmla="*/ 376237 h 376237"/>
              <a:gd name="connsiteX9" fmla="*/ 7261 w 761040"/>
              <a:gd name="connsiteY9" fmla="*/ 72022 h 37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1040" h="376237">
                <a:moveTo>
                  <a:pt x="0" y="0"/>
                </a:moveTo>
                <a:lnTo>
                  <a:pt x="171932" y="0"/>
                </a:lnTo>
                <a:lnTo>
                  <a:pt x="187438" y="76803"/>
                </a:lnTo>
                <a:cubicBezTo>
                  <a:pt x="219249" y="152014"/>
                  <a:pt x="293722" y="204787"/>
                  <a:pt x="380520" y="204787"/>
                </a:cubicBezTo>
                <a:cubicBezTo>
                  <a:pt x="467318" y="204787"/>
                  <a:pt x="541791" y="152014"/>
                  <a:pt x="573603" y="76803"/>
                </a:cubicBezTo>
                <a:lnTo>
                  <a:pt x="589109" y="0"/>
                </a:lnTo>
                <a:lnTo>
                  <a:pt x="761040" y="0"/>
                </a:lnTo>
                <a:lnTo>
                  <a:pt x="753780" y="72022"/>
                </a:lnTo>
                <a:cubicBezTo>
                  <a:pt x="718253" y="245637"/>
                  <a:pt x="564638" y="376237"/>
                  <a:pt x="380520" y="376237"/>
                </a:cubicBezTo>
                <a:cubicBezTo>
                  <a:pt x="196403" y="376237"/>
                  <a:pt x="42788" y="245637"/>
                  <a:pt x="7261" y="72022"/>
                </a:cubicBezTo>
                <a:close/>
              </a:path>
            </a:pathLst>
          </a:custGeom>
          <a:solidFill>
            <a:srgbClr val="92D050"/>
          </a:solidFill>
        </p:spPr>
        <p:txBody>
          <a:bodyPr rot="0" spcFirstLastPara="0" vertOverflow="overflow" horzOverflow="overflow" vert="horz" wrap="square" lIns="91440" tIns="45720" rIns="91440" bIns="504000" numCol="1" spcCol="0" rtlCol="0" fromWordArt="0" anchor="ctr" anchorCtr="0" forceAA="0" compatLnSpc="1">
            <a:normAutofit fontScale="25000" lnSpcReduction="20000"/>
          </a:bodyPr>
          <a:lstStyle/>
          <a:p>
            <a:pPr algn="ctr" fontAlgn="base">
              <a:lnSpc>
                <a:spcPct val="130000"/>
              </a:lnSpc>
            </a:pPr>
            <a:r>
              <a:rPr lang="en-US" altLang="zh-CN" sz="3200" b="1" strike="noStrike" noProof="1">
                <a:solidFill>
                  <a:schemeClr val="accent1"/>
                </a:solidFill>
                <a:latin typeface="Arial" panose="020B0604020202020204" pitchFamily="34" charset="0"/>
                <a:ea typeface="黑体" panose="02010609060101010101" charset="-122"/>
                <a:cs typeface="+mn-cs"/>
                <a:sym typeface="Arial" panose="020B0604020202020204" pitchFamily="34" charset="0"/>
              </a:rPr>
              <a:t>A</a:t>
            </a:r>
            <a:endParaRPr lang="zh-CN" altLang="en-US" sz="3200" b="1" strike="noStrike" noProof="1">
              <a:solidFill>
                <a:schemeClr val="accent1"/>
              </a:solidFill>
              <a:sym typeface="Arial" panose="020B0604020202020204" pitchFamily="34" charset="0"/>
            </a:endParaRPr>
          </a:p>
        </p:txBody>
      </p:sp>
      <p:sp>
        <p:nvSpPr>
          <p:cNvPr id="157699" name="矩形 4"/>
          <p:cNvSpPr/>
          <p:nvPr>
            <p:custDataLst>
              <p:tags r:id="rId3"/>
            </p:custDataLst>
          </p:nvPr>
        </p:nvSpPr>
        <p:spPr>
          <a:xfrm>
            <a:off x="4579938" y="1595438"/>
            <a:ext cx="5402262" cy="457200"/>
          </a:xfrm>
          <a:prstGeom prst="rect">
            <a:avLst/>
          </a:prstGeom>
          <a:noFill/>
          <a:ln w="9525">
            <a:noFill/>
          </a:ln>
        </p:spPr>
        <p:txBody>
          <a:bodyPr wrap="square" anchor="ctr"/>
          <a:lstStyle/>
          <a:p>
            <a:pPr algn="just">
              <a:lnSpc>
                <a:spcPct val="120000"/>
              </a:lnSpc>
            </a:pPr>
            <a:r>
              <a:rPr lang="zh-CN" altLang="pt-BR" sz="2400" dirty="0">
                <a:latin typeface="Arial" panose="020B0604020202020204" pitchFamily="34" charset="0"/>
                <a:ea typeface="黑体" panose="02010609060101010101" charset="-122"/>
                <a:sym typeface="Arial" panose="020B0604020202020204" pitchFamily="34" charset="0"/>
              </a:rPr>
              <a:t>教学准备</a:t>
            </a:r>
            <a:r>
              <a:rPr lang="en-US" altLang="zh-CN" sz="2400" dirty="0">
                <a:latin typeface="Arial" panose="020B0604020202020204" pitchFamily="34" charset="0"/>
                <a:ea typeface="黑体" panose="02010609060101010101" charset="-122"/>
                <a:sym typeface="Arial" panose="020B0604020202020204" pitchFamily="34" charset="0"/>
              </a:rPr>
              <a:t>——</a:t>
            </a:r>
            <a:r>
              <a:rPr lang="zh-CN" altLang="en-US" sz="2400" dirty="0">
                <a:latin typeface="Arial" panose="020B0604020202020204" pitchFamily="34" charset="0"/>
                <a:ea typeface="黑体" panose="02010609060101010101" charset="-122"/>
                <a:sym typeface="Arial" panose="020B0604020202020204" pitchFamily="34" charset="0"/>
              </a:rPr>
              <a:t>适当</a:t>
            </a:r>
            <a:endParaRPr lang="zh-CN" altLang="en-US" sz="2400" dirty="0">
              <a:latin typeface="Arial" panose="020B0604020202020204" pitchFamily="34" charset="0"/>
              <a:ea typeface="黑体" panose="02010609060101010101" charset="-122"/>
              <a:sym typeface="Arial" panose="020B0604020202020204" pitchFamily="34" charset="0"/>
            </a:endParaRPr>
          </a:p>
        </p:txBody>
      </p:sp>
      <p:sp>
        <p:nvSpPr>
          <p:cNvPr id="8" name="任意多边形 7"/>
          <p:cNvSpPr/>
          <p:nvPr>
            <p:custDataLst>
              <p:tags r:id="rId4"/>
            </p:custDataLst>
          </p:nvPr>
        </p:nvSpPr>
        <p:spPr>
          <a:xfrm>
            <a:off x="3700463" y="2936875"/>
            <a:ext cx="879475" cy="434975"/>
          </a:xfrm>
          <a:custGeom>
            <a:avLst/>
            <a:gdLst>
              <a:gd name="connsiteX0" fmla="*/ 0 w 761040"/>
              <a:gd name="connsiteY0" fmla="*/ 0 h 376237"/>
              <a:gd name="connsiteX1" fmla="*/ 171932 w 761040"/>
              <a:gd name="connsiteY1" fmla="*/ 0 h 376237"/>
              <a:gd name="connsiteX2" fmla="*/ 187438 w 761040"/>
              <a:gd name="connsiteY2" fmla="*/ 76803 h 376237"/>
              <a:gd name="connsiteX3" fmla="*/ 380520 w 761040"/>
              <a:gd name="connsiteY3" fmla="*/ 204787 h 376237"/>
              <a:gd name="connsiteX4" fmla="*/ 573603 w 761040"/>
              <a:gd name="connsiteY4" fmla="*/ 76803 h 376237"/>
              <a:gd name="connsiteX5" fmla="*/ 589109 w 761040"/>
              <a:gd name="connsiteY5" fmla="*/ 0 h 376237"/>
              <a:gd name="connsiteX6" fmla="*/ 761040 w 761040"/>
              <a:gd name="connsiteY6" fmla="*/ 0 h 376237"/>
              <a:gd name="connsiteX7" fmla="*/ 753780 w 761040"/>
              <a:gd name="connsiteY7" fmla="*/ 72022 h 376237"/>
              <a:gd name="connsiteX8" fmla="*/ 380520 w 761040"/>
              <a:gd name="connsiteY8" fmla="*/ 376237 h 376237"/>
              <a:gd name="connsiteX9" fmla="*/ 7261 w 761040"/>
              <a:gd name="connsiteY9" fmla="*/ 72022 h 37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1040" h="376237">
                <a:moveTo>
                  <a:pt x="0" y="0"/>
                </a:moveTo>
                <a:lnTo>
                  <a:pt x="171932" y="0"/>
                </a:lnTo>
                <a:lnTo>
                  <a:pt x="187438" y="76803"/>
                </a:lnTo>
                <a:cubicBezTo>
                  <a:pt x="219249" y="152014"/>
                  <a:pt x="293722" y="204787"/>
                  <a:pt x="380520" y="204787"/>
                </a:cubicBezTo>
                <a:cubicBezTo>
                  <a:pt x="467318" y="204787"/>
                  <a:pt x="541791" y="152014"/>
                  <a:pt x="573603" y="76803"/>
                </a:cubicBezTo>
                <a:lnTo>
                  <a:pt x="589109" y="0"/>
                </a:lnTo>
                <a:lnTo>
                  <a:pt x="761040" y="0"/>
                </a:lnTo>
                <a:lnTo>
                  <a:pt x="753780" y="72022"/>
                </a:lnTo>
                <a:cubicBezTo>
                  <a:pt x="718253" y="245637"/>
                  <a:pt x="564638" y="376237"/>
                  <a:pt x="380520" y="376237"/>
                </a:cubicBezTo>
                <a:cubicBezTo>
                  <a:pt x="196403" y="376237"/>
                  <a:pt x="42788" y="245637"/>
                  <a:pt x="7261" y="72022"/>
                </a:cubicBezTo>
                <a:close/>
              </a:path>
            </a:pathLst>
          </a:custGeom>
          <a:solidFill>
            <a:schemeClr val="accent2"/>
          </a:solidFill>
        </p:spPr>
        <p:txBody>
          <a:bodyPr rot="0" spcFirstLastPara="0" vertOverflow="overflow" horzOverflow="overflow" vert="horz" wrap="square" lIns="91440" tIns="45720" rIns="91440" bIns="504000" numCol="1" spcCol="0" rtlCol="0" fromWordArt="0" anchor="ctr" anchorCtr="0" forceAA="0" compatLnSpc="1">
            <a:normAutofit fontScale="25000" lnSpcReduction="20000"/>
          </a:bodyPr>
          <a:lstStyle/>
          <a:p>
            <a:pPr algn="ctr" fontAlgn="base">
              <a:lnSpc>
                <a:spcPct val="130000"/>
              </a:lnSpc>
            </a:pPr>
            <a:r>
              <a:rPr lang="en-US" altLang="zh-CN" sz="3200" b="1" strike="noStrike" noProof="1">
                <a:solidFill>
                  <a:schemeClr val="accent2"/>
                </a:solidFill>
                <a:latin typeface="Arial" panose="020B0604020202020204" pitchFamily="34" charset="0"/>
                <a:ea typeface="黑体" panose="02010609060101010101" charset="-122"/>
                <a:cs typeface="+mn-cs"/>
                <a:sym typeface="Arial" panose="020B0604020202020204" pitchFamily="34" charset="0"/>
              </a:rPr>
              <a:t>B</a:t>
            </a:r>
            <a:endParaRPr lang="zh-CN" altLang="en-US" sz="3200" b="1" strike="noStrike" noProof="1">
              <a:solidFill>
                <a:schemeClr val="accent2"/>
              </a:solidFill>
              <a:sym typeface="Arial" panose="020B0604020202020204" pitchFamily="34" charset="0"/>
            </a:endParaRPr>
          </a:p>
        </p:txBody>
      </p:sp>
      <p:sp>
        <p:nvSpPr>
          <p:cNvPr id="157701" name="矩形 9"/>
          <p:cNvSpPr/>
          <p:nvPr>
            <p:custDataLst>
              <p:tags r:id="rId5"/>
            </p:custDataLst>
          </p:nvPr>
        </p:nvSpPr>
        <p:spPr>
          <a:xfrm>
            <a:off x="4579938" y="2927350"/>
            <a:ext cx="5402262" cy="455613"/>
          </a:xfrm>
          <a:prstGeom prst="rect">
            <a:avLst/>
          </a:prstGeom>
          <a:noFill/>
          <a:ln w="9525">
            <a:noFill/>
          </a:ln>
        </p:spPr>
        <p:txBody>
          <a:bodyPr wrap="square" anchor="ctr"/>
          <a:lstStyle/>
          <a:p>
            <a:pPr algn="just">
              <a:lnSpc>
                <a:spcPct val="120000"/>
              </a:lnSpc>
            </a:pPr>
            <a:r>
              <a:rPr lang="zh-CN" altLang="pt-BR" sz="2400" dirty="0">
                <a:latin typeface="Arial" panose="020B0604020202020204" pitchFamily="34" charset="0"/>
                <a:ea typeface="黑体" panose="02010609060101010101" charset="-122"/>
                <a:sym typeface="Arial" panose="020B0604020202020204" pitchFamily="34" charset="0"/>
              </a:rPr>
              <a:t>教学目标</a:t>
            </a:r>
            <a:r>
              <a:rPr lang="en-US" altLang="zh-CN" sz="2400" dirty="0">
                <a:latin typeface="Arial" panose="020B0604020202020204" pitchFamily="34" charset="0"/>
                <a:ea typeface="黑体" panose="02010609060101010101" charset="-122"/>
                <a:sym typeface="Arial" panose="020B0604020202020204" pitchFamily="34" charset="0"/>
              </a:rPr>
              <a:t>——</a:t>
            </a:r>
            <a:r>
              <a:rPr lang="zh-CN" altLang="en-US" sz="2400" dirty="0">
                <a:latin typeface="Arial" panose="020B0604020202020204" pitchFamily="34" charset="0"/>
                <a:ea typeface="黑体" panose="02010609060101010101" charset="-122"/>
                <a:sym typeface="Arial" panose="020B0604020202020204" pitchFamily="34" charset="0"/>
              </a:rPr>
              <a:t>适切</a:t>
            </a:r>
            <a:endParaRPr lang="zh-CN" altLang="en-US" sz="2400" dirty="0">
              <a:latin typeface="Arial" panose="020B0604020202020204" pitchFamily="34" charset="0"/>
              <a:ea typeface="黑体" panose="02010609060101010101" charset="-122"/>
              <a:sym typeface="Arial" panose="020B0604020202020204" pitchFamily="34" charset="0"/>
            </a:endParaRPr>
          </a:p>
        </p:txBody>
      </p:sp>
      <p:sp>
        <p:nvSpPr>
          <p:cNvPr id="12" name="任意多边形 11"/>
          <p:cNvSpPr/>
          <p:nvPr>
            <p:custDataLst>
              <p:tags r:id="rId6"/>
            </p:custDataLst>
          </p:nvPr>
        </p:nvSpPr>
        <p:spPr>
          <a:xfrm>
            <a:off x="3700463" y="4287838"/>
            <a:ext cx="879475" cy="415925"/>
          </a:xfrm>
          <a:custGeom>
            <a:avLst/>
            <a:gdLst>
              <a:gd name="connsiteX0" fmla="*/ 0 w 761040"/>
              <a:gd name="connsiteY0" fmla="*/ 0 h 376237"/>
              <a:gd name="connsiteX1" fmla="*/ 171932 w 761040"/>
              <a:gd name="connsiteY1" fmla="*/ 0 h 376237"/>
              <a:gd name="connsiteX2" fmla="*/ 187438 w 761040"/>
              <a:gd name="connsiteY2" fmla="*/ 76803 h 376237"/>
              <a:gd name="connsiteX3" fmla="*/ 380520 w 761040"/>
              <a:gd name="connsiteY3" fmla="*/ 204787 h 376237"/>
              <a:gd name="connsiteX4" fmla="*/ 573603 w 761040"/>
              <a:gd name="connsiteY4" fmla="*/ 76803 h 376237"/>
              <a:gd name="connsiteX5" fmla="*/ 589109 w 761040"/>
              <a:gd name="connsiteY5" fmla="*/ 0 h 376237"/>
              <a:gd name="connsiteX6" fmla="*/ 761040 w 761040"/>
              <a:gd name="connsiteY6" fmla="*/ 0 h 376237"/>
              <a:gd name="connsiteX7" fmla="*/ 753780 w 761040"/>
              <a:gd name="connsiteY7" fmla="*/ 72022 h 376237"/>
              <a:gd name="connsiteX8" fmla="*/ 380520 w 761040"/>
              <a:gd name="connsiteY8" fmla="*/ 376237 h 376237"/>
              <a:gd name="connsiteX9" fmla="*/ 7261 w 761040"/>
              <a:gd name="connsiteY9" fmla="*/ 72022 h 37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1040" h="376237">
                <a:moveTo>
                  <a:pt x="0" y="0"/>
                </a:moveTo>
                <a:lnTo>
                  <a:pt x="171932" y="0"/>
                </a:lnTo>
                <a:lnTo>
                  <a:pt x="187438" y="76803"/>
                </a:lnTo>
                <a:cubicBezTo>
                  <a:pt x="219249" y="152014"/>
                  <a:pt x="293722" y="204787"/>
                  <a:pt x="380520" y="204787"/>
                </a:cubicBezTo>
                <a:cubicBezTo>
                  <a:pt x="467318" y="204787"/>
                  <a:pt x="541791" y="152014"/>
                  <a:pt x="573603" y="76803"/>
                </a:cubicBezTo>
                <a:lnTo>
                  <a:pt x="589109" y="0"/>
                </a:lnTo>
                <a:lnTo>
                  <a:pt x="761040" y="0"/>
                </a:lnTo>
                <a:lnTo>
                  <a:pt x="753780" y="72022"/>
                </a:lnTo>
                <a:cubicBezTo>
                  <a:pt x="718253" y="245637"/>
                  <a:pt x="564638" y="376237"/>
                  <a:pt x="380520" y="376237"/>
                </a:cubicBezTo>
                <a:cubicBezTo>
                  <a:pt x="196403" y="376237"/>
                  <a:pt x="42788" y="245637"/>
                  <a:pt x="7261" y="72022"/>
                </a:cubicBezTo>
                <a:close/>
              </a:path>
            </a:pathLst>
          </a:custGeom>
          <a:solidFill>
            <a:srgbClr val="00B0F0"/>
          </a:solidFill>
        </p:spPr>
        <p:txBody>
          <a:bodyPr rot="0" spcFirstLastPara="0" vertOverflow="overflow" horzOverflow="overflow" vert="horz" wrap="square" lIns="91440" tIns="45720" rIns="91440" bIns="504000" numCol="1" spcCol="0" rtlCol="0" fromWordArt="0" anchor="ctr" anchorCtr="0" forceAA="0" compatLnSpc="1">
            <a:normAutofit fontScale="25000" lnSpcReduction="20000"/>
          </a:bodyPr>
          <a:lstStyle/>
          <a:p>
            <a:pPr algn="ctr" fontAlgn="base">
              <a:lnSpc>
                <a:spcPct val="130000"/>
              </a:lnSpc>
            </a:pPr>
            <a:r>
              <a:rPr lang="en-US" altLang="zh-CN" sz="3200" b="1" strike="noStrike" noProof="1">
                <a:solidFill>
                  <a:schemeClr val="accent3"/>
                </a:solidFill>
                <a:latin typeface="Arial" panose="020B0604020202020204" pitchFamily="34" charset="0"/>
                <a:ea typeface="黑体" panose="02010609060101010101" charset="-122"/>
                <a:cs typeface="+mn-cs"/>
                <a:sym typeface="Arial" panose="020B0604020202020204" pitchFamily="34" charset="0"/>
              </a:rPr>
              <a:t>C</a:t>
            </a:r>
            <a:endParaRPr lang="zh-CN" altLang="en-US" sz="3200" b="1" strike="noStrike" noProof="1">
              <a:solidFill>
                <a:schemeClr val="accent3"/>
              </a:solidFill>
              <a:sym typeface="Arial" panose="020B0604020202020204" pitchFamily="34" charset="0"/>
            </a:endParaRPr>
          </a:p>
        </p:txBody>
      </p:sp>
      <p:sp>
        <p:nvSpPr>
          <p:cNvPr id="157703" name="矩形 12"/>
          <p:cNvSpPr/>
          <p:nvPr>
            <p:custDataLst>
              <p:tags r:id="rId7"/>
            </p:custDataLst>
          </p:nvPr>
        </p:nvSpPr>
        <p:spPr>
          <a:xfrm>
            <a:off x="4579938" y="4257675"/>
            <a:ext cx="5402262" cy="455613"/>
          </a:xfrm>
          <a:prstGeom prst="rect">
            <a:avLst/>
          </a:prstGeom>
          <a:noFill/>
          <a:ln w="9525">
            <a:noFill/>
          </a:ln>
        </p:spPr>
        <p:txBody>
          <a:bodyPr wrap="square" anchor="ctr"/>
          <a:lstStyle/>
          <a:p>
            <a:pPr algn="just">
              <a:lnSpc>
                <a:spcPct val="120000"/>
              </a:lnSpc>
            </a:pPr>
            <a:r>
              <a:rPr lang="zh-CN" altLang="pt-BR" sz="2400" dirty="0">
                <a:latin typeface="Arial" panose="020B0604020202020204" pitchFamily="34" charset="0"/>
                <a:ea typeface="黑体" panose="02010609060101010101" charset="-122"/>
                <a:sym typeface="Arial" panose="020B0604020202020204" pitchFamily="34" charset="0"/>
              </a:rPr>
              <a:t>教学资源</a:t>
            </a:r>
            <a:r>
              <a:rPr lang="en-US" altLang="zh-CN" sz="2400" dirty="0">
                <a:latin typeface="Arial" panose="020B0604020202020204" pitchFamily="34" charset="0"/>
                <a:ea typeface="黑体" panose="02010609060101010101" charset="-122"/>
                <a:sym typeface="Arial" panose="020B0604020202020204" pitchFamily="34" charset="0"/>
              </a:rPr>
              <a:t>——</a:t>
            </a:r>
            <a:r>
              <a:rPr lang="zh-CN" altLang="en-US" sz="2400" dirty="0">
                <a:latin typeface="Arial" panose="020B0604020202020204" pitchFamily="34" charset="0"/>
                <a:ea typeface="黑体" panose="02010609060101010101" charset="-122"/>
                <a:sym typeface="Arial" panose="020B0604020202020204" pitchFamily="34" charset="0"/>
              </a:rPr>
              <a:t>适度</a:t>
            </a:r>
            <a:endParaRPr lang="zh-CN" altLang="en-US" sz="2400" dirty="0">
              <a:latin typeface="Arial" panose="020B0604020202020204" pitchFamily="34" charset="0"/>
              <a:ea typeface="黑体" panose="02010609060101010101" charset="-122"/>
              <a:sym typeface="Arial" panose="020B0604020202020204" pitchFamily="34" charset="0"/>
            </a:endParaRPr>
          </a:p>
        </p:txBody>
      </p:sp>
      <p:sp>
        <p:nvSpPr>
          <p:cNvPr id="15" name="任意多边形 14"/>
          <p:cNvSpPr/>
          <p:nvPr>
            <p:custDataLst>
              <p:tags r:id="rId8"/>
            </p:custDataLst>
          </p:nvPr>
        </p:nvSpPr>
        <p:spPr>
          <a:xfrm>
            <a:off x="3700463" y="5608638"/>
            <a:ext cx="879475" cy="425450"/>
          </a:xfrm>
          <a:custGeom>
            <a:avLst/>
            <a:gdLst>
              <a:gd name="connsiteX0" fmla="*/ 0 w 761040"/>
              <a:gd name="connsiteY0" fmla="*/ 0 h 376237"/>
              <a:gd name="connsiteX1" fmla="*/ 171932 w 761040"/>
              <a:gd name="connsiteY1" fmla="*/ 0 h 376237"/>
              <a:gd name="connsiteX2" fmla="*/ 187438 w 761040"/>
              <a:gd name="connsiteY2" fmla="*/ 76803 h 376237"/>
              <a:gd name="connsiteX3" fmla="*/ 380520 w 761040"/>
              <a:gd name="connsiteY3" fmla="*/ 204787 h 376237"/>
              <a:gd name="connsiteX4" fmla="*/ 573603 w 761040"/>
              <a:gd name="connsiteY4" fmla="*/ 76803 h 376237"/>
              <a:gd name="connsiteX5" fmla="*/ 589109 w 761040"/>
              <a:gd name="connsiteY5" fmla="*/ 0 h 376237"/>
              <a:gd name="connsiteX6" fmla="*/ 761040 w 761040"/>
              <a:gd name="connsiteY6" fmla="*/ 0 h 376237"/>
              <a:gd name="connsiteX7" fmla="*/ 753780 w 761040"/>
              <a:gd name="connsiteY7" fmla="*/ 72022 h 376237"/>
              <a:gd name="connsiteX8" fmla="*/ 380520 w 761040"/>
              <a:gd name="connsiteY8" fmla="*/ 376237 h 376237"/>
              <a:gd name="connsiteX9" fmla="*/ 7261 w 761040"/>
              <a:gd name="connsiteY9" fmla="*/ 72022 h 37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1040" h="376237">
                <a:moveTo>
                  <a:pt x="0" y="0"/>
                </a:moveTo>
                <a:lnTo>
                  <a:pt x="171932" y="0"/>
                </a:lnTo>
                <a:lnTo>
                  <a:pt x="187438" y="76803"/>
                </a:lnTo>
                <a:cubicBezTo>
                  <a:pt x="219249" y="152014"/>
                  <a:pt x="293722" y="204787"/>
                  <a:pt x="380520" y="204787"/>
                </a:cubicBezTo>
                <a:cubicBezTo>
                  <a:pt x="467318" y="204787"/>
                  <a:pt x="541791" y="152014"/>
                  <a:pt x="573603" y="76803"/>
                </a:cubicBezTo>
                <a:lnTo>
                  <a:pt x="589109" y="0"/>
                </a:lnTo>
                <a:lnTo>
                  <a:pt x="761040" y="0"/>
                </a:lnTo>
                <a:lnTo>
                  <a:pt x="753780" y="72022"/>
                </a:lnTo>
                <a:cubicBezTo>
                  <a:pt x="718253" y="245637"/>
                  <a:pt x="564638" y="376237"/>
                  <a:pt x="380520" y="376237"/>
                </a:cubicBezTo>
                <a:cubicBezTo>
                  <a:pt x="196403" y="376237"/>
                  <a:pt x="42788" y="245637"/>
                  <a:pt x="7261" y="72022"/>
                </a:cubicBezTo>
                <a:close/>
              </a:path>
            </a:pathLst>
          </a:custGeom>
          <a:solidFill>
            <a:schemeClr val="accent4"/>
          </a:solidFill>
        </p:spPr>
        <p:txBody>
          <a:bodyPr rot="0" spcFirstLastPara="0" vertOverflow="overflow" horzOverflow="overflow" vert="horz" wrap="square" lIns="91440" tIns="45720" rIns="91440" bIns="504000" numCol="1" spcCol="0" rtlCol="0" fromWordArt="0" anchor="ctr" anchorCtr="0" forceAA="0" compatLnSpc="1">
            <a:normAutofit fontScale="25000" lnSpcReduction="20000"/>
          </a:bodyPr>
          <a:lstStyle/>
          <a:p>
            <a:pPr algn="ctr" fontAlgn="base">
              <a:lnSpc>
                <a:spcPct val="130000"/>
              </a:lnSpc>
            </a:pPr>
            <a:r>
              <a:rPr lang="en-US" altLang="zh-CN" sz="3200" b="1" strike="noStrike" noProof="1">
                <a:solidFill>
                  <a:schemeClr val="accent4"/>
                </a:solidFill>
                <a:latin typeface="Arial" panose="020B0604020202020204" pitchFamily="34" charset="0"/>
                <a:ea typeface="黑体" panose="02010609060101010101" charset="-122"/>
                <a:cs typeface="+mn-cs"/>
                <a:sym typeface="Arial" panose="020B0604020202020204" pitchFamily="34" charset="0"/>
              </a:rPr>
              <a:t>D</a:t>
            </a:r>
            <a:endParaRPr lang="zh-CN" altLang="en-US" sz="3200" b="1" strike="noStrike" noProof="1">
              <a:solidFill>
                <a:schemeClr val="accent4"/>
              </a:solidFill>
              <a:sym typeface="Arial" panose="020B0604020202020204" pitchFamily="34" charset="0"/>
            </a:endParaRPr>
          </a:p>
        </p:txBody>
      </p:sp>
      <p:sp>
        <p:nvSpPr>
          <p:cNvPr id="157705" name="矩形 15"/>
          <p:cNvSpPr/>
          <p:nvPr>
            <p:custDataLst>
              <p:tags r:id="rId9"/>
            </p:custDataLst>
          </p:nvPr>
        </p:nvSpPr>
        <p:spPr>
          <a:xfrm>
            <a:off x="4579938" y="5588000"/>
            <a:ext cx="5402262" cy="457200"/>
          </a:xfrm>
          <a:prstGeom prst="rect">
            <a:avLst/>
          </a:prstGeom>
          <a:noFill/>
          <a:ln w="9525">
            <a:noFill/>
          </a:ln>
        </p:spPr>
        <p:txBody>
          <a:bodyPr wrap="square" anchor="ctr"/>
          <a:lstStyle/>
          <a:p>
            <a:pPr algn="just">
              <a:lnSpc>
                <a:spcPct val="120000"/>
              </a:lnSpc>
            </a:pPr>
            <a:r>
              <a:rPr lang="zh-CN" altLang="pt-BR" sz="2400" dirty="0">
                <a:latin typeface="Arial" panose="020B0604020202020204" pitchFamily="34" charset="0"/>
                <a:ea typeface="黑体" panose="02010609060101010101" charset="-122"/>
                <a:sym typeface="Arial" panose="020B0604020202020204" pitchFamily="34" charset="0"/>
              </a:rPr>
              <a:t>教学活动</a:t>
            </a:r>
            <a:r>
              <a:rPr lang="en-US" altLang="zh-CN" sz="2400" dirty="0">
                <a:latin typeface="Arial" panose="020B0604020202020204" pitchFamily="34" charset="0"/>
                <a:ea typeface="黑体" panose="02010609060101010101" charset="-122"/>
                <a:sym typeface="Arial" panose="020B0604020202020204" pitchFamily="34" charset="0"/>
              </a:rPr>
              <a:t>——</a:t>
            </a:r>
            <a:r>
              <a:rPr lang="zh-CN" altLang="en-US" sz="2400" dirty="0">
                <a:latin typeface="Arial" panose="020B0604020202020204" pitchFamily="34" charset="0"/>
                <a:ea typeface="黑体" panose="02010609060101010101" charset="-122"/>
                <a:sym typeface="Arial" panose="020B0604020202020204" pitchFamily="34" charset="0"/>
              </a:rPr>
              <a:t>适宜</a:t>
            </a:r>
            <a:endParaRPr lang="zh-CN" altLang="en-US" sz="2400" dirty="0">
              <a:latin typeface="Arial" panose="020B0604020202020204" pitchFamily="34" charset="0"/>
              <a:ea typeface="黑体" panose="02010609060101010101" charset="-122"/>
              <a:sym typeface="Arial" panose="020B0604020202020204" pitchFamily="34" charset="0"/>
            </a:endParaRPr>
          </a:p>
        </p:txBody>
      </p:sp>
    </p:spTree>
    <p:custDataLst>
      <p:tags r:id="rId10"/>
    </p:custData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教学准备</a:t>
            </a:r>
            <a:r>
              <a:rPr lang="en-US" altLang="zh-CN"/>
              <a:t>——</a:t>
            </a:r>
            <a:r>
              <a:rPr lang="zh-CN" altLang="en-US"/>
              <a:t>适当</a:t>
            </a:r>
            <a:endParaRPr lang="zh-CN" altLang="en-US"/>
          </a:p>
        </p:txBody>
      </p:sp>
      <p:sp>
        <p:nvSpPr>
          <p:cNvPr id="3" name="内容占位符 2"/>
          <p:cNvSpPr>
            <a:spLocks noGrp="1"/>
          </p:cNvSpPr>
          <p:nvPr>
            <p:ph idx="1"/>
          </p:nvPr>
        </p:nvSpPr>
        <p:spPr>
          <a:xfrm>
            <a:off x="2090420" y="1600200"/>
            <a:ext cx="9491980" cy="4526280"/>
          </a:xfrm>
        </p:spPr>
        <p:txBody>
          <a:bodyPr/>
          <a:lstStyle/>
          <a:p>
            <a:r>
              <a:rPr lang="en-US" altLang="zh-CN" dirty="0"/>
              <a:t>1</a:t>
            </a:r>
            <a:r>
              <a:rPr lang="zh-CN" altLang="en-US" dirty="0"/>
              <a:t>、教材解读：充分</a:t>
            </a:r>
            <a:endParaRPr lang="zh-CN" altLang="en-US" dirty="0"/>
          </a:p>
          <a:p>
            <a:r>
              <a:rPr lang="en-US" altLang="zh-CN" dirty="0"/>
              <a:t>2</a:t>
            </a:r>
            <a:r>
              <a:rPr lang="zh-CN" altLang="en-US"/>
              <a:t>、</a:t>
            </a:r>
            <a:r>
              <a:rPr lang="zh-CN" altLang="en-US" smtClean="0"/>
              <a:t>学情分</a:t>
            </a:r>
            <a:r>
              <a:rPr lang="zh-CN" altLang="en-US"/>
              <a:t>析：到位</a:t>
            </a:r>
            <a:endParaRPr lang="zh-CN" altLang="en-US"/>
          </a:p>
          <a:p>
            <a:r>
              <a:rPr lang="en-US" altLang="zh-CN" dirty="0"/>
              <a:t>3</a:t>
            </a:r>
            <a:r>
              <a:rPr lang="zh-CN" altLang="en-US" dirty="0"/>
              <a:t>、教材加工：合理</a:t>
            </a:r>
            <a:endParaRPr lang="zh-CN" altLang="en-US" dirty="0"/>
          </a:p>
          <a:p>
            <a:r>
              <a:rPr lang="en-US" altLang="zh-CN" dirty="0"/>
              <a:t>4</a:t>
            </a:r>
            <a:r>
              <a:rPr lang="zh-CN" altLang="en-US" dirty="0"/>
              <a:t>、学生准备：必要</a:t>
            </a:r>
            <a:endParaRPr lang="zh-CN" alt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教学目标</a:t>
            </a:r>
            <a:r>
              <a:rPr lang="en-US" altLang="zh-CN"/>
              <a:t>——</a:t>
            </a:r>
            <a:r>
              <a:rPr lang="zh-CN" altLang="en-US"/>
              <a:t>适切</a:t>
            </a:r>
            <a:endParaRPr lang="zh-CN" altLang="en-US"/>
          </a:p>
        </p:txBody>
      </p:sp>
      <p:sp>
        <p:nvSpPr>
          <p:cNvPr id="3" name="内容占位符 2"/>
          <p:cNvSpPr>
            <a:spLocks noGrp="1"/>
          </p:cNvSpPr>
          <p:nvPr>
            <p:ph idx="1"/>
          </p:nvPr>
        </p:nvSpPr>
        <p:spPr/>
        <p:txBody>
          <a:bodyPr/>
          <a:lstStyle/>
          <a:p>
            <a:r>
              <a:rPr lang="en-US" altLang="zh-CN"/>
              <a:t>1</a:t>
            </a:r>
            <a:r>
              <a:rPr lang="zh-CN" altLang="en-US"/>
              <a:t>、第一目标：  情感与态度、情感</a:t>
            </a:r>
            <a:r>
              <a:rPr lang="zh-CN" altLang="en-US">
                <a:latin typeface="宋体" panose="02010600030101010101" pitchFamily="2" charset="-122"/>
                <a:ea typeface="宋体" panose="02010600030101010101" pitchFamily="2" charset="-122"/>
              </a:rPr>
              <a:t>·</a:t>
            </a:r>
            <a:r>
              <a:rPr lang="zh-CN" altLang="en-US"/>
              <a:t>态度</a:t>
            </a:r>
            <a:r>
              <a:rPr lang="zh-CN" altLang="en-US">
                <a:latin typeface="宋体" panose="02010600030101010101" pitchFamily="2" charset="-122"/>
                <a:ea typeface="宋体" panose="02010600030101010101" pitchFamily="2" charset="-122"/>
              </a:rPr>
              <a:t>·</a:t>
            </a:r>
            <a:r>
              <a:rPr lang="zh-CN" altLang="en-US"/>
              <a:t>价值观  </a:t>
            </a:r>
            <a:endParaRPr lang="zh-CN" altLang="en-US"/>
          </a:p>
          <a:p>
            <a:r>
              <a:rPr lang="en-US" altLang="zh-CN"/>
              <a:t>2</a:t>
            </a:r>
            <a:r>
              <a:rPr lang="zh-CN" altLang="en-US"/>
              <a:t>、表述的科学性：行为、条件、标准</a:t>
            </a:r>
            <a:endParaRPr lang="zh-CN" altLang="en-US"/>
          </a:p>
          <a:p>
            <a:r>
              <a:rPr lang="en-US" altLang="zh-CN"/>
              <a:t>3</a:t>
            </a:r>
            <a:r>
              <a:rPr lang="zh-CN" altLang="en-US"/>
              <a:t>、内容的适切性：符合学情</a:t>
            </a:r>
            <a:endParaRPr lang="zh-CN" altLang="en-US"/>
          </a:p>
          <a:p>
            <a:r>
              <a:rPr lang="en-US" altLang="zh-CN"/>
              <a:t>4</a:t>
            </a:r>
            <a:r>
              <a:rPr lang="zh-CN" altLang="en-US"/>
              <a:t>、目标对象的针对性：以学生为表述的主语   学习目标</a:t>
            </a:r>
            <a:endParaRPr lang="zh-CN" altLang="en-US"/>
          </a:p>
          <a:p>
            <a:r>
              <a:rPr lang="en-US" altLang="zh-CN"/>
              <a:t>5</a:t>
            </a:r>
            <a:r>
              <a:rPr lang="zh-CN" altLang="en-US"/>
              <a:t>、目标维度的多样性：不能仅仅关注知识类目标</a:t>
            </a:r>
            <a:endParaRPr lang="zh-CN" alt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p:nvPr/>
        </p:nvGraphicFramePr>
        <p:xfrm>
          <a:off x="1442085" y="530225"/>
          <a:ext cx="10137140" cy="6463032"/>
        </p:xfrm>
        <a:graphic>
          <a:graphicData uri="http://schemas.openxmlformats.org/drawingml/2006/table">
            <a:tbl>
              <a:tblPr firstRow="1" bandRow="1">
                <a:tableStyleId>{5940675A-B579-460E-94D1-54222C63F5DA}</a:tableStyleId>
              </a:tblPr>
              <a:tblGrid>
                <a:gridCol w="1816100"/>
                <a:gridCol w="2190115"/>
                <a:gridCol w="6130925"/>
              </a:tblGrid>
              <a:tr h="452755">
                <a:tc>
                  <a:txBody>
                    <a:bodyPr/>
                    <a:lstStyle/>
                    <a:p>
                      <a:pPr algn="ctr">
                        <a:buNone/>
                      </a:pPr>
                      <a:r>
                        <a:rPr lang="zh-CN" altLang="en-US" sz="2400">
                          <a:solidFill>
                            <a:srgbClr val="000000"/>
                          </a:solidFill>
                          <a:latin typeface="黑体" panose="02010609060101010101" charset="-122"/>
                          <a:ea typeface="黑体" panose="02010609060101010101" charset="-122"/>
                          <a:cs typeface="黑体" panose="02010609060101010101" charset="-122"/>
                        </a:rPr>
                        <a:t>学习水平</a:t>
                      </a:r>
                      <a:endParaRPr lang="zh-CN" altLang="en-US" sz="2400">
                        <a:solidFill>
                          <a:srgbClr val="000000"/>
                        </a:solidFill>
                        <a:latin typeface="黑体" panose="02010609060101010101" charset="-122"/>
                        <a:ea typeface="黑体" panose="02010609060101010101" charset="-122"/>
                        <a:cs typeface="黑体" panose="02010609060101010101" charset="-122"/>
                      </a:endParaRP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zh-CN" altLang="en-US" sz="2400">
                          <a:solidFill>
                            <a:srgbClr val="000000"/>
                          </a:solidFill>
                          <a:latin typeface="黑体" panose="02010609060101010101" charset="-122"/>
                          <a:ea typeface="黑体" panose="02010609060101010101" charset="-122"/>
                          <a:cs typeface="黑体" panose="02010609060101010101" charset="-122"/>
                        </a:rPr>
                        <a:t>行为结果</a:t>
                      </a:r>
                      <a:endParaRPr lang="zh-CN" altLang="en-US" sz="2400">
                        <a:solidFill>
                          <a:srgbClr val="000000"/>
                        </a:solidFill>
                        <a:latin typeface="黑体" panose="02010609060101010101" charset="-122"/>
                        <a:ea typeface="黑体" panose="02010609060101010101" charset="-122"/>
                        <a:cs typeface="黑体" panose="02010609060101010101" charset="-122"/>
                      </a:endParaRPr>
                    </a:p>
                  </a:txBody>
                  <a:tcPr marL="0" marR="0"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zh-CN" altLang="en-US" sz="2400">
                          <a:solidFill>
                            <a:srgbClr val="000000"/>
                          </a:solidFill>
                          <a:latin typeface="黑体" panose="02010609060101010101" charset="-122"/>
                          <a:ea typeface="黑体" panose="02010609060101010101" charset="-122"/>
                          <a:cs typeface="黑体" panose="02010609060101010101" charset="-122"/>
                        </a:rPr>
                        <a:t>行为动词</a:t>
                      </a:r>
                      <a:endParaRPr lang="zh-CN" altLang="en-US" sz="2400">
                        <a:solidFill>
                          <a:srgbClr val="000000"/>
                        </a:solidFill>
                        <a:latin typeface="黑体" panose="02010609060101010101" charset="-122"/>
                        <a:ea typeface="黑体" panose="02010609060101010101" charset="-122"/>
                        <a:cs typeface="黑体" panose="02010609060101010101" charset="-122"/>
                      </a:endParaRPr>
                    </a:p>
                  </a:txBody>
                  <a:tcPr marL="0" marR="0" marT="0" marB="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359535">
                <a:tc>
                  <a:txBody>
                    <a:bodyPr/>
                    <a:lstStyle/>
                    <a:p>
                      <a:pPr algn="ctr">
                        <a:buNone/>
                      </a:pPr>
                      <a:r>
                        <a:rPr lang="zh-CN" altLang="en-US" sz="2400">
                          <a:solidFill>
                            <a:srgbClr val="000000"/>
                          </a:solidFill>
                          <a:latin typeface="黑体" panose="02010609060101010101" charset="-122"/>
                          <a:ea typeface="黑体" panose="02010609060101010101" charset="-122"/>
                          <a:cs typeface="黑体" panose="02010609060101010101" charset="-122"/>
                        </a:rPr>
                        <a:t>经历</a:t>
                      </a:r>
                      <a:r>
                        <a:rPr lang="en-US" altLang="zh-CN" sz="2400">
                          <a:solidFill>
                            <a:srgbClr val="000000"/>
                          </a:solidFill>
                          <a:latin typeface="黑体" panose="02010609060101010101" charset="-122"/>
                          <a:ea typeface="黑体" panose="02010609060101010101" charset="-122"/>
                          <a:cs typeface="黑体" panose="02010609060101010101" charset="-122"/>
                        </a:rPr>
                        <a:t>(</a:t>
                      </a:r>
                      <a:r>
                        <a:rPr lang="zh-CN" altLang="en-US" sz="2400">
                          <a:solidFill>
                            <a:srgbClr val="000000"/>
                          </a:solidFill>
                          <a:latin typeface="黑体" panose="02010609060101010101" charset="-122"/>
                          <a:ea typeface="黑体" panose="02010609060101010101" charset="-122"/>
                          <a:cs typeface="黑体" panose="02010609060101010101" charset="-122"/>
                        </a:rPr>
                        <a:t>感受</a:t>
                      </a:r>
                      <a:r>
                        <a:rPr lang="en-US" altLang="zh-CN" sz="2400">
                          <a:solidFill>
                            <a:srgbClr val="000000"/>
                          </a:solidFill>
                          <a:latin typeface="黑体" panose="02010609060101010101" charset="-122"/>
                          <a:ea typeface="黑体" panose="02010609060101010101" charset="-122"/>
                          <a:cs typeface="黑体" panose="02010609060101010101" charset="-122"/>
                        </a:rPr>
                        <a:t>)</a:t>
                      </a:r>
                      <a:endParaRPr lang="zh-CN" altLang="en-US" sz="2400">
                        <a:solidFill>
                          <a:srgbClr val="000000"/>
                        </a:solidFill>
                        <a:latin typeface="黑体" panose="02010609060101010101" charset="-122"/>
                        <a:ea typeface="黑体" panose="02010609060101010101" charset="-122"/>
                        <a:cs typeface="黑体" panose="02010609060101010101" charset="-122"/>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zh-CN" altLang="en-US" sz="2400">
                          <a:solidFill>
                            <a:srgbClr val="000000"/>
                          </a:solidFill>
                          <a:latin typeface="仿宋_GB2312" charset="0"/>
                          <a:cs typeface="仿宋_GB2312" charset="0"/>
                        </a:rPr>
                        <a:t>包括独立从事或合作参与相关活动，建立感性认识等。</a:t>
                      </a:r>
                      <a:endParaRPr lang="zh-CN" altLang="en-US" sz="2400">
                        <a:solidFill>
                          <a:srgbClr val="000000"/>
                        </a:solidFill>
                        <a:latin typeface="仿宋_GB2312" charset="0"/>
                        <a:ea typeface="仿宋_GB2312" charset="0"/>
                        <a:cs typeface="仿宋_GB2312" charset="0"/>
                      </a:endParaRPr>
                    </a:p>
                  </a:txBody>
                  <a:tcPr marL="0" marR="0"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zh-CN" altLang="en-US" sz="2800" b="1">
                          <a:solidFill>
                            <a:srgbClr val="000000"/>
                          </a:solidFill>
                          <a:latin typeface="仿宋_GB2312" charset="0"/>
                          <a:cs typeface="仿宋_GB2312" charset="0"/>
                        </a:rPr>
                        <a:t>经历、感受、参加、参与、尝试、寻找、讨论、交流、合作、分享、参观、访问、考察、接触、体验等。</a:t>
                      </a:r>
                      <a:endParaRPr lang="zh-CN" altLang="en-US" sz="2800" b="1">
                        <a:solidFill>
                          <a:srgbClr val="000000"/>
                        </a:solidFill>
                        <a:latin typeface="仿宋_GB2312" charset="0"/>
                        <a:ea typeface="仿宋_GB2312" charset="0"/>
                        <a:cs typeface="仿宋_GB2312" charset="0"/>
                      </a:endParaRPr>
                    </a:p>
                  </a:txBody>
                  <a:tcPr marL="0" marR="0" marT="0" marB="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18435">
                <a:tc>
                  <a:txBody>
                    <a:bodyPr/>
                    <a:lstStyle/>
                    <a:p>
                      <a:pPr algn="ctr">
                        <a:buNone/>
                      </a:pPr>
                      <a:r>
                        <a:rPr lang="zh-CN" altLang="en-US" sz="2400">
                          <a:solidFill>
                            <a:srgbClr val="000000"/>
                          </a:solidFill>
                          <a:latin typeface="黑体" panose="02010609060101010101" charset="-122"/>
                          <a:ea typeface="黑体" panose="02010609060101010101" charset="-122"/>
                          <a:cs typeface="黑体" panose="02010609060101010101" charset="-122"/>
                        </a:rPr>
                        <a:t>反应</a:t>
                      </a:r>
                      <a:r>
                        <a:rPr lang="en-US" altLang="zh-CN" sz="2400">
                          <a:solidFill>
                            <a:srgbClr val="000000"/>
                          </a:solidFill>
                          <a:latin typeface="黑体" panose="02010609060101010101" charset="-122"/>
                          <a:ea typeface="黑体" panose="02010609060101010101" charset="-122"/>
                          <a:cs typeface="黑体" panose="02010609060101010101" charset="-122"/>
                        </a:rPr>
                        <a:t>(</a:t>
                      </a:r>
                      <a:r>
                        <a:rPr lang="zh-CN" altLang="en-US" sz="2400">
                          <a:solidFill>
                            <a:srgbClr val="000000"/>
                          </a:solidFill>
                          <a:latin typeface="黑体" panose="02010609060101010101" charset="-122"/>
                          <a:ea typeface="黑体" panose="02010609060101010101" charset="-122"/>
                          <a:cs typeface="黑体" panose="02010609060101010101" charset="-122"/>
                        </a:rPr>
                        <a:t>认同</a:t>
                      </a:r>
                      <a:r>
                        <a:rPr lang="en-US" altLang="zh-CN" sz="2400">
                          <a:solidFill>
                            <a:srgbClr val="000000"/>
                          </a:solidFill>
                          <a:latin typeface="黑体" panose="02010609060101010101" charset="-122"/>
                          <a:ea typeface="黑体" panose="02010609060101010101" charset="-122"/>
                          <a:cs typeface="黑体" panose="02010609060101010101" charset="-122"/>
                        </a:rPr>
                        <a:t>)</a:t>
                      </a:r>
                      <a:endParaRPr lang="zh-CN" altLang="en-US" sz="2400">
                        <a:solidFill>
                          <a:srgbClr val="000000"/>
                        </a:solidFill>
                        <a:latin typeface="黑体" panose="02010609060101010101" charset="-122"/>
                        <a:ea typeface="黑体" panose="02010609060101010101" charset="-122"/>
                        <a:cs typeface="黑体" panose="02010609060101010101" charset="-122"/>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zh-CN" altLang="en-US" sz="2400">
                          <a:solidFill>
                            <a:srgbClr val="000000"/>
                          </a:solidFill>
                          <a:latin typeface="仿宋_GB2312" charset="0"/>
                          <a:cs typeface="仿宋_GB2312" charset="0"/>
                        </a:rPr>
                        <a:t>包括在经历基础上表达感受、态度和价值判断；作出相应的反应等。</a:t>
                      </a:r>
                      <a:endParaRPr lang="zh-CN" altLang="en-US" sz="2400">
                        <a:solidFill>
                          <a:srgbClr val="000000"/>
                        </a:solidFill>
                        <a:latin typeface="仿宋_GB2312" charset="0"/>
                        <a:ea typeface="仿宋_GB2312" charset="0"/>
                        <a:cs typeface="仿宋_GB2312" charset="0"/>
                      </a:endParaRPr>
                    </a:p>
                  </a:txBody>
                  <a:tcPr marL="0" marR="0"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zh-CN" altLang="en-US" sz="2800" b="1">
                          <a:solidFill>
                            <a:srgbClr val="000000"/>
                          </a:solidFill>
                          <a:latin typeface="仿宋_GB2312" charset="0"/>
                          <a:cs typeface="仿宋_GB2312" charset="0"/>
                        </a:rPr>
                        <a:t>遵守、拒绝、认可、认同、承认、接受、同意、反对、愿意、欣赏、称赞、喜欢、讨厌、感兴趣、关心、关注、重视、采用、采纳、支持、尊重、爱护、珍惜、蔑视、怀疑、摒弃、抵制、克服、拥护、帮助等。　　</a:t>
                      </a:r>
                      <a:endParaRPr lang="zh-CN" altLang="en-US" sz="2800" b="1">
                        <a:solidFill>
                          <a:srgbClr val="000000"/>
                        </a:solidFill>
                        <a:latin typeface="仿宋_GB2312" charset="0"/>
                        <a:ea typeface="仿宋_GB2312" charset="0"/>
                        <a:cs typeface="仿宋_GB2312" charset="0"/>
                      </a:endParaRPr>
                    </a:p>
                  </a:txBody>
                  <a:tcPr marL="0" marR="0" marT="0" marB="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358900">
                <a:tc>
                  <a:txBody>
                    <a:bodyPr/>
                    <a:lstStyle/>
                    <a:p>
                      <a:pPr algn="ctr">
                        <a:buNone/>
                      </a:pPr>
                      <a:r>
                        <a:rPr lang="zh-CN" altLang="en-US" sz="2400">
                          <a:solidFill>
                            <a:srgbClr val="000000"/>
                          </a:solidFill>
                          <a:latin typeface="黑体" panose="02010609060101010101" charset="-122"/>
                          <a:ea typeface="黑体" panose="02010609060101010101" charset="-122"/>
                          <a:cs typeface="黑体" panose="02010609060101010101" charset="-122"/>
                        </a:rPr>
                        <a:t>领悟</a:t>
                      </a:r>
                      <a:r>
                        <a:rPr lang="en-US" altLang="zh-CN" sz="2400">
                          <a:solidFill>
                            <a:srgbClr val="000000"/>
                          </a:solidFill>
                          <a:latin typeface="黑体" panose="02010609060101010101" charset="-122"/>
                          <a:ea typeface="黑体" panose="02010609060101010101" charset="-122"/>
                          <a:cs typeface="黑体" panose="02010609060101010101" charset="-122"/>
                        </a:rPr>
                        <a:t>(</a:t>
                      </a:r>
                      <a:r>
                        <a:rPr lang="zh-CN" altLang="en-US" sz="2400">
                          <a:solidFill>
                            <a:srgbClr val="000000"/>
                          </a:solidFill>
                          <a:latin typeface="黑体" panose="02010609060101010101" charset="-122"/>
                          <a:ea typeface="黑体" panose="02010609060101010101" charset="-122"/>
                          <a:cs typeface="黑体" panose="02010609060101010101" charset="-122"/>
                        </a:rPr>
                        <a:t>内化</a:t>
                      </a:r>
                      <a:r>
                        <a:rPr lang="en-US" altLang="zh-CN" sz="2400">
                          <a:solidFill>
                            <a:srgbClr val="000000"/>
                          </a:solidFill>
                          <a:latin typeface="黑体" panose="02010609060101010101" charset="-122"/>
                          <a:ea typeface="黑体" panose="02010609060101010101" charset="-122"/>
                          <a:cs typeface="黑体" panose="02010609060101010101" charset="-122"/>
                        </a:rPr>
                        <a:t>)</a:t>
                      </a:r>
                      <a:endParaRPr lang="zh-CN" altLang="en-US" sz="2400">
                        <a:solidFill>
                          <a:srgbClr val="000000"/>
                        </a:solidFill>
                        <a:latin typeface="黑体" panose="02010609060101010101" charset="-122"/>
                        <a:ea typeface="黑体" panose="02010609060101010101" charset="-122"/>
                        <a:cs typeface="黑体" panose="02010609060101010101" charset="-122"/>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zh-CN" altLang="en-US" sz="2400">
                          <a:solidFill>
                            <a:srgbClr val="000000"/>
                          </a:solidFill>
                          <a:latin typeface="仿宋_GB2312" charset="0"/>
                          <a:cs typeface="仿宋_GB2312" charset="0"/>
                        </a:rPr>
                        <a:t>包括具有相对稳定的态度；表现出持续的行为；具有个性化的价值观念等。</a:t>
                      </a:r>
                      <a:endParaRPr lang="zh-CN" altLang="en-US" sz="2400">
                        <a:solidFill>
                          <a:srgbClr val="000000"/>
                        </a:solidFill>
                        <a:latin typeface="仿宋_GB2312" charset="0"/>
                        <a:ea typeface="仿宋_GB2312" charset="0"/>
                        <a:cs typeface="仿宋_GB2312" charset="0"/>
                      </a:endParaRPr>
                    </a:p>
                  </a:txBody>
                  <a:tcPr marL="0" marR="0"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zh-CN" altLang="en-US" sz="2800" b="1">
                          <a:solidFill>
                            <a:srgbClr val="000000"/>
                          </a:solidFill>
                          <a:latin typeface="仿宋_GB2312" charset="0"/>
                          <a:cs typeface="仿宋_GB2312" charset="0"/>
                        </a:rPr>
                        <a:t>形成、养成、具有、热爱、树立、建立、坚持、保持、确立、追求等。　</a:t>
                      </a:r>
                      <a:endParaRPr lang="zh-CN" altLang="en-US" sz="2800" b="1">
                        <a:solidFill>
                          <a:srgbClr val="000000"/>
                        </a:solidFill>
                        <a:latin typeface="仿宋_GB2312" charset="0"/>
                        <a:ea typeface="仿宋_GB2312" charset="0"/>
                        <a:cs typeface="仿宋_GB2312" charset="0"/>
                      </a:endParaRPr>
                    </a:p>
                  </a:txBody>
                  <a:tcPr marL="0" marR="0" marT="0" marB="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pt-BR" dirty="0">
                <a:latin typeface="Arial" panose="020B0604020202020204" pitchFamily="34" charset="0"/>
                <a:ea typeface="黑体" panose="02010609060101010101" charset="-122"/>
                <a:sym typeface="Arial" panose="020B0604020202020204" pitchFamily="34" charset="0"/>
              </a:rPr>
              <a:t>教学资源</a:t>
            </a:r>
            <a:r>
              <a:rPr lang="en-US" altLang="zh-CN" dirty="0">
                <a:latin typeface="Arial" panose="020B0604020202020204" pitchFamily="34" charset="0"/>
                <a:ea typeface="黑体" panose="02010609060101010101" charset="-122"/>
                <a:sym typeface="Arial" panose="020B0604020202020204" pitchFamily="34" charset="0"/>
              </a:rPr>
              <a:t>——</a:t>
            </a:r>
            <a:r>
              <a:rPr lang="zh-CN" altLang="en-US" dirty="0">
                <a:latin typeface="Arial" panose="020B0604020202020204" pitchFamily="34" charset="0"/>
                <a:ea typeface="黑体" panose="02010609060101010101" charset="-122"/>
                <a:sym typeface="Arial" panose="020B0604020202020204" pitchFamily="34" charset="0"/>
              </a:rPr>
              <a:t>适度</a:t>
            </a:r>
            <a:endParaRPr lang="zh-CN" altLang="en-US"/>
          </a:p>
        </p:txBody>
      </p:sp>
      <p:sp>
        <p:nvSpPr>
          <p:cNvPr id="3" name="内容占位符 2"/>
          <p:cNvSpPr>
            <a:spLocks noGrp="1"/>
          </p:cNvSpPr>
          <p:nvPr>
            <p:ph idx="1"/>
          </p:nvPr>
        </p:nvSpPr>
        <p:spPr>
          <a:xfrm>
            <a:off x="3199765" y="1600200"/>
            <a:ext cx="8382635" cy="4526280"/>
          </a:xfrm>
        </p:spPr>
        <p:txBody>
          <a:bodyPr/>
          <a:lstStyle/>
          <a:p>
            <a:r>
              <a:rPr lang="zh-CN" altLang="en-US"/>
              <a:t>年龄特点</a:t>
            </a:r>
            <a:endParaRPr lang="zh-CN" altLang="en-US"/>
          </a:p>
          <a:p>
            <a:r>
              <a:rPr lang="zh-CN" altLang="en-US"/>
              <a:t>身心特点</a:t>
            </a:r>
            <a:endParaRPr lang="zh-CN" altLang="en-US"/>
          </a:p>
          <a:p>
            <a:r>
              <a:rPr lang="en-US" altLang="zh-CN"/>
              <a:t>……</a:t>
            </a:r>
            <a:endParaRPr lang="en-US" altLang="zh-CN"/>
          </a:p>
          <a:p>
            <a:pPr marL="0" indent="0">
              <a:buNone/>
            </a:pPr>
            <a:endParaRPr lang="en-US" altLang="zh-CN"/>
          </a:p>
          <a:p>
            <a:endParaRPr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内容占位符 2"/>
          <p:cNvSpPr>
            <a:spLocks noGrp="1"/>
          </p:cNvSpPr>
          <p:nvPr>
            <p:ph idx="1"/>
            <p:custDataLst>
              <p:tags r:id="rId1"/>
            </p:custDataLst>
          </p:nvPr>
        </p:nvSpPr>
        <p:spPr>
          <a:xfrm>
            <a:off x="838200" y="2562225"/>
            <a:ext cx="10515600" cy="2773363"/>
          </a:xfrm>
        </p:spPr>
        <p:txBody>
          <a:bodyPr lIns="91440" tIns="45720" rIns="91440" bIns="45720" anchor="t"/>
          <a:lstStyle/>
          <a:p>
            <a:pPr marL="0" indent="0" algn="just">
              <a:buNone/>
            </a:pPr>
            <a:r>
              <a:rPr lang="en-US" altLang="zh-CN" sz="3200" dirty="0"/>
              <a:t>1</a:t>
            </a:r>
            <a:r>
              <a:rPr lang="zh-CN" altLang="en-US" sz="3200" dirty="0"/>
              <a:t>、根据儿童发展需要，确定核心教育主题。</a:t>
            </a:r>
            <a:endParaRPr lang="zh-CN" altLang="en-US" sz="3200" dirty="0"/>
          </a:p>
        </p:txBody>
      </p:sp>
      <p:sp>
        <p:nvSpPr>
          <p:cNvPr id="4" name="标题 3"/>
          <p:cNvSpPr>
            <a:spLocks noGrp="1"/>
          </p:cNvSpPr>
          <p:nvPr>
            <p:ph type="title"/>
            <p:custDataLst>
              <p:tags r:id="rId2"/>
            </p:custDataLst>
          </p:nvPr>
        </p:nvSpPr>
        <p:spPr>
          <a:xfrm>
            <a:off x="838200" y="733425"/>
            <a:ext cx="10515600" cy="1325563"/>
          </a:xfrm>
        </p:spPr>
        <p:txBody>
          <a:bodyPr>
            <a:normAutofit fontScale="90000"/>
          </a:bodyPr>
          <a:lstStyle/>
          <a:p>
            <a:pPr algn="ctr" fontAlgn="auto"/>
            <a:r>
              <a:rPr lang="zh-CN" altLang="en-US" sz="3600" strike="noStrike" noProof="1">
                <a:solidFill>
                  <a:schemeClr val="tx1"/>
                </a:solidFill>
                <a:effectLst>
                  <a:outerShdw blurRad="38100" dist="19050" dir="2700000" algn="tl" rotWithShape="0">
                    <a:schemeClr val="dk1">
                      <a:alpha val="40000"/>
                    </a:schemeClr>
                  </a:outerShdw>
                </a:effectLst>
                <a:latin typeface="+mj-lt"/>
                <a:ea typeface="+mj-ea"/>
                <a:cs typeface="+mj-cs"/>
              </a:rPr>
              <a:t>以儿童生活为基础，坚持儿童立场的编写视角</a:t>
            </a:r>
            <a:br>
              <a:rPr lang="zh-CN" altLang="en-US" dirty="0">
                <a:solidFill>
                  <a:schemeClr val="tx1"/>
                </a:solidFill>
                <a:effectLst>
                  <a:outerShdw blurRad="38100" dist="19050" dir="2700000" algn="tl" rotWithShape="0">
                    <a:schemeClr val="dk1">
                      <a:alpha val="40000"/>
                    </a:schemeClr>
                  </a:outerShdw>
                </a:effectLst>
                <a:latin typeface="+mj-lt"/>
                <a:ea typeface="+mj-ea"/>
                <a:cs typeface="+mj-cs"/>
              </a:rPr>
            </a:br>
            <a:endParaRPr lang="zh-CN" altLang="en-US" strike="noStrike" noProof="1"/>
          </a:p>
        </p:txBody>
      </p:sp>
    </p:spTree>
    <p:custDataLst>
      <p:tags r:id="rId3"/>
    </p:custData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2563495" y="263525"/>
            <a:ext cx="8143240" cy="6554470"/>
          </a:xfrm>
          <a:prstGeom prst="rect">
            <a:avLst/>
          </a:prstGeom>
          <a:noFill/>
          <a:ln w="9525">
            <a:noFill/>
          </a:ln>
        </p:spPr>
        <p:txBody>
          <a:bodyPr wrap="square">
            <a:spAutoFit/>
          </a:bodyPr>
          <a:lstStyle/>
          <a:p>
            <a:r>
              <a:rPr lang="zh-CN" altLang="en-US" sz="2800" b="1">
                <a:latin typeface="宋体" panose="02010600030101010101" pitchFamily="2" charset="-122"/>
                <a:ea typeface="宋体" panose="02010600030101010101" pitchFamily="2" charset="-122"/>
                <a:cs typeface="宋体" panose="02010600030101010101" pitchFamily="2" charset="-122"/>
              </a:rPr>
              <a:t>案例一：事不惊人誓不休，哪管学生心难受</a:t>
            </a:r>
            <a:endParaRPr lang="zh-CN" altLang="en-US" sz="2800" b="0">
              <a:latin typeface="楷体" panose="02010609060101010101" charset="-122"/>
              <a:ea typeface="楷体" panose="02010609060101010101" charset="-122"/>
              <a:cs typeface="楷体" panose="02010609060101010101" charset="-122"/>
            </a:endParaRPr>
          </a:p>
          <a:p>
            <a:r>
              <a:rPr lang="zh-CN" altLang="en-US" sz="2800" b="0">
                <a:latin typeface="楷体" panose="02010609060101010101" charset="-122"/>
                <a:ea typeface="楷体" panose="02010609060101010101" charset="-122"/>
                <a:cs typeface="楷体" panose="02010609060101010101" charset="-122"/>
              </a:rPr>
              <a:t>师：同学们，前几天有这样一则新闻，请同学们观看视频，思考：新闻中的妈妈违反了什么法？为什么？</a:t>
            </a:r>
            <a:endParaRPr lang="zh-CN" altLang="en-US" sz="2800" b="0">
              <a:latin typeface="楷体" panose="02010609060101010101" charset="-122"/>
              <a:ea typeface="楷体" panose="02010609060101010101" charset="-122"/>
              <a:cs typeface="楷体" panose="02010609060101010101" charset="-122"/>
            </a:endParaRPr>
          </a:p>
          <a:p>
            <a:r>
              <a:rPr lang="zh-CN" altLang="en-US" sz="2800" b="0">
                <a:latin typeface="楷体" panose="02010609060101010101" charset="-122"/>
                <a:ea typeface="楷体" panose="02010609060101010101" charset="-122"/>
                <a:cs typeface="楷体" panose="02010609060101010101" charset="-122"/>
              </a:rPr>
              <a:t>播放视频：“六安市</a:t>
            </a:r>
            <a:r>
              <a:rPr lang="en-US" altLang="zh-CN" sz="2800" b="0">
                <a:latin typeface="楷体" panose="02010609060101010101" charset="-122"/>
                <a:ea typeface="楷体" panose="02010609060101010101" charset="-122"/>
                <a:cs typeface="楷体" panose="02010609060101010101" charset="-122"/>
              </a:rPr>
              <a:t>11</a:t>
            </a:r>
            <a:r>
              <a:rPr lang="zh-CN" altLang="en-US" sz="2800" b="0">
                <a:latin typeface="楷体" panose="02010609060101010101" charset="-122"/>
                <a:ea typeface="楷体" panose="02010609060101010101" charset="-122"/>
                <a:cs typeface="楷体" panose="02010609060101010101" charset="-122"/>
              </a:rPr>
              <a:t>岁女孩莉莉</a:t>
            </a:r>
            <a:r>
              <a:rPr lang="en-US" altLang="zh-CN" sz="2800" b="0">
                <a:latin typeface="楷体" panose="02010609060101010101" charset="-122"/>
                <a:ea typeface="楷体" panose="02010609060101010101" charset="-122"/>
                <a:cs typeface="楷体" panose="02010609060101010101" charset="-122"/>
              </a:rPr>
              <a:t>(</a:t>
            </a:r>
            <a:r>
              <a:rPr lang="zh-CN" altLang="en-US" sz="2800" b="0">
                <a:latin typeface="楷体" panose="02010609060101010101" charset="-122"/>
                <a:ea typeface="楷体" panose="02010609060101010101" charset="-122"/>
                <a:cs typeface="楷体" panose="02010609060101010101" charset="-122"/>
              </a:rPr>
              <a:t>化名</a:t>
            </a:r>
            <a:r>
              <a:rPr lang="en-US" altLang="zh-CN" sz="2800" b="0">
                <a:latin typeface="楷体" panose="02010609060101010101" charset="-122"/>
                <a:ea typeface="楷体" panose="02010609060101010101" charset="-122"/>
                <a:cs typeface="楷体" panose="02010609060101010101" charset="-122"/>
              </a:rPr>
              <a:t>)</a:t>
            </a:r>
            <a:r>
              <a:rPr lang="zh-CN" altLang="en-US" sz="2800" b="0">
                <a:latin typeface="楷体" panose="02010609060101010101" charset="-122"/>
                <a:ea typeface="楷体" panose="02010609060101010101" charset="-122"/>
                <a:cs typeface="楷体" panose="02010609060101010101" charset="-122"/>
              </a:rPr>
              <a:t>正在上四年级，长期受亲生母亲暴打遍体鳞伤，老师发现后莉莉说是自己摔的，直到医院收治后才吐露真相，最近一次遭受母亲暴打仅仅是因为回家迟了</a:t>
            </a:r>
            <a:r>
              <a:rPr lang="en-US" altLang="zh-CN" sz="2800" b="0">
                <a:latin typeface="楷体" panose="02010609060101010101" charset="-122"/>
                <a:ea typeface="楷体" panose="02010609060101010101" charset="-122"/>
                <a:cs typeface="楷体" panose="02010609060101010101" charset="-122"/>
              </a:rPr>
              <a:t>5</a:t>
            </a:r>
            <a:r>
              <a:rPr lang="zh-CN" altLang="en-US" sz="2800" b="0">
                <a:latin typeface="楷体" panose="02010609060101010101" charset="-122"/>
                <a:ea typeface="楷体" panose="02010609060101010101" charset="-122"/>
                <a:cs typeface="楷体" panose="02010609060101010101" charset="-122"/>
              </a:rPr>
              <a:t>分钟。”</a:t>
            </a:r>
            <a:endParaRPr lang="zh-CN" altLang="en-US" sz="2800" b="0">
              <a:latin typeface="楷体" panose="02010609060101010101" charset="-122"/>
              <a:ea typeface="楷体" panose="02010609060101010101" charset="-122"/>
              <a:cs typeface="楷体" panose="02010609060101010101" charset="-122"/>
            </a:endParaRPr>
          </a:p>
          <a:p>
            <a:r>
              <a:rPr lang="zh-CN" altLang="en-US" sz="2800" b="0">
                <a:latin typeface="楷体" panose="02010609060101010101" charset="-122"/>
                <a:ea typeface="楷体" panose="02010609060101010101" charset="-122"/>
                <a:cs typeface="楷体" panose="02010609060101010101" charset="-122"/>
              </a:rPr>
              <a:t>师：同学们，视频中的妈妈犯了什么法？</a:t>
            </a:r>
            <a:endParaRPr lang="zh-CN" altLang="en-US" sz="2800" b="0">
              <a:latin typeface="楷体" panose="02010609060101010101" charset="-122"/>
              <a:ea typeface="楷体" panose="02010609060101010101" charset="-122"/>
              <a:cs typeface="楷体" panose="02010609060101010101" charset="-122"/>
            </a:endParaRPr>
          </a:p>
          <a:p>
            <a:r>
              <a:rPr lang="zh-CN" altLang="en-US" sz="2800" b="0">
                <a:latin typeface="楷体" panose="02010609060101010101" charset="-122"/>
                <a:ea typeface="楷体" panose="02010609060101010101" charset="-122"/>
                <a:cs typeface="楷体" panose="02010609060101010101" charset="-122"/>
              </a:rPr>
              <a:t>生：老师，妈妈不是最爱孩子的吗？为什么要这样打自己的孩子呢？</a:t>
            </a:r>
            <a:endParaRPr lang="zh-CN" altLang="en-US" sz="2800" b="0">
              <a:latin typeface="楷体" panose="02010609060101010101" charset="-122"/>
              <a:ea typeface="楷体" panose="02010609060101010101" charset="-122"/>
              <a:cs typeface="楷体" panose="02010609060101010101" charset="-122"/>
            </a:endParaRPr>
          </a:p>
          <a:p>
            <a:r>
              <a:rPr lang="zh-CN" altLang="en-US" sz="2800" b="0">
                <a:latin typeface="楷体" panose="02010609060101010101" charset="-122"/>
                <a:ea typeface="楷体" panose="02010609060101010101" charset="-122"/>
                <a:cs typeface="楷体" panose="02010609060101010101" charset="-122"/>
              </a:rPr>
              <a:t>师：（愣住）这个妈妈犯了什么法？</a:t>
            </a:r>
            <a:endParaRPr lang="zh-CN" altLang="en-US" sz="2800" b="0">
              <a:latin typeface="楷体" panose="02010609060101010101" charset="-122"/>
              <a:ea typeface="楷体" panose="02010609060101010101" charset="-122"/>
              <a:cs typeface="楷体" panose="02010609060101010101" charset="-122"/>
            </a:endParaRPr>
          </a:p>
          <a:p>
            <a:r>
              <a:rPr lang="zh-CN" altLang="en-US" sz="2800" b="0">
                <a:latin typeface="楷体" panose="02010609060101010101" charset="-122"/>
                <a:ea typeface="楷体" panose="02010609060101010101" charset="-122"/>
                <a:cs typeface="楷体" panose="02010609060101010101" charset="-122"/>
              </a:rPr>
              <a:t>生：</a:t>
            </a:r>
            <a:r>
              <a:rPr lang="en-US" altLang="zh-CN" sz="2800" b="0">
                <a:latin typeface="楷体" panose="02010609060101010101" charset="-122"/>
                <a:ea typeface="楷体" panose="02010609060101010101" charset="-122"/>
                <a:cs typeface="楷体" panose="02010609060101010101" charset="-122"/>
              </a:rPr>
              <a:t>《</a:t>
            </a:r>
            <a:r>
              <a:rPr lang="zh-CN" altLang="en-US" sz="2800" b="0">
                <a:latin typeface="楷体" panose="02010609060101010101" charset="-122"/>
                <a:ea typeface="楷体" panose="02010609060101010101" charset="-122"/>
                <a:cs typeface="楷体" panose="02010609060101010101" charset="-122"/>
              </a:rPr>
              <a:t>未成年人保护法</a:t>
            </a:r>
            <a:r>
              <a:rPr lang="en-US" altLang="zh-CN" sz="2800" b="0">
                <a:latin typeface="楷体" panose="02010609060101010101" charset="-122"/>
                <a:ea typeface="楷体" panose="02010609060101010101" charset="-122"/>
                <a:cs typeface="楷体" panose="02010609060101010101" charset="-122"/>
              </a:rPr>
              <a:t>》</a:t>
            </a:r>
            <a:r>
              <a:rPr lang="zh-CN" altLang="en-US" sz="2800" b="0">
                <a:latin typeface="楷体" panose="02010609060101010101" charset="-122"/>
                <a:ea typeface="楷体" panose="02010609060101010101" charset="-122"/>
                <a:cs typeface="楷体" panose="02010609060101010101" charset="-122"/>
              </a:rPr>
              <a:t>。</a:t>
            </a:r>
            <a:endParaRPr lang="zh-CN" altLang="en-US" sz="2800" b="0">
              <a:latin typeface="楷体" panose="02010609060101010101" charset="-122"/>
              <a:ea typeface="楷体" panose="02010609060101010101" charset="-122"/>
              <a:cs typeface="楷体" panose="02010609060101010101" charset="-122"/>
            </a:endParaRPr>
          </a:p>
          <a:p>
            <a:r>
              <a:rPr lang="zh-CN" altLang="en-US" sz="2800" b="0">
                <a:latin typeface="楷体" panose="02010609060101010101" charset="-122"/>
                <a:ea typeface="楷体" panose="02010609060101010101" charset="-122"/>
                <a:cs typeface="楷体" panose="02010609060101010101" charset="-122"/>
              </a:rPr>
              <a:t>师：对的。</a:t>
            </a:r>
            <a:endParaRPr lang="zh-CN" altLang="en-US" sz="280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2832735" y="382905"/>
            <a:ext cx="7394575" cy="5262245"/>
          </a:xfrm>
          <a:prstGeom prst="rect">
            <a:avLst/>
          </a:prstGeom>
          <a:noFill/>
          <a:ln w="9525">
            <a:noFill/>
          </a:ln>
        </p:spPr>
        <p:txBody>
          <a:bodyPr wrap="square">
            <a:spAutoFit/>
          </a:bodyPr>
          <a:lstStyle/>
          <a:p>
            <a:r>
              <a:rPr lang="zh-CN" altLang="en-US" sz="2800" b="1">
                <a:latin typeface="宋体" panose="02010600030101010101" pitchFamily="2" charset="-122"/>
                <a:ea typeface="宋体" panose="02010600030101010101" pitchFamily="2" charset="-122"/>
                <a:cs typeface="宋体" panose="02010600030101010101" pitchFamily="2" charset="-122"/>
              </a:rPr>
              <a:t>案例二：例不惊恐难罢手，何曾体谅生尚幼</a:t>
            </a:r>
            <a:endParaRPr lang="zh-CN" altLang="en-US" sz="2800" b="0">
              <a:latin typeface="楷体" panose="02010609060101010101" charset="-122"/>
              <a:ea typeface="楷体" panose="02010609060101010101" charset="-122"/>
              <a:cs typeface="楷体" panose="02010609060101010101" charset="-122"/>
            </a:endParaRPr>
          </a:p>
          <a:p>
            <a:r>
              <a:rPr lang="zh-CN" altLang="en-US" sz="2800" b="0">
                <a:latin typeface="楷体" panose="02010609060101010101" charset="-122"/>
                <a:ea typeface="楷体" panose="02010609060101010101" charset="-122"/>
                <a:cs typeface="楷体" panose="02010609060101010101" charset="-122"/>
              </a:rPr>
              <a:t>师：同学们说得好，我们要遵守</a:t>
            </a:r>
            <a:r>
              <a:rPr lang="en-US" altLang="zh-CN" sz="2800" b="0">
                <a:latin typeface="楷体" panose="02010609060101010101" charset="-122"/>
                <a:ea typeface="楷体" panose="02010609060101010101" charset="-122"/>
                <a:cs typeface="楷体" panose="02010609060101010101" charset="-122"/>
              </a:rPr>
              <a:t>《</a:t>
            </a:r>
            <a:r>
              <a:rPr lang="zh-CN" altLang="en-US" sz="2800" b="0">
                <a:latin typeface="楷体" panose="02010609060101010101" charset="-122"/>
                <a:ea typeface="楷体" panose="02010609060101010101" charset="-122"/>
                <a:cs typeface="楷体" panose="02010609060101010101" charset="-122"/>
              </a:rPr>
              <a:t>交通安全法</a:t>
            </a:r>
            <a:r>
              <a:rPr lang="en-US" altLang="zh-CN" sz="2800" b="0">
                <a:latin typeface="楷体" panose="02010609060101010101" charset="-122"/>
                <a:ea typeface="楷体" panose="02010609060101010101" charset="-122"/>
                <a:cs typeface="楷体" panose="02010609060101010101" charset="-122"/>
              </a:rPr>
              <a:t>》</a:t>
            </a:r>
            <a:r>
              <a:rPr lang="zh-CN" altLang="en-US" sz="2800" b="0">
                <a:latin typeface="楷体" panose="02010609060101010101" charset="-122"/>
                <a:ea typeface="楷体" panose="02010609060101010101" charset="-122"/>
                <a:cs typeface="楷体" panose="02010609060101010101" charset="-122"/>
              </a:rPr>
              <a:t>。如果不遵守这个法律会发生什么呢？很多同学的家长都骑电动车吧？如今马路上，电瓶车乱闯红灯的现象特别严重。我们来看个视频。</a:t>
            </a:r>
            <a:endParaRPr lang="zh-CN" altLang="en-US" sz="2800" b="0">
              <a:latin typeface="楷体" panose="02010609060101010101" charset="-122"/>
              <a:ea typeface="楷体" panose="02010609060101010101" charset="-122"/>
              <a:cs typeface="楷体" panose="02010609060101010101" charset="-122"/>
            </a:endParaRPr>
          </a:p>
          <a:p>
            <a:r>
              <a:rPr lang="zh-CN" altLang="en-US" sz="2800" b="0">
                <a:latin typeface="楷体" panose="02010609060101010101" charset="-122"/>
                <a:ea typeface="楷体" panose="02010609060101010101" charset="-122"/>
                <a:cs typeface="楷体" panose="02010609060101010101" charset="-122"/>
              </a:rPr>
              <a:t>师：（播放视频）电动车带人疮红灯，被疾驰的汽车撞倒，后座上的孩子腾空飞起，当场死亡。</a:t>
            </a:r>
            <a:endParaRPr lang="zh-CN" altLang="en-US" sz="2800" b="0">
              <a:latin typeface="楷体" panose="02010609060101010101" charset="-122"/>
              <a:ea typeface="楷体" panose="02010609060101010101" charset="-122"/>
              <a:cs typeface="楷体" panose="02010609060101010101" charset="-122"/>
            </a:endParaRPr>
          </a:p>
          <a:p>
            <a:r>
              <a:rPr lang="zh-CN" altLang="en-US" sz="2800" b="0">
                <a:latin typeface="楷体" panose="02010609060101010101" charset="-122"/>
                <a:ea typeface="楷体" panose="02010609060101010101" charset="-122"/>
                <a:cs typeface="楷体" panose="02010609060101010101" charset="-122"/>
              </a:rPr>
              <a:t>师：你有什么想说的？</a:t>
            </a:r>
            <a:endParaRPr lang="zh-CN" altLang="en-US" sz="2800" b="0">
              <a:latin typeface="楷体" panose="02010609060101010101" charset="-122"/>
              <a:ea typeface="楷体" panose="02010609060101010101" charset="-122"/>
              <a:cs typeface="楷体" panose="02010609060101010101" charset="-122"/>
            </a:endParaRPr>
          </a:p>
          <a:p>
            <a:r>
              <a:rPr lang="zh-CN" altLang="en-US" sz="2800" b="0">
                <a:latin typeface="楷体" panose="02010609060101010101" charset="-122"/>
                <a:ea typeface="楷体" panose="02010609060101010101" charset="-122"/>
                <a:cs typeface="楷体" panose="02010609060101010101" charset="-122"/>
              </a:rPr>
              <a:t>生：我再也不敢坐电动车了。太恐怖了。</a:t>
            </a:r>
            <a:endParaRPr lang="zh-CN" altLang="en-US" sz="2800" b="0">
              <a:latin typeface="楷体" panose="02010609060101010101" charset="-122"/>
              <a:ea typeface="楷体" panose="02010609060101010101" charset="-122"/>
              <a:cs typeface="楷体" panose="02010609060101010101" charset="-122"/>
            </a:endParaRPr>
          </a:p>
          <a:p>
            <a:r>
              <a:rPr lang="zh-CN" altLang="en-US" sz="2800" b="0">
                <a:latin typeface="楷体" panose="02010609060101010101" charset="-122"/>
                <a:ea typeface="楷体" panose="02010609060101010101" charset="-122"/>
                <a:cs typeface="楷体" panose="02010609060101010101" charset="-122"/>
              </a:rPr>
              <a:t>生：</a:t>
            </a:r>
            <a:r>
              <a:rPr lang="en-US" altLang="zh-CN" sz="2800" b="0">
                <a:latin typeface="楷体" panose="02010609060101010101" charset="-122"/>
                <a:ea typeface="楷体" panose="02010609060101010101" charset="-122"/>
                <a:cs typeface="楷体" panose="02010609060101010101" charset="-122"/>
              </a:rPr>
              <a:t>……</a:t>
            </a:r>
            <a:endParaRPr lang="zh-CN" altLang="en-US" sz="280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852930" y="947420"/>
            <a:ext cx="9541510" cy="4399915"/>
          </a:xfrm>
          <a:prstGeom prst="rect">
            <a:avLst/>
          </a:prstGeom>
          <a:noFill/>
        </p:spPr>
        <p:txBody>
          <a:bodyPr wrap="square" rtlCol="0">
            <a:spAutoFit/>
          </a:bodyPr>
          <a:lstStyle/>
          <a:p>
            <a:pPr algn="l"/>
            <a:r>
              <a:rPr lang="zh-CN" altLang="en-US" sz="2800" b="1">
                <a:latin typeface="宋体" panose="02010600030101010101" pitchFamily="2" charset="-122"/>
                <a:ea typeface="宋体" panose="02010600030101010101" pitchFamily="2" charset="-122"/>
                <a:cs typeface="宋体" panose="02010600030101010101" pitchFamily="2" charset="-122"/>
                <a:sym typeface="+mn-ea"/>
              </a:rPr>
              <a:t>案例三：案不惊奇难说服，不管三观端正否</a:t>
            </a:r>
            <a:endParaRPr lang="zh-CN" altLang="en-US" sz="2800">
              <a:latin typeface="楷体" panose="02010609060101010101" charset="-122"/>
              <a:ea typeface="楷体" panose="02010609060101010101" charset="-122"/>
              <a:cs typeface="楷体" panose="02010609060101010101" charset="-122"/>
              <a:sym typeface="+mn-ea"/>
            </a:endParaRPr>
          </a:p>
          <a:p>
            <a:r>
              <a:rPr lang="zh-CN" altLang="en-US" sz="2800">
                <a:latin typeface="楷体" panose="02010609060101010101" charset="-122"/>
                <a:ea typeface="楷体" panose="02010609060101010101" charset="-122"/>
                <a:cs typeface="楷体" panose="02010609060101010101" charset="-122"/>
                <a:sym typeface="+mn-ea"/>
              </a:rPr>
              <a:t>师：我们来观察一幅图。图中，爸爸让十岁的小明去给自己买包香烟，可香烟店老板不肯卖给小明，请你判断一下，谁守法了，谁违法了？违了什么法？</a:t>
            </a:r>
            <a:endParaRPr lang="zh-CN" altLang="en-US" sz="2800">
              <a:latin typeface="楷体" panose="02010609060101010101" charset="-122"/>
              <a:ea typeface="楷体" panose="02010609060101010101" charset="-122"/>
              <a:cs typeface="楷体" panose="02010609060101010101" charset="-122"/>
              <a:sym typeface="+mn-ea"/>
            </a:endParaRPr>
          </a:p>
          <a:p>
            <a:r>
              <a:rPr lang="zh-CN" altLang="en-US" sz="2800">
                <a:latin typeface="楷体" panose="02010609060101010101" charset="-122"/>
                <a:ea typeface="楷体" panose="02010609060101010101" charset="-122"/>
                <a:cs typeface="楷体" panose="02010609060101010101" charset="-122"/>
                <a:sym typeface="+mn-ea"/>
              </a:rPr>
              <a:t>生：香烟店老板守法了，</a:t>
            </a:r>
            <a:r>
              <a:rPr lang="en-US" altLang="zh-CN" sz="2800">
                <a:latin typeface="楷体" panose="02010609060101010101" charset="-122"/>
                <a:ea typeface="楷体" panose="02010609060101010101" charset="-122"/>
                <a:cs typeface="楷体" panose="02010609060101010101" charset="-122"/>
                <a:sym typeface="+mn-ea"/>
              </a:rPr>
              <a:t>《</a:t>
            </a:r>
            <a:r>
              <a:rPr lang="zh-CN" altLang="en-US" sz="2800">
                <a:latin typeface="楷体" panose="02010609060101010101" charset="-122"/>
                <a:ea typeface="楷体" panose="02010609060101010101" charset="-122"/>
                <a:cs typeface="楷体" panose="02010609060101010101" charset="-122"/>
                <a:sym typeface="+mn-ea"/>
              </a:rPr>
              <a:t>中华人民共和国预防未成年人犯罪法</a:t>
            </a:r>
            <a:r>
              <a:rPr lang="en-US" altLang="zh-CN" sz="2800">
                <a:latin typeface="楷体" panose="02010609060101010101" charset="-122"/>
                <a:ea typeface="楷体" panose="02010609060101010101" charset="-122"/>
                <a:cs typeface="楷体" panose="02010609060101010101" charset="-122"/>
                <a:sym typeface="+mn-ea"/>
              </a:rPr>
              <a:t>》</a:t>
            </a:r>
            <a:r>
              <a:rPr lang="zh-CN" altLang="en-US" sz="2800">
                <a:latin typeface="楷体" panose="02010609060101010101" charset="-122"/>
                <a:ea typeface="楷体" panose="02010609060101010101" charset="-122"/>
                <a:cs typeface="楷体" panose="02010609060101010101" charset="-122"/>
                <a:sym typeface="+mn-ea"/>
              </a:rPr>
              <a:t>中规定，任何经营场所不得向未成年人出售烟酒。</a:t>
            </a:r>
            <a:endParaRPr lang="zh-CN" altLang="en-US" sz="2800">
              <a:latin typeface="楷体" panose="02010609060101010101" charset="-122"/>
              <a:ea typeface="楷体" panose="02010609060101010101" charset="-122"/>
              <a:cs typeface="楷体" panose="02010609060101010101" charset="-122"/>
              <a:sym typeface="+mn-ea"/>
            </a:endParaRPr>
          </a:p>
          <a:p>
            <a:r>
              <a:rPr lang="zh-CN" altLang="en-US" sz="2800">
                <a:latin typeface="楷体" panose="02010609060101010101" charset="-122"/>
                <a:ea typeface="楷体" panose="02010609060101010101" charset="-122"/>
                <a:cs typeface="楷体" panose="02010609060101010101" charset="-122"/>
                <a:sym typeface="+mn-ea"/>
              </a:rPr>
              <a:t>师：看样子大家都知道这一条法律法规。</a:t>
            </a:r>
            <a:endParaRPr lang="zh-CN" altLang="en-US" sz="2800">
              <a:latin typeface="楷体" panose="02010609060101010101" charset="-122"/>
              <a:ea typeface="楷体" panose="02010609060101010101" charset="-122"/>
              <a:cs typeface="楷体" panose="02010609060101010101" charset="-122"/>
              <a:sym typeface="+mn-ea"/>
            </a:endParaRPr>
          </a:p>
          <a:p>
            <a:r>
              <a:rPr lang="zh-CN" altLang="en-US" sz="2800">
                <a:latin typeface="楷体" panose="02010609060101010101" charset="-122"/>
                <a:ea typeface="楷体" panose="02010609060101010101" charset="-122"/>
                <a:cs typeface="楷体" panose="02010609060101010101" charset="-122"/>
                <a:sym typeface="+mn-ea"/>
              </a:rPr>
              <a:t>生：为什么小明的爸爸还要小明去买香烟呢？这不是知法犯法吗？而且还让自己的孩子故意做违法的事情？</a:t>
            </a:r>
            <a:endParaRPr lang="zh-CN" altLang="en-US" sz="2800">
              <a:latin typeface="楷体" panose="02010609060101010101" charset="-122"/>
              <a:ea typeface="楷体" panose="02010609060101010101" charset="-122"/>
              <a:cs typeface="楷体" panose="02010609060101010101" charset="-122"/>
              <a:sym typeface="+mn-ea"/>
            </a:endParaRPr>
          </a:p>
          <a:p>
            <a:r>
              <a:rPr lang="zh-CN" altLang="en-US" sz="2800">
                <a:latin typeface="楷体" panose="02010609060101010101" charset="-122"/>
                <a:ea typeface="楷体" panose="02010609060101010101" charset="-122"/>
                <a:cs typeface="楷体" panose="02010609060101010101" charset="-122"/>
                <a:sym typeface="+mn-ea"/>
              </a:rPr>
              <a:t>师：（无言以对） </a:t>
            </a:r>
            <a:endParaRPr lang="zh-CN" altLang="en-US" sz="280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教学活动</a:t>
            </a:r>
            <a:r>
              <a:rPr lang="en-US" altLang="zh-CN"/>
              <a:t>——</a:t>
            </a:r>
            <a:r>
              <a:rPr lang="zh-CN" altLang="en-US"/>
              <a:t>适宜</a:t>
            </a:r>
            <a:endParaRPr lang="zh-CN" altLang="en-US"/>
          </a:p>
        </p:txBody>
      </p:sp>
      <p:sp>
        <p:nvSpPr>
          <p:cNvPr id="3" name="内容占位符 2"/>
          <p:cNvSpPr>
            <a:spLocks noGrp="1"/>
          </p:cNvSpPr>
          <p:nvPr>
            <p:ph idx="1"/>
          </p:nvPr>
        </p:nvSpPr>
        <p:spPr>
          <a:xfrm>
            <a:off x="3843655" y="1600200"/>
            <a:ext cx="7738745" cy="4526280"/>
          </a:xfrm>
        </p:spPr>
        <p:txBody>
          <a:bodyPr/>
          <a:lstStyle/>
          <a:p>
            <a:r>
              <a:rPr lang="zh-CN" altLang="en-US"/>
              <a:t>教师角色定位</a:t>
            </a:r>
            <a:endParaRPr lang="zh-CN" altLang="en-US"/>
          </a:p>
          <a:p>
            <a:r>
              <a:rPr lang="zh-CN" altLang="en-US"/>
              <a:t>激发真情实感</a:t>
            </a:r>
            <a:endParaRPr lang="zh-CN" altLang="en-US"/>
          </a:p>
          <a:p>
            <a:r>
              <a:rPr lang="zh-CN" altLang="en-US"/>
              <a:t>做到动静结合</a:t>
            </a:r>
            <a:endParaRPr lang="zh-CN" altLang="en-US"/>
          </a:p>
          <a:p>
            <a:r>
              <a:rPr lang="zh-CN" altLang="en-US"/>
              <a:t>确保人人参与</a:t>
            </a:r>
            <a:endParaRPr lang="zh-CN" altLang="en-US"/>
          </a:p>
          <a:p>
            <a:r>
              <a:rPr lang="en-US" altLang="zh-CN"/>
              <a:t>……</a:t>
            </a:r>
            <a:endParaRPr lang="en-US" altLang="zh-CN"/>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en-US" altLang="zh-CN">
                <a:sym typeface="+mn-ea"/>
              </a:rPr>
              <a:t>       </a:t>
            </a:r>
            <a:r>
              <a:rPr lang="zh-CN" altLang="en-US">
                <a:sym typeface="+mn-ea"/>
              </a:rPr>
              <a:t>真正落实</a:t>
            </a:r>
            <a:r>
              <a:rPr lang="en-US" altLang="zh-CN">
                <a:sym typeface="+mn-ea"/>
              </a:rPr>
              <a:t>“</a:t>
            </a:r>
            <a:r>
              <a:rPr lang="zh-CN" altLang="en-US">
                <a:sym typeface="+mn-ea"/>
              </a:rPr>
              <a:t>人在课中央</a:t>
            </a:r>
            <a:r>
              <a:rPr lang="en-US" altLang="zh-CN">
                <a:sym typeface="+mn-ea"/>
              </a:rPr>
              <a:t>”</a:t>
            </a:r>
            <a:r>
              <a:rPr lang="zh-CN" altLang="en-US">
                <a:sym typeface="+mn-ea"/>
              </a:rPr>
              <a:t>，需要坚定不移地把儿童的发展作为教育的追求，以他们的主动发展闪亮我们的生命，与他们一起直面瞬息万变的世界，应对走向未来的挑战。</a:t>
            </a:r>
            <a:endParaRPr lang="zh-CN" altLang="en-US">
              <a:sym typeface="+mn-ea"/>
            </a:endParaRPr>
          </a:p>
        </p:txBody>
      </p:sp>
      <p:sp>
        <p:nvSpPr>
          <p:cNvPr id="3" name="文本占位符 2"/>
          <p:cNvSpPr>
            <a:spLocks noGrp="1"/>
          </p:cNvSpPr>
          <p:nvPr>
            <p:ph type="body" idx="1"/>
          </p:nvPr>
        </p:nvSpPr>
        <p:spPr/>
        <p:txBody>
          <a:bodyPr/>
          <a:lstStyle/>
          <a:p>
            <a:endParaRPr lang="zh-CN" alt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标题 1"/>
          <p:cNvSpPr>
            <a:spLocks noGrp="1"/>
          </p:cNvSpPr>
          <p:nvPr>
            <p:ph type="title"/>
          </p:nvPr>
        </p:nvSpPr>
        <p:spPr/>
        <p:txBody>
          <a:bodyPr lIns="91440" tIns="45720" rIns="91440" bIns="45720" anchor="ctr"/>
          <a:lstStyle/>
          <a:p>
            <a:endParaRPr lang="zh-CN" altLang="en-US"/>
          </a:p>
        </p:txBody>
      </p:sp>
      <p:sp>
        <p:nvSpPr>
          <p:cNvPr id="3" name="内容占位符 2"/>
          <p:cNvSpPr>
            <a:spLocks noGrp="1"/>
          </p:cNvSpPr>
          <p:nvPr>
            <p:ph idx="1"/>
          </p:nvPr>
        </p:nvSpPr>
        <p:spPr/>
        <p:txBody>
          <a:bodyPr/>
          <a:lstStyle/>
          <a:p>
            <a:pPr marL="0" indent="0" algn="ctr" fontAlgn="auto">
              <a:buNone/>
            </a:pPr>
            <a:r>
              <a:rPr lang="zh-CN" altLang="en-US" sz="7200" strike="noStrike" noProof="1">
                <a:ln w="9525">
                  <a:solidFill>
                    <a:schemeClr val="bg1"/>
                  </a:solidFill>
                  <a:prstDash val="solid"/>
                </a:ln>
                <a:solidFill>
                  <a:schemeClr val="tx1"/>
                </a:solidFill>
                <a:effectLst>
                  <a:outerShdw blurRad="12700" dist="38100" dir="2700000" algn="tl" rotWithShape="0">
                    <a:schemeClr val="bg1">
                      <a:lumMod val="50000"/>
                    </a:schemeClr>
                  </a:outerShdw>
                </a:effectLst>
              </a:rPr>
              <a:t>谢    谢</a:t>
            </a:r>
            <a:endParaRPr lang="zh-CN" altLang="en-US" sz="7200" strike="noStrike" noProof="1">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标题 1"/>
          <p:cNvSpPr>
            <a:spLocks noGrp="1"/>
          </p:cNvSpPr>
          <p:nvPr>
            <p:ph type="title"/>
          </p:nvPr>
        </p:nvSpPr>
        <p:spPr/>
        <p:txBody>
          <a:bodyPr lIns="91440" tIns="45720" rIns="91440" bIns="45720" anchor="ctr"/>
          <a:lstStyle/>
          <a:p>
            <a:r>
              <a:rPr lang="en-US" altLang="zh-CN" dirty="0">
                <a:ea typeface="华文中宋" panose="02010600040101010101" pitchFamily="2" charset="-122"/>
                <a:sym typeface="黑体" panose="02010609060101010101" charset="-122"/>
              </a:rPr>
              <a:t>《</a:t>
            </a:r>
            <a:r>
              <a:rPr lang="zh-CN" altLang="en-US" dirty="0">
                <a:ea typeface="华文中宋" panose="02010600040101010101" pitchFamily="2" charset="-122"/>
                <a:sym typeface="黑体" panose="02010609060101010101" charset="-122"/>
              </a:rPr>
              <a:t>道德与法治</a:t>
            </a:r>
            <a:r>
              <a:rPr lang="en-US" altLang="zh-CN" dirty="0">
                <a:ea typeface="华文中宋" panose="02010600040101010101" pitchFamily="2" charset="-122"/>
                <a:sym typeface="黑体" panose="02010609060101010101" charset="-122"/>
              </a:rPr>
              <a:t>》</a:t>
            </a:r>
            <a:r>
              <a:rPr lang="zh-CN" altLang="en-US" dirty="0">
                <a:ea typeface="华文中宋" panose="02010600040101010101" pitchFamily="2" charset="-122"/>
                <a:sym typeface="黑体" panose="02010609060101010101" charset="-122"/>
              </a:rPr>
              <a:t>低年级单元框架（统编版）</a:t>
            </a:r>
            <a:endParaRPr lang="zh-CN" altLang="en-US"/>
          </a:p>
        </p:txBody>
      </p:sp>
      <p:pic>
        <p:nvPicPr>
          <p:cNvPr id="6147" name="Picture 2"/>
          <p:cNvPicPr>
            <a:picLocks noGrp="1" noChangeAspect="1" noChangeArrowheads="1"/>
          </p:cNvPicPr>
          <p:nvPr>
            <p:ph idx="1"/>
          </p:nvPr>
        </p:nvPicPr>
        <p:blipFill>
          <a:blip r:embed="rId1" cstate="print"/>
          <a:srcRect/>
          <a:stretch>
            <a:fillRect/>
          </a:stretch>
        </p:blipFill>
        <p:spPr>
          <a:xfrm>
            <a:off x="688340" y="1414780"/>
            <a:ext cx="11206480" cy="5283200"/>
          </a:xfrm>
          <a:solidFill>
            <a:srgbClr val="FFFFFF">
              <a:shade val="85000"/>
            </a:srgbClr>
          </a:solidFill>
          <a:ln w="88900" cap="sq">
            <a:solidFill>
              <a:schemeClr val="accent6">
                <a:lumMod val="75000"/>
              </a:schemeClr>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文本框 5"/>
          <p:cNvSpPr txBox="1"/>
          <p:nvPr/>
        </p:nvSpPr>
        <p:spPr>
          <a:xfrm>
            <a:off x="1570355" y="2127885"/>
            <a:ext cx="868045" cy="4603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fontAlgn="auto"/>
            <a:r>
              <a:rPr lang="zh-CN" altLang="en-US" sz="2400" noProof="1">
                <a:solidFill>
                  <a:schemeClr val="accent4"/>
                </a:solidFill>
                <a:latin typeface="+mn-lt"/>
                <a:ea typeface="+mn-ea"/>
                <a:cs typeface="+mn-cs"/>
              </a:rPr>
              <a:t>一上</a:t>
            </a:r>
            <a:endParaRPr lang="zh-CN" altLang="en-US" sz="2400" noProof="1">
              <a:solidFill>
                <a:schemeClr val="accent4"/>
              </a:solidFill>
            </a:endParaRPr>
          </a:p>
        </p:txBody>
      </p:sp>
      <p:sp>
        <p:nvSpPr>
          <p:cNvPr id="7" name="文本框 6"/>
          <p:cNvSpPr txBox="1"/>
          <p:nvPr/>
        </p:nvSpPr>
        <p:spPr>
          <a:xfrm>
            <a:off x="4130675" y="3425825"/>
            <a:ext cx="868045" cy="4603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fontAlgn="auto"/>
            <a:r>
              <a:rPr lang="zh-CN" altLang="en-US" sz="2400" noProof="1">
                <a:solidFill>
                  <a:schemeClr val="accent4"/>
                </a:solidFill>
                <a:latin typeface="+mn-lt"/>
                <a:ea typeface="+mn-ea"/>
                <a:cs typeface="+mn-cs"/>
              </a:rPr>
              <a:t>一下</a:t>
            </a:r>
            <a:endParaRPr lang="zh-CN" altLang="en-US" sz="2400" noProof="1">
              <a:solidFill>
                <a:schemeClr val="accent4"/>
              </a:solidFill>
            </a:endParaRPr>
          </a:p>
        </p:txBody>
      </p:sp>
      <p:sp>
        <p:nvSpPr>
          <p:cNvPr id="8" name="文本框 7"/>
          <p:cNvSpPr txBox="1"/>
          <p:nvPr/>
        </p:nvSpPr>
        <p:spPr>
          <a:xfrm>
            <a:off x="6984365" y="2005328"/>
            <a:ext cx="868045" cy="4603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fontAlgn="auto"/>
            <a:r>
              <a:rPr lang="zh-CN" altLang="en-US" sz="2400" noProof="1">
                <a:solidFill>
                  <a:schemeClr val="accent4"/>
                </a:solidFill>
                <a:latin typeface="+mn-lt"/>
                <a:ea typeface="+mn-ea"/>
                <a:cs typeface="+mn-cs"/>
              </a:rPr>
              <a:t>二上</a:t>
            </a:r>
            <a:endParaRPr lang="zh-CN" altLang="en-US" sz="2400" noProof="1">
              <a:solidFill>
                <a:schemeClr val="accent4"/>
              </a:solidFill>
            </a:endParaRPr>
          </a:p>
        </p:txBody>
      </p:sp>
      <p:sp>
        <p:nvSpPr>
          <p:cNvPr id="9" name="文本框 8"/>
          <p:cNvSpPr txBox="1"/>
          <p:nvPr/>
        </p:nvSpPr>
        <p:spPr>
          <a:xfrm>
            <a:off x="9838690" y="3425825"/>
            <a:ext cx="868045" cy="4603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fontAlgn="auto"/>
            <a:r>
              <a:rPr lang="zh-CN" altLang="en-US" sz="2400" noProof="1">
                <a:solidFill>
                  <a:schemeClr val="accent4"/>
                </a:solidFill>
                <a:latin typeface="+mn-lt"/>
                <a:ea typeface="+mn-ea"/>
                <a:cs typeface="+mn-cs"/>
              </a:rPr>
              <a:t>二下</a:t>
            </a:r>
            <a:endParaRPr lang="zh-CN" altLang="en-US" sz="2400" noProof="1">
              <a:solidFill>
                <a:schemeClr val="accent4"/>
              </a:solidFill>
            </a:endParaRPr>
          </a:p>
        </p:txBody>
      </p:sp>
    </p:spTree>
    <p:custDataLst>
      <p:tags r:id="rId2"/>
    </p:custDataLst>
  </p:cSld>
  <p:clrMapOvr>
    <a:masterClrMapping/>
  </p:clrMapOvr>
  <p:timing>
    <p:tnLst>
      <p:par>
        <p:cTn id="1" dur="indefinite" restart="never" nodeType="tmRoot"/>
      </p:par>
    </p:tnLst>
  </p:timing>
</p:sld>
</file>

<file path=ppt/tags/tag1.xml><?xml version="1.0" encoding="utf-8"?>
<p:tagLst xmlns:p="http://schemas.openxmlformats.org/presentationml/2006/main">
  <p:tag name="KSO_WM_TAG_VERSION" val="1.0"/>
  <p:tag name="KSO_WM_TEMPLATE_CATEGORY" val="custom"/>
  <p:tag name="KSO_WM_TEMPLATE_INDEX" val="20176087"/>
</p:tagLst>
</file>

<file path=ppt/tags/tag10.xml><?xml version="1.0" encoding="utf-8"?>
<p:tagLst xmlns:p="http://schemas.openxmlformats.org/presentationml/2006/main">
  <p:tag name="MH" val="20151013172748"/>
  <p:tag name="MH_LIBRARY" val="GRAPHIC"/>
  <p:tag name="MH_ORDER" val="Isosceles Triangle 57"/>
</p:tagLst>
</file>

<file path=ppt/tags/tag11.xml><?xml version="1.0" encoding="utf-8"?>
<p:tagLst xmlns:p="http://schemas.openxmlformats.org/presentationml/2006/main">
  <p:tag name="MH" val="20151013172748"/>
  <p:tag name="MH_LIBRARY" val="GRAPHIC"/>
  <p:tag name="MH_ORDER" val="Freeform 58"/>
</p:tagLst>
</file>

<file path=ppt/tags/tag12.xml><?xml version="1.0" encoding="utf-8"?>
<p:tagLst xmlns:p="http://schemas.openxmlformats.org/presentationml/2006/main">
  <p:tag name="MH" val="20151013172748"/>
  <p:tag name="MH_LIBRARY" val="GRAPHIC"/>
  <p:tag name="MH_ORDER" val="Isosceles Triangle 59"/>
</p:tagLst>
</file>

<file path=ppt/tags/tag13.xml><?xml version="1.0" encoding="utf-8"?>
<p:tagLst xmlns:p="http://schemas.openxmlformats.org/presentationml/2006/main">
  <p:tag name="MH" val="20151013172748"/>
  <p:tag name="MH_LIBRARY" val="GRAPHIC"/>
  <p:tag name="MH_ORDER" val="Freeform 60"/>
</p:tagLst>
</file>

<file path=ppt/tags/tag14.xml><?xml version="1.0" encoding="utf-8"?>
<p:tagLst xmlns:p="http://schemas.openxmlformats.org/presentationml/2006/main">
  <p:tag name="MH" val="20151013172748"/>
  <p:tag name="MH_LIBRARY" val="GRAPHIC"/>
  <p:tag name="MH_ORDER" val="Isosceles Triangle 61"/>
</p:tagLst>
</file>

<file path=ppt/tags/tag15.xml><?xml version="1.0" encoding="utf-8"?>
<p:tagLst xmlns:p="http://schemas.openxmlformats.org/presentationml/2006/main">
  <p:tag name="MH" val="20151013172748"/>
  <p:tag name="MH_LIBRARY" val="GRAPHIC"/>
  <p:tag name="MH_ORDER" val="Freeform 62"/>
</p:tagLst>
</file>

<file path=ppt/tags/tag16.xml><?xml version="1.0" encoding="utf-8"?>
<p:tagLst xmlns:p="http://schemas.openxmlformats.org/presentationml/2006/main">
  <p:tag name="MH" val="20151013172748"/>
  <p:tag name="MH_LIBRARY" val="GRAPHIC"/>
  <p:tag name="MH_ORDER" val="Isosceles Triangle 63"/>
</p:tagLst>
</file>

<file path=ppt/tags/tag17.xml><?xml version="1.0" encoding="utf-8"?>
<p:tagLst xmlns:p="http://schemas.openxmlformats.org/presentationml/2006/main">
  <p:tag name="MH" val="20151013172748"/>
  <p:tag name="MH_LIBRARY" val="GRAPHIC"/>
  <p:tag name="MH_ORDER" val="Freeform 64"/>
</p:tagLst>
</file>

<file path=ppt/tags/tag18.xml><?xml version="1.0" encoding="utf-8"?>
<p:tagLst xmlns:p="http://schemas.openxmlformats.org/presentationml/2006/main">
  <p:tag name="MH" val="20151013172748"/>
  <p:tag name="MH_LIBRARY" val="GRAPHIC"/>
  <p:tag name="MH_ORDER" val="Isosceles Triangle 65"/>
</p:tagLst>
</file>

<file path=ppt/tags/tag19.xml><?xml version="1.0" encoding="utf-8"?>
<p:tagLst xmlns:p="http://schemas.openxmlformats.org/presentationml/2006/main">
  <p:tag name="MH" val="20151013172748"/>
  <p:tag name="MH_LIBRARY" val="GRAPHIC"/>
  <p:tag name="MH_ORDER" val="Freeform 66"/>
</p:tagLst>
</file>

<file path=ppt/tags/tag2.xml><?xml version="1.0" encoding="utf-8"?>
<p:tagLst xmlns:p="http://schemas.openxmlformats.org/presentationml/2006/main">
  <p:tag name="KSO_WM_TAG_VERSION" val="1.0"/>
  <p:tag name="KSO_WM_TEMPLATE_CATEGORY" val="custom"/>
  <p:tag name="KSO_WM_TEMPLATE_INDEX" val="20176087"/>
</p:tagLst>
</file>

<file path=ppt/tags/tag20.xml><?xml version="1.0" encoding="utf-8"?>
<p:tagLst xmlns:p="http://schemas.openxmlformats.org/presentationml/2006/main">
  <p:tag name="MH" val="20151013172748"/>
  <p:tag name="MH_LIBRARY" val="GRAPHIC"/>
  <p:tag name="MH_ORDER" val="Isosceles Triangle 67"/>
</p:tagLst>
</file>

<file path=ppt/tags/tag21.xml><?xml version="1.0" encoding="utf-8"?>
<p:tagLst xmlns:p="http://schemas.openxmlformats.org/presentationml/2006/main">
  <p:tag name="MH" val="20151013172748"/>
  <p:tag name="MH_LIBRARY" val="GRAPHIC"/>
  <p:tag name="MH_ORDER" val="Freeform 68"/>
</p:tagLst>
</file>

<file path=ppt/tags/tag22.xml><?xml version="1.0" encoding="utf-8"?>
<p:tagLst xmlns:p="http://schemas.openxmlformats.org/presentationml/2006/main">
  <p:tag name="MH" val="20151013172748"/>
  <p:tag name="MH_LIBRARY" val="GRAPHIC"/>
  <p:tag name="MH_ORDER" val="Isosceles Triangle 69"/>
</p:tagLst>
</file>

<file path=ppt/tags/tag23.xml><?xml version="1.0" encoding="utf-8"?>
<p:tagLst xmlns:p="http://schemas.openxmlformats.org/presentationml/2006/main">
  <p:tag name="MH" val="20151013172748"/>
  <p:tag name="MH_LIBRARY" val="GRAPHIC"/>
  <p:tag name="MH_ORDER" val="Freeform 70"/>
</p:tagLst>
</file>

<file path=ppt/tags/tag24.xml><?xml version="1.0" encoding="utf-8"?>
<p:tagLst xmlns:p="http://schemas.openxmlformats.org/presentationml/2006/main">
  <p:tag name="MH" val="20151013172748"/>
  <p:tag name="MH_LIBRARY" val="GRAPHIC"/>
  <p:tag name="MH_ORDER" val="Isosceles Triangle 71"/>
</p:tagLst>
</file>

<file path=ppt/tags/tag25.xml><?xml version="1.0" encoding="utf-8"?>
<p:tagLst xmlns:p="http://schemas.openxmlformats.org/presentationml/2006/main">
  <p:tag name="MH" val="20151013172748"/>
  <p:tag name="MH_LIBRARY" val="GRAPHIC"/>
  <p:tag name="MH_ORDER" val="Freeform 72"/>
</p:tagLst>
</file>

<file path=ppt/tags/tag26.xml><?xml version="1.0" encoding="utf-8"?>
<p:tagLst xmlns:p="http://schemas.openxmlformats.org/presentationml/2006/main">
  <p:tag name="MH" val="20151013172748"/>
  <p:tag name="MH_LIBRARY" val="GRAPHIC"/>
  <p:tag name="MH_ORDER" val="Isosceles Triangle 73"/>
</p:tagLst>
</file>

<file path=ppt/tags/tag27.xml><?xml version="1.0" encoding="utf-8"?>
<p:tagLst xmlns:p="http://schemas.openxmlformats.org/presentationml/2006/main">
  <p:tag name="MH" val="20151013172748"/>
  <p:tag name="MH_LIBRARY" val="GRAPHIC"/>
  <p:tag name="MH_ORDER" val="Freeform 74"/>
</p:tagLst>
</file>

<file path=ppt/tags/tag28.xml><?xml version="1.0" encoding="utf-8"?>
<p:tagLst xmlns:p="http://schemas.openxmlformats.org/presentationml/2006/main">
  <p:tag name="MH" val="20151013172748"/>
  <p:tag name="MH_LIBRARY" val="GRAPHIC"/>
  <p:tag name="MH_ORDER" val="Isosceles Triangle 95"/>
</p:tagLst>
</file>

<file path=ppt/tags/tag29.xml><?xml version="1.0" encoding="utf-8"?>
<p:tagLst xmlns:p="http://schemas.openxmlformats.org/presentationml/2006/main">
  <p:tag name="MH" val="20151013172748"/>
  <p:tag name="MH_LIBRARY" val="GRAPHIC"/>
  <p:tag name="MH_ORDER" val="Freeform 96"/>
</p:tagLst>
</file>

<file path=ppt/tags/tag3.xml><?xml version="1.0" encoding="utf-8"?>
<p:tagLst xmlns:p="http://schemas.openxmlformats.org/presentationml/2006/main">
  <p:tag name="KSO_WM_TAG_VERSION" val="1.0"/>
  <p:tag name="KSO_WM_BEAUTIFY_FLAG" val="#wm#"/>
  <p:tag name="KSO_WM_COMBINE_RELATE_SLIDE_ID" val="background20173890_1"/>
  <p:tag name="KSO_WM_TEMPLATE_CATEGORY" val="custom"/>
  <p:tag name="KSO_WM_TEMPLATE_INDEX" val="20176087"/>
  <p:tag name="KSO_WM_TEMPLATE_SUBCATEGORY" val="combine"/>
  <p:tag name="KSO_WM_TEMPLATE_THUMBS_INDEX" val="1、6、12、13、20、24、27、33、34、37、43、"/>
</p:tagLst>
</file>

<file path=ppt/tags/tag30.xml><?xml version="1.0" encoding="utf-8"?>
<p:tagLst xmlns:p="http://schemas.openxmlformats.org/presentationml/2006/main">
  <p:tag name="MH" val="20151013172748"/>
  <p:tag name="MH_LIBRARY" val="GRAPHIC"/>
  <p:tag name="MH_ORDER" val="Isosceles Triangle 99"/>
</p:tagLst>
</file>

<file path=ppt/tags/tag31.xml><?xml version="1.0" encoding="utf-8"?>
<p:tagLst xmlns:p="http://schemas.openxmlformats.org/presentationml/2006/main">
  <p:tag name="MH" val="20151013172748"/>
  <p:tag name="MH_LIBRARY" val="GRAPHIC"/>
  <p:tag name="MH_ORDER" val="Freeform 100"/>
</p:tagLst>
</file>

<file path=ppt/tags/tag32.xml><?xml version="1.0" encoding="utf-8"?>
<p:tagLst xmlns:p="http://schemas.openxmlformats.org/presentationml/2006/main">
  <p:tag name="MH" val="20151013172748"/>
  <p:tag name="MH_LIBRARY" val="GRAPHIC"/>
  <p:tag name="MH_ORDER" val="Isosceles Triangle 101"/>
</p:tagLst>
</file>

<file path=ppt/tags/tag33.xml><?xml version="1.0" encoding="utf-8"?>
<p:tagLst xmlns:p="http://schemas.openxmlformats.org/presentationml/2006/main">
  <p:tag name="MH" val="20151013172748"/>
  <p:tag name="MH_LIBRARY" val="GRAPHIC"/>
  <p:tag name="MH_ORDER" val="Freeform 102"/>
</p:tagLst>
</file>

<file path=ppt/tags/tag34.xml><?xml version="1.0" encoding="utf-8"?>
<p:tagLst xmlns:p="http://schemas.openxmlformats.org/presentationml/2006/main">
  <p:tag name="MH" val="20151013172748"/>
  <p:tag name="MH_LIBRARY" val="GRAPHIC"/>
  <p:tag name="MH_ORDER" val="Isosceles Triangle 103"/>
</p:tagLst>
</file>

<file path=ppt/tags/tag35.xml><?xml version="1.0" encoding="utf-8"?>
<p:tagLst xmlns:p="http://schemas.openxmlformats.org/presentationml/2006/main">
  <p:tag name="MH" val="20151013172748"/>
  <p:tag name="MH_LIBRARY" val="GRAPHIC"/>
  <p:tag name="MH_ORDER" val="Freeform 104"/>
</p:tagLst>
</file>

<file path=ppt/tags/tag36.xml><?xml version="1.0" encoding="utf-8"?>
<p:tagLst xmlns:p="http://schemas.openxmlformats.org/presentationml/2006/main">
  <p:tag name="MH" val="20151013172748"/>
  <p:tag name="MH_LIBRARY" val="GRAPHIC"/>
  <p:tag name="MH_ORDER" val="Isosceles Triangle 105"/>
</p:tagLst>
</file>

<file path=ppt/tags/tag37.xml><?xml version="1.0" encoding="utf-8"?>
<p:tagLst xmlns:p="http://schemas.openxmlformats.org/presentationml/2006/main">
  <p:tag name="MH" val="20151013172748"/>
  <p:tag name="MH_LIBRARY" val="GRAPHIC"/>
  <p:tag name="MH_ORDER" val="Freeform 106"/>
</p:tagLst>
</file>

<file path=ppt/tags/tag38.xml><?xml version="1.0" encoding="utf-8"?>
<p:tagLst xmlns:p="http://schemas.openxmlformats.org/presentationml/2006/main">
  <p:tag name="MH" val="20151013172748"/>
  <p:tag name="MH_LIBRARY" val="GRAPHIC"/>
  <p:tag name="MH_ORDER" val="Isosceles Triangle 107"/>
</p:tagLst>
</file>

<file path=ppt/tags/tag39.xml><?xml version="1.0" encoding="utf-8"?>
<p:tagLst xmlns:p="http://schemas.openxmlformats.org/presentationml/2006/main">
  <p:tag name="MH" val="20151013172748"/>
  <p:tag name="MH_LIBRARY" val="GRAPHIC"/>
  <p:tag name="MH_ORDER" val="Freeform 108"/>
</p:tagLst>
</file>

<file path=ppt/tags/tag4.xml><?xml version="1.0" encoding="utf-8"?>
<p:tagLst xmlns:p="http://schemas.openxmlformats.org/presentationml/2006/main">
  <p:tag name="MH" val="20151013170908"/>
  <p:tag name="MH_LIBRARY" val="CONTENTS"/>
  <p:tag name="MH_TYPE" val="NUMBER"/>
  <p:tag name="ID" val="545830"/>
  <p:tag name="MH_ORDER" val="NUMBER"/>
</p:tagLst>
</file>

<file path=ppt/tags/tag40.xml><?xml version="1.0" encoding="utf-8"?>
<p:tagLst xmlns:p="http://schemas.openxmlformats.org/presentationml/2006/main">
  <p:tag name="MH" val="20151013172748"/>
  <p:tag name="MH_LIBRARY" val="GRAPHIC"/>
  <p:tag name="MH_ORDER" val="Isosceles Triangle 109"/>
</p:tagLst>
</file>

<file path=ppt/tags/tag41.xml><?xml version="1.0" encoding="utf-8"?>
<p:tagLst xmlns:p="http://schemas.openxmlformats.org/presentationml/2006/main">
  <p:tag name="MH" val="20151013172748"/>
  <p:tag name="MH_LIBRARY" val="GRAPHIC"/>
  <p:tag name="MH_ORDER" val="Freeform 110"/>
</p:tagLst>
</file>

<file path=ppt/tags/tag42.xml><?xml version="1.0" encoding="utf-8"?>
<p:tagLst xmlns:p="http://schemas.openxmlformats.org/presentationml/2006/main">
  <p:tag name="MH" val="20151013172748"/>
  <p:tag name="MH_LIBRARY" val="GRAPHIC"/>
  <p:tag name="MH_ORDER" val="Isosceles Triangle 111"/>
</p:tagLst>
</file>

<file path=ppt/tags/tag43.xml><?xml version="1.0" encoding="utf-8"?>
<p:tagLst xmlns:p="http://schemas.openxmlformats.org/presentationml/2006/main">
  <p:tag name="MH" val="20151013172748"/>
  <p:tag name="MH_LIBRARY" val="GRAPHIC"/>
  <p:tag name="MH_ORDER" val="Freeform 112"/>
</p:tagLst>
</file>

<file path=ppt/tags/tag44.xml><?xml version="1.0" encoding="utf-8"?>
<p:tagLst xmlns:p="http://schemas.openxmlformats.org/presentationml/2006/main">
  <p:tag name="MH" val="20151013172748"/>
  <p:tag name="MH_LIBRARY" val="GRAPHIC"/>
  <p:tag name="MH_ORDER" val="Isosceles Triangle 113"/>
</p:tagLst>
</file>

<file path=ppt/tags/tag45.xml><?xml version="1.0" encoding="utf-8"?>
<p:tagLst xmlns:p="http://schemas.openxmlformats.org/presentationml/2006/main">
  <p:tag name="MH" val="20151013172748"/>
  <p:tag name="MH_LIBRARY" val="GRAPHIC"/>
  <p:tag name="MH_ORDER" val="Freeform 114"/>
</p:tagLst>
</file>

<file path=ppt/tags/tag46.xml><?xml version="1.0" encoding="utf-8"?>
<p:tagLst xmlns:p="http://schemas.openxmlformats.org/presentationml/2006/main">
  <p:tag name="KSO_WM_TAG_VERSION" val="1.0"/>
  <p:tag name="KSO_WM_TEMPLATE_CATEGORY" val="custom"/>
  <p:tag name="KSO_WM_TEMPLATE_INDEX" val="20176087"/>
</p:tagLst>
</file>

<file path=ppt/tags/tag47.xml><?xml version="1.0" encoding="utf-8"?>
<p:tagLst xmlns:p="http://schemas.openxmlformats.org/presentationml/2006/main">
  <p:tag name="KSO_WM_TAG_VERSION" val="1.0"/>
  <p:tag name="KSO_WM_TEMPLATE_CATEGORY" val="custom"/>
  <p:tag name="KSO_WM_TEMPLATE_INDEX" val="20176087"/>
</p:tagLst>
</file>

<file path=ppt/tags/tag48.xml><?xml version="1.0" encoding="utf-8"?>
<p:tagLst xmlns:p="http://schemas.openxmlformats.org/presentationml/2006/main">
  <p:tag name="KSO_WM_TAG_VERSION" val="1.0"/>
  <p:tag name="KSO_WM_BEAUTIFY_FLAG" val="#wm#"/>
  <p:tag name="KSO_WM_COMBINE_RELATE_SLIDE_ID" val="background20173890_1"/>
  <p:tag name="KSO_WM_TEMPLATE_CATEGORY" val="custom"/>
  <p:tag name="KSO_WM_TEMPLATE_INDEX" val="20176087"/>
  <p:tag name="KSO_WM_TEMPLATE_SUBCATEGORY" val="combine"/>
  <p:tag name="KSO_WM_TEMPLATE_THUMBS_INDEX" val="1、6、12、13、20、24、27、33、34、37、43、"/>
</p:tagLst>
</file>

<file path=ppt/tags/tag49.xml><?xml version="1.0" encoding="utf-8"?>
<p:tagLst xmlns:p="http://schemas.openxmlformats.org/presentationml/2006/main">
  <p:tag name="KSO_WM_TAG_VERSION" val="1.0"/>
  <p:tag name="KSO_WM_BEAUTIFY_FLAG" val="#wm#"/>
  <p:tag name="KSO_WM_TEMPLATE_CATEGORY" val="custom"/>
  <p:tag name="KSO_WM_TEMPLATE_INDEX" val="20176087"/>
  <p:tag name="KSO_WM_UNIT_TYPE" val="b"/>
  <p:tag name="KSO_WM_UNIT_INDEX" val="1"/>
  <p:tag name="KSO_WM_UNIT_LAYERLEVEL" val="1"/>
  <p:tag name="KSO_WM_UNIT_VALUE" val="17"/>
  <p:tag name="KSO_WM_UNIT_ISCONTENTSTITLE" val="0"/>
  <p:tag name="KSO_WM_UNIT_HIGHLIGHT" val="0"/>
  <p:tag name="KSO_WM_UNIT_COMPATIBLE" val="0"/>
  <p:tag name="KSO_WM_UNIT_CLEAR" val="0"/>
  <p:tag name="KSO_WM_UNIT_ID" val="custom20176087_1*b*1"/>
  <p:tag name="KSO_WM_UNIT_PRESET_TEXT" val="BETWEEN BUSINESS  REPORT"/>
</p:tagLst>
</file>

<file path=ppt/tags/tag5.xml><?xml version="1.0" encoding="utf-8"?>
<p:tagLst xmlns:p="http://schemas.openxmlformats.org/presentationml/2006/main">
  <p:tag name="MH" val="20151013170908"/>
  <p:tag name="MH_LIBRARY" val="CONTENTS"/>
  <p:tag name="MH_TYPE" val="TITLE"/>
  <p:tag name="ID" val="545830"/>
  <p:tag name="MH_ORDER" val="NUMBER"/>
</p:tagLst>
</file>

<file path=ppt/tags/tag50.xml><?xml version="1.0" encoding="utf-8"?>
<p:tagLst xmlns:p="http://schemas.openxmlformats.org/presentationml/2006/main">
  <p:tag name="KSO_WM_TAG_VERSION" val="1.0"/>
  <p:tag name="KSO_WM_SLIDE_ITEM_CNT" val="2"/>
  <p:tag name="KSO_WM_SLIDE_LAYOUT" val="a_b"/>
  <p:tag name="KSO_WM_SLIDE_LAYOUT_CNT" val="1_1"/>
  <p:tag name="KSO_WM_SLIDE_TYPE" val="title"/>
  <p:tag name="KSO_WM_BEAUTIFY_FLAG" val="#wm#"/>
  <p:tag name="KSO_WM_COMBINE_RELATE_SLIDE_ID" val="background20173890_1"/>
  <p:tag name="KSO_WM_TEMPLATE_CATEGORY" val="custom"/>
  <p:tag name="KSO_WM_TEMPLATE_INDEX" val="20176087"/>
  <p:tag name="KSO_WM_SLIDE_ID" val="custom20176087_1"/>
  <p:tag name="KSO_WM_SLIDE_INDEX" val="1"/>
  <p:tag name="KSO_WM_TEMPLATE_SUBCATEGORY" val="combine"/>
  <p:tag name="KSO_WM_TEMPLATE_THUMBS_INDEX" val="1、6、12、13、20、24、27、33、34、37、43、"/>
  <p:tag name="KSO_WM_DIAGRAM_GROUP_CODE" val="-1"/>
</p:tagLst>
</file>

<file path=ppt/tags/tag51.xml><?xml version="1.0" encoding="utf-8"?>
<p:tagLst xmlns:p="http://schemas.openxmlformats.org/presentationml/2006/main">
  <p:tag name="KSO_WM_TAG_VERSION" val="1.0"/>
  <p:tag name="KSO_WM_TEMPLATE_CATEGORY" val="diagram"/>
  <p:tag name="KSO_WM_TEMPLATE_INDEX" val="160538"/>
  <p:tag name="KSO_WM_UNIT_TYPE" val="a"/>
  <p:tag name="KSO_WM_UNIT_INDEX" val="1"/>
  <p:tag name="KSO_WM_UNIT_ID" val="259*a*1"/>
  <p:tag name="KSO_WM_UNIT_CLEAR" val="1"/>
  <p:tag name="KSO_WM_UNIT_LAYERLEVEL" val="1"/>
  <p:tag name="KSO_WM_UNIT_VALUE" val="21"/>
  <p:tag name="KSO_WM_UNIT_ISCONTENTSTITLE" val="0"/>
  <p:tag name="KSO_WM_UNIT_HIGHLIGHT" val="0"/>
  <p:tag name="KSO_WM_UNIT_COMPATIBLE" val="0"/>
  <p:tag name="KSO_WM_UNIT_PRESET_TEXT_INDEX" val="3"/>
  <p:tag name="KSO_WM_UNIT_PRESET_TEXT_LEN" val="17"/>
  <p:tag name="KSO_WM_BEAUTIFY_FLAG" val="#wm#"/>
</p:tagLst>
</file>

<file path=ppt/tags/tag52.xml><?xml version="1.0" encoding="utf-8"?>
<p:tagLst xmlns:p="http://schemas.openxmlformats.org/presentationml/2006/main">
  <p:tag name="KSO_WM_TAG_VERSION" val="1.0"/>
  <p:tag name="KSO_WM_TEMPLATE_CATEGORY" val="diagram"/>
  <p:tag name="KSO_WM_TEMPLATE_INDEX" val="160538"/>
  <p:tag name="KSO_WM_UNIT_TYPE" val="l_h_f"/>
  <p:tag name="KSO_WM_UNIT_INDEX" val="1_1_1"/>
  <p:tag name="KSO_WM_UNIT_ID" val="259*l_h_f*1_1_1"/>
  <p:tag name="KSO_WM_UNIT_CLEAR" val="1"/>
  <p:tag name="KSO_WM_UNIT_LAYERLEVEL" val="1_1_1"/>
  <p:tag name="KSO_WM_UNIT_VALUE" val="16"/>
  <p:tag name="KSO_WM_UNIT_HIGHLIGHT" val="0"/>
  <p:tag name="KSO_WM_UNIT_COMPATIBLE" val="0"/>
  <p:tag name="KSO_WM_UNIT_PRESET_TEXT" val="LOREM IPSUM DOLOR SIT AMET"/>
  <p:tag name="KSO_WM_BEAUTIFY_FLAG" val="#wm#"/>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53.xml><?xml version="1.0" encoding="utf-8"?>
<p:tagLst xmlns:p="http://schemas.openxmlformats.org/presentationml/2006/main">
  <p:tag name="KSO_WM_TAG_VERSION" val="1.0"/>
  <p:tag name="KSO_WM_TEMPLATE_CATEGORY" val="diagram"/>
  <p:tag name="KSO_WM_TEMPLATE_INDEX" val="160538"/>
  <p:tag name="KSO_WM_UNIT_TYPE" val="l_h_f"/>
  <p:tag name="KSO_WM_UNIT_INDEX" val="1_3_1"/>
  <p:tag name="KSO_WM_UNIT_ID" val="259*l_h_f*1_3_1"/>
  <p:tag name="KSO_WM_UNIT_CLEAR" val="1"/>
  <p:tag name="KSO_WM_UNIT_LAYERLEVEL" val="1_1_1"/>
  <p:tag name="KSO_WM_UNIT_VALUE" val="16"/>
  <p:tag name="KSO_WM_UNIT_HIGHLIGHT" val="0"/>
  <p:tag name="KSO_WM_UNIT_COMPATIBLE" val="0"/>
  <p:tag name="KSO_WM_UNIT_PRESET_TEXT" val="LOREM IPSUM DOLOR SIT AMET"/>
  <p:tag name="KSO_WM_BEAUTIFY_FLAG" val="#wm#"/>
  <p:tag name="KSO_WM_DIAGRAM_GROUP_CODE" val="l1-1"/>
  <p:tag name="KSO_WM_UNIT_FILL_FORE_SCHEMECOLOR_INDEX" val="7"/>
  <p:tag name="KSO_WM_UNIT_FILL_TYPE" val="1"/>
  <p:tag name="KSO_WM_UNIT_TEXT_FILL_FORE_SCHEMECOLOR_INDEX" val="14"/>
  <p:tag name="KSO_WM_UNIT_TEXT_FILL_TYPE" val="1"/>
  <p:tag name="KSO_WM_UNIT_USESOURCEFORMAT_APPLY" val="0"/>
</p:tagLst>
</file>

<file path=ppt/tags/tag54.xml><?xml version="1.0" encoding="utf-8"?>
<p:tagLst xmlns:p="http://schemas.openxmlformats.org/presentationml/2006/main">
  <p:tag name="KSO_WM_TAG_VERSION" val="1.0"/>
  <p:tag name="KSO_WM_TEMPLATE_CATEGORY" val="diagram"/>
  <p:tag name="KSO_WM_TEMPLATE_INDEX" val="160538"/>
  <p:tag name="KSO_WM_UNIT_TYPE" val="l_h_f"/>
  <p:tag name="KSO_WM_UNIT_INDEX" val="1_2_1"/>
  <p:tag name="KSO_WM_UNIT_ID" val="259*l_h_f*1_2_1"/>
  <p:tag name="KSO_WM_UNIT_CLEAR" val="1"/>
  <p:tag name="KSO_WM_UNIT_LAYERLEVEL" val="1_1_1"/>
  <p:tag name="KSO_WM_UNIT_VALUE" val="16"/>
  <p:tag name="KSO_WM_UNIT_HIGHLIGHT" val="0"/>
  <p:tag name="KSO_WM_UNIT_COMPATIBLE" val="0"/>
  <p:tag name="KSO_WM_UNIT_PRESET_TEXT" val="LOREM IPSUM DOLOR SIT AMET"/>
  <p:tag name="KSO_WM_BEAUTIFY_FLAG" val="#wm#"/>
  <p:tag name="KSO_WM_DIAGRAM_GROUP_CODE" val="l1-1"/>
  <p:tag name="KSO_WM_UNIT_FILL_FORE_SCHEMECOLOR_INDEX" val="6"/>
  <p:tag name="KSO_WM_UNIT_FILL_TYPE" val="1"/>
  <p:tag name="KSO_WM_UNIT_TEXT_FILL_FORE_SCHEMECOLOR_INDEX" val="14"/>
  <p:tag name="KSO_WM_UNIT_TEXT_FILL_TYPE" val="1"/>
  <p:tag name="KSO_WM_UNIT_USESOURCEFORMAT_APPLY" val="0"/>
</p:tagLst>
</file>

<file path=ppt/tags/tag55.xml><?xml version="1.0" encoding="utf-8"?>
<p:tagLst xmlns:p="http://schemas.openxmlformats.org/presentationml/2006/main">
  <p:tag name="KSO_WM_SLIDE_ID" val="diagram160538_4"/>
  <p:tag name="KSO_WM_SLIDE_INDEX" val="4"/>
  <p:tag name="KSO_WM_SLIDE_ITEM_CNT" val="3"/>
  <p:tag name="KSO_WM_SLIDE_LAYOUT" val="a_l"/>
  <p:tag name="KSO_WM_SLIDE_LAYOUT_CNT" val="1_1"/>
  <p:tag name="KSO_WM_SLIDE_TYPE" val="contents"/>
  <p:tag name="KSO_WM_BEAUTIFY_FLAG" val="#wm#"/>
  <p:tag name="KSO_WM_SLIDE_POSITION" val="194*183"/>
  <p:tag name="KSO_WM_SLIDE_SIZE" val="571*230"/>
  <p:tag name="KSO_WM_TEMPLATE_CATEGORY" val="custom"/>
  <p:tag name="KSO_WM_TEMPLATE_INDEX" val="20176087"/>
  <p:tag name="KSO_WM_DIAGRAM_GROUP_CODE" val="l1-1"/>
  <p:tag name="KSO_WM_TAG_VERSION" val="1.0"/>
</p:tagLst>
</file>

<file path=ppt/tags/tag56.xml><?xml version="1.0" encoding="utf-8"?>
<p:tagLst xmlns:p="http://schemas.openxmlformats.org/presentationml/2006/main">
  <p:tag name="KSO_WM_TAG_VERSION" val="1.0"/>
  <p:tag name="KSO_WM_BEAUTIFY_FLAG" val="#wm#"/>
  <p:tag name="KSO_WM_TEMPLATE_CATEGORY" val="custom"/>
  <p:tag name="KSO_WM_TEMPLATE_INDEX" val="160133"/>
  <p:tag name="MH" val="20151013170908"/>
  <p:tag name="MH_LIBRARY" val="CONTENTS"/>
  <p:tag name="MH_TYPE" val="NUMBER"/>
  <p:tag name="ID" val="545830"/>
  <p:tag name="MH_ORDER" val="NUMBER"/>
  <p:tag name="KSO_WM_UNIT_TYPE" val="e"/>
  <p:tag name="KSO_WM_UNIT_INDEX" val="1"/>
  <p:tag name="KSO_WM_UNIT_ID" val="custom160133_12*e*1"/>
  <p:tag name="KSO_WM_UNIT_CLEAR" val="1"/>
  <p:tag name="KSO_WM_UNIT_LAYERLEVEL" val="1"/>
  <p:tag name="KSO_WM_UNIT_VALUE" val="4"/>
  <p:tag name="KSO_WM_UNIT_HIGHLIGHT" val="0"/>
  <p:tag name="KSO_WM_UNIT_COMPATIBLE" val="1"/>
  <p:tag name="KSO_WM_UNIT_PRESET_TEXT" val="1"/>
</p:tagLst>
</file>

<file path=ppt/tags/tag57.xml><?xml version="1.0" encoding="utf-8"?>
<p:tagLst xmlns:p="http://schemas.openxmlformats.org/presentationml/2006/main">
  <p:tag name="KSO_WM_TAG_VERSION" val="1.0"/>
  <p:tag name="KSO_WM_BEAUTIFY_FLAG" val="#wm#"/>
  <p:tag name="KSO_WM_TEMPLATE_CATEGORY" val="custom"/>
  <p:tag name="KSO_WM_TEMPLATE_INDEX" val="160133"/>
  <p:tag name="KSO_WM_UNIT_TYPE" val="a"/>
  <p:tag name="KSO_WM_UNIT_INDEX" val="1"/>
  <p:tag name="KSO_WM_UNIT_ID" val="custom160133_12*a*1"/>
  <p:tag name="KSO_WM_UNIT_CLEAR" val="1"/>
  <p:tag name="KSO_WM_UNIT_LAYERLEVEL" val="1"/>
  <p:tag name="KSO_WM_UNIT_VALUE" val="39"/>
  <p:tag name="KSO_WM_UNIT_ISCONTENTSTITLE" val="0"/>
  <p:tag name="KSO_WM_UNIT_HIGHLIGHT" val="0"/>
  <p:tag name="KSO_WM_UNIT_COMPATIBLE" val="0"/>
  <p:tag name="KSO_WM_UNIT_PRESET_TEXT_INDEX" val="3"/>
  <p:tag name="KSO_WM_UNIT_PRESET_TEXT_LEN" val="17"/>
</p:tagLst>
</file>

<file path=ppt/tags/tag58.xml><?xml version="1.0" encoding="utf-8"?>
<p:tagLst xmlns:p="http://schemas.openxmlformats.org/presentationml/2006/main">
  <p:tag name="MH" val="20151013170908"/>
  <p:tag name="MH_LIBRARY" val="CONTENTS"/>
  <p:tag name="MH_AUTOCOLOR" val="TRUE"/>
  <p:tag name="MH_TYPE" val="SECTION"/>
  <p:tag name="ID" val="545830"/>
  <p:tag name="KSO_WM_TEMPLATE_CATEGORY" val="custom"/>
  <p:tag name="KSO_WM_TEMPLATE_INDEX" val="160133"/>
  <p:tag name="KSO_WM_TAG_VERSION" val="1.0"/>
  <p:tag name="KSO_WM_SLIDE_ID" val="custom160133_12"/>
  <p:tag name="KSO_WM_SLIDE_INDEX" val="12"/>
  <p:tag name="KSO_WM_SLIDE_ITEM_CNT" val="1"/>
  <p:tag name="KSO_WM_SLIDE_LAYOUT" val="a_e"/>
  <p:tag name="KSO_WM_SLIDE_LAYOUT_CNT" val="1_1"/>
  <p:tag name="KSO_WM_SLIDE_TYPE" val="sectionTitle"/>
  <p:tag name="KSO_WM_BEAUTIFY_FLAG" val="#wm#"/>
</p:tagLst>
</file>

<file path=ppt/tags/tag59.xml><?xml version="1.0" encoding="utf-8"?>
<p:tagLst xmlns:p="http://schemas.openxmlformats.org/presentationml/2006/main">
  <p:tag name="KSO_WM_BEAUTIFY_FLAG" val="#wm#"/>
  <p:tag name="KSO_WM_TEMPLATE_CATEGORY" val="custom"/>
  <p:tag name="KSO_WM_TEMPLATE_INDEX" val="20176087"/>
</p:tagLst>
</file>

<file path=ppt/tags/tag6.xml><?xml version="1.0" encoding="utf-8"?>
<p:tagLst xmlns:p="http://schemas.openxmlformats.org/presentationml/2006/main">
  <p:tag name="MH" val="20151013172748"/>
  <p:tag name="MH_LIBRARY" val="GRAPHIC"/>
  <p:tag name="MH_ORDER" val="Isosceles Triangle 53"/>
</p:tagLst>
</file>

<file path=ppt/tags/tag60.xml><?xml version="1.0" encoding="utf-8"?>
<p:tagLst xmlns:p="http://schemas.openxmlformats.org/presentationml/2006/main">
  <p:tag name="KSO_WM_BEAUTIFY_FLAG" val="#wm#"/>
  <p:tag name="KSO_WM_TEMPLATE_CATEGORY" val="custom"/>
  <p:tag name="KSO_WM_TEMPLATE_INDEX" val="20176087"/>
</p:tagLst>
</file>

<file path=ppt/tags/tag61.xml><?xml version="1.0" encoding="utf-8"?>
<p:tagLst xmlns:p="http://schemas.openxmlformats.org/presentationml/2006/main">
  <p:tag name="KSO_WM_BEAUTIFY_FLAG" val="#wm#"/>
  <p:tag name="KSO_WM_TEMPLATE_CATEGORY" val="custom"/>
  <p:tag name="KSO_WM_TEMPLATE_INDEX" val="20176087"/>
</p:tagLst>
</file>

<file path=ppt/tags/tag62.xml><?xml version="1.0" encoding="utf-8"?>
<p:tagLst xmlns:p="http://schemas.openxmlformats.org/presentationml/2006/main">
  <p:tag name="KSO_WM_TAG_VERSION" val="1.0"/>
  <p:tag name="KSO_WM_BEAUTIFY_FLAG" val="#wm#"/>
  <p:tag name="KSO_WM_TEMPLATE_CATEGORY" val="custom"/>
  <p:tag name="KSO_WM_TEMPLATE_INDEX" val="160133"/>
  <p:tag name="MH" val="20151013170908"/>
  <p:tag name="MH_LIBRARY" val="CONTENTS"/>
  <p:tag name="MH_TYPE" val="NUMBER"/>
  <p:tag name="ID" val="545830"/>
  <p:tag name="MH_ORDER" val="NUMBER"/>
  <p:tag name="KSO_WM_UNIT_TYPE" val="e"/>
  <p:tag name="KSO_WM_UNIT_INDEX" val="1"/>
  <p:tag name="KSO_WM_UNIT_ID" val="custom160133_12*e*1"/>
  <p:tag name="KSO_WM_UNIT_CLEAR" val="1"/>
  <p:tag name="KSO_WM_UNIT_LAYERLEVEL" val="1"/>
  <p:tag name="KSO_WM_UNIT_VALUE" val="4"/>
  <p:tag name="KSO_WM_UNIT_HIGHLIGHT" val="0"/>
  <p:tag name="KSO_WM_UNIT_COMPATIBLE" val="1"/>
  <p:tag name="KSO_WM_UNIT_PRESET_TEXT" val="1"/>
</p:tagLst>
</file>

<file path=ppt/tags/tag63.xml><?xml version="1.0" encoding="utf-8"?>
<p:tagLst xmlns:p="http://schemas.openxmlformats.org/presentationml/2006/main">
  <p:tag name="KSO_WM_TAG_VERSION" val="1.0"/>
  <p:tag name="KSO_WM_BEAUTIFY_FLAG" val="#wm#"/>
  <p:tag name="KSO_WM_TEMPLATE_CATEGORY" val="custom"/>
  <p:tag name="KSO_WM_TEMPLATE_INDEX" val="160133"/>
  <p:tag name="KSO_WM_UNIT_TYPE" val="a"/>
  <p:tag name="KSO_WM_UNIT_INDEX" val="1"/>
  <p:tag name="KSO_WM_UNIT_ID" val="custom160133_12*a*1"/>
  <p:tag name="KSO_WM_UNIT_CLEAR" val="1"/>
  <p:tag name="KSO_WM_UNIT_LAYERLEVEL" val="1"/>
  <p:tag name="KSO_WM_UNIT_VALUE" val="39"/>
  <p:tag name="KSO_WM_UNIT_ISCONTENTSTITLE" val="0"/>
  <p:tag name="KSO_WM_UNIT_HIGHLIGHT" val="0"/>
  <p:tag name="KSO_WM_UNIT_COMPATIBLE" val="0"/>
  <p:tag name="KSO_WM_UNIT_PRESET_TEXT_INDEX" val="3"/>
  <p:tag name="KSO_WM_UNIT_PRESET_TEXT_LEN" val="17"/>
</p:tagLst>
</file>

<file path=ppt/tags/tag64.xml><?xml version="1.0" encoding="utf-8"?>
<p:tagLst xmlns:p="http://schemas.openxmlformats.org/presentationml/2006/main">
  <p:tag name="MH" val="20151013170908"/>
  <p:tag name="MH_LIBRARY" val="CONTENTS"/>
  <p:tag name="MH_AUTOCOLOR" val="TRUE"/>
  <p:tag name="MH_TYPE" val="SECTION"/>
  <p:tag name="ID" val="545830"/>
  <p:tag name="KSO_WM_TEMPLATE_CATEGORY" val="custom"/>
  <p:tag name="KSO_WM_TEMPLATE_INDEX" val="160133"/>
  <p:tag name="KSO_WM_TAG_VERSION" val="1.0"/>
  <p:tag name="KSO_WM_SLIDE_ID" val="custom160133_12"/>
  <p:tag name="KSO_WM_SLIDE_INDEX" val="12"/>
  <p:tag name="KSO_WM_SLIDE_ITEM_CNT" val="1"/>
  <p:tag name="KSO_WM_SLIDE_LAYOUT" val="a_e"/>
  <p:tag name="KSO_WM_SLIDE_LAYOUT_CNT" val="1_1"/>
  <p:tag name="KSO_WM_SLIDE_TYPE" val="sectionTitle"/>
  <p:tag name="KSO_WM_BEAUTIFY_FLAG" val="#wm#"/>
</p:tagLst>
</file>

<file path=ppt/tags/tag65.xml><?xml version="1.0" encoding="utf-8"?>
<p:tagLst xmlns:p="http://schemas.openxmlformats.org/presentationml/2006/main">
  <p:tag name="KSO_WM_TAG_VERSION" val="1.0"/>
  <p:tag name="KSO_WM_BEAUTIFY_FLAG" val="#wm#"/>
  <p:tag name="KSO_WM_TEMPLATE_CATEGORY" val="custom"/>
  <p:tag name="KSO_WM_TEMPLATE_INDEX" val="20176087"/>
  <p:tag name="KSO_WM_UNIT_TYPE" val="f"/>
  <p:tag name="KSO_WM_UNIT_INDEX" val="1"/>
  <p:tag name="KSO_WM_UNIT_LAYERLEVEL" val="1"/>
  <p:tag name="KSO_WM_UNIT_VALUE" val="440"/>
  <p:tag name="KSO_WM_UNIT_HIGHLIGHT" val="0"/>
  <p:tag name="KSO_WM_UNIT_COMPATIBLE" val="0"/>
  <p:tag name="KSO_WM_UNIT_CLEAR" val="0"/>
  <p:tag name="KSO_WM_UNIT_PRESET_TEXT_INDEX" val="5"/>
  <p:tag name="KSO_WM_UNIT_PRESET_TEXT_LEN" val="465"/>
  <p:tag name="KSO_WM_UNIT_ID" val="custom20176087_2*f*1"/>
</p:tagLst>
</file>

<file path=ppt/tags/tag66.xml><?xml version="1.0" encoding="utf-8"?>
<p:tagLst xmlns:p="http://schemas.openxmlformats.org/presentationml/2006/main">
  <p:tag name="KSO_WM_TAG_VERSION" val="1.0"/>
  <p:tag name="KSO_WM_BEAUTIFY_FLAG" val="#wm#"/>
  <p:tag name="KSO_WM_TEMPLATE_CATEGORY" val="custom"/>
  <p:tag name="KSO_WM_TEMPLATE_INDEX" val="20176087"/>
  <p:tag name="KSO_WM_UNIT_TYPE" val="a"/>
  <p:tag name="KSO_WM_UNIT_INDEX" val="1"/>
  <p:tag name="KSO_WM_UNIT_LAYERLEVEL" val="1"/>
  <p:tag name="KSO_WM_UNIT_VALUE" val="20"/>
  <p:tag name="KSO_WM_UNIT_ISCONTENTSTITLE" val="0"/>
  <p:tag name="KSO_WM_UNIT_HIGHLIGHT" val="0"/>
  <p:tag name="KSO_WM_UNIT_COMPATIBLE" val="0"/>
  <p:tag name="KSO_WM_UNIT_CLEAR" val="0"/>
  <p:tag name="KSO_WM_UNIT_PRESET_TEXT_INDEX" val="3"/>
  <p:tag name="KSO_WM_UNIT_PRESET_TEXT_LEN" val="17"/>
  <p:tag name="KSO_WM_UNIT_ID" val="custom20176087_2*a*1"/>
</p:tagLst>
</file>

<file path=ppt/tags/tag67.xml><?xml version="1.0" encoding="utf-8"?>
<p:tagLst xmlns:p="http://schemas.openxmlformats.org/presentationml/2006/main">
  <p:tag name="KSO_WM_TAG_VERSION" val="1.0"/>
  <p:tag name="KSO_WM_SLIDE_ITEM_CNT" val="1"/>
  <p:tag name="KSO_WM_SLIDE_TYPE" val="text"/>
  <p:tag name="KSO_WM_BEAUTIFY_FLAG" val="#wm#"/>
  <p:tag name="KSO_WM_SLIDE_LAYOUT" val="a_f"/>
  <p:tag name="KSO_WM_SLIDE_LAYOUT_CNT" val="1_1"/>
  <p:tag name="KSO_WM_SLIDE_POSITION" val="66*144"/>
  <p:tag name="KSO_WM_SLIDE_SIZE" val="828*343"/>
  <p:tag name="KSO_WM_COMBINE_RELATE_SLIDE_ID" val="background20173890_2"/>
  <p:tag name="KSO_WM_TEMPLATE_CATEGORY" val="custom"/>
  <p:tag name="KSO_WM_TEMPLATE_INDEX" val="20176087"/>
  <p:tag name="KSO_WM_SLIDE_ID" val="custom20176087_2"/>
  <p:tag name="KSO_WM_SLIDE_INDEX" val="2"/>
  <p:tag name="KSO_WM_TEMPLATE_SUBCATEGORY" val="combine"/>
  <p:tag name="KSO_WM_DIAGRAM_GROUP_CODE" val="-1"/>
</p:tagLst>
</file>

<file path=ppt/tags/tag68.xml><?xml version="1.0" encoding="utf-8"?>
<p:tagLst xmlns:p="http://schemas.openxmlformats.org/presentationml/2006/main">
  <p:tag name="KSO_WM_TAG_VERSION" val="1.0"/>
  <p:tag name="KSO_WM_SLIDE_ITEM_CNT" val="1"/>
  <p:tag name="KSO_WM_SLIDE_TYPE" val="text"/>
  <p:tag name="KSO_WM_BEAUTIFY_FLAG" val="#wm#"/>
  <p:tag name="KSO_WM_SLIDE_LAYOUT" val="a_f"/>
  <p:tag name="KSO_WM_SLIDE_LAYOUT_CNT" val="1_1"/>
  <p:tag name="KSO_WM_SLIDE_POSITION" val="66*144"/>
  <p:tag name="KSO_WM_SLIDE_SIZE" val="828*343"/>
  <p:tag name="KSO_WM_COMBINE_RELATE_SLIDE_ID" val="background20173890_2"/>
  <p:tag name="KSO_WM_TEMPLATE_CATEGORY" val="custom"/>
  <p:tag name="KSO_WM_TEMPLATE_INDEX" val="20176087"/>
  <p:tag name="KSO_WM_SLIDE_ID" val="custom20176087_2"/>
  <p:tag name="KSO_WM_SLIDE_INDEX" val="2"/>
  <p:tag name="KSO_WM_TEMPLATE_SUBCATEGORY" val="combine"/>
  <p:tag name="KSO_WM_DIAGRAM_GROUP_CODE" val="-1"/>
</p:tagLst>
</file>

<file path=ppt/tags/tag69.xml><?xml version="1.0" encoding="utf-8"?>
<p:tagLst xmlns:p="http://schemas.openxmlformats.org/presentationml/2006/main">
  <p:tag name="KSO_WM_TAG_VERSION" val="1.0"/>
  <p:tag name="KSO_WM_BEAUTIFY_FLAG" val="#wm#"/>
  <p:tag name="KSO_WM_TEMPLATE_CATEGORY" val="custom"/>
  <p:tag name="KSO_WM_TEMPLATE_INDEX" val="20176087"/>
  <p:tag name="KSO_WM_UNIT_TYPE" val="f"/>
  <p:tag name="KSO_WM_UNIT_INDEX" val="1"/>
  <p:tag name="KSO_WM_UNIT_LAYERLEVEL" val="1"/>
  <p:tag name="KSO_WM_UNIT_VALUE" val="440"/>
  <p:tag name="KSO_WM_UNIT_HIGHLIGHT" val="0"/>
  <p:tag name="KSO_WM_UNIT_COMPATIBLE" val="0"/>
  <p:tag name="KSO_WM_UNIT_CLEAR" val="0"/>
  <p:tag name="KSO_WM_UNIT_PRESET_TEXT_INDEX" val="5"/>
  <p:tag name="KSO_WM_UNIT_PRESET_TEXT_LEN" val="465"/>
  <p:tag name="KSO_WM_UNIT_ID" val="custom20176087_2*f*1"/>
</p:tagLst>
</file>

<file path=ppt/tags/tag7.xml><?xml version="1.0" encoding="utf-8"?>
<p:tagLst xmlns:p="http://schemas.openxmlformats.org/presentationml/2006/main">
  <p:tag name="MH" val="20151013172748"/>
  <p:tag name="MH_LIBRARY" val="GRAPHIC"/>
  <p:tag name="MH_ORDER" val="Freeform 54"/>
</p:tagLst>
</file>

<file path=ppt/tags/tag70.xml><?xml version="1.0" encoding="utf-8"?>
<p:tagLst xmlns:p="http://schemas.openxmlformats.org/presentationml/2006/main">
  <p:tag name="KSO_WM_TAG_VERSION" val="1.0"/>
  <p:tag name="KSO_WM_BEAUTIFY_FLAG" val="#wm#"/>
  <p:tag name="KSO_WM_TEMPLATE_CATEGORY" val="custom"/>
  <p:tag name="KSO_WM_TEMPLATE_INDEX" val="20176087"/>
  <p:tag name="KSO_WM_UNIT_TYPE" val="a"/>
  <p:tag name="KSO_WM_UNIT_INDEX" val="1"/>
  <p:tag name="KSO_WM_UNIT_LAYERLEVEL" val="1"/>
  <p:tag name="KSO_WM_UNIT_VALUE" val="20"/>
  <p:tag name="KSO_WM_UNIT_ISCONTENTSTITLE" val="0"/>
  <p:tag name="KSO_WM_UNIT_HIGHLIGHT" val="0"/>
  <p:tag name="KSO_WM_UNIT_COMPATIBLE" val="0"/>
  <p:tag name="KSO_WM_UNIT_CLEAR" val="0"/>
  <p:tag name="KSO_WM_UNIT_PRESET_TEXT_INDEX" val="3"/>
  <p:tag name="KSO_WM_UNIT_PRESET_TEXT_LEN" val="17"/>
  <p:tag name="KSO_WM_UNIT_ID" val="custom20176087_2*a*1"/>
</p:tagLst>
</file>

<file path=ppt/tags/tag71.xml><?xml version="1.0" encoding="utf-8"?>
<p:tagLst xmlns:p="http://schemas.openxmlformats.org/presentationml/2006/main">
  <p:tag name="KSO_WM_TAG_VERSION" val="1.0"/>
  <p:tag name="KSO_WM_SLIDE_ITEM_CNT" val="1"/>
  <p:tag name="KSO_WM_SLIDE_TYPE" val="text"/>
  <p:tag name="KSO_WM_BEAUTIFY_FLAG" val="#wm#"/>
  <p:tag name="KSO_WM_SLIDE_LAYOUT" val="a_f"/>
  <p:tag name="KSO_WM_SLIDE_LAYOUT_CNT" val="1_1"/>
  <p:tag name="KSO_WM_SLIDE_POSITION" val="66*144"/>
  <p:tag name="KSO_WM_SLIDE_SIZE" val="828*343"/>
  <p:tag name="KSO_WM_COMBINE_RELATE_SLIDE_ID" val="background20173890_2"/>
  <p:tag name="KSO_WM_TEMPLATE_CATEGORY" val="custom"/>
  <p:tag name="KSO_WM_TEMPLATE_INDEX" val="20176087"/>
  <p:tag name="KSO_WM_SLIDE_ID" val="custom20176087_2"/>
  <p:tag name="KSO_WM_SLIDE_INDEX" val="2"/>
  <p:tag name="KSO_WM_TEMPLATE_SUBCATEGORY" val="combine"/>
  <p:tag name="KSO_WM_DIAGRAM_GROUP_CODE" val="-1"/>
</p:tagLst>
</file>

<file path=ppt/tags/tag72.xml><?xml version="1.0" encoding="utf-8"?>
<p:tagLst xmlns:p="http://schemas.openxmlformats.org/presentationml/2006/main">
  <p:tag name="KSO_WM_BEAUTIFY_FLAG" val="#wm#"/>
  <p:tag name="KSO_WM_TEMPLATE_CATEGORY" val="custom"/>
  <p:tag name="KSO_WM_TEMPLATE_INDEX" val="20176087"/>
</p:tagLst>
</file>

<file path=ppt/tags/tag73.xml><?xml version="1.0" encoding="utf-8"?>
<p:tagLst xmlns:p="http://schemas.openxmlformats.org/presentationml/2006/main">
  <p:tag name="KSO_WM_TAG_VERSION" val="1.0"/>
  <p:tag name="KSO_WM_BEAUTIFY_FLAG" val="#wm#"/>
  <p:tag name="KSO_WM_TEMPLATE_CATEGORY" val="custom"/>
  <p:tag name="KSO_WM_TEMPLATE_INDEX" val="20176087"/>
  <p:tag name="KSO_WM_UNIT_TYPE" val="f"/>
  <p:tag name="KSO_WM_UNIT_INDEX" val="1"/>
  <p:tag name="KSO_WM_UNIT_LAYERLEVEL" val="1"/>
  <p:tag name="KSO_WM_UNIT_VALUE" val="440"/>
  <p:tag name="KSO_WM_UNIT_HIGHLIGHT" val="0"/>
  <p:tag name="KSO_WM_UNIT_COMPATIBLE" val="0"/>
  <p:tag name="KSO_WM_UNIT_CLEAR" val="0"/>
  <p:tag name="KSO_WM_UNIT_PRESET_TEXT_INDEX" val="5"/>
  <p:tag name="KSO_WM_UNIT_PRESET_TEXT_LEN" val="465"/>
  <p:tag name="KSO_WM_UNIT_ID" val="custom20176087_2*f*1"/>
</p:tagLst>
</file>

<file path=ppt/tags/tag74.xml><?xml version="1.0" encoding="utf-8"?>
<p:tagLst xmlns:p="http://schemas.openxmlformats.org/presentationml/2006/main">
  <p:tag name="KSO_WM_TAG_VERSION" val="1.0"/>
  <p:tag name="KSO_WM_BEAUTIFY_FLAG" val="#wm#"/>
  <p:tag name="KSO_WM_TEMPLATE_CATEGORY" val="custom"/>
  <p:tag name="KSO_WM_TEMPLATE_INDEX" val="20176087"/>
  <p:tag name="KSO_WM_UNIT_TYPE" val="a"/>
  <p:tag name="KSO_WM_UNIT_INDEX" val="1"/>
  <p:tag name="KSO_WM_UNIT_LAYERLEVEL" val="1"/>
  <p:tag name="KSO_WM_UNIT_VALUE" val="20"/>
  <p:tag name="KSO_WM_UNIT_ISCONTENTSTITLE" val="0"/>
  <p:tag name="KSO_WM_UNIT_HIGHLIGHT" val="0"/>
  <p:tag name="KSO_WM_UNIT_COMPATIBLE" val="0"/>
  <p:tag name="KSO_WM_UNIT_CLEAR" val="0"/>
  <p:tag name="KSO_WM_UNIT_PRESET_TEXT_INDEX" val="3"/>
  <p:tag name="KSO_WM_UNIT_PRESET_TEXT_LEN" val="17"/>
  <p:tag name="KSO_WM_UNIT_ID" val="custom20176087_2*a*1"/>
</p:tagLst>
</file>

<file path=ppt/tags/tag75.xml><?xml version="1.0" encoding="utf-8"?>
<p:tagLst xmlns:p="http://schemas.openxmlformats.org/presentationml/2006/main">
  <p:tag name="KSO_WM_TAG_VERSION" val="1.0"/>
  <p:tag name="KSO_WM_SLIDE_ITEM_CNT" val="1"/>
  <p:tag name="KSO_WM_SLIDE_TYPE" val="text"/>
  <p:tag name="KSO_WM_BEAUTIFY_FLAG" val="#wm#"/>
  <p:tag name="KSO_WM_SLIDE_LAYOUT" val="a_f"/>
  <p:tag name="KSO_WM_SLIDE_LAYOUT_CNT" val="1_1"/>
  <p:tag name="KSO_WM_SLIDE_POSITION" val="66*144"/>
  <p:tag name="KSO_WM_SLIDE_SIZE" val="828*343"/>
  <p:tag name="KSO_WM_COMBINE_RELATE_SLIDE_ID" val="background20173890_2"/>
  <p:tag name="KSO_WM_TEMPLATE_CATEGORY" val="custom"/>
  <p:tag name="KSO_WM_TEMPLATE_INDEX" val="20176087"/>
  <p:tag name="KSO_WM_SLIDE_ID" val="custom20176087_2"/>
  <p:tag name="KSO_WM_SLIDE_INDEX" val="2"/>
  <p:tag name="KSO_WM_TEMPLATE_SUBCATEGORY" val="combine"/>
  <p:tag name="KSO_WM_DIAGRAM_GROUP_CODE" val="-1"/>
</p:tagLst>
</file>

<file path=ppt/tags/tag76.xml><?xml version="1.0" encoding="utf-8"?>
<p:tagLst xmlns:p="http://schemas.openxmlformats.org/presentationml/2006/main">
  <p:tag name="KSO_WM_BEAUTIFY_FLAG" val="#wm#"/>
  <p:tag name="KSO_WM_TEMPLATE_CATEGORY" val="custom"/>
  <p:tag name="KSO_WM_TEMPLATE_INDEX" val="20176087"/>
</p:tagLst>
</file>

<file path=ppt/tags/tag77.xml><?xml version="1.0" encoding="utf-8"?>
<p:tagLst xmlns:p="http://schemas.openxmlformats.org/presentationml/2006/main">
  <p:tag name="KSO_WM_BEAUTIFY_FLAG" val="#wm#"/>
  <p:tag name="KSO_WM_TEMPLATE_CATEGORY" val="custom"/>
  <p:tag name="KSO_WM_TEMPLATE_INDEX" val="20176087"/>
</p:tagLst>
</file>

<file path=ppt/tags/tag78.xml><?xml version="1.0" encoding="utf-8"?>
<p:tagLst xmlns:p="http://schemas.openxmlformats.org/presentationml/2006/main">
  <p:tag name="KSO_WM_BEAUTIFY_FLAG" val="#wm#"/>
  <p:tag name="KSO_WM_TEMPLATE_CATEGORY" val="custom"/>
  <p:tag name="KSO_WM_TEMPLATE_INDEX" val="20176087"/>
</p:tagLst>
</file>

<file path=ppt/tags/tag79.xml><?xml version="1.0" encoding="utf-8"?>
<p:tagLst xmlns:p="http://schemas.openxmlformats.org/presentationml/2006/main">
  <p:tag name="KSO_WM_TAG_VERSION" val="1.0"/>
  <p:tag name="KSO_WM_BEAUTIFY_FLAG" val="#wm#"/>
  <p:tag name="KSO_WM_TEMPLATE_CATEGORY" val="custom"/>
  <p:tag name="KSO_WM_TEMPLATE_INDEX" val="160133"/>
  <p:tag name="MH" val="20151013170908"/>
  <p:tag name="MH_LIBRARY" val="CONTENTS"/>
  <p:tag name="MH_TYPE" val="NUMBER"/>
  <p:tag name="ID" val="545830"/>
  <p:tag name="MH_ORDER" val="NUMBER"/>
  <p:tag name="KSO_WM_UNIT_TYPE" val="e"/>
  <p:tag name="KSO_WM_UNIT_INDEX" val="1"/>
  <p:tag name="KSO_WM_UNIT_ID" val="custom160133_12*e*1"/>
  <p:tag name="KSO_WM_UNIT_CLEAR" val="1"/>
  <p:tag name="KSO_WM_UNIT_LAYERLEVEL" val="1"/>
  <p:tag name="KSO_WM_UNIT_VALUE" val="4"/>
  <p:tag name="KSO_WM_UNIT_HIGHLIGHT" val="0"/>
  <p:tag name="KSO_WM_UNIT_COMPATIBLE" val="1"/>
  <p:tag name="KSO_WM_UNIT_PRESET_TEXT" val="1"/>
</p:tagLst>
</file>

<file path=ppt/tags/tag8.xml><?xml version="1.0" encoding="utf-8"?>
<p:tagLst xmlns:p="http://schemas.openxmlformats.org/presentationml/2006/main">
  <p:tag name="MH" val="20151013172748"/>
  <p:tag name="MH_LIBRARY" val="GRAPHIC"/>
  <p:tag name="MH_ORDER" val="Isosceles Triangle 55"/>
</p:tagLst>
</file>

<file path=ppt/tags/tag80.xml><?xml version="1.0" encoding="utf-8"?>
<p:tagLst xmlns:p="http://schemas.openxmlformats.org/presentationml/2006/main">
  <p:tag name="KSO_WM_TAG_VERSION" val="1.0"/>
  <p:tag name="KSO_WM_BEAUTIFY_FLAG" val="#wm#"/>
  <p:tag name="KSO_WM_TEMPLATE_CATEGORY" val="custom"/>
  <p:tag name="KSO_WM_TEMPLATE_INDEX" val="160133"/>
  <p:tag name="KSO_WM_UNIT_TYPE" val="a"/>
  <p:tag name="KSO_WM_UNIT_INDEX" val="1"/>
  <p:tag name="KSO_WM_UNIT_ID" val="custom160133_12*a*1"/>
  <p:tag name="KSO_WM_UNIT_CLEAR" val="1"/>
  <p:tag name="KSO_WM_UNIT_LAYERLEVEL" val="1"/>
  <p:tag name="KSO_WM_UNIT_VALUE" val="39"/>
  <p:tag name="KSO_WM_UNIT_ISCONTENTSTITLE" val="0"/>
  <p:tag name="KSO_WM_UNIT_HIGHLIGHT" val="0"/>
  <p:tag name="KSO_WM_UNIT_COMPATIBLE" val="0"/>
  <p:tag name="KSO_WM_UNIT_PRESET_TEXT_INDEX" val="3"/>
  <p:tag name="KSO_WM_UNIT_PRESET_TEXT_LEN" val="17"/>
</p:tagLst>
</file>

<file path=ppt/tags/tag81.xml><?xml version="1.0" encoding="utf-8"?>
<p:tagLst xmlns:p="http://schemas.openxmlformats.org/presentationml/2006/main">
  <p:tag name="MH" val="20151013170908"/>
  <p:tag name="MH_LIBRARY" val="CONTENTS"/>
  <p:tag name="MH_AUTOCOLOR" val="TRUE"/>
  <p:tag name="MH_TYPE" val="SECTION"/>
  <p:tag name="ID" val="545830"/>
  <p:tag name="KSO_WM_TEMPLATE_CATEGORY" val="custom"/>
  <p:tag name="KSO_WM_TEMPLATE_INDEX" val="160133"/>
  <p:tag name="KSO_WM_TAG_VERSION" val="1.0"/>
  <p:tag name="KSO_WM_SLIDE_ID" val="custom160133_12"/>
  <p:tag name="KSO_WM_SLIDE_INDEX" val="12"/>
  <p:tag name="KSO_WM_SLIDE_ITEM_CNT" val="1"/>
  <p:tag name="KSO_WM_SLIDE_LAYOUT" val="a_e"/>
  <p:tag name="KSO_WM_SLIDE_LAYOUT_CNT" val="1_1"/>
  <p:tag name="KSO_WM_SLIDE_TYPE" val="sectionTitle"/>
  <p:tag name="KSO_WM_BEAUTIFY_FLAG" val="#wm#"/>
</p:tagLst>
</file>

<file path=ppt/tags/tag82.xml><?xml version="1.0" encoding="utf-8"?>
<p:tagLst xmlns:p="http://schemas.openxmlformats.org/presentationml/2006/main">
  <p:tag name="KSO_WM_TAG_VERSION" val="1.0"/>
  <p:tag name="KSO_WM_TEMPLATE_CATEGORY" val="diagram"/>
  <p:tag name="KSO_WM_TEMPLATE_INDEX" val="160534"/>
  <p:tag name="KSO_WM_UNIT_TYPE" val="a"/>
  <p:tag name="KSO_WM_UNIT_INDEX" val="1"/>
  <p:tag name="KSO_WM_UNIT_ID" val="258*a*1"/>
  <p:tag name="KSO_WM_UNIT_CLEAR" val="1"/>
  <p:tag name="KSO_WM_UNIT_LAYERLEVEL" val="1"/>
  <p:tag name="KSO_WM_UNIT_VALUE" val="21"/>
  <p:tag name="KSO_WM_UNIT_ISCONTENTSTITLE" val="0"/>
  <p:tag name="KSO_WM_UNIT_HIGHLIGHT" val="0"/>
  <p:tag name="KSO_WM_UNIT_COMPATIBLE" val="0"/>
  <p:tag name="KSO_WM_UNIT_PRESET_TEXT_INDEX" val="3"/>
  <p:tag name="KSO_WM_UNIT_PRESET_TEXT_LEN" val="17"/>
  <p:tag name="KSO_WM_BEAUTIFY_FLAG" val="#wm#"/>
</p:tagLst>
</file>

<file path=ppt/tags/tag83.xml><?xml version="1.0" encoding="utf-8"?>
<p:tagLst xmlns:p="http://schemas.openxmlformats.org/presentationml/2006/main">
  <p:tag name="KSO_WM_TAG_VERSION" val="1.0"/>
  <p:tag name="KSO_WM_TEMPLATE_CATEGORY" val="diagram"/>
  <p:tag name="KSO_WM_TEMPLATE_INDEX" val="160534"/>
  <p:tag name="KSO_WM_UNIT_TYPE" val="m_i"/>
  <p:tag name="KSO_WM_UNIT_INDEX" val="1_1"/>
  <p:tag name="KSO_WM_UNIT_ID" val="258*m_i*1_1"/>
  <p:tag name="KSO_WM_UNIT_CLEAR" val="1"/>
  <p:tag name="KSO_WM_UNIT_LAYERLEVEL" val="1_1"/>
  <p:tag name="KSO_WM_BEAUTIFY_FLAG" val="#wm#"/>
  <p:tag name="KSO_WM_DIAGRAM_GROUP_CODE" val="m1-1"/>
  <p:tag name="KSO_WM_UNIT_FILL_FORE_SCHEMECOLOR_INDEX" val="5"/>
  <p:tag name="KSO_WM_UNIT_FILL_TYPE" val="1"/>
  <p:tag name="KSO_WM_UNIT_TEXT_FILL_FORE_SCHEMECOLOR_INDEX" val="5"/>
  <p:tag name="KSO_WM_UNIT_TEXT_FILL_TYPE" val="1"/>
  <p:tag name="KSO_WM_UNIT_USESOURCEFORMAT_APPLY" val="0"/>
</p:tagLst>
</file>

<file path=ppt/tags/tag84.xml><?xml version="1.0" encoding="utf-8"?>
<p:tagLst xmlns:p="http://schemas.openxmlformats.org/presentationml/2006/main">
  <p:tag name="KSO_WM_TAG_VERSION" val="1.0"/>
  <p:tag name="KSO_WM_TEMPLATE_CATEGORY" val="diagram"/>
  <p:tag name="KSO_WM_TEMPLATE_INDEX" val="160534"/>
  <p:tag name="KSO_WM_UNIT_TYPE" val="m_h_f"/>
  <p:tag name="KSO_WM_UNIT_INDEX" val="1_1_1"/>
  <p:tag name="KSO_WM_UNIT_ID" val="258*m_h_f*1_1_1"/>
  <p:tag name="KSO_WM_UNIT_CLEAR" val="1"/>
  <p:tag name="KSO_WM_UNIT_LAYERLEVEL" val="1_1_1"/>
  <p:tag name="KSO_WM_UNIT_VALUE" val="19"/>
  <p:tag name="KSO_WM_UNIT_HIGHLIGHT" val="0"/>
  <p:tag name="KSO_WM_UNIT_COMPATIBLE" val="0"/>
  <p:tag name="KSO_WM_UNIT_PRESET_TEXT" val="SED DO EIUSMOD TEMPOR INCIDIDUNT"/>
  <p:tag name="KSO_WM_BEAUTIFY_FLAG" val="#wm#"/>
  <p:tag name="KSO_WM_DIAGRAM_GROUP_CODE" val="m1-1"/>
  <p:tag name="KSO_WM_UNIT_TEXT_FILL_FORE_SCHEMECOLOR_INDEX" val="13"/>
  <p:tag name="KSO_WM_UNIT_TEXT_FILL_TYPE" val="1"/>
  <p:tag name="KSO_WM_UNIT_USESOURCEFORMAT_APPLY" val="0"/>
</p:tagLst>
</file>

<file path=ppt/tags/tag85.xml><?xml version="1.0" encoding="utf-8"?>
<p:tagLst xmlns:p="http://schemas.openxmlformats.org/presentationml/2006/main">
  <p:tag name="KSO_WM_TAG_VERSION" val="1.0"/>
  <p:tag name="KSO_WM_TEMPLATE_CATEGORY" val="diagram"/>
  <p:tag name="KSO_WM_TEMPLATE_INDEX" val="160534"/>
  <p:tag name="KSO_WM_UNIT_TYPE" val="m_i"/>
  <p:tag name="KSO_WM_UNIT_INDEX" val="1_2"/>
  <p:tag name="KSO_WM_UNIT_ID" val="258*m_i*1_2"/>
  <p:tag name="KSO_WM_UNIT_CLEAR" val="1"/>
  <p:tag name="KSO_WM_UNIT_LAYERLEVEL" val="1_1"/>
  <p:tag name="KSO_WM_BEAUTIFY_FLAG" val="#wm#"/>
  <p:tag name="KSO_WM_DIAGRAM_GROUP_CODE" val="m1-1"/>
  <p:tag name="KSO_WM_UNIT_FILL_FORE_SCHEMECOLOR_INDEX" val="6"/>
  <p:tag name="KSO_WM_UNIT_FILL_TYPE" val="1"/>
  <p:tag name="KSO_WM_UNIT_TEXT_FILL_FORE_SCHEMECOLOR_INDEX" val="6"/>
  <p:tag name="KSO_WM_UNIT_TEXT_FILL_TYPE" val="1"/>
  <p:tag name="KSO_WM_UNIT_USESOURCEFORMAT_APPLY" val="0"/>
</p:tagLst>
</file>

<file path=ppt/tags/tag86.xml><?xml version="1.0" encoding="utf-8"?>
<p:tagLst xmlns:p="http://schemas.openxmlformats.org/presentationml/2006/main">
  <p:tag name="KSO_WM_TAG_VERSION" val="1.0"/>
  <p:tag name="KSO_WM_TEMPLATE_CATEGORY" val="diagram"/>
  <p:tag name="KSO_WM_TEMPLATE_INDEX" val="160534"/>
  <p:tag name="KSO_WM_UNIT_TYPE" val="m_h_f"/>
  <p:tag name="KSO_WM_UNIT_INDEX" val="1_2_1"/>
  <p:tag name="KSO_WM_UNIT_ID" val="258*m_h_f*1_2_1"/>
  <p:tag name="KSO_WM_UNIT_CLEAR" val="1"/>
  <p:tag name="KSO_WM_UNIT_LAYERLEVEL" val="1_1_1"/>
  <p:tag name="KSO_WM_UNIT_VALUE" val="19"/>
  <p:tag name="KSO_WM_UNIT_HIGHLIGHT" val="0"/>
  <p:tag name="KSO_WM_UNIT_COMPATIBLE" val="0"/>
  <p:tag name="KSO_WM_UNIT_PRESET_TEXT" val="SED DO EIUSMOD TEMPOR INCIDIDUNT"/>
  <p:tag name="KSO_WM_BEAUTIFY_FLAG" val="#wm#"/>
  <p:tag name="KSO_WM_DIAGRAM_GROUP_CODE" val="m1-1"/>
  <p:tag name="KSO_WM_UNIT_TEXT_FILL_FORE_SCHEMECOLOR_INDEX" val="13"/>
  <p:tag name="KSO_WM_UNIT_TEXT_FILL_TYPE" val="1"/>
  <p:tag name="KSO_WM_UNIT_USESOURCEFORMAT_APPLY" val="0"/>
</p:tagLst>
</file>

<file path=ppt/tags/tag87.xml><?xml version="1.0" encoding="utf-8"?>
<p:tagLst xmlns:p="http://schemas.openxmlformats.org/presentationml/2006/main">
  <p:tag name="KSO_WM_TAG_VERSION" val="1.0"/>
  <p:tag name="KSO_WM_TEMPLATE_CATEGORY" val="diagram"/>
  <p:tag name="KSO_WM_TEMPLATE_INDEX" val="160534"/>
  <p:tag name="KSO_WM_UNIT_TYPE" val="m_i"/>
  <p:tag name="KSO_WM_UNIT_INDEX" val="1_3"/>
  <p:tag name="KSO_WM_UNIT_ID" val="258*m_i*1_3"/>
  <p:tag name="KSO_WM_UNIT_CLEAR" val="1"/>
  <p:tag name="KSO_WM_UNIT_LAYERLEVEL" val="1_1"/>
  <p:tag name="KSO_WM_BEAUTIFY_FLAG" val="#wm#"/>
  <p:tag name="KSO_WM_DIAGRAM_GROUP_CODE" val="m1-1"/>
  <p:tag name="KSO_WM_UNIT_FILL_FORE_SCHEMECOLOR_INDEX" val="7"/>
  <p:tag name="KSO_WM_UNIT_FILL_TYPE" val="1"/>
  <p:tag name="KSO_WM_UNIT_TEXT_FILL_FORE_SCHEMECOLOR_INDEX" val="7"/>
  <p:tag name="KSO_WM_UNIT_TEXT_FILL_TYPE" val="1"/>
  <p:tag name="KSO_WM_UNIT_USESOURCEFORMAT_APPLY" val="0"/>
</p:tagLst>
</file>

<file path=ppt/tags/tag88.xml><?xml version="1.0" encoding="utf-8"?>
<p:tagLst xmlns:p="http://schemas.openxmlformats.org/presentationml/2006/main">
  <p:tag name="KSO_WM_TAG_VERSION" val="1.0"/>
  <p:tag name="KSO_WM_TEMPLATE_CATEGORY" val="diagram"/>
  <p:tag name="KSO_WM_TEMPLATE_INDEX" val="160534"/>
  <p:tag name="KSO_WM_UNIT_TYPE" val="m_h_f"/>
  <p:tag name="KSO_WM_UNIT_INDEX" val="1_3_1"/>
  <p:tag name="KSO_WM_UNIT_ID" val="258*m_h_f*1_3_1"/>
  <p:tag name="KSO_WM_UNIT_CLEAR" val="1"/>
  <p:tag name="KSO_WM_UNIT_LAYERLEVEL" val="1_1_1"/>
  <p:tag name="KSO_WM_UNIT_VALUE" val="19"/>
  <p:tag name="KSO_WM_UNIT_HIGHLIGHT" val="0"/>
  <p:tag name="KSO_WM_UNIT_COMPATIBLE" val="0"/>
  <p:tag name="KSO_WM_UNIT_PRESET_TEXT" val="SED DO EIUSMOD TEMPOR INCIDIDUNT"/>
  <p:tag name="KSO_WM_BEAUTIFY_FLAG" val="#wm#"/>
  <p:tag name="KSO_WM_DIAGRAM_GROUP_CODE" val="m1-1"/>
  <p:tag name="KSO_WM_UNIT_TEXT_FILL_FORE_SCHEMECOLOR_INDEX" val="13"/>
  <p:tag name="KSO_WM_UNIT_TEXT_FILL_TYPE" val="1"/>
  <p:tag name="KSO_WM_UNIT_USESOURCEFORMAT_APPLY" val="0"/>
</p:tagLst>
</file>

<file path=ppt/tags/tag89.xml><?xml version="1.0" encoding="utf-8"?>
<p:tagLst xmlns:p="http://schemas.openxmlformats.org/presentationml/2006/main">
  <p:tag name="KSO_WM_TAG_VERSION" val="1.0"/>
  <p:tag name="KSO_WM_TEMPLATE_CATEGORY" val="diagram"/>
  <p:tag name="KSO_WM_TEMPLATE_INDEX" val="160534"/>
  <p:tag name="KSO_WM_UNIT_TYPE" val="m_i"/>
  <p:tag name="KSO_WM_UNIT_INDEX" val="1_4"/>
  <p:tag name="KSO_WM_UNIT_ID" val="258*m_i*1_4"/>
  <p:tag name="KSO_WM_UNIT_CLEAR" val="1"/>
  <p:tag name="KSO_WM_UNIT_LAYERLEVEL" val="1_1"/>
  <p:tag name="KSO_WM_BEAUTIFY_FLAG" val="#wm#"/>
  <p:tag name="KSO_WM_DIAGRAM_GROUP_CODE" val="m1-1"/>
  <p:tag name="KSO_WM_UNIT_FILL_FORE_SCHEMECOLOR_INDEX" val="8"/>
  <p:tag name="KSO_WM_UNIT_FILL_TYPE" val="1"/>
  <p:tag name="KSO_WM_UNIT_TEXT_FILL_FORE_SCHEMECOLOR_INDEX" val="8"/>
  <p:tag name="KSO_WM_UNIT_TEXT_FILL_TYPE" val="1"/>
  <p:tag name="KSO_WM_UNIT_USESOURCEFORMAT_APPLY" val="0"/>
</p:tagLst>
</file>

<file path=ppt/tags/tag9.xml><?xml version="1.0" encoding="utf-8"?>
<p:tagLst xmlns:p="http://schemas.openxmlformats.org/presentationml/2006/main">
  <p:tag name="MH" val="20151013172748"/>
  <p:tag name="MH_LIBRARY" val="GRAPHIC"/>
  <p:tag name="MH_ORDER" val="Freeform 56"/>
</p:tagLst>
</file>

<file path=ppt/tags/tag90.xml><?xml version="1.0" encoding="utf-8"?>
<p:tagLst xmlns:p="http://schemas.openxmlformats.org/presentationml/2006/main">
  <p:tag name="KSO_WM_TAG_VERSION" val="1.0"/>
  <p:tag name="KSO_WM_TEMPLATE_CATEGORY" val="diagram"/>
  <p:tag name="KSO_WM_TEMPLATE_INDEX" val="160534"/>
  <p:tag name="KSO_WM_UNIT_TYPE" val="m_h_f"/>
  <p:tag name="KSO_WM_UNIT_INDEX" val="1_4_1"/>
  <p:tag name="KSO_WM_UNIT_ID" val="258*m_h_f*1_4_1"/>
  <p:tag name="KSO_WM_UNIT_CLEAR" val="1"/>
  <p:tag name="KSO_WM_UNIT_LAYERLEVEL" val="1_1_1"/>
  <p:tag name="KSO_WM_UNIT_VALUE" val="19"/>
  <p:tag name="KSO_WM_UNIT_HIGHLIGHT" val="0"/>
  <p:tag name="KSO_WM_UNIT_COMPATIBLE" val="0"/>
  <p:tag name="KSO_WM_UNIT_PRESET_TEXT" val="SED DO EIUSMOD TEMPOR INCIDIDUNT"/>
  <p:tag name="KSO_WM_BEAUTIFY_FLAG" val="#wm#"/>
  <p:tag name="KSO_WM_DIAGRAM_GROUP_CODE" val="m1-1"/>
  <p:tag name="KSO_WM_UNIT_TEXT_FILL_FORE_SCHEMECOLOR_INDEX" val="13"/>
  <p:tag name="KSO_WM_UNIT_TEXT_FILL_TYPE" val="1"/>
  <p:tag name="KSO_WM_UNIT_USESOURCEFORMAT_APPLY" val="0"/>
</p:tagLst>
</file>

<file path=ppt/tags/tag91.xml><?xml version="1.0" encoding="utf-8"?>
<p:tagLst xmlns:p="http://schemas.openxmlformats.org/presentationml/2006/main">
  <p:tag name="KSO_WM_SLIDE_ID" val="diagram160534_3"/>
  <p:tag name="KSO_WM_SLIDE_INDEX" val="3"/>
  <p:tag name="KSO_WM_SLIDE_ITEM_CNT" val="4"/>
  <p:tag name="KSO_WM_SLIDE_LAYOUT" val="a_m"/>
  <p:tag name="KSO_WM_SLIDE_LAYOUT_CNT" val="1_1"/>
  <p:tag name="KSO_WM_SLIDE_TYPE" val="contents"/>
  <p:tag name="KSO_WM_BEAUTIFY_FLAG" val="#wm#"/>
  <p:tag name="KSO_WM_TEMPLATE_CATEGORY" val="diagram"/>
  <p:tag name="KSO_WM_TEMPLATE_INDEX" val="160534"/>
  <p:tag name="KSO_WM_DIAGRAM_GROUP_CODE" val="m1-1"/>
  <p:tag name="KSO_WM_TAG_VERSION" val="1.0"/>
</p:tagLst>
</file>

<file path=ppt/theme/theme1.xml><?xml version="1.0" encoding="utf-8"?>
<a:theme xmlns:a="http://schemas.openxmlformats.org/drawingml/2006/main" name="1_自定义设计方案">
  <a:themeElements>
    <a:clrScheme name="自定义 95">
      <a:dk1>
        <a:srgbClr val="000000"/>
      </a:dk1>
      <a:lt1>
        <a:srgbClr val="F8AE55"/>
      </a:lt1>
      <a:dk2>
        <a:srgbClr val="000000"/>
      </a:dk2>
      <a:lt2>
        <a:srgbClr val="FFFFFF"/>
      </a:lt2>
      <a:accent1>
        <a:srgbClr val="FFAD6B"/>
      </a:accent1>
      <a:accent2>
        <a:srgbClr val="87C07D"/>
      </a:accent2>
      <a:accent3>
        <a:srgbClr val="A28A7C"/>
      </a:accent3>
      <a:accent4>
        <a:srgbClr val="F05D3A"/>
      </a:accent4>
      <a:accent5>
        <a:srgbClr val="00CC99"/>
      </a:accent5>
      <a:accent6>
        <a:srgbClr val="918CD3"/>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个人主页 (标准)_2">
  <a:themeElements>
    <a:clrScheme name="个人主页 (标准)_2 1">
      <a:dk1>
        <a:srgbClr val="000000"/>
      </a:dk1>
      <a:lt1>
        <a:srgbClr val="FFFFFF"/>
      </a:lt1>
      <a:dk2>
        <a:srgbClr val="1E2E53"/>
      </a:dk2>
      <a:lt2>
        <a:srgbClr val="FFCC00"/>
      </a:lt2>
      <a:accent1>
        <a:srgbClr val="FF9933"/>
      </a:accent1>
      <a:accent2>
        <a:srgbClr val="336699"/>
      </a:accent2>
      <a:accent3>
        <a:srgbClr val="ABADB3"/>
      </a:accent3>
      <a:accent4>
        <a:srgbClr val="DADADA"/>
      </a:accent4>
      <a:accent5>
        <a:srgbClr val="FFCAAD"/>
      </a:accent5>
      <a:accent6>
        <a:srgbClr val="2D5C8A"/>
      </a:accent6>
      <a:hlink>
        <a:srgbClr val="EAEAEA"/>
      </a:hlink>
      <a:folHlink>
        <a:srgbClr val="A73737"/>
      </a:folHlink>
    </a:clrScheme>
    <a:fontScheme name="个人主页 (标准)_2">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lnDef>
  </a:objectDefaults>
  <a:extraClrSchemeLst>
    <a:extraClrScheme>
      <a:clrScheme name="个人主页 (标准)_2 1">
        <a:dk1>
          <a:srgbClr val="000000"/>
        </a:dk1>
        <a:lt1>
          <a:srgbClr val="FFFFFF"/>
        </a:lt1>
        <a:dk2>
          <a:srgbClr val="1E2E53"/>
        </a:dk2>
        <a:lt2>
          <a:srgbClr val="FFCC00"/>
        </a:lt2>
        <a:accent1>
          <a:srgbClr val="FF9933"/>
        </a:accent1>
        <a:accent2>
          <a:srgbClr val="336699"/>
        </a:accent2>
        <a:accent3>
          <a:srgbClr val="ABADB3"/>
        </a:accent3>
        <a:accent4>
          <a:srgbClr val="DADADA"/>
        </a:accent4>
        <a:accent5>
          <a:srgbClr val="FFCAAD"/>
        </a:accent5>
        <a:accent6>
          <a:srgbClr val="2D5C8A"/>
        </a:accent6>
        <a:hlink>
          <a:srgbClr val="EAEAEA"/>
        </a:hlink>
        <a:folHlink>
          <a:srgbClr val="A73737"/>
        </a:folHlink>
      </a:clrScheme>
      <a:clrMap bg1="dk2" tx1="lt1" bg2="dk1" tx2="lt2" accent1="accent1" accent2="accent2" accent3="accent3" accent4="accent4" accent5="accent5" accent6="accent6" hlink="hlink" folHlink="folHlink"/>
    </a:extraClrScheme>
    <a:extraClrScheme>
      <a:clrScheme name="个人主页 (标准)_2 2">
        <a:dk1>
          <a:srgbClr val="663300"/>
        </a:dk1>
        <a:lt1>
          <a:srgbClr val="FFFFFF"/>
        </a:lt1>
        <a:dk2>
          <a:srgbClr val="996633"/>
        </a:dk2>
        <a:lt2>
          <a:srgbClr val="868686"/>
        </a:lt2>
        <a:accent1>
          <a:srgbClr val="FF9900"/>
        </a:accent1>
        <a:accent2>
          <a:srgbClr val="CC6600"/>
        </a:accent2>
        <a:accent3>
          <a:srgbClr val="FFFFFF"/>
        </a:accent3>
        <a:accent4>
          <a:srgbClr val="562A00"/>
        </a:accent4>
        <a:accent5>
          <a:srgbClr val="FFCAAA"/>
        </a:accent5>
        <a:accent6>
          <a:srgbClr val="B95C00"/>
        </a:accent6>
        <a:hlink>
          <a:srgbClr val="FFCC00"/>
        </a:hlink>
        <a:folHlink>
          <a:srgbClr val="CCCCCC"/>
        </a:folHlink>
      </a:clrScheme>
      <a:clrMap bg1="lt1" tx1="dk1" bg2="lt2" tx2="dk2" accent1="accent1" accent2="accent2" accent3="accent3" accent4="accent4" accent5="accent5" accent6="accent6" hlink="hlink" folHlink="folHlink"/>
    </a:extraClrScheme>
    <a:extraClrScheme>
      <a:clrScheme name="个人主页 (标准)_2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000120140530A99PPBG">
  <a:themeElements>
    <a:clrScheme name="kso_BLACK1">
      <a:dk1>
        <a:srgbClr val="3D3F41"/>
      </a:dk1>
      <a:lt1>
        <a:srgbClr val="FFFFFF"/>
      </a:lt1>
      <a:dk2>
        <a:srgbClr val="3D3F41"/>
      </a:dk2>
      <a:lt2>
        <a:srgbClr val="EFE9D9"/>
      </a:lt2>
      <a:accent1>
        <a:srgbClr val="826951"/>
      </a:accent1>
      <a:accent2>
        <a:srgbClr val="B78623"/>
      </a:accent2>
      <a:accent3>
        <a:srgbClr val="B1B34D"/>
      </a:accent3>
      <a:accent4>
        <a:srgbClr val="7FA757"/>
      </a:accent4>
      <a:accent5>
        <a:srgbClr val="417677"/>
      </a:accent5>
      <a:accent6>
        <a:srgbClr val="FA9921"/>
      </a:accent6>
      <a:hlink>
        <a:srgbClr val="00B0F0"/>
      </a:hlink>
      <a:folHlink>
        <a:srgbClr val="AFB2B4"/>
      </a:folHlink>
    </a:clrScheme>
    <a:fontScheme name="自定义 10">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130000"/>
          </a:lnSpc>
          <a:defRPr sz="1400" dirty="0" smtClean="0">
            <a:latin typeface="Arial" panose="020B0604020202020204" pitchFamily="34" charset="0"/>
            <a:ea typeface="微软雅黑" panose="020B050302020402020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自定义设计方案">
  <a:themeElements>
    <a:clrScheme name="自定义 95">
      <a:dk1>
        <a:srgbClr val="000000"/>
      </a:dk1>
      <a:lt1>
        <a:srgbClr val="F8AE55"/>
      </a:lt1>
      <a:dk2>
        <a:srgbClr val="000000"/>
      </a:dk2>
      <a:lt2>
        <a:srgbClr val="FFFFFF"/>
      </a:lt2>
      <a:accent1>
        <a:srgbClr val="FFAD6B"/>
      </a:accent1>
      <a:accent2>
        <a:srgbClr val="87C07D"/>
      </a:accent2>
      <a:accent3>
        <a:srgbClr val="A28A7C"/>
      </a:accent3>
      <a:accent4>
        <a:srgbClr val="F05D3A"/>
      </a:accent4>
      <a:accent5>
        <a:srgbClr val="00CC99"/>
      </a:accent5>
      <a:accent6>
        <a:srgbClr val="918CD3"/>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4206</Words>
  <Application>WPS 演示</Application>
  <PresentationFormat>自定义</PresentationFormat>
  <Paragraphs>308</Paragraphs>
  <Slides>85</Slides>
  <Notes>47</Notes>
  <HiddenSlides>1</HiddenSlides>
  <MMClips>0</MMClips>
  <ScaleCrop>false</ScaleCrop>
  <HeadingPairs>
    <vt:vector size="6" baseType="variant">
      <vt:variant>
        <vt:lpstr>已用的字体</vt:lpstr>
      </vt:variant>
      <vt:variant>
        <vt:i4>13</vt:i4>
      </vt:variant>
      <vt:variant>
        <vt:lpstr>主题</vt:lpstr>
      </vt:variant>
      <vt:variant>
        <vt:i4>5</vt:i4>
      </vt:variant>
      <vt:variant>
        <vt:lpstr>幻灯片标题</vt:lpstr>
      </vt:variant>
      <vt:variant>
        <vt:i4>85</vt:i4>
      </vt:variant>
    </vt:vector>
  </HeadingPairs>
  <TitlesOfParts>
    <vt:vector size="103" baseType="lpstr">
      <vt:lpstr>Arial</vt:lpstr>
      <vt:lpstr>宋体</vt:lpstr>
      <vt:lpstr>Wingdings</vt:lpstr>
      <vt:lpstr>黑体</vt:lpstr>
      <vt:lpstr>Times New Roman</vt:lpstr>
      <vt:lpstr>微软雅黑</vt:lpstr>
      <vt:lpstr>仿宋</vt:lpstr>
      <vt:lpstr>华文新魏</vt:lpstr>
      <vt:lpstr>Calibri</vt:lpstr>
      <vt:lpstr>华文中宋</vt:lpstr>
      <vt:lpstr>Arial Unicode MS</vt:lpstr>
      <vt:lpstr>仿宋_GB2312</vt:lpstr>
      <vt:lpstr>楷体</vt:lpstr>
      <vt:lpstr>1_自定义设计方案</vt:lpstr>
      <vt:lpstr>个人主页 (标准)_2</vt:lpstr>
      <vt:lpstr>默认设计模板</vt:lpstr>
      <vt:lpstr>A000120140530A99PPBG</vt:lpstr>
      <vt:lpstr>2_自定义设计方案</vt:lpstr>
      <vt:lpstr>PowerPoint 演示文稿</vt:lpstr>
      <vt:lpstr>PowerPoint 演示文稿</vt:lpstr>
      <vt:lpstr>理想中的儿童立场</vt:lpstr>
      <vt:lpstr>PowerPoint 演示文稿</vt:lpstr>
      <vt:lpstr>《春节》</vt:lpstr>
      <vt:lpstr>PowerPoint 演示文稿</vt:lpstr>
      <vt:lpstr>教材中的儿童立场</vt:lpstr>
      <vt:lpstr>以儿童生活为基础，坚持儿童立场的编写视角 </vt:lpstr>
      <vt:lpstr>《道德与法治》低年级单元框架（统编版）</vt:lpstr>
      <vt:lpstr>以儿童生活为基础，坚持儿童立场的编写视角 </vt:lpstr>
      <vt:lpstr>一上教材内容</vt:lpstr>
      <vt:lpstr>一上的单元间逻辑</vt:lpstr>
      <vt:lpstr>PowerPoint 演示文稿</vt:lpstr>
      <vt:lpstr>第一单元  我是小学生啦</vt:lpstr>
      <vt:lpstr>PowerPoint 演示文稿</vt:lpstr>
      <vt:lpstr>       本单元针对儿童开始上学所需要解决的首要问题，分别对儿童的学生身份认同、建立新的同侪社交群体 、熟悉和了解新生活中与自己有密切关系的成人群体、认识与熟悉自己的求学之路这四个方面对儿童进行引导，帮助儿童以积极的心态顺利开启上学生活。 </vt:lpstr>
      <vt:lpstr>    第一单元“我是小学生啦”主要针对学生学校生活开始这一重大事件，引导学生以积极的心态适应学校生活这一新的生活形式，这里的空间逻辑是从家庭到学校，隐含着孩子身份的重大转变，包括对自己角色的认同与适应（开学第一天），</vt:lpstr>
      <vt:lpstr>对集体生活中的新人物的认识与交往：与自己朝夕相处的新伙伴的认识、交往（拉拉手，交朋友），与学校老师及其他园工认识与交往（我认识您了）；</vt:lpstr>
      <vt:lpstr>对从家庭到学校这一自己将走过六年的充满关爱、也会有潜在的安全问题的路程的熟悉与适应（上学路上）这样的顺序安排，既符合学生从家到学校的生活叙事逻辑，也符合学生首先关注人的认知心理。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第二单元校园生活真快乐</vt:lpstr>
      <vt:lpstr>PowerPoint 演示文稿</vt:lpstr>
      <vt:lpstr>第二单元“学校生活真快乐”主要引导学生适应学校这一新的生活空间及其中重要的生活事件展开，主要目的在于引导学生认识与了解自己的新校园，增进对校园及学校生活的亲近感（我们的校园）；</vt:lpstr>
      <vt:lpstr>       感受与了解学校生活的制度化特点（校园里的号令），为很好地进入制度化生活打下基础；了解学校生活的两个主体生活形式：“上课”与“课间十分钟”， </vt:lpstr>
      <vt:lpstr>课堂上能够自主参与学习，课间能够积极愉快地玩耍，这里的逻辑是由学校生活的空间，到学校生活的内容，并特别关照了两种最基本的学校生活形式。</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第三单元 家中的安全与健康</vt:lpstr>
      <vt:lpstr>PowerPoint 演示文稿</vt:lpstr>
      <vt:lpstr>        第三单元“家庭中的安全”主要引导学生的家庭生活，特别是有学校生活介入后的家庭生活的变化：家庭生活由原来的自然状态进入一个反思的状态，学校生活加入后的家庭生活安排，</vt:lpstr>
      <vt:lpstr>       主要设计了对孩子来说最重要的四个家庭生活主题：玩、饮食、安全、作息时间安排，引导孩子由一个自然的家庭生活状态，进入到一个自觉、文明、安全、自主治理的家庭生活状态的启蒙。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第四单元  天气虽冷又温暖</vt:lpstr>
      <vt:lpstr>PowerPoint 演示文稿</vt:lpstr>
      <vt:lpstr>第四单元“天气虽冷有温暖”，引导学生了解季节变化对自己生活的影响，能够积极适应变化，亲近自然、欣赏自然（美丽的冬天），快乐健康地生活（健康过冬天）。</vt:lpstr>
      <vt:lpstr>在这一个单元中，学生生活还有一个重要的生活事件，也是中国文化的一个重大事件：新年。这里安排了两课内容“快乐过新年”、“新年的礼物”，引导学生了解元旦和新年这样的节日，</vt:lpstr>
      <vt:lpstr>       能够在老师的帮助下举行班级规模的集体联欢活动，认识新年的不同风俗，了解其文化内涵，初步体会新年对生活的文化意义；总结一年的成长经历，感受成长的快乐，并对成长中的帮助者心怀感激，对未来充满美好希望与期待。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以儿童生活为基础，坚持儿童立场的编写视角 </vt:lpstr>
      <vt:lpstr>PowerPoint 演示文稿</vt:lpstr>
      <vt:lpstr>PowerPoint 演示文稿</vt:lpstr>
      <vt:lpstr>PowerPoint 演示文稿</vt:lpstr>
      <vt:lpstr>PowerPoint 演示文稿</vt:lpstr>
      <vt:lpstr>PowerPoint 演示文稿</vt:lpstr>
      <vt:lpstr>教学中的儿童立场</vt:lpstr>
      <vt:lpstr>PowerPoint 演示文稿</vt:lpstr>
      <vt:lpstr>教学准备——适当</vt:lpstr>
      <vt:lpstr>教学目标——适切</vt:lpstr>
      <vt:lpstr>PowerPoint 演示文稿</vt:lpstr>
      <vt:lpstr>教学资源——适度</vt:lpstr>
      <vt:lpstr>PowerPoint 演示文稿</vt:lpstr>
      <vt:lpstr>PowerPoint 演示文稿</vt:lpstr>
      <vt:lpstr>PowerPoint 演示文稿</vt:lpstr>
      <vt:lpstr>教学活动——适宜</vt:lpstr>
      <vt:lpstr>       真正落实“人在课中央”，需要坚定不移地把儿童的发展作为教育的追求，以他们的主动发展闪亮我们的生命，与他们一起直面瞬息万变的世界，应对走向未来的挑战。</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荷娟</dc:creator>
  <cp:lastModifiedBy>Administrator</cp:lastModifiedBy>
  <cp:revision>31</cp:revision>
  <dcterms:created xsi:type="dcterms:W3CDTF">2017-08-26T22:44:00Z</dcterms:created>
  <dcterms:modified xsi:type="dcterms:W3CDTF">2018-01-04T00:27:16Z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2052-10.1.0.7022</vt:lpwstr>
  </property>
</Properties>
</file>