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3" r:id="rId5"/>
    <p:sldId id="258" r:id="rId6"/>
    <p:sldId id="260" r:id="rId7"/>
    <p:sldId id="261" r:id="rId8"/>
    <p:sldId id="264" r:id="rId9"/>
    <p:sldId id="307" r:id="rId10"/>
    <p:sldId id="327" r:id="rId11"/>
    <p:sldId id="328" r:id="rId12"/>
    <p:sldId id="329" r:id="rId13"/>
    <p:sldId id="310" r:id="rId14"/>
    <p:sldId id="311" r:id="rId15"/>
    <p:sldId id="269" r:id="rId16"/>
    <p:sldId id="268" r:id="rId17"/>
    <p:sldId id="344" r:id="rId18"/>
  </p:sldIdLst>
  <p:sldSz cx="9144000" cy="514159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897B"/>
    <a:srgbClr val="FFFDEF"/>
    <a:srgbClr val="CBAB89"/>
    <a:srgbClr val="E44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7" d="100"/>
          <a:sy n="137" d="100"/>
        </p:scale>
        <p:origin x="-828" y="-84"/>
      </p:cViewPr>
      <p:guideLst>
        <p:guide orient="horz" pos="1496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F12FD-5A5D-4212-BA1A-BE6A382C84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326"/>
            <a:ext cx="7772400" cy="110217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3751"/>
            <a:ext cx="6400800" cy="13140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34"/>
            <a:ext cx="2057400" cy="328868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34"/>
            <a:ext cx="6019800" cy="328868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99835"/>
            <a:ext cx="4038600" cy="25435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99835"/>
            <a:ext cx="4038600" cy="25435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0653"/>
            <a:ext cx="4040188" cy="29625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0980"/>
            <a:ext cx="4041775" cy="4796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0653"/>
            <a:ext cx="4041775" cy="29625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25"/>
            <a:ext cx="5111750" cy="43884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5993"/>
            <a:ext cx="3008313" cy="3517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439"/>
            <a:ext cx="5486400" cy="30851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4262"/>
            <a:ext cx="5486400" cy="6034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99780"/>
            <a:ext cx="8229600" cy="3393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5792"/>
            <a:ext cx="21336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5792"/>
            <a:ext cx="28956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5792"/>
            <a:ext cx="21336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EA383-4DC3-49F8-8A34-8517224E53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hyperlink" Target="&#32472;&#26412;&#34920;&#28436;.mp4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hyperlink" Target="&#38405;&#35835;&#20998;&#20139;.mp4" TargetMode="External"/><Relationship Id="rId10" Type="http://schemas.openxmlformats.org/officeDocument/2006/relationships/hyperlink" Target="&#24863;&#21463;&#20998;&#20139;.mp4" TargetMode="Externa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金山ppt模板\2015.10\唯美水彩花鸟年终汇报模板\花1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86" y="2206599"/>
            <a:ext cx="3778080" cy="1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金山ppt模板\2015.10\唯美水彩花鸟年终汇报模板\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34" y="722758"/>
            <a:ext cx="3778080" cy="14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5"/>
          <p:cNvSpPr/>
          <p:nvPr/>
        </p:nvSpPr>
        <p:spPr bwMode="auto">
          <a:xfrm>
            <a:off x="313055" y="1738630"/>
            <a:ext cx="8468360" cy="1290320"/>
          </a:xfrm>
          <a:custGeom>
            <a:avLst/>
            <a:gdLst>
              <a:gd name="T0" fmla="*/ 3129 w 3129"/>
              <a:gd name="T1" fmla="*/ 393 h 471"/>
              <a:gd name="T2" fmla="*/ 3129 w 3129"/>
              <a:gd name="T3" fmla="*/ 78 h 471"/>
              <a:gd name="T4" fmla="*/ 3051 w 3129"/>
              <a:gd name="T5" fmla="*/ 0 h 471"/>
              <a:gd name="T6" fmla="*/ 78 w 3129"/>
              <a:gd name="T7" fmla="*/ 0 h 471"/>
              <a:gd name="T8" fmla="*/ 0 w 3129"/>
              <a:gd name="T9" fmla="*/ 78 h 471"/>
              <a:gd name="T10" fmla="*/ 0 w 3129"/>
              <a:gd name="T11" fmla="*/ 393 h 471"/>
              <a:gd name="T12" fmla="*/ 78 w 3129"/>
              <a:gd name="T13" fmla="*/ 471 h 471"/>
              <a:gd name="T14" fmla="*/ 3051 w 3129"/>
              <a:gd name="T15" fmla="*/ 471 h 471"/>
              <a:gd name="T16" fmla="*/ 3129 w 3129"/>
              <a:gd name="T17" fmla="*/ 3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9" h="471">
                <a:moveTo>
                  <a:pt x="3129" y="393"/>
                </a:moveTo>
                <a:cubicBezTo>
                  <a:pt x="3129" y="78"/>
                  <a:pt x="3129" y="78"/>
                  <a:pt x="3129" y="78"/>
                </a:cubicBezTo>
                <a:cubicBezTo>
                  <a:pt x="3086" y="78"/>
                  <a:pt x="3051" y="44"/>
                  <a:pt x="305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4"/>
                  <a:pt x="43" y="78"/>
                  <a:pt x="0" y="78"/>
                </a:cubicBezTo>
                <a:cubicBezTo>
                  <a:pt x="0" y="393"/>
                  <a:pt x="0" y="393"/>
                  <a:pt x="0" y="393"/>
                </a:cubicBezTo>
                <a:cubicBezTo>
                  <a:pt x="43" y="393"/>
                  <a:pt x="78" y="427"/>
                  <a:pt x="78" y="471"/>
                </a:cubicBezTo>
                <a:cubicBezTo>
                  <a:pt x="3051" y="471"/>
                  <a:pt x="3051" y="471"/>
                  <a:pt x="3051" y="471"/>
                </a:cubicBezTo>
                <a:cubicBezTo>
                  <a:pt x="3051" y="427"/>
                  <a:pt x="3086" y="393"/>
                  <a:pt x="3129" y="393"/>
                </a:cubicBezTo>
                <a:close/>
              </a:path>
            </a:pathLst>
          </a:custGeom>
          <a:solidFill>
            <a:srgbClr val="FFFDEF"/>
          </a:solidFill>
          <a:ln w="6350">
            <a:solidFill>
              <a:srgbClr val="CBAB89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                   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                          </a:t>
            </a:r>
            <a:r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t>子课题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t>基于绘本阅读下学生个性化语言表达能力的实践研究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6"/>
          <p:cNvSpPr/>
          <p:nvPr/>
        </p:nvSpPr>
        <p:spPr bwMode="auto">
          <a:xfrm>
            <a:off x="365125" y="1786255"/>
            <a:ext cx="8365490" cy="1179830"/>
          </a:xfrm>
          <a:custGeom>
            <a:avLst/>
            <a:gdLst>
              <a:gd name="T0" fmla="*/ 3063 w 3091"/>
              <a:gd name="T1" fmla="*/ 0 h 431"/>
              <a:gd name="T2" fmla="*/ 29 w 3091"/>
              <a:gd name="T3" fmla="*/ 0 h 431"/>
              <a:gd name="T4" fmla="*/ 0 w 3091"/>
              <a:gd name="T5" fmla="*/ 28 h 431"/>
              <a:gd name="T6" fmla="*/ 0 w 3091"/>
              <a:gd name="T7" fmla="*/ 403 h 431"/>
              <a:gd name="T8" fmla="*/ 29 w 3091"/>
              <a:gd name="T9" fmla="*/ 431 h 431"/>
              <a:gd name="T10" fmla="*/ 3063 w 3091"/>
              <a:gd name="T11" fmla="*/ 431 h 431"/>
              <a:gd name="T12" fmla="*/ 3091 w 3091"/>
              <a:gd name="T13" fmla="*/ 403 h 431"/>
              <a:gd name="T14" fmla="*/ 3091 w 3091"/>
              <a:gd name="T15" fmla="*/ 28 h 431"/>
              <a:gd name="T16" fmla="*/ 3063 w 3091"/>
              <a:gd name="T17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1" h="431">
                <a:moveTo>
                  <a:pt x="3063" y="0"/>
                </a:moveTo>
                <a:cubicBezTo>
                  <a:pt x="29" y="0"/>
                  <a:pt x="29" y="0"/>
                  <a:pt x="29" y="0"/>
                </a:cubicBezTo>
                <a:cubicBezTo>
                  <a:pt x="24" y="13"/>
                  <a:pt x="13" y="23"/>
                  <a:pt x="0" y="28"/>
                </a:cubicBezTo>
                <a:cubicBezTo>
                  <a:pt x="0" y="403"/>
                  <a:pt x="0" y="403"/>
                  <a:pt x="0" y="403"/>
                </a:cubicBezTo>
                <a:cubicBezTo>
                  <a:pt x="13" y="408"/>
                  <a:pt x="24" y="418"/>
                  <a:pt x="29" y="431"/>
                </a:cubicBezTo>
                <a:cubicBezTo>
                  <a:pt x="3063" y="431"/>
                  <a:pt x="3063" y="431"/>
                  <a:pt x="3063" y="431"/>
                </a:cubicBezTo>
                <a:cubicBezTo>
                  <a:pt x="3068" y="418"/>
                  <a:pt x="3078" y="408"/>
                  <a:pt x="3091" y="403"/>
                </a:cubicBezTo>
                <a:cubicBezTo>
                  <a:pt x="3091" y="28"/>
                  <a:pt x="3091" y="28"/>
                  <a:pt x="3091" y="28"/>
                </a:cubicBezTo>
                <a:cubicBezTo>
                  <a:pt x="3078" y="23"/>
                  <a:pt x="3068" y="13"/>
                  <a:pt x="3063" y="0"/>
                </a:cubicBezTo>
                <a:close/>
              </a:path>
            </a:pathLst>
          </a:custGeom>
          <a:noFill/>
          <a:ln w="6350" cap="flat">
            <a:solidFill>
              <a:srgbClr val="CBAB8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5" descr="小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228725"/>
            <a:ext cx="723900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096328" y="2033588"/>
            <a:ext cx="695134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A2897B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在绘本阅读中提升学生个性化语言表达能力</a:t>
            </a:r>
            <a:endParaRPr lang="zh-CN" altLang="en-US" sz="2800" b="1" dirty="0">
              <a:solidFill>
                <a:srgbClr val="A2897B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69900" y="2287905"/>
            <a:ext cx="610235" cy="6985"/>
          </a:xfrm>
          <a:prstGeom prst="line">
            <a:avLst/>
          </a:prstGeom>
          <a:noFill/>
          <a:ln w="6350">
            <a:solidFill>
              <a:srgbClr val="CBAB89"/>
            </a:solidFill>
            <a:round/>
            <a:head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 flipV="1">
            <a:off x="8001000" y="2288540"/>
            <a:ext cx="602615" cy="6350"/>
          </a:xfrm>
          <a:prstGeom prst="line">
            <a:avLst/>
          </a:prstGeom>
          <a:noFill/>
          <a:ln w="6350">
            <a:solidFill>
              <a:srgbClr val="CBAB89"/>
            </a:solidFill>
            <a:rou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4119245" y="3780155"/>
            <a:ext cx="1708785" cy="553085"/>
          </a:xfrm>
          <a:prstGeom prst="roundRect">
            <a:avLst>
              <a:gd name="adj" fmla="val 50000"/>
            </a:avLst>
          </a:prstGeom>
          <a:solidFill>
            <a:srgbClr val="E440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CBAB8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DE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dirty="0" smtClean="0">
                <a:solidFill>
                  <a:srgbClr val="FFFDE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：许敏</a:t>
            </a:r>
            <a:endParaRPr lang="zh-CN" altLang="en-US" dirty="0">
              <a:solidFill>
                <a:srgbClr val="FFFD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6320155" y="3782060"/>
            <a:ext cx="1529080" cy="536575"/>
          </a:xfrm>
          <a:prstGeom prst="roundRect">
            <a:avLst>
              <a:gd name="adj" fmla="val 50000"/>
            </a:avLst>
          </a:prstGeom>
          <a:solidFill>
            <a:srgbClr val="E4402F"/>
          </a:soli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FFFDE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2017.11.20</a:t>
            </a:r>
            <a:endParaRPr lang="en-US" altLang="zh-CN" dirty="0">
              <a:solidFill>
                <a:srgbClr val="FFFDE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湖塘桥第二实验小学LOGO - 副本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55" y="349250"/>
            <a:ext cx="1579245" cy="1158875"/>
          </a:xfrm>
          <a:prstGeom prst="rect">
            <a:avLst/>
          </a:prstGeom>
        </p:spPr>
      </p:pic>
      <p:sp>
        <p:nvSpPr>
          <p:cNvPr id="2" name="Line 20"/>
          <p:cNvSpPr>
            <a:spLocks noChangeShapeType="1"/>
          </p:cNvSpPr>
          <p:nvPr/>
        </p:nvSpPr>
        <p:spPr bwMode="auto">
          <a:xfrm flipH="1">
            <a:off x="1386205" y="2773680"/>
            <a:ext cx="610235" cy="6985"/>
          </a:xfrm>
          <a:prstGeom prst="line">
            <a:avLst/>
          </a:prstGeom>
          <a:noFill/>
          <a:ln w="6350">
            <a:solidFill>
              <a:srgbClr val="CBAB89"/>
            </a:solidFill>
            <a:round/>
            <a:head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  <p:bldP spid="13" grpId="0" bldLvl="0" animBg="1"/>
          <p:bldP spid="15" grpId="0" build="p"/>
          <p:bldP spid="16" grpId="0" bldLvl="0" animBg="1"/>
          <p:bldP spid="17" grpId="0" bldLvl="0" animBg="1"/>
          <p:bldP spid="18" grpId="0" bldLvl="0" animBg="1"/>
          <p:bldP spid="19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  <p:bldP spid="13" grpId="0" bldLvl="0" animBg="1"/>
          <p:bldP spid="15" grpId="0" build="p"/>
          <p:bldP spid="16" grpId="0" bldLvl="0" animBg="1"/>
          <p:bldP spid="17" grpId="0" bldLvl="0" animBg="1"/>
          <p:bldP spid="18" grpId="0" bldLvl="0" animBg="1"/>
          <p:bldP spid="19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99110" y="4046220"/>
            <a:ext cx="1985645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E4402F"/>
                </a:solidFill>
              </a:rPr>
              <a:t>Option 02</a:t>
            </a:r>
            <a:endParaRPr lang="zh-CN" altLang="en-US" sz="2000" b="1" dirty="0">
              <a:solidFill>
                <a:srgbClr val="E4402F"/>
              </a:solidFill>
            </a:endParaRPr>
          </a:p>
          <a:p>
            <a:pPr algn="r"/>
            <a:r>
              <a:rPr lang="zh-CN" sz="2000" dirty="0">
                <a:solidFill>
                  <a:schemeClr val="bg1">
                    <a:lumMod val="50000"/>
                  </a:schemeClr>
                </a:solidFill>
              </a:rPr>
              <a:t>小小绘本我会做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01320" y="1384300"/>
            <a:ext cx="2083435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E4402F"/>
                </a:solidFill>
              </a:rPr>
              <a:t>Option 01</a:t>
            </a:r>
            <a:endParaRPr lang="zh-CN" altLang="en-US" sz="2000" b="1" dirty="0">
              <a:solidFill>
                <a:srgbClr val="E4402F"/>
              </a:solidFill>
            </a:endParaRP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Phonics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单词我能读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174105" y="1878330"/>
            <a:ext cx="228727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000" b="1" dirty="0">
                <a:solidFill>
                  <a:srgbClr val="E4402F"/>
                </a:solidFill>
              </a:rPr>
              <a:t>Option 03</a:t>
            </a:r>
            <a:endParaRPr lang="zh-CN" altLang="en-US" sz="2000" b="1" dirty="0">
              <a:solidFill>
                <a:srgbClr val="E4402F"/>
              </a:solidFill>
            </a:endParaRPr>
          </a:p>
          <a:p>
            <a:r>
              <a:rPr lang="zh-CN" sz="2000" dirty="0">
                <a:solidFill>
                  <a:schemeClr val="bg1">
                    <a:lumMod val="50000"/>
                  </a:schemeClr>
                </a:solidFill>
              </a:rPr>
              <a:t>英文戏剧我来演</a:t>
            </a:r>
            <a:endParaRPr lang="zh-CN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97" name="Freeform 5"/>
          <p:cNvSpPr/>
          <p:nvPr/>
        </p:nvSpPr>
        <p:spPr bwMode="auto">
          <a:xfrm>
            <a:off x="2700338" y="1895475"/>
            <a:ext cx="1436687" cy="274638"/>
          </a:xfrm>
          <a:custGeom>
            <a:avLst/>
            <a:gdLst>
              <a:gd name="T0" fmla="*/ 905 w 905"/>
              <a:gd name="T1" fmla="*/ 173 h 173"/>
              <a:gd name="T2" fmla="*/ 732 w 905"/>
              <a:gd name="T3" fmla="*/ 0 h 173"/>
              <a:gd name="T4" fmla="*/ 0 w 905"/>
              <a:gd name="T5" fmla="*/ 0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5" h="173">
                <a:moveTo>
                  <a:pt x="905" y="173"/>
                </a:moveTo>
                <a:lnTo>
                  <a:pt x="732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8" name="Freeform 6"/>
          <p:cNvSpPr/>
          <p:nvPr/>
        </p:nvSpPr>
        <p:spPr bwMode="auto">
          <a:xfrm>
            <a:off x="2700338" y="3590925"/>
            <a:ext cx="1190625" cy="255588"/>
          </a:xfrm>
          <a:custGeom>
            <a:avLst/>
            <a:gdLst>
              <a:gd name="T0" fmla="*/ 750 w 750"/>
              <a:gd name="T1" fmla="*/ 0 h 161"/>
              <a:gd name="T2" fmla="*/ 591 w 750"/>
              <a:gd name="T3" fmla="*/ 161 h 161"/>
              <a:gd name="T4" fmla="*/ 0 w 750"/>
              <a:gd name="T5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0" h="161">
                <a:moveTo>
                  <a:pt x="750" y="0"/>
                </a:moveTo>
                <a:lnTo>
                  <a:pt x="591" y="161"/>
                </a:lnTo>
                <a:lnTo>
                  <a:pt x="0" y="161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754688" y="3038475"/>
            <a:ext cx="544512" cy="0"/>
          </a:xfrm>
          <a:prstGeom prst="line">
            <a:avLst/>
          </a:prstGeom>
          <a:noFill/>
          <a:ln w="6350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0" name="Freeform 8"/>
          <p:cNvSpPr/>
          <p:nvPr/>
        </p:nvSpPr>
        <p:spPr bwMode="auto">
          <a:xfrm>
            <a:off x="4268788" y="2316163"/>
            <a:ext cx="1060450" cy="2825750"/>
          </a:xfrm>
          <a:custGeom>
            <a:avLst/>
            <a:gdLst>
              <a:gd name="T0" fmla="*/ 232 w 668"/>
              <a:gd name="T1" fmla="*/ 1571 h 1571"/>
              <a:gd name="T2" fmla="*/ 437 w 668"/>
              <a:gd name="T3" fmla="*/ 1571 h 1571"/>
              <a:gd name="T4" fmla="*/ 384 w 668"/>
              <a:gd name="T5" fmla="*/ 806 h 1571"/>
              <a:gd name="T6" fmla="*/ 668 w 668"/>
              <a:gd name="T7" fmla="*/ 434 h 1571"/>
              <a:gd name="T8" fmla="*/ 366 w 668"/>
              <a:gd name="T9" fmla="*/ 705 h 1571"/>
              <a:gd name="T10" fmla="*/ 327 w 668"/>
              <a:gd name="T11" fmla="*/ 0 h 1571"/>
              <a:gd name="T12" fmla="*/ 276 w 668"/>
              <a:gd name="T13" fmla="*/ 848 h 1571"/>
              <a:gd name="T14" fmla="*/ 0 w 668"/>
              <a:gd name="T15" fmla="*/ 582 h 1571"/>
              <a:gd name="T16" fmla="*/ 269 w 668"/>
              <a:gd name="T17" fmla="*/ 956 h 1571"/>
              <a:gd name="T18" fmla="*/ 232 w 668"/>
              <a:gd name="T19" fmla="*/ 1571 h 1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8" h="1571">
                <a:moveTo>
                  <a:pt x="232" y="1571"/>
                </a:moveTo>
                <a:lnTo>
                  <a:pt x="437" y="1571"/>
                </a:lnTo>
                <a:lnTo>
                  <a:pt x="384" y="806"/>
                </a:lnTo>
                <a:lnTo>
                  <a:pt x="668" y="434"/>
                </a:lnTo>
                <a:lnTo>
                  <a:pt x="366" y="705"/>
                </a:lnTo>
                <a:lnTo>
                  <a:pt x="327" y="0"/>
                </a:lnTo>
                <a:lnTo>
                  <a:pt x="276" y="848"/>
                </a:lnTo>
                <a:lnTo>
                  <a:pt x="0" y="582"/>
                </a:lnTo>
                <a:lnTo>
                  <a:pt x="269" y="956"/>
                </a:lnTo>
                <a:lnTo>
                  <a:pt x="232" y="1571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4975225" y="2624138"/>
            <a:ext cx="831850" cy="830262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103813" y="2751138"/>
            <a:ext cx="574675" cy="576262"/>
          </a:xfrm>
          <a:prstGeom prst="ellipse">
            <a:avLst/>
          </a:prstGeom>
          <a:solidFill>
            <a:srgbClr val="FFFDE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3617913" y="2676525"/>
            <a:ext cx="1041400" cy="1039813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3778250" y="2836863"/>
            <a:ext cx="720725" cy="719137"/>
          </a:xfrm>
          <a:prstGeom prst="ellipse">
            <a:avLst/>
          </a:prstGeom>
          <a:solidFill>
            <a:srgbClr val="FFFDE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4051300" y="1663700"/>
            <a:ext cx="1425575" cy="1425575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6" name="Oval 14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270375" y="1882775"/>
            <a:ext cx="987425" cy="987425"/>
          </a:xfrm>
          <a:prstGeom prst="ellipse">
            <a:avLst/>
          </a:prstGeom>
          <a:solidFill>
            <a:srgbClr val="FFFDE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7" name="Freeform 15"/>
          <p:cNvSpPr>
            <a:spLocks noEditPoints="1"/>
          </p:cNvSpPr>
          <p:nvPr/>
        </p:nvSpPr>
        <p:spPr bwMode="auto">
          <a:xfrm>
            <a:off x="5305425" y="2954338"/>
            <a:ext cx="171450" cy="169862"/>
          </a:xfrm>
          <a:custGeom>
            <a:avLst/>
            <a:gdLst>
              <a:gd name="T0" fmla="*/ 96 w 96"/>
              <a:gd name="T1" fmla="*/ 53 h 96"/>
              <a:gd name="T2" fmla="*/ 43 w 96"/>
              <a:gd name="T3" fmla="*/ 0 h 96"/>
              <a:gd name="T4" fmla="*/ 39 w 96"/>
              <a:gd name="T5" fmla="*/ 0 h 96"/>
              <a:gd name="T6" fmla="*/ 39 w 96"/>
              <a:gd name="T7" fmla="*/ 11 h 96"/>
              <a:gd name="T8" fmla="*/ 0 w 96"/>
              <a:gd name="T9" fmla="*/ 53 h 96"/>
              <a:gd name="T10" fmla="*/ 43 w 96"/>
              <a:gd name="T11" fmla="*/ 96 h 96"/>
              <a:gd name="T12" fmla="*/ 67 w 96"/>
              <a:gd name="T13" fmla="*/ 89 h 96"/>
              <a:gd name="T14" fmla="*/ 85 w 96"/>
              <a:gd name="T15" fmla="*/ 57 h 96"/>
              <a:gd name="T16" fmla="*/ 96 w 96"/>
              <a:gd name="T17" fmla="*/ 57 h 96"/>
              <a:gd name="T18" fmla="*/ 96 w 96"/>
              <a:gd name="T19" fmla="*/ 53 h 96"/>
              <a:gd name="T20" fmla="*/ 62 w 96"/>
              <a:gd name="T21" fmla="*/ 82 h 96"/>
              <a:gd name="T22" fmla="*/ 43 w 96"/>
              <a:gd name="T23" fmla="*/ 88 h 96"/>
              <a:gd name="T24" fmla="*/ 8 w 96"/>
              <a:gd name="T25" fmla="*/ 53 h 96"/>
              <a:gd name="T26" fmla="*/ 39 w 96"/>
              <a:gd name="T27" fmla="*/ 19 h 96"/>
              <a:gd name="T28" fmla="*/ 39 w 96"/>
              <a:gd name="T29" fmla="*/ 57 h 96"/>
              <a:gd name="T30" fmla="*/ 77 w 96"/>
              <a:gd name="T31" fmla="*/ 57 h 96"/>
              <a:gd name="T32" fmla="*/ 62 w 96"/>
              <a:gd name="T33" fmla="*/ 82 h 96"/>
              <a:gd name="T34" fmla="*/ 47 w 96"/>
              <a:gd name="T35" fmla="*/ 49 h 96"/>
              <a:gd name="T36" fmla="*/ 47 w 96"/>
              <a:gd name="T37" fmla="*/ 8 h 96"/>
              <a:gd name="T38" fmla="*/ 88 w 96"/>
              <a:gd name="T39" fmla="*/ 49 h 96"/>
              <a:gd name="T40" fmla="*/ 47 w 96"/>
              <a:gd name="T41" fmla="*/ 49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96" y="53"/>
                </a:moveTo>
                <a:cubicBezTo>
                  <a:pt x="96" y="24"/>
                  <a:pt x="72" y="0"/>
                  <a:pt x="43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11"/>
                  <a:pt x="39" y="11"/>
                  <a:pt x="39" y="11"/>
                </a:cubicBezTo>
                <a:cubicBezTo>
                  <a:pt x="17" y="13"/>
                  <a:pt x="0" y="31"/>
                  <a:pt x="0" y="53"/>
                </a:cubicBezTo>
                <a:cubicBezTo>
                  <a:pt x="0" y="77"/>
                  <a:pt x="19" y="96"/>
                  <a:pt x="43" y="96"/>
                </a:cubicBezTo>
                <a:cubicBezTo>
                  <a:pt x="51" y="96"/>
                  <a:pt x="60" y="93"/>
                  <a:pt x="67" y="89"/>
                </a:cubicBezTo>
                <a:cubicBezTo>
                  <a:pt x="77" y="82"/>
                  <a:pt x="84" y="70"/>
                  <a:pt x="85" y="57"/>
                </a:cubicBezTo>
                <a:cubicBezTo>
                  <a:pt x="96" y="57"/>
                  <a:pt x="96" y="57"/>
                  <a:pt x="96" y="57"/>
                </a:cubicBezTo>
                <a:lnTo>
                  <a:pt x="96" y="53"/>
                </a:lnTo>
                <a:close/>
                <a:moveTo>
                  <a:pt x="62" y="82"/>
                </a:moveTo>
                <a:cubicBezTo>
                  <a:pt x="56" y="86"/>
                  <a:pt x="50" y="88"/>
                  <a:pt x="43" y="88"/>
                </a:cubicBezTo>
                <a:cubicBezTo>
                  <a:pt x="24" y="88"/>
                  <a:pt x="8" y="72"/>
                  <a:pt x="8" y="53"/>
                </a:cubicBezTo>
                <a:cubicBezTo>
                  <a:pt x="8" y="36"/>
                  <a:pt x="22" y="21"/>
                  <a:pt x="39" y="19"/>
                </a:cubicBezTo>
                <a:cubicBezTo>
                  <a:pt x="39" y="57"/>
                  <a:pt x="39" y="57"/>
                  <a:pt x="39" y="57"/>
                </a:cubicBezTo>
                <a:cubicBezTo>
                  <a:pt x="77" y="57"/>
                  <a:pt x="77" y="57"/>
                  <a:pt x="77" y="57"/>
                </a:cubicBezTo>
                <a:cubicBezTo>
                  <a:pt x="76" y="67"/>
                  <a:pt x="71" y="76"/>
                  <a:pt x="62" y="82"/>
                </a:cubicBezTo>
                <a:moveTo>
                  <a:pt x="47" y="49"/>
                </a:moveTo>
                <a:cubicBezTo>
                  <a:pt x="47" y="8"/>
                  <a:pt x="47" y="8"/>
                  <a:pt x="47" y="8"/>
                </a:cubicBezTo>
                <a:cubicBezTo>
                  <a:pt x="69" y="10"/>
                  <a:pt x="86" y="28"/>
                  <a:pt x="88" y="49"/>
                </a:cubicBezTo>
                <a:lnTo>
                  <a:pt x="47" y="49"/>
                </a:lnTo>
                <a:close/>
              </a:path>
            </a:pathLst>
          </a:custGeom>
          <a:solidFill>
            <a:srgbClr val="E4402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8" name="Freeform 16"/>
          <p:cNvSpPr>
            <a:spLocks noEditPoints="1"/>
          </p:cNvSpPr>
          <p:nvPr/>
        </p:nvSpPr>
        <p:spPr bwMode="auto">
          <a:xfrm>
            <a:off x="4573588" y="2170113"/>
            <a:ext cx="382587" cy="411162"/>
          </a:xfrm>
          <a:custGeom>
            <a:avLst/>
            <a:gdLst>
              <a:gd name="T0" fmla="*/ 209 w 215"/>
              <a:gd name="T1" fmla="*/ 183 h 231"/>
              <a:gd name="T2" fmla="*/ 177 w 215"/>
              <a:gd name="T3" fmla="*/ 94 h 231"/>
              <a:gd name="T4" fmla="*/ 128 w 215"/>
              <a:gd name="T5" fmla="*/ 26 h 231"/>
              <a:gd name="T6" fmla="*/ 128 w 215"/>
              <a:gd name="T7" fmla="*/ 20 h 231"/>
              <a:gd name="T8" fmla="*/ 107 w 215"/>
              <a:gd name="T9" fmla="*/ 0 h 231"/>
              <a:gd name="T10" fmla="*/ 87 w 215"/>
              <a:gd name="T11" fmla="*/ 20 h 231"/>
              <a:gd name="T12" fmla="*/ 87 w 215"/>
              <a:gd name="T13" fmla="*/ 26 h 231"/>
              <a:gd name="T14" fmla="*/ 37 w 215"/>
              <a:gd name="T15" fmla="*/ 94 h 231"/>
              <a:gd name="T16" fmla="*/ 5 w 215"/>
              <a:gd name="T17" fmla="*/ 183 h 231"/>
              <a:gd name="T18" fmla="*/ 1 w 215"/>
              <a:gd name="T19" fmla="*/ 194 h 231"/>
              <a:gd name="T20" fmla="*/ 10 w 215"/>
              <a:gd name="T21" fmla="*/ 201 h 231"/>
              <a:gd name="T22" fmla="*/ 70 w 215"/>
              <a:gd name="T23" fmla="*/ 201 h 231"/>
              <a:gd name="T24" fmla="*/ 107 w 215"/>
              <a:gd name="T25" fmla="*/ 231 h 231"/>
              <a:gd name="T26" fmla="*/ 145 w 215"/>
              <a:gd name="T27" fmla="*/ 201 h 231"/>
              <a:gd name="T28" fmla="*/ 204 w 215"/>
              <a:gd name="T29" fmla="*/ 201 h 231"/>
              <a:gd name="T30" fmla="*/ 214 w 215"/>
              <a:gd name="T31" fmla="*/ 194 h 231"/>
              <a:gd name="T32" fmla="*/ 209 w 215"/>
              <a:gd name="T33" fmla="*/ 183 h 231"/>
              <a:gd name="T34" fmla="*/ 98 w 215"/>
              <a:gd name="T35" fmla="*/ 181 h 231"/>
              <a:gd name="T36" fmla="*/ 35 w 215"/>
              <a:gd name="T37" fmla="*/ 181 h 231"/>
              <a:gd name="T38" fmla="*/ 57 w 215"/>
              <a:gd name="T39" fmla="*/ 94 h 231"/>
              <a:gd name="T40" fmla="*/ 107 w 215"/>
              <a:gd name="T41" fmla="*/ 43 h 231"/>
              <a:gd name="T42" fmla="*/ 158 w 215"/>
              <a:gd name="T43" fmla="*/ 93 h 231"/>
              <a:gd name="T44" fmla="*/ 180 w 215"/>
              <a:gd name="T45" fmla="*/ 181 h 231"/>
              <a:gd name="T46" fmla="*/ 98 w 215"/>
              <a:gd name="T47" fmla="*/ 18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5" h="231">
                <a:moveTo>
                  <a:pt x="209" y="183"/>
                </a:moveTo>
                <a:cubicBezTo>
                  <a:pt x="176" y="162"/>
                  <a:pt x="177" y="95"/>
                  <a:pt x="177" y="94"/>
                </a:cubicBezTo>
                <a:cubicBezTo>
                  <a:pt x="177" y="62"/>
                  <a:pt x="156" y="35"/>
                  <a:pt x="128" y="26"/>
                </a:cubicBezTo>
                <a:cubicBezTo>
                  <a:pt x="128" y="20"/>
                  <a:pt x="128" y="20"/>
                  <a:pt x="128" y="20"/>
                </a:cubicBezTo>
                <a:cubicBezTo>
                  <a:pt x="128" y="9"/>
                  <a:pt x="119" y="0"/>
                  <a:pt x="107" y="0"/>
                </a:cubicBezTo>
                <a:cubicBezTo>
                  <a:pt x="96" y="0"/>
                  <a:pt x="87" y="9"/>
                  <a:pt x="87" y="20"/>
                </a:cubicBezTo>
                <a:cubicBezTo>
                  <a:pt x="87" y="26"/>
                  <a:pt x="87" y="26"/>
                  <a:pt x="87" y="26"/>
                </a:cubicBezTo>
                <a:cubicBezTo>
                  <a:pt x="58" y="35"/>
                  <a:pt x="37" y="62"/>
                  <a:pt x="37" y="94"/>
                </a:cubicBezTo>
                <a:cubicBezTo>
                  <a:pt x="38" y="113"/>
                  <a:pt x="33" y="166"/>
                  <a:pt x="5" y="183"/>
                </a:cubicBezTo>
                <a:cubicBezTo>
                  <a:pt x="1" y="185"/>
                  <a:pt x="0" y="190"/>
                  <a:pt x="1" y="194"/>
                </a:cubicBezTo>
                <a:cubicBezTo>
                  <a:pt x="2" y="198"/>
                  <a:pt x="6" y="201"/>
                  <a:pt x="10" y="201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74" y="218"/>
                  <a:pt x="89" y="231"/>
                  <a:pt x="107" y="231"/>
                </a:cubicBezTo>
                <a:cubicBezTo>
                  <a:pt x="126" y="231"/>
                  <a:pt x="141" y="218"/>
                  <a:pt x="145" y="201"/>
                </a:cubicBezTo>
                <a:cubicBezTo>
                  <a:pt x="204" y="201"/>
                  <a:pt x="204" y="201"/>
                  <a:pt x="204" y="201"/>
                </a:cubicBezTo>
                <a:cubicBezTo>
                  <a:pt x="209" y="201"/>
                  <a:pt x="212" y="198"/>
                  <a:pt x="214" y="194"/>
                </a:cubicBezTo>
                <a:cubicBezTo>
                  <a:pt x="215" y="190"/>
                  <a:pt x="213" y="185"/>
                  <a:pt x="209" y="183"/>
                </a:cubicBezTo>
                <a:moveTo>
                  <a:pt x="98" y="181"/>
                </a:moveTo>
                <a:cubicBezTo>
                  <a:pt x="35" y="181"/>
                  <a:pt x="35" y="181"/>
                  <a:pt x="35" y="181"/>
                </a:cubicBezTo>
                <a:cubicBezTo>
                  <a:pt x="58" y="148"/>
                  <a:pt x="57" y="96"/>
                  <a:pt x="57" y="94"/>
                </a:cubicBezTo>
                <a:cubicBezTo>
                  <a:pt x="57" y="66"/>
                  <a:pt x="80" y="43"/>
                  <a:pt x="107" y="43"/>
                </a:cubicBezTo>
                <a:cubicBezTo>
                  <a:pt x="135" y="43"/>
                  <a:pt x="158" y="66"/>
                  <a:pt x="158" y="93"/>
                </a:cubicBezTo>
                <a:cubicBezTo>
                  <a:pt x="158" y="96"/>
                  <a:pt x="156" y="148"/>
                  <a:pt x="180" y="181"/>
                </a:cubicBezTo>
                <a:lnTo>
                  <a:pt x="98" y="181"/>
                </a:lnTo>
                <a:close/>
              </a:path>
            </a:pathLst>
          </a:custGeom>
          <a:solidFill>
            <a:srgbClr val="E4402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989388" y="3048000"/>
            <a:ext cx="296862" cy="295275"/>
            <a:chOff x="3989388" y="3048000"/>
            <a:chExt cx="296862" cy="295275"/>
          </a:xfrm>
          <a:solidFill>
            <a:srgbClr val="E4402F"/>
          </a:solidFill>
        </p:grpSpPr>
        <p:sp>
          <p:nvSpPr>
            <p:cNvPr id="8209" name="Freeform 17"/>
            <p:cNvSpPr>
              <a:spLocks noEditPoints="1"/>
            </p:cNvSpPr>
            <p:nvPr/>
          </p:nvSpPr>
          <p:spPr bwMode="auto">
            <a:xfrm>
              <a:off x="3989388" y="3048000"/>
              <a:ext cx="296862" cy="295275"/>
            </a:xfrm>
            <a:custGeom>
              <a:avLst/>
              <a:gdLst>
                <a:gd name="T0" fmla="*/ 83 w 167"/>
                <a:gd name="T1" fmla="*/ 166 h 166"/>
                <a:gd name="T2" fmla="*/ 0 w 167"/>
                <a:gd name="T3" fmla="*/ 83 h 166"/>
                <a:gd name="T4" fmla="*/ 83 w 167"/>
                <a:gd name="T5" fmla="*/ 0 h 166"/>
                <a:gd name="T6" fmla="*/ 167 w 167"/>
                <a:gd name="T7" fmla="*/ 83 h 166"/>
                <a:gd name="T8" fmla="*/ 83 w 167"/>
                <a:gd name="T9" fmla="*/ 166 h 166"/>
                <a:gd name="T10" fmla="*/ 83 w 167"/>
                <a:gd name="T11" fmla="*/ 14 h 166"/>
                <a:gd name="T12" fmla="*/ 14 w 167"/>
                <a:gd name="T13" fmla="*/ 83 h 166"/>
                <a:gd name="T14" fmla="*/ 83 w 167"/>
                <a:gd name="T15" fmla="*/ 152 h 166"/>
                <a:gd name="T16" fmla="*/ 152 w 167"/>
                <a:gd name="T17" fmla="*/ 83 h 166"/>
                <a:gd name="T18" fmla="*/ 83 w 167"/>
                <a:gd name="T19" fmla="*/ 1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66">
                  <a:moveTo>
                    <a:pt x="83" y="166"/>
                  </a:moveTo>
                  <a:cubicBezTo>
                    <a:pt x="37" y="166"/>
                    <a:pt x="0" y="129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129" y="0"/>
                    <a:pt x="167" y="37"/>
                    <a:pt x="167" y="83"/>
                  </a:cubicBezTo>
                  <a:cubicBezTo>
                    <a:pt x="167" y="129"/>
                    <a:pt x="129" y="166"/>
                    <a:pt x="83" y="166"/>
                  </a:cubicBezTo>
                  <a:moveTo>
                    <a:pt x="83" y="14"/>
                  </a:moveTo>
                  <a:cubicBezTo>
                    <a:pt x="45" y="14"/>
                    <a:pt x="14" y="45"/>
                    <a:pt x="14" y="83"/>
                  </a:cubicBezTo>
                  <a:cubicBezTo>
                    <a:pt x="14" y="121"/>
                    <a:pt x="45" y="152"/>
                    <a:pt x="83" y="152"/>
                  </a:cubicBezTo>
                  <a:cubicBezTo>
                    <a:pt x="121" y="152"/>
                    <a:pt x="152" y="121"/>
                    <a:pt x="152" y="83"/>
                  </a:cubicBezTo>
                  <a:cubicBezTo>
                    <a:pt x="152" y="45"/>
                    <a:pt x="121" y="14"/>
                    <a:pt x="83" y="1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0" name="Freeform 18"/>
            <p:cNvSpPr/>
            <p:nvPr/>
          </p:nvSpPr>
          <p:spPr bwMode="auto">
            <a:xfrm>
              <a:off x="4124325" y="3105150"/>
              <a:ext cx="90488" cy="103188"/>
            </a:xfrm>
            <a:custGeom>
              <a:avLst/>
              <a:gdLst>
                <a:gd name="T0" fmla="*/ 44 w 51"/>
                <a:gd name="T1" fmla="*/ 58 h 58"/>
                <a:gd name="T2" fmla="*/ 7 w 51"/>
                <a:gd name="T3" fmla="*/ 58 h 58"/>
                <a:gd name="T4" fmla="*/ 0 w 51"/>
                <a:gd name="T5" fmla="*/ 51 h 58"/>
                <a:gd name="T6" fmla="*/ 0 w 51"/>
                <a:gd name="T7" fmla="*/ 7 h 58"/>
                <a:gd name="T8" fmla="*/ 7 w 51"/>
                <a:gd name="T9" fmla="*/ 0 h 58"/>
                <a:gd name="T10" fmla="*/ 14 w 51"/>
                <a:gd name="T11" fmla="*/ 7 h 58"/>
                <a:gd name="T12" fmla="*/ 14 w 51"/>
                <a:gd name="T13" fmla="*/ 44 h 58"/>
                <a:gd name="T14" fmla="*/ 44 w 51"/>
                <a:gd name="T15" fmla="*/ 44 h 58"/>
                <a:gd name="T16" fmla="*/ 51 w 51"/>
                <a:gd name="T17" fmla="*/ 51 h 58"/>
                <a:gd name="T18" fmla="*/ 44 w 51"/>
                <a:gd name="T1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8">
                  <a:moveTo>
                    <a:pt x="44" y="58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8" y="44"/>
                    <a:pt x="51" y="47"/>
                    <a:pt x="51" y="51"/>
                  </a:cubicBezTo>
                  <a:cubicBezTo>
                    <a:pt x="51" y="55"/>
                    <a:pt x="48" y="58"/>
                    <a:pt x="44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圆角矩形 23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78116" y="236408"/>
            <a:ext cx="39560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</a:t>
            </a:r>
            <a:r>
              <a:rPr lang="en-US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2</a:t>
            </a:r>
            <a:endParaRPr 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2911793" y="695643"/>
            <a:ext cx="546100" cy="542925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p>
            <a:endParaRPr lang="zh-CN" altLang="en-US"/>
          </a:p>
        </p:txBody>
      </p:sp>
      <p:grpSp>
        <p:nvGrpSpPr>
          <p:cNvPr id="9231" name="Group 15"/>
          <p:cNvGrpSpPr/>
          <p:nvPr/>
        </p:nvGrpSpPr>
        <p:grpSpPr bwMode="auto">
          <a:xfrm>
            <a:off x="3067368" y="871855"/>
            <a:ext cx="260350" cy="225425"/>
            <a:chOff x="0" y="0"/>
            <a:chExt cx="346" cy="301"/>
          </a:xfrm>
        </p:grpSpPr>
        <p:sp>
          <p:nvSpPr>
            <p:cNvPr id="9232" name="Freeform 16"/>
            <p:cNvSpPr/>
            <p:nvPr/>
          </p:nvSpPr>
          <p:spPr bwMode="auto">
            <a:xfrm>
              <a:off x="0" y="0"/>
              <a:ext cx="291" cy="254"/>
            </a:xfrm>
            <a:custGeom>
              <a:avLst/>
              <a:gdLst>
                <a:gd name="T0" fmla="*/ 30 w 291"/>
                <a:gd name="T1" fmla="*/ 28 h 254"/>
                <a:gd name="T2" fmla="*/ 261 w 291"/>
                <a:gd name="T3" fmla="*/ 28 h 254"/>
                <a:gd name="T4" fmla="*/ 261 w 291"/>
                <a:gd name="T5" fmla="*/ 126 h 254"/>
                <a:gd name="T6" fmla="*/ 291 w 291"/>
                <a:gd name="T7" fmla="*/ 126 h 254"/>
                <a:gd name="T8" fmla="*/ 291 w 291"/>
                <a:gd name="T9" fmla="*/ 0 h 254"/>
                <a:gd name="T10" fmla="*/ 0 w 291"/>
                <a:gd name="T11" fmla="*/ 0 h 254"/>
                <a:gd name="T12" fmla="*/ 0 w 291"/>
                <a:gd name="T13" fmla="*/ 254 h 254"/>
                <a:gd name="T14" fmla="*/ 146 w 291"/>
                <a:gd name="T15" fmla="*/ 254 h 254"/>
                <a:gd name="T16" fmla="*/ 146 w 291"/>
                <a:gd name="T17" fmla="*/ 224 h 254"/>
                <a:gd name="T18" fmla="*/ 30 w 291"/>
                <a:gd name="T19" fmla="*/ 224 h 254"/>
                <a:gd name="T20" fmla="*/ 30 w 291"/>
                <a:gd name="T21" fmla="*/ 2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1" h="254">
                  <a:moveTo>
                    <a:pt x="30" y="28"/>
                  </a:moveTo>
                  <a:lnTo>
                    <a:pt x="261" y="28"/>
                  </a:lnTo>
                  <a:lnTo>
                    <a:pt x="261" y="126"/>
                  </a:lnTo>
                  <a:lnTo>
                    <a:pt x="291" y="126"/>
                  </a:lnTo>
                  <a:lnTo>
                    <a:pt x="291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146" y="254"/>
                  </a:lnTo>
                  <a:lnTo>
                    <a:pt x="146" y="224"/>
                  </a:lnTo>
                  <a:lnTo>
                    <a:pt x="30" y="2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9233" name="Freeform 17"/>
            <p:cNvSpPr/>
            <p:nvPr/>
          </p:nvSpPr>
          <p:spPr bwMode="auto">
            <a:xfrm>
              <a:off x="207" y="161"/>
              <a:ext cx="139" cy="140"/>
            </a:xfrm>
            <a:custGeom>
              <a:avLst/>
              <a:gdLst>
                <a:gd name="T0" fmla="*/ 139 w 139"/>
                <a:gd name="T1" fmla="*/ 56 h 140"/>
                <a:gd name="T2" fmla="*/ 84 w 139"/>
                <a:gd name="T3" fmla="*/ 56 h 140"/>
                <a:gd name="T4" fmla="*/ 84 w 139"/>
                <a:gd name="T5" fmla="*/ 0 h 140"/>
                <a:gd name="T6" fmla="*/ 54 w 139"/>
                <a:gd name="T7" fmla="*/ 0 h 140"/>
                <a:gd name="T8" fmla="*/ 54 w 139"/>
                <a:gd name="T9" fmla="*/ 56 h 140"/>
                <a:gd name="T10" fmla="*/ 0 w 139"/>
                <a:gd name="T11" fmla="*/ 56 h 140"/>
                <a:gd name="T12" fmla="*/ 0 w 139"/>
                <a:gd name="T13" fmla="*/ 86 h 140"/>
                <a:gd name="T14" fmla="*/ 54 w 139"/>
                <a:gd name="T15" fmla="*/ 86 h 140"/>
                <a:gd name="T16" fmla="*/ 54 w 139"/>
                <a:gd name="T17" fmla="*/ 140 h 140"/>
                <a:gd name="T18" fmla="*/ 84 w 139"/>
                <a:gd name="T19" fmla="*/ 140 h 140"/>
                <a:gd name="T20" fmla="*/ 84 w 139"/>
                <a:gd name="T21" fmla="*/ 86 h 140"/>
                <a:gd name="T22" fmla="*/ 139 w 139"/>
                <a:gd name="T23" fmla="*/ 86 h 140"/>
                <a:gd name="T24" fmla="*/ 139 w 139"/>
                <a:gd name="T25" fmla="*/ 5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0">
                  <a:moveTo>
                    <a:pt x="139" y="56"/>
                  </a:moveTo>
                  <a:lnTo>
                    <a:pt x="84" y="56"/>
                  </a:lnTo>
                  <a:lnTo>
                    <a:pt x="84" y="0"/>
                  </a:lnTo>
                  <a:lnTo>
                    <a:pt x="54" y="0"/>
                  </a:lnTo>
                  <a:lnTo>
                    <a:pt x="54" y="56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54" y="86"/>
                  </a:lnTo>
                  <a:lnTo>
                    <a:pt x="54" y="140"/>
                  </a:lnTo>
                  <a:lnTo>
                    <a:pt x="84" y="140"/>
                  </a:lnTo>
                  <a:lnTo>
                    <a:pt x="84" y="86"/>
                  </a:lnTo>
                  <a:lnTo>
                    <a:pt x="139" y="86"/>
                  </a:lnTo>
                  <a:lnTo>
                    <a:pt x="139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70" y="75"/>
              <a:ext cx="127" cy="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70" y="134"/>
              <a:ext cx="96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</p:grp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3616643" y="703580"/>
            <a:ext cx="324167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主题活动丰富多彩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5451158" y="2160905"/>
            <a:ext cx="544512" cy="0"/>
          </a:xfrm>
          <a:prstGeom prst="line">
            <a:avLst/>
          </a:prstGeom>
          <a:noFill/>
          <a:ln w="6350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372860" y="2722880"/>
            <a:ext cx="228727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r>
              <a:rPr lang="zh-CN" altLang="en-US" sz="2000" b="1" dirty="0">
                <a:solidFill>
                  <a:srgbClr val="E4402F"/>
                </a:solidFill>
              </a:rPr>
              <a:t>Option 0</a:t>
            </a:r>
            <a:r>
              <a:rPr lang="en-US" altLang="zh-CN" sz="2000" b="1" dirty="0">
                <a:solidFill>
                  <a:srgbClr val="E4402F"/>
                </a:solidFill>
              </a:rPr>
              <a:t>4</a:t>
            </a:r>
            <a:endParaRPr lang="en-US" altLang="zh-CN" sz="2000" b="1" dirty="0">
              <a:solidFill>
                <a:srgbClr val="E4402F"/>
              </a:solidFill>
            </a:endParaRPr>
          </a:p>
          <a:p>
            <a:r>
              <a:rPr lang="zh-CN" sz="2000" dirty="0">
                <a:solidFill>
                  <a:schemeClr val="bg1">
                    <a:lumMod val="50000"/>
                  </a:schemeClr>
                </a:solidFill>
              </a:rPr>
              <a:t>创意作业我分享</a:t>
            </a:r>
            <a:endParaRPr lang="zh-CN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图片 4" descr="DBE026F8E40ED0B4589444B8B3F37403"/>
          <p:cNvPicPr>
            <a:picLocks noChangeAspect="1"/>
          </p:cNvPicPr>
          <p:nvPr/>
        </p:nvPicPr>
        <p:blipFill>
          <a:blip r:embed="rId2"/>
          <a:srcRect r="53792"/>
          <a:stretch>
            <a:fillRect/>
          </a:stretch>
        </p:blipFill>
        <p:spPr>
          <a:xfrm>
            <a:off x="5807075" y="3327400"/>
            <a:ext cx="2534920" cy="1815465"/>
          </a:xfrm>
          <a:prstGeom prst="rect">
            <a:avLst/>
          </a:prstGeom>
        </p:spPr>
      </p:pic>
      <p:pic>
        <p:nvPicPr>
          <p:cNvPr id="6" name="图片 5" descr="515F533D93441F3C9A6175DCE296EFD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" y="2025015"/>
            <a:ext cx="2705735" cy="202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8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82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8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8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8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8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8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8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82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8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" fill="hold"/>
                                            <p:tgtEl>
                                              <p:spTgt spid="82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8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8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82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8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82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8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8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8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94" grpId="0"/>
          <p:bldP spid="8195" grpId="0"/>
          <p:bldP spid="8196" grpId="0"/>
          <p:bldP spid="8197" grpId="0" bldLvl="0" animBg="1"/>
          <p:bldP spid="8198" grpId="0" bldLvl="0" animBg="1"/>
          <p:bldP spid="8199" grpId="0" bldLvl="0" animBg="1"/>
          <p:bldP spid="8200" grpId="0" bldLvl="0" animBg="1"/>
          <p:bldP spid="8201" grpId="0" bldLvl="0" animBg="1"/>
          <p:bldP spid="8201" grpId="1" bldLvl="0" animBg="1"/>
          <p:bldP spid="8202" grpId="0" bldLvl="0" animBg="1"/>
          <p:bldP spid="8202" grpId="1" bldLvl="0" animBg="1"/>
          <p:bldP spid="8203" grpId="0" bldLvl="0" animBg="1"/>
          <p:bldP spid="8203" grpId="1" bldLvl="0" animBg="1"/>
          <p:bldP spid="8204" grpId="0" bldLvl="0" animBg="1"/>
          <p:bldP spid="8204" grpId="1" bldLvl="0" animBg="1"/>
          <p:bldP spid="8205" grpId="0" bldLvl="0" animBg="1"/>
          <p:bldP spid="8205" grpId="1" bldLvl="0" animBg="1"/>
          <p:bldP spid="8206" grpId="0" bldLvl="0" animBg="1"/>
          <p:bldP spid="8206" grpId="1" bldLvl="0" animBg="1"/>
          <p:bldP spid="8207" grpId="0" bldLvl="0" animBg="1"/>
          <p:bldP spid="8207" grpId="1" bldLvl="0" animBg="1"/>
          <p:bldP spid="8208" grpId="0" bldLvl="0" animBg="1"/>
          <p:bldP spid="8208" grpId="1" bldLvl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8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82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8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8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8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8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8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8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82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8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" fill="hold"/>
                                            <p:tgtEl>
                                              <p:spTgt spid="82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8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8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82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8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82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8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8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8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94" grpId="0"/>
          <p:bldP spid="8195" grpId="0"/>
          <p:bldP spid="8196" grpId="0"/>
          <p:bldP spid="8197" grpId="0" bldLvl="0" animBg="1"/>
          <p:bldP spid="8198" grpId="0" bldLvl="0" animBg="1"/>
          <p:bldP spid="8199" grpId="0" bldLvl="0" animBg="1"/>
          <p:bldP spid="8200" grpId="0" bldLvl="0" animBg="1"/>
          <p:bldP spid="8201" grpId="0" bldLvl="0" animBg="1"/>
          <p:bldP spid="8201" grpId="1" bldLvl="0" animBg="1"/>
          <p:bldP spid="8202" grpId="0" bldLvl="0" animBg="1"/>
          <p:bldP spid="8202" grpId="1" bldLvl="0" animBg="1"/>
          <p:bldP spid="8203" grpId="0" bldLvl="0" animBg="1"/>
          <p:bldP spid="8203" grpId="1" bldLvl="0" animBg="1"/>
          <p:bldP spid="8204" grpId="0" bldLvl="0" animBg="1"/>
          <p:bldP spid="8204" grpId="1" bldLvl="0" animBg="1"/>
          <p:bldP spid="8205" grpId="0" bldLvl="0" animBg="1"/>
          <p:bldP spid="8205" grpId="1" bldLvl="0" animBg="1"/>
          <p:bldP spid="8206" grpId="0" bldLvl="0" animBg="1"/>
          <p:bldP spid="8206" grpId="1" bldLvl="0" animBg="1"/>
          <p:bldP spid="8207" grpId="0" bldLvl="0" animBg="1"/>
          <p:bldP spid="8207" grpId="1" bldLvl="0" animBg="1"/>
          <p:bldP spid="8208" grpId="0" bldLvl="0" animBg="1"/>
          <p:bldP spid="8208" grpId="1" bldLvl="0" animBg="1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金山ppt模板\2015.10\唯美水彩花鸟年终汇报模板\花1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62" y="2642964"/>
            <a:ext cx="2252738" cy="8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金山ppt模板\2015.10\唯美水彩花鸟年终汇报模板\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62" y="1527672"/>
            <a:ext cx="2252738" cy="8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5"/>
          <p:cNvSpPr/>
          <p:nvPr/>
        </p:nvSpPr>
        <p:spPr bwMode="auto">
          <a:xfrm>
            <a:off x="1882141" y="2157169"/>
            <a:ext cx="5379720" cy="814052"/>
          </a:xfrm>
          <a:custGeom>
            <a:avLst/>
            <a:gdLst>
              <a:gd name="T0" fmla="*/ 3129 w 3129"/>
              <a:gd name="T1" fmla="*/ 393 h 471"/>
              <a:gd name="T2" fmla="*/ 3129 w 3129"/>
              <a:gd name="T3" fmla="*/ 78 h 471"/>
              <a:gd name="T4" fmla="*/ 3051 w 3129"/>
              <a:gd name="T5" fmla="*/ 0 h 471"/>
              <a:gd name="T6" fmla="*/ 78 w 3129"/>
              <a:gd name="T7" fmla="*/ 0 h 471"/>
              <a:gd name="T8" fmla="*/ 0 w 3129"/>
              <a:gd name="T9" fmla="*/ 78 h 471"/>
              <a:gd name="T10" fmla="*/ 0 w 3129"/>
              <a:gd name="T11" fmla="*/ 393 h 471"/>
              <a:gd name="T12" fmla="*/ 78 w 3129"/>
              <a:gd name="T13" fmla="*/ 471 h 471"/>
              <a:gd name="T14" fmla="*/ 3051 w 3129"/>
              <a:gd name="T15" fmla="*/ 471 h 471"/>
              <a:gd name="T16" fmla="*/ 3129 w 3129"/>
              <a:gd name="T17" fmla="*/ 3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9" h="471">
                <a:moveTo>
                  <a:pt x="3129" y="393"/>
                </a:moveTo>
                <a:cubicBezTo>
                  <a:pt x="3129" y="78"/>
                  <a:pt x="3129" y="78"/>
                  <a:pt x="3129" y="78"/>
                </a:cubicBezTo>
                <a:cubicBezTo>
                  <a:pt x="3086" y="78"/>
                  <a:pt x="3051" y="44"/>
                  <a:pt x="305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4"/>
                  <a:pt x="43" y="78"/>
                  <a:pt x="0" y="78"/>
                </a:cubicBezTo>
                <a:cubicBezTo>
                  <a:pt x="0" y="393"/>
                  <a:pt x="0" y="393"/>
                  <a:pt x="0" y="393"/>
                </a:cubicBezTo>
                <a:cubicBezTo>
                  <a:pt x="43" y="393"/>
                  <a:pt x="78" y="427"/>
                  <a:pt x="78" y="471"/>
                </a:cubicBezTo>
                <a:cubicBezTo>
                  <a:pt x="3051" y="471"/>
                  <a:pt x="3051" y="471"/>
                  <a:pt x="3051" y="471"/>
                </a:cubicBezTo>
                <a:cubicBezTo>
                  <a:pt x="3051" y="427"/>
                  <a:pt x="3086" y="393"/>
                  <a:pt x="3129" y="393"/>
                </a:cubicBezTo>
                <a:close/>
              </a:path>
            </a:pathLst>
          </a:custGeom>
          <a:solidFill>
            <a:srgbClr val="FFFDEF"/>
          </a:solidFill>
          <a:ln w="6350">
            <a:solidFill>
              <a:srgbClr val="CBAB89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6"/>
          <p:cNvSpPr/>
          <p:nvPr/>
        </p:nvSpPr>
        <p:spPr bwMode="auto">
          <a:xfrm>
            <a:off x="1914703" y="2192057"/>
            <a:ext cx="5314596" cy="744276"/>
          </a:xfrm>
          <a:custGeom>
            <a:avLst/>
            <a:gdLst>
              <a:gd name="T0" fmla="*/ 3063 w 3091"/>
              <a:gd name="T1" fmla="*/ 0 h 431"/>
              <a:gd name="T2" fmla="*/ 29 w 3091"/>
              <a:gd name="T3" fmla="*/ 0 h 431"/>
              <a:gd name="T4" fmla="*/ 0 w 3091"/>
              <a:gd name="T5" fmla="*/ 28 h 431"/>
              <a:gd name="T6" fmla="*/ 0 w 3091"/>
              <a:gd name="T7" fmla="*/ 403 h 431"/>
              <a:gd name="T8" fmla="*/ 29 w 3091"/>
              <a:gd name="T9" fmla="*/ 431 h 431"/>
              <a:gd name="T10" fmla="*/ 3063 w 3091"/>
              <a:gd name="T11" fmla="*/ 431 h 431"/>
              <a:gd name="T12" fmla="*/ 3091 w 3091"/>
              <a:gd name="T13" fmla="*/ 403 h 431"/>
              <a:gd name="T14" fmla="*/ 3091 w 3091"/>
              <a:gd name="T15" fmla="*/ 28 h 431"/>
              <a:gd name="T16" fmla="*/ 3063 w 3091"/>
              <a:gd name="T17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1" h="431">
                <a:moveTo>
                  <a:pt x="3063" y="0"/>
                </a:moveTo>
                <a:cubicBezTo>
                  <a:pt x="29" y="0"/>
                  <a:pt x="29" y="0"/>
                  <a:pt x="29" y="0"/>
                </a:cubicBezTo>
                <a:cubicBezTo>
                  <a:pt x="24" y="13"/>
                  <a:pt x="13" y="23"/>
                  <a:pt x="0" y="28"/>
                </a:cubicBezTo>
                <a:cubicBezTo>
                  <a:pt x="0" y="403"/>
                  <a:pt x="0" y="403"/>
                  <a:pt x="0" y="403"/>
                </a:cubicBezTo>
                <a:cubicBezTo>
                  <a:pt x="13" y="408"/>
                  <a:pt x="24" y="418"/>
                  <a:pt x="29" y="431"/>
                </a:cubicBezTo>
                <a:cubicBezTo>
                  <a:pt x="3063" y="431"/>
                  <a:pt x="3063" y="431"/>
                  <a:pt x="3063" y="431"/>
                </a:cubicBezTo>
                <a:cubicBezTo>
                  <a:pt x="3068" y="418"/>
                  <a:pt x="3078" y="408"/>
                  <a:pt x="3091" y="403"/>
                </a:cubicBezTo>
                <a:cubicBezTo>
                  <a:pt x="3091" y="28"/>
                  <a:pt x="3091" y="28"/>
                  <a:pt x="3091" y="28"/>
                </a:cubicBezTo>
                <a:cubicBezTo>
                  <a:pt x="3078" y="23"/>
                  <a:pt x="3068" y="13"/>
                  <a:pt x="3063" y="0"/>
                </a:cubicBezTo>
                <a:close/>
              </a:path>
            </a:pathLst>
          </a:custGeom>
          <a:noFill/>
          <a:ln w="6350" cap="flat">
            <a:solidFill>
              <a:srgbClr val="CBAB8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5" descr="小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53" y="1913738"/>
            <a:ext cx="396318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067810" y="2270760"/>
            <a:ext cx="261683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过程性评价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激发学生个性化表达兴趣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63869" y="2333362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03</a:t>
            </a:r>
            <a:endParaRPr lang="zh-CN" altLang="en-US" sz="16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3894783" y="2387538"/>
            <a:ext cx="0" cy="365249"/>
          </a:xfrm>
          <a:prstGeom prst="line">
            <a:avLst/>
          </a:prstGeom>
          <a:ln w="6350">
            <a:solidFill>
              <a:srgbClr val="CBAB89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uiExpand="1" build="p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 7"/>
          <p:cNvSpPr/>
          <p:nvPr/>
        </p:nvSpPr>
        <p:spPr bwMode="auto">
          <a:xfrm>
            <a:off x="4287838" y="2859088"/>
            <a:ext cx="1492250" cy="1422400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2" name="Freeform 8"/>
          <p:cNvSpPr/>
          <p:nvPr/>
        </p:nvSpPr>
        <p:spPr bwMode="auto">
          <a:xfrm>
            <a:off x="4646930" y="1216025"/>
            <a:ext cx="2263775" cy="2219325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3" name="Freeform 9"/>
          <p:cNvSpPr/>
          <p:nvPr/>
        </p:nvSpPr>
        <p:spPr bwMode="auto">
          <a:xfrm>
            <a:off x="5651500" y="3435350"/>
            <a:ext cx="1531938" cy="1706563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4" name="Freeform 10"/>
          <p:cNvSpPr/>
          <p:nvPr/>
        </p:nvSpPr>
        <p:spPr bwMode="auto">
          <a:xfrm>
            <a:off x="5886450" y="1320800"/>
            <a:ext cx="1785938" cy="1970088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5" name="Freeform 11"/>
          <p:cNvSpPr/>
          <p:nvPr/>
        </p:nvSpPr>
        <p:spPr bwMode="auto">
          <a:xfrm>
            <a:off x="6956425" y="2309813"/>
            <a:ext cx="1465263" cy="1412875"/>
          </a:xfrm>
          <a:custGeom>
            <a:avLst/>
            <a:gdLst>
              <a:gd name="T0" fmla="*/ 1041 w 1041"/>
              <a:gd name="T1" fmla="*/ 423 h 1004"/>
              <a:gd name="T2" fmla="*/ 536 w 1041"/>
              <a:gd name="T3" fmla="*/ 0 h 1004"/>
              <a:gd name="T4" fmla="*/ 31 w 1041"/>
              <a:gd name="T5" fmla="*/ 423 h 1004"/>
              <a:gd name="T6" fmla="*/ 163 w 1041"/>
              <a:gd name="T7" fmla="*/ 708 h 1004"/>
              <a:gd name="T8" fmla="*/ 0 w 1041"/>
              <a:gd name="T9" fmla="*/ 795 h 1004"/>
              <a:gd name="T10" fmla="*/ 944 w 1041"/>
              <a:gd name="T11" fmla="*/ 672 h 1004"/>
              <a:gd name="T12" fmla="*/ 944 w 1041"/>
              <a:gd name="T13" fmla="*/ 672 h 1004"/>
              <a:gd name="T14" fmla="*/ 1041 w 1041"/>
              <a:gd name="T15" fmla="*/ 423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1" h="1004">
                <a:moveTo>
                  <a:pt x="1041" y="423"/>
                </a:moveTo>
                <a:cubicBezTo>
                  <a:pt x="1041" y="190"/>
                  <a:pt x="815" y="0"/>
                  <a:pt x="536" y="0"/>
                </a:cubicBezTo>
                <a:cubicBezTo>
                  <a:pt x="257" y="0"/>
                  <a:pt x="31" y="190"/>
                  <a:pt x="31" y="423"/>
                </a:cubicBezTo>
                <a:cubicBezTo>
                  <a:pt x="31" y="533"/>
                  <a:pt x="81" y="633"/>
                  <a:pt x="163" y="708"/>
                </a:cubicBezTo>
                <a:cubicBezTo>
                  <a:pt x="132" y="796"/>
                  <a:pt x="0" y="795"/>
                  <a:pt x="0" y="795"/>
                </a:cubicBezTo>
                <a:cubicBezTo>
                  <a:pt x="708" y="1004"/>
                  <a:pt x="944" y="672"/>
                  <a:pt x="944" y="672"/>
                </a:cubicBezTo>
                <a:cubicBezTo>
                  <a:pt x="944" y="672"/>
                  <a:pt x="944" y="672"/>
                  <a:pt x="944" y="672"/>
                </a:cubicBezTo>
                <a:cubicBezTo>
                  <a:pt x="1005" y="602"/>
                  <a:pt x="1041" y="516"/>
                  <a:pt x="1041" y="423"/>
                </a:cubicBez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6" name="Freeform 12"/>
          <p:cNvSpPr/>
          <p:nvPr/>
        </p:nvSpPr>
        <p:spPr bwMode="auto">
          <a:xfrm>
            <a:off x="7213600" y="3108325"/>
            <a:ext cx="1371600" cy="1279525"/>
          </a:xfrm>
          <a:custGeom>
            <a:avLst/>
            <a:gdLst>
              <a:gd name="T0" fmla="*/ 919 w 974"/>
              <a:gd name="T1" fmla="*/ 522 h 908"/>
              <a:gd name="T2" fmla="*/ 615 w 974"/>
              <a:gd name="T3" fmla="*/ 65 h 908"/>
              <a:gd name="T4" fmla="*/ 112 w 974"/>
              <a:gd name="T5" fmla="*/ 285 h 908"/>
              <a:gd name="T6" fmla="*/ 150 w 974"/>
              <a:gd name="T7" fmla="*/ 544 h 908"/>
              <a:gd name="T8" fmla="*/ 0 w 974"/>
              <a:gd name="T9" fmla="*/ 575 h 908"/>
              <a:gd name="T10" fmla="*/ 784 w 974"/>
              <a:gd name="T11" fmla="*/ 698 h 908"/>
              <a:gd name="T12" fmla="*/ 783 w 974"/>
              <a:gd name="T13" fmla="*/ 698 h 908"/>
              <a:gd name="T14" fmla="*/ 919 w 974"/>
              <a:gd name="T15" fmla="*/ 5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4" h="908">
                <a:moveTo>
                  <a:pt x="919" y="522"/>
                </a:moveTo>
                <a:cubicBezTo>
                  <a:pt x="974" y="335"/>
                  <a:pt x="838" y="130"/>
                  <a:pt x="615" y="65"/>
                </a:cubicBezTo>
                <a:cubicBezTo>
                  <a:pt x="392" y="0"/>
                  <a:pt x="167" y="98"/>
                  <a:pt x="112" y="285"/>
                </a:cubicBezTo>
                <a:cubicBezTo>
                  <a:pt x="86" y="373"/>
                  <a:pt x="103" y="464"/>
                  <a:pt x="150" y="544"/>
                </a:cubicBezTo>
                <a:cubicBezTo>
                  <a:pt x="105" y="607"/>
                  <a:pt x="0" y="575"/>
                  <a:pt x="0" y="575"/>
                </a:cubicBezTo>
                <a:cubicBezTo>
                  <a:pt x="517" y="908"/>
                  <a:pt x="784" y="698"/>
                  <a:pt x="784" y="698"/>
                </a:cubicBezTo>
                <a:cubicBezTo>
                  <a:pt x="783" y="698"/>
                  <a:pt x="783" y="698"/>
                  <a:pt x="783" y="698"/>
                </a:cubicBezTo>
                <a:cubicBezTo>
                  <a:pt x="848" y="656"/>
                  <a:pt x="897" y="596"/>
                  <a:pt x="919" y="522"/>
                </a:cubicBezTo>
                <a:close/>
              </a:path>
            </a:pathLst>
          </a:cu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7" name="Freeform 13"/>
          <p:cNvSpPr/>
          <p:nvPr/>
        </p:nvSpPr>
        <p:spPr bwMode="auto">
          <a:xfrm>
            <a:off x="7169150" y="2475865"/>
            <a:ext cx="322263" cy="295275"/>
          </a:xfrm>
          <a:custGeom>
            <a:avLst/>
            <a:gdLst>
              <a:gd name="T0" fmla="*/ 70 w 229"/>
              <a:gd name="T1" fmla="*/ 99 h 210"/>
              <a:gd name="T2" fmla="*/ 70 w 229"/>
              <a:gd name="T3" fmla="*/ 99 h 210"/>
              <a:gd name="T4" fmla="*/ 26 w 229"/>
              <a:gd name="T5" fmla="*/ 144 h 210"/>
              <a:gd name="T6" fmla="*/ 17 w 229"/>
              <a:gd name="T7" fmla="*/ 164 h 210"/>
              <a:gd name="T8" fmla="*/ 26 w 229"/>
              <a:gd name="T9" fmla="*/ 184 h 210"/>
              <a:gd name="T10" fmla="*/ 26 w 229"/>
              <a:gd name="T11" fmla="*/ 184 h 210"/>
              <a:gd name="T12" fmla="*/ 46 w 229"/>
              <a:gd name="T13" fmla="*/ 192 h 210"/>
              <a:gd name="T14" fmla="*/ 66 w 229"/>
              <a:gd name="T15" fmla="*/ 184 h 210"/>
              <a:gd name="T16" fmla="*/ 116 w 229"/>
              <a:gd name="T17" fmla="*/ 134 h 210"/>
              <a:gd name="T18" fmla="*/ 116 w 229"/>
              <a:gd name="T19" fmla="*/ 133 h 210"/>
              <a:gd name="T20" fmla="*/ 170 w 229"/>
              <a:gd name="T21" fmla="*/ 79 h 210"/>
              <a:gd name="T22" fmla="*/ 174 w 229"/>
              <a:gd name="T23" fmla="*/ 71 h 210"/>
              <a:gd name="T24" fmla="*/ 170 w 229"/>
              <a:gd name="T25" fmla="*/ 62 h 210"/>
              <a:gd name="T26" fmla="*/ 161 w 229"/>
              <a:gd name="T27" fmla="*/ 58 h 210"/>
              <a:gd name="T28" fmla="*/ 153 w 229"/>
              <a:gd name="T29" fmla="*/ 62 h 210"/>
              <a:gd name="T30" fmla="*/ 75 w 229"/>
              <a:gd name="T31" fmla="*/ 139 h 210"/>
              <a:gd name="T32" fmla="*/ 62 w 229"/>
              <a:gd name="T33" fmla="*/ 139 h 210"/>
              <a:gd name="T34" fmla="*/ 62 w 229"/>
              <a:gd name="T35" fmla="*/ 127 h 210"/>
              <a:gd name="T36" fmla="*/ 140 w 229"/>
              <a:gd name="T37" fmla="*/ 49 h 210"/>
              <a:gd name="T38" fmla="*/ 161 w 229"/>
              <a:gd name="T39" fmla="*/ 41 h 210"/>
              <a:gd name="T40" fmla="*/ 183 w 229"/>
              <a:gd name="T41" fmla="*/ 49 h 210"/>
              <a:gd name="T42" fmla="*/ 191 w 229"/>
              <a:gd name="T43" fmla="*/ 71 h 210"/>
              <a:gd name="T44" fmla="*/ 183 w 229"/>
              <a:gd name="T45" fmla="*/ 92 h 210"/>
              <a:gd name="T46" fmla="*/ 129 w 229"/>
              <a:gd name="T47" fmla="*/ 146 h 210"/>
              <a:gd name="T48" fmla="*/ 129 w 229"/>
              <a:gd name="T49" fmla="*/ 146 h 210"/>
              <a:gd name="T50" fmla="*/ 128 w 229"/>
              <a:gd name="T51" fmla="*/ 146 h 210"/>
              <a:gd name="T52" fmla="*/ 78 w 229"/>
              <a:gd name="T53" fmla="*/ 196 h 210"/>
              <a:gd name="T54" fmla="*/ 46 w 229"/>
              <a:gd name="T55" fmla="*/ 210 h 210"/>
              <a:gd name="T56" fmla="*/ 14 w 229"/>
              <a:gd name="T57" fmla="*/ 197 h 210"/>
              <a:gd name="T58" fmla="*/ 13 w 229"/>
              <a:gd name="T59" fmla="*/ 196 h 210"/>
              <a:gd name="T60" fmla="*/ 13 w 229"/>
              <a:gd name="T61" fmla="*/ 196 h 210"/>
              <a:gd name="T62" fmla="*/ 0 w 229"/>
              <a:gd name="T63" fmla="*/ 164 h 210"/>
              <a:gd name="T64" fmla="*/ 13 w 229"/>
              <a:gd name="T65" fmla="*/ 131 h 210"/>
              <a:gd name="T66" fmla="*/ 63 w 229"/>
              <a:gd name="T67" fmla="*/ 81 h 210"/>
              <a:gd name="T68" fmla="*/ 64 w 229"/>
              <a:gd name="T69" fmla="*/ 81 h 210"/>
              <a:gd name="T70" fmla="*/ 127 w 229"/>
              <a:gd name="T71" fmla="*/ 18 h 210"/>
              <a:gd name="T72" fmla="*/ 169 w 229"/>
              <a:gd name="T73" fmla="*/ 0 h 210"/>
              <a:gd name="T74" fmla="*/ 212 w 229"/>
              <a:gd name="T75" fmla="*/ 18 h 210"/>
              <a:gd name="T76" fmla="*/ 229 w 229"/>
              <a:gd name="T77" fmla="*/ 60 h 210"/>
              <a:gd name="T78" fmla="*/ 212 w 229"/>
              <a:gd name="T79" fmla="*/ 102 h 210"/>
              <a:gd name="T80" fmla="*/ 125 w 229"/>
              <a:gd name="T81" fmla="*/ 189 h 210"/>
              <a:gd name="T82" fmla="*/ 112 w 229"/>
              <a:gd name="T83" fmla="*/ 189 h 210"/>
              <a:gd name="T84" fmla="*/ 112 w 229"/>
              <a:gd name="T85" fmla="*/ 177 h 210"/>
              <a:gd name="T86" fmla="*/ 199 w 229"/>
              <a:gd name="T87" fmla="*/ 90 h 210"/>
              <a:gd name="T88" fmla="*/ 212 w 229"/>
              <a:gd name="T89" fmla="*/ 60 h 210"/>
              <a:gd name="T90" fmla="*/ 199 w 229"/>
              <a:gd name="T91" fmla="*/ 30 h 210"/>
              <a:gd name="T92" fmla="*/ 169 w 229"/>
              <a:gd name="T93" fmla="*/ 18 h 210"/>
              <a:gd name="T94" fmla="*/ 139 w 229"/>
              <a:gd name="T95" fmla="*/ 30 h 210"/>
              <a:gd name="T96" fmla="*/ 70 w 229"/>
              <a:gd name="T97" fmla="*/ 9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9" h="210">
                <a:moveTo>
                  <a:pt x="70" y="99"/>
                </a:moveTo>
                <a:cubicBezTo>
                  <a:pt x="70" y="99"/>
                  <a:pt x="70" y="99"/>
                  <a:pt x="70" y="99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20" y="149"/>
                  <a:pt x="17" y="156"/>
                  <a:pt x="17" y="164"/>
                </a:cubicBezTo>
                <a:cubicBezTo>
                  <a:pt x="17" y="171"/>
                  <a:pt x="20" y="178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31" y="189"/>
                  <a:pt x="39" y="192"/>
                  <a:pt x="46" y="192"/>
                </a:cubicBezTo>
                <a:cubicBezTo>
                  <a:pt x="53" y="192"/>
                  <a:pt x="60" y="189"/>
                  <a:pt x="66" y="18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70" y="79"/>
                  <a:pt x="170" y="79"/>
                  <a:pt x="170" y="79"/>
                </a:cubicBezTo>
                <a:cubicBezTo>
                  <a:pt x="173" y="77"/>
                  <a:pt x="174" y="74"/>
                  <a:pt x="174" y="71"/>
                </a:cubicBezTo>
                <a:cubicBezTo>
                  <a:pt x="174" y="67"/>
                  <a:pt x="173" y="64"/>
                  <a:pt x="170" y="62"/>
                </a:cubicBezTo>
                <a:cubicBezTo>
                  <a:pt x="168" y="59"/>
                  <a:pt x="165" y="58"/>
                  <a:pt x="161" y="58"/>
                </a:cubicBezTo>
                <a:cubicBezTo>
                  <a:pt x="158" y="58"/>
                  <a:pt x="155" y="59"/>
                  <a:pt x="153" y="62"/>
                </a:cubicBezTo>
                <a:cubicBezTo>
                  <a:pt x="75" y="139"/>
                  <a:pt x="75" y="139"/>
                  <a:pt x="75" y="139"/>
                </a:cubicBezTo>
                <a:cubicBezTo>
                  <a:pt x="71" y="143"/>
                  <a:pt x="66" y="143"/>
                  <a:pt x="62" y="139"/>
                </a:cubicBezTo>
                <a:cubicBezTo>
                  <a:pt x="59" y="136"/>
                  <a:pt x="59" y="130"/>
                  <a:pt x="62" y="127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6" y="43"/>
                  <a:pt x="154" y="41"/>
                  <a:pt x="161" y="41"/>
                </a:cubicBezTo>
                <a:cubicBezTo>
                  <a:pt x="169" y="41"/>
                  <a:pt x="177" y="43"/>
                  <a:pt x="183" y="49"/>
                </a:cubicBezTo>
                <a:cubicBezTo>
                  <a:pt x="189" y="55"/>
                  <a:pt x="191" y="63"/>
                  <a:pt x="191" y="71"/>
                </a:cubicBezTo>
                <a:cubicBezTo>
                  <a:pt x="191" y="78"/>
                  <a:pt x="189" y="86"/>
                  <a:pt x="183" y="92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78" y="196"/>
                  <a:pt x="78" y="196"/>
                  <a:pt x="78" y="196"/>
                </a:cubicBezTo>
                <a:cubicBezTo>
                  <a:pt x="69" y="205"/>
                  <a:pt x="58" y="210"/>
                  <a:pt x="46" y="210"/>
                </a:cubicBezTo>
                <a:cubicBezTo>
                  <a:pt x="34" y="210"/>
                  <a:pt x="23" y="205"/>
                  <a:pt x="14" y="19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4" y="187"/>
                  <a:pt x="0" y="175"/>
                  <a:pt x="0" y="164"/>
                </a:cubicBezTo>
                <a:cubicBezTo>
                  <a:pt x="0" y="152"/>
                  <a:pt x="4" y="140"/>
                  <a:pt x="13" y="131"/>
                </a:cubicBezTo>
                <a:cubicBezTo>
                  <a:pt x="63" y="81"/>
                  <a:pt x="63" y="81"/>
                  <a:pt x="63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39" y="6"/>
                  <a:pt x="154" y="0"/>
                  <a:pt x="169" y="0"/>
                </a:cubicBezTo>
                <a:cubicBezTo>
                  <a:pt x="185" y="0"/>
                  <a:pt x="200" y="6"/>
                  <a:pt x="212" y="18"/>
                </a:cubicBezTo>
                <a:cubicBezTo>
                  <a:pt x="223" y="29"/>
                  <a:pt x="229" y="45"/>
                  <a:pt x="229" y="60"/>
                </a:cubicBezTo>
                <a:cubicBezTo>
                  <a:pt x="229" y="75"/>
                  <a:pt x="223" y="91"/>
                  <a:pt x="212" y="102"/>
                </a:cubicBezTo>
                <a:cubicBezTo>
                  <a:pt x="125" y="189"/>
                  <a:pt x="125" y="189"/>
                  <a:pt x="125" y="189"/>
                </a:cubicBezTo>
                <a:cubicBezTo>
                  <a:pt x="121" y="193"/>
                  <a:pt x="116" y="193"/>
                  <a:pt x="112" y="189"/>
                </a:cubicBezTo>
                <a:cubicBezTo>
                  <a:pt x="109" y="186"/>
                  <a:pt x="109" y="180"/>
                  <a:pt x="112" y="177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7" y="82"/>
                  <a:pt x="212" y="71"/>
                  <a:pt x="212" y="60"/>
                </a:cubicBezTo>
                <a:cubicBezTo>
                  <a:pt x="212" y="49"/>
                  <a:pt x="207" y="38"/>
                  <a:pt x="199" y="30"/>
                </a:cubicBezTo>
                <a:cubicBezTo>
                  <a:pt x="191" y="22"/>
                  <a:pt x="180" y="18"/>
                  <a:pt x="169" y="18"/>
                </a:cubicBezTo>
                <a:cubicBezTo>
                  <a:pt x="158" y="18"/>
                  <a:pt x="148" y="22"/>
                  <a:pt x="139" y="30"/>
                </a:cubicBezTo>
                <a:cubicBezTo>
                  <a:pt x="70" y="99"/>
                  <a:pt x="70" y="99"/>
                  <a:pt x="70" y="99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8" name="Freeform 14"/>
          <p:cNvSpPr>
            <a:spLocks noEditPoints="1"/>
          </p:cNvSpPr>
          <p:nvPr/>
        </p:nvSpPr>
        <p:spPr bwMode="auto">
          <a:xfrm>
            <a:off x="5219700" y="1836738"/>
            <a:ext cx="306388" cy="306387"/>
          </a:xfrm>
          <a:custGeom>
            <a:avLst/>
            <a:gdLst>
              <a:gd name="T0" fmla="*/ 185 w 217"/>
              <a:gd name="T1" fmla="*/ 77 h 217"/>
              <a:gd name="T2" fmla="*/ 197 w 217"/>
              <a:gd name="T3" fmla="*/ 56 h 217"/>
              <a:gd name="T4" fmla="*/ 174 w 217"/>
              <a:gd name="T5" fmla="*/ 20 h 217"/>
              <a:gd name="T6" fmla="*/ 146 w 217"/>
              <a:gd name="T7" fmla="*/ 35 h 217"/>
              <a:gd name="T8" fmla="*/ 134 w 217"/>
              <a:gd name="T9" fmla="*/ 9 h 217"/>
              <a:gd name="T10" fmla="*/ 83 w 217"/>
              <a:gd name="T11" fmla="*/ 9 h 217"/>
              <a:gd name="T12" fmla="*/ 71 w 217"/>
              <a:gd name="T13" fmla="*/ 35 h 217"/>
              <a:gd name="T14" fmla="*/ 44 w 217"/>
              <a:gd name="T15" fmla="*/ 20 h 217"/>
              <a:gd name="T16" fmla="*/ 20 w 217"/>
              <a:gd name="T17" fmla="*/ 56 h 217"/>
              <a:gd name="T18" fmla="*/ 32 w 217"/>
              <a:gd name="T19" fmla="*/ 77 h 217"/>
              <a:gd name="T20" fmla="*/ 0 w 217"/>
              <a:gd name="T21" fmla="*/ 92 h 217"/>
              <a:gd name="T22" fmla="*/ 30 w 217"/>
              <a:gd name="T23" fmla="*/ 134 h 217"/>
              <a:gd name="T24" fmla="*/ 35 w 217"/>
              <a:gd name="T25" fmla="*/ 146 h 217"/>
              <a:gd name="T26" fmla="*/ 20 w 217"/>
              <a:gd name="T27" fmla="*/ 173 h 217"/>
              <a:gd name="T28" fmla="*/ 56 w 217"/>
              <a:gd name="T29" fmla="*/ 197 h 217"/>
              <a:gd name="T30" fmla="*/ 77 w 217"/>
              <a:gd name="T31" fmla="*/ 185 h 217"/>
              <a:gd name="T32" fmla="*/ 92 w 217"/>
              <a:gd name="T33" fmla="*/ 217 h 217"/>
              <a:gd name="T34" fmla="*/ 134 w 217"/>
              <a:gd name="T35" fmla="*/ 187 h 217"/>
              <a:gd name="T36" fmla="*/ 161 w 217"/>
              <a:gd name="T37" fmla="*/ 197 h 217"/>
              <a:gd name="T38" fmla="*/ 197 w 217"/>
              <a:gd name="T39" fmla="*/ 174 h 217"/>
              <a:gd name="T40" fmla="*/ 182 w 217"/>
              <a:gd name="T41" fmla="*/ 146 h 217"/>
              <a:gd name="T42" fmla="*/ 208 w 217"/>
              <a:gd name="T43" fmla="*/ 134 h 217"/>
              <a:gd name="T44" fmla="*/ 217 w 217"/>
              <a:gd name="T45" fmla="*/ 92 h 217"/>
              <a:gd name="T46" fmla="*/ 200 w 217"/>
              <a:gd name="T47" fmla="*/ 116 h 217"/>
              <a:gd name="T48" fmla="*/ 169 w 217"/>
              <a:gd name="T49" fmla="*/ 133 h 217"/>
              <a:gd name="T50" fmla="*/ 165 w 217"/>
              <a:gd name="T51" fmla="*/ 154 h 217"/>
              <a:gd name="T52" fmla="*/ 154 w 217"/>
              <a:gd name="T53" fmla="*/ 165 h 217"/>
              <a:gd name="T54" fmla="*/ 123 w 217"/>
              <a:gd name="T55" fmla="*/ 172 h 217"/>
              <a:gd name="T56" fmla="*/ 101 w 217"/>
              <a:gd name="T57" fmla="*/ 199 h 217"/>
              <a:gd name="T58" fmla="*/ 84 w 217"/>
              <a:gd name="T59" fmla="*/ 169 h 217"/>
              <a:gd name="T60" fmla="*/ 63 w 217"/>
              <a:gd name="T61" fmla="*/ 165 h 217"/>
              <a:gd name="T62" fmla="*/ 39 w 217"/>
              <a:gd name="T63" fmla="*/ 167 h 217"/>
              <a:gd name="T64" fmla="*/ 48 w 217"/>
              <a:gd name="T65" fmla="*/ 133 h 217"/>
              <a:gd name="T66" fmla="*/ 36 w 217"/>
              <a:gd name="T67" fmla="*/ 116 h 217"/>
              <a:gd name="T68" fmla="*/ 36 w 217"/>
              <a:gd name="T69" fmla="*/ 101 h 217"/>
              <a:gd name="T70" fmla="*/ 48 w 217"/>
              <a:gd name="T71" fmla="*/ 83 h 217"/>
              <a:gd name="T72" fmla="*/ 52 w 217"/>
              <a:gd name="T73" fmla="*/ 63 h 217"/>
              <a:gd name="T74" fmla="*/ 63 w 217"/>
              <a:gd name="T75" fmla="*/ 52 h 217"/>
              <a:gd name="T76" fmla="*/ 94 w 217"/>
              <a:gd name="T77" fmla="*/ 45 h 217"/>
              <a:gd name="T78" fmla="*/ 101 w 217"/>
              <a:gd name="T79" fmla="*/ 18 h 217"/>
              <a:gd name="T80" fmla="*/ 124 w 217"/>
              <a:gd name="T81" fmla="*/ 45 h 217"/>
              <a:gd name="T82" fmla="*/ 154 w 217"/>
              <a:gd name="T83" fmla="*/ 51 h 217"/>
              <a:gd name="T84" fmla="*/ 165 w 217"/>
              <a:gd name="T85" fmla="*/ 63 h 217"/>
              <a:gd name="T86" fmla="*/ 169 w 217"/>
              <a:gd name="T87" fmla="*/ 84 h 217"/>
              <a:gd name="T88" fmla="*/ 181 w 217"/>
              <a:gd name="T89" fmla="*/ 101 h 217"/>
              <a:gd name="T90" fmla="*/ 109 w 217"/>
              <a:gd name="T91" fmla="*/ 71 h 217"/>
              <a:gd name="T92" fmla="*/ 71 w 217"/>
              <a:gd name="T93" fmla="*/ 108 h 217"/>
              <a:gd name="T94" fmla="*/ 135 w 217"/>
              <a:gd name="T95" fmla="*/ 135 h 217"/>
              <a:gd name="T96" fmla="*/ 109 w 217"/>
              <a:gd name="T97" fmla="*/ 71 h 217"/>
              <a:gd name="T98" fmla="*/ 109 w 217"/>
              <a:gd name="T99" fmla="*/ 135 h 217"/>
              <a:gd name="T100" fmla="*/ 90 w 217"/>
              <a:gd name="T101" fmla="*/ 90 h 217"/>
              <a:gd name="T102" fmla="*/ 135 w 217"/>
              <a:gd name="T103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217">
                <a:moveTo>
                  <a:pt x="208" y="83"/>
                </a:moveTo>
                <a:cubicBezTo>
                  <a:pt x="187" y="83"/>
                  <a:pt x="187" y="83"/>
                  <a:pt x="187" y="83"/>
                </a:cubicBezTo>
                <a:cubicBezTo>
                  <a:pt x="187" y="81"/>
                  <a:pt x="186" y="79"/>
                  <a:pt x="185" y="77"/>
                </a:cubicBezTo>
                <a:cubicBezTo>
                  <a:pt x="185" y="77"/>
                  <a:pt x="185" y="77"/>
                  <a:pt x="185" y="77"/>
                </a:cubicBezTo>
                <a:cubicBezTo>
                  <a:pt x="184" y="75"/>
                  <a:pt x="183" y="73"/>
                  <a:pt x="182" y="71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201" y="52"/>
                  <a:pt x="201" y="47"/>
                  <a:pt x="197" y="43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0" y="16"/>
                  <a:pt x="165" y="16"/>
                  <a:pt x="161" y="20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4" y="34"/>
                  <a:pt x="142" y="33"/>
                  <a:pt x="140" y="32"/>
                </a:cubicBezTo>
                <a:cubicBezTo>
                  <a:pt x="138" y="31"/>
                  <a:pt x="136" y="30"/>
                  <a:pt x="134" y="3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4"/>
                  <a:pt x="130" y="0"/>
                  <a:pt x="12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87" y="0"/>
                  <a:pt x="83" y="4"/>
                  <a:pt x="83" y="9"/>
                </a:cubicBezTo>
                <a:cubicBezTo>
                  <a:pt x="83" y="30"/>
                  <a:pt x="83" y="30"/>
                  <a:pt x="83" y="30"/>
                </a:cubicBezTo>
                <a:cubicBezTo>
                  <a:pt x="81" y="30"/>
                  <a:pt x="79" y="31"/>
                  <a:pt x="77" y="32"/>
                </a:cubicBezTo>
                <a:cubicBezTo>
                  <a:pt x="75" y="33"/>
                  <a:pt x="73" y="34"/>
                  <a:pt x="71" y="35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3" y="16"/>
                  <a:pt x="47" y="16"/>
                  <a:pt x="44" y="20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7" y="47"/>
                  <a:pt x="17" y="52"/>
                  <a:pt x="20" y="56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3"/>
                  <a:pt x="33" y="74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1" y="79"/>
                  <a:pt x="30" y="81"/>
                  <a:pt x="30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4" y="83"/>
                  <a:pt x="0" y="87"/>
                  <a:pt x="0" y="9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0"/>
                  <a:pt x="4" y="134"/>
                  <a:pt x="9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6"/>
                  <a:pt x="31" y="138"/>
                  <a:pt x="32" y="140"/>
                </a:cubicBezTo>
                <a:cubicBezTo>
                  <a:pt x="32" y="140"/>
                  <a:pt x="32" y="140"/>
                  <a:pt x="32" y="140"/>
                </a:cubicBezTo>
                <a:cubicBezTo>
                  <a:pt x="33" y="142"/>
                  <a:pt x="34" y="144"/>
                  <a:pt x="35" y="146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61"/>
                  <a:pt x="20" y="161"/>
                  <a:pt x="20" y="161"/>
                </a:cubicBezTo>
                <a:cubicBezTo>
                  <a:pt x="17" y="164"/>
                  <a:pt x="17" y="170"/>
                  <a:pt x="20" y="173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7" y="200"/>
                  <a:pt x="53" y="200"/>
                  <a:pt x="56" y="19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3" y="183"/>
                  <a:pt x="75" y="184"/>
                  <a:pt x="76" y="185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79" y="186"/>
                  <a:pt x="81" y="187"/>
                  <a:pt x="83" y="187"/>
                </a:cubicBezTo>
                <a:cubicBezTo>
                  <a:pt x="83" y="208"/>
                  <a:pt x="83" y="208"/>
                  <a:pt x="83" y="208"/>
                </a:cubicBezTo>
                <a:cubicBezTo>
                  <a:pt x="83" y="213"/>
                  <a:pt x="87" y="217"/>
                  <a:pt x="92" y="217"/>
                </a:cubicBezTo>
                <a:cubicBezTo>
                  <a:pt x="125" y="217"/>
                  <a:pt x="125" y="217"/>
                  <a:pt x="125" y="217"/>
                </a:cubicBezTo>
                <a:cubicBezTo>
                  <a:pt x="130" y="217"/>
                  <a:pt x="134" y="213"/>
                  <a:pt x="134" y="208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6" y="187"/>
                  <a:pt x="138" y="186"/>
                  <a:pt x="140" y="185"/>
                </a:cubicBezTo>
                <a:cubicBezTo>
                  <a:pt x="142" y="184"/>
                  <a:pt x="144" y="183"/>
                  <a:pt x="146" y="182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5" y="200"/>
                  <a:pt x="170" y="200"/>
                  <a:pt x="174" y="197"/>
                </a:cubicBezTo>
                <a:cubicBezTo>
                  <a:pt x="197" y="174"/>
                  <a:pt x="197" y="174"/>
                  <a:pt x="197" y="174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201" y="170"/>
                  <a:pt x="201" y="164"/>
                  <a:pt x="197" y="161"/>
                </a:cubicBezTo>
                <a:cubicBezTo>
                  <a:pt x="182" y="146"/>
                  <a:pt x="182" y="146"/>
                  <a:pt x="182" y="146"/>
                </a:cubicBezTo>
                <a:cubicBezTo>
                  <a:pt x="183" y="144"/>
                  <a:pt x="184" y="142"/>
                  <a:pt x="185" y="140"/>
                </a:cubicBezTo>
                <a:cubicBezTo>
                  <a:pt x="186" y="138"/>
                  <a:pt x="187" y="136"/>
                  <a:pt x="187" y="134"/>
                </a:cubicBezTo>
                <a:cubicBezTo>
                  <a:pt x="208" y="134"/>
                  <a:pt x="208" y="134"/>
                  <a:pt x="208" y="134"/>
                </a:cubicBezTo>
                <a:cubicBezTo>
                  <a:pt x="213" y="134"/>
                  <a:pt x="217" y="130"/>
                  <a:pt x="217" y="125"/>
                </a:cubicBezTo>
                <a:cubicBezTo>
                  <a:pt x="217" y="93"/>
                  <a:pt x="217" y="93"/>
                  <a:pt x="217" y="93"/>
                </a:cubicBezTo>
                <a:cubicBezTo>
                  <a:pt x="217" y="92"/>
                  <a:pt x="217" y="92"/>
                  <a:pt x="217" y="92"/>
                </a:cubicBezTo>
                <a:cubicBezTo>
                  <a:pt x="217" y="87"/>
                  <a:pt x="213" y="83"/>
                  <a:pt x="208" y="83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76" y="116"/>
                  <a:pt x="173" y="120"/>
                  <a:pt x="172" y="124"/>
                </a:cubicBezTo>
                <a:cubicBezTo>
                  <a:pt x="171" y="127"/>
                  <a:pt x="170" y="130"/>
                  <a:pt x="169" y="133"/>
                </a:cubicBezTo>
                <a:cubicBezTo>
                  <a:pt x="168" y="137"/>
                  <a:pt x="166" y="140"/>
                  <a:pt x="164" y="143"/>
                </a:cubicBezTo>
                <a:cubicBezTo>
                  <a:pt x="162" y="147"/>
                  <a:pt x="162" y="151"/>
                  <a:pt x="165" y="154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78" y="167"/>
                  <a:pt x="178" y="167"/>
                  <a:pt x="178" y="167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54" y="165"/>
                  <a:pt x="154" y="165"/>
                  <a:pt x="154" y="165"/>
                </a:cubicBezTo>
                <a:cubicBezTo>
                  <a:pt x="151" y="162"/>
                  <a:pt x="146" y="162"/>
                  <a:pt x="143" y="164"/>
                </a:cubicBezTo>
                <a:cubicBezTo>
                  <a:pt x="140" y="166"/>
                  <a:pt x="137" y="167"/>
                  <a:pt x="134" y="169"/>
                </a:cubicBezTo>
                <a:cubicBezTo>
                  <a:pt x="130" y="170"/>
                  <a:pt x="127" y="171"/>
                  <a:pt x="123" y="172"/>
                </a:cubicBezTo>
                <a:cubicBezTo>
                  <a:pt x="119" y="173"/>
                  <a:pt x="116" y="177"/>
                  <a:pt x="116" y="181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1" y="176"/>
                  <a:pt x="98" y="173"/>
                  <a:pt x="93" y="172"/>
                </a:cubicBezTo>
                <a:cubicBezTo>
                  <a:pt x="90" y="171"/>
                  <a:pt x="87" y="170"/>
                  <a:pt x="84" y="169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0" y="167"/>
                  <a:pt x="77" y="166"/>
                  <a:pt x="74" y="164"/>
                </a:cubicBezTo>
                <a:cubicBezTo>
                  <a:pt x="71" y="162"/>
                  <a:pt x="66" y="162"/>
                  <a:pt x="63" y="165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39" y="167"/>
                  <a:pt x="39" y="167"/>
                  <a:pt x="39" y="167"/>
                </a:cubicBezTo>
                <a:cubicBezTo>
                  <a:pt x="52" y="154"/>
                  <a:pt x="52" y="154"/>
                  <a:pt x="52" y="154"/>
                </a:cubicBezTo>
                <a:cubicBezTo>
                  <a:pt x="55" y="151"/>
                  <a:pt x="55" y="146"/>
                  <a:pt x="53" y="143"/>
                </a:cubicBezTo>
                <a:cubicBezTo>
                  <a:pt x="51" y="140"/>
                  <a:pt x="50" y="137"/>
                  <a:pt x="48" y="133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47" y="130"/>
                  <a:pt x="46" y="127"/>
                  <a:pt x="45" y="123"/>
                </a:cubicBezTo>
                <a:cubicBezTo>
                  <a:pt x="44" y="119"/>
                  <a:pt x="40" y="116"/>
                  <a:pt x="36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41" y="101"/>
                  <a:pt x="44" y="97"/>
                  <a:pt x="45" y="93"/>
                </a:cubicBezTo>
                <a:cubicBezTo>
                  <a:pt x="46" y="90"/>
                  <a:pt x="47" y="87"/>
                  <a:pt x="48" y="84"/>
                </a:cubicBezTo>
                <a:cubicBezTo>
                  <a:pt x="48" y="83"/>
                  <a:pt x="48" y="83"/>
                  <a:pt x="48" y="83"/>
                </a:cubicBezTo>
                <a:cubicBezTo>
                  <a:pt x="50" y="80"/>
                  <a:pt x="51" y="77"/>
                  <a:pt x="53" y="74"/>
                </a:cubicBezTo>
                <a:cubicBezTo>
                  <a:pt x="55" y="70"/>
                  <a:pt x="55" y="66"/>
                  <a:pt x="52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39" y="50"/>
                  <a:pt x="39" y="50"/>
                  <a:pt x="39" y="50"/>
                </a:cubicBezTo>
                <a:cubicBezTo>
                  <a:pt x="50" y="39"/>
                  <a:pt x="50" y="39"/>
                  <a:pt x="50" y="39"/>
                </a:cubicBezTo>
                <a:cubicBezTo>
                  <a:pt x="63" y="52"/>
                  <a:pt x="63" y="52"/>
                  <a:pt x="63" y="52"/>
                </a:cubicBezTo>
                <a:cubicBezTo>
                  <a:pt x="66" y="55"/>
                  <a:pt x="71" y="55"/>
                  <a:pt x="74" y="53"/>
                </a:cubicBezTo>
                <a:cubicBezTo>
                  <a:pt x="77" y="51"/>
                  <a:pt x="80" y="49"/>
                  <a:pt x="84" y="48"/>
                </a:cubicBezTo>
                <a:cubicBezTo>
                  <a:pt x="87" y="47"/>
                  <a:pt x="90" y="46"/>
                  <a:pt x="94" y="45"/>
                </a:cubicBezTo>
                <a:cubicBezTo>
                  <a:pt x="98" y="44"/>
                  <a:pt x="101" y="40"/>
                  <a:pt x="101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18"/>
                  <a:pt x="101" y="18"/>
                  <a:pt x="101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41"/>
                  <a:pt x="120" y="44"/>
                  <a:pt x="124" y="45"/>
                </a:cubicBezTo>
                <a:cubicBezTo>
                  <a:pt x="127" y="46"/>
                  <a:pt x="130" y="47"/>
                  <a:pt x="133" y="48"/>
                </a:cubicBezTo>
                <a:cubicBezTo>
                  <a:pt x="137" y="49"/>
                  <a:pt x="140" y="51"/>
                  <a:pt x="143" y="53"/>
                </a:cubicBezTo>
                <a:cubicBezTo>
                  <a:pt x="147" y="55"/>
                  <a:pt x="152" y="55"/>
                  <a:pt x="154" y="51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2" y="66"/>
                  <a:pt x="162" y="71"/>
                  <a:pt x="164" y="74"/>
                </a:cubicBezTo>
                <a:cubicBezTo>
                  <a:pt x="166" y="77"/>
                  <a:pt x="168" y="80"/>
                  <a:pt x="169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0" y="87"/>
                  <a:pt x="171" y="90"/>
                  <a:pt x="172" y="94"/>
                </a:cubicBezTo>
                <a:cubicBezTo>
                  <a:pt x="173" y="98"/>
                  <a:pt x="177" y="101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0" y="116"/>
                  <a:pt x="200" y="116"/>
                  <a:pt x="200" y="116"/>
                </a:cubicBezTo>
                <a:close/>
                <a:moveTo>
                  <a:pt x="109" y="71"/>
                </a:moveTo>
                <a:cubicBezTo>
                  <a:pt x="109" y="71"/>
                  <a:pt x="109" y="71"/>
                  <a:pt x="109" y="71"/>
                </a:cubicBezTo>
                <a:cubicBezTo>
                  <a:pt x="98" y="71"/>
                  <a:pt x="89" y="75"/>
                  <a:pt x="82" y="82"/>
                </a:cubicBezTo>
                <a:cubicBezTo>
                  <a:pt x="76" y="89"/>
                  <a:pt x="71" y="98"/>
                  <a:pt x="71" y="108"/>
                </a:cubicBezTo>
                <a:cubicBezTo>
                  <a:pt x="71" y="119"/>
                  <a:pt x="76" y="128"/>
                  <a:pt x="82" y="135"/>
                </a:cubicBezTo>
                <a:cubicBezTo>
                  <a:pt x="89" y="141"/>
                  <a:pt x="98" y="146"/>
                  <a:pt x="109" y="146"/>
                </a:cubicBezTo>
                <a:cubicBezTo>
                  <a:pt x="119" y="146"/>
                  <a:pt x="128" y="141"/>
                  <a:pt x="135" y="135"/>
                </a:cubicBezTo>
                <a:cubicBezTo>
                  <a:pt x="142" y="128"/>
                  <a:pt x="146" y="119"/>
                  <a:pt x="146" y="108"/>
                </a:cubicBezTo>
                <a:cubicBezTo>
                  <a:pt x="146" y="98"/>
                  <a:pt x="142" y="89"/>
                  <a:pt x="135" y="82"/>
                </a:cubicBezTo>
                <a:cubicBezTo>
                  <a:pt x="128" y="75"/>
                  <a:pt x="119" y="71"/>
                  <a:pt x="109" y="71"/>
                </a:cubicBezTo>
                <a:close/>
                <a:moveTo>
                  <a:pt x="127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3" y="132"/>
                  <a:pt x="116" y="135"/>
                  <a:pt x="109" y="135"/>
                </a:cubicBezTo>
                <a:cubicBezTo>
                  <a:pt x="101" y="135"/>
                  <a:pt x="95" y="132"/>
                  <a:pt x="90" y="127"/>
                </a:cubicBezTo>
                <a:cubicBezTo>
                  <a:pt x="85" y="122"/>
                  <a:pt x="82" y="116"/>
                  <a:pt x="82" y="108"/>
                </a:cubicBezTo>
                <a:cubicBezTo>
                  <a:pt x="82" y="101"/>
                  <a:pt x="85" y="94"/>
                  <a:pt x="90" y="90"/>
                </a:cubicBezTo>
                <a:cubicBezTo>
                  <a:pt x="95" y="85"/>
                  <a:pt x="101" y="82"/>
                  <a:pt x="109" y="82"/>
                </a:cubicBezTo>
                <a:cubicBezTo>
                  <a:pt x="116" y="82"/>
                  <a:pt x="123" y="85"/>
                  <a:pt x="127" y="90"/>
                </a:cubicBezTo>
                <a:cubicBezTo>
                  <a:pt x="132" y="94"/>
                  <a:pt x="135" y="101"/>
                  <a:pt x="135" y="108"/>
                </a:cubicBezTo>
                <a:cubicBezTo>
                  <a:pt x="135" y="116"/>
                  <a:pt x="132" y="122"/>
                  <a:pt x="127" y="127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9" name="Freeform 15"/>
          <p:cNvSpPr>
            <a:spLocks noEditPoints="1"/>
          </p:cNvSpPr>
          <p:nvPr/>
        </p:nvSpPr>
        <p:spPr bwMode="auto">
          <a:xfrm>
            <a:off x="6583363" y="1782763"/>
            <a:ext cx="327025" cy="323850"/>
          </a:xfrm>
          <a:custGeom>
            <a:avLst/>
            <a:gdLst>
              <a:gd name="T0" fmla="*/ 64 w 232"/>
              <a:gd name="T1" fmla="*/ 72 h 230"/>
              <a:gd name="T2" fmla="*/ 64 w 232"/>
              <a:gd name="T3" fmla="*/ 157 h 230"/>
              <a:gd name="T4" fmla="*/ 64 w 232"/>
              <a:gd name="T5" fmla="*/ 157 h 230"/>
              <a:gd name="T6" fmla="*/ 123 w 232"/>
              <a:gd name="T7" fmla="*/ 202 h 230"/>
              <a:gd name="T8" fmla="*/ 123 w 232"/>
              <a:gd name="T9" fmla="*/ 164 h 230"/>
              <a:gd name="T10" fmla="*/ 123 w 232"/>
              <a:gd name="T11" fmla="*/ 65 h 230"/>
              <a:gd name="T12" fmla="*/ 123 w 232"/>
              <a:gd name="T13" fmla="*/ 26 h 230"/>
              <a:gd name="T14" fmla="*/ 64 w 232"/>
              <a:gd name="T15" fmla="*/ 72 h 230"/>
              <a:gd name="T16" fmla="*/ 64 w 232"/>
              <a:gd name="T17" fmla="*/ 72 h 230"/>
              <a:gd name="T18" fmla="*/ 171 w 232"/>
              <a:gd name="T19" fmla="*/ 38 h 230"/>
              <a:gd name="T20" fmla="*/ 171 w 232"/>
              <a:gd name="T21" fmla="*/ 38 h 230"/>
              <a:gd name="T22" fmla="*/ 168 w 232"/>
              <a:gd name="T23" fmla="*/ 26 h 230"/>
              <a:gd name="T24" fmla="*/ 180 w 232"/>
              <a:gd name="T25" fmla="*/ 23 h 230"/>
              <a:gd name="T26" fmla="*/ 218 w 232"/>
              <a:gd name="T27" fmla="*/ 62 h 230"/>
              <a:gd name="T28" fmla="*/ 232 w 232"/>
              <a:gd name="T29" fmla="*/ 114 h 230"/>
              <a:gd name="T30" fmla="*/ 218 w 232"/>
              <a:gd name="T31" fmla="*/ 167 h 230"/>
              <a:gd name="T32" fmla="*/ 180 w 232"/>
              <a:gd name="T33" fmla="*/ 206 h 230"/>
              <a:gd name="T34" fmla="*/ 168 w 232"/>
              <a:gd name="T35" fmla="*/ 203 h 230"/>
              <a:gd name="T36" fmla="*/ 171 w 232"/>
              <a:gd name="T37" fmla="*/ 191 h 230"/>
              <a:gd name="T38" fmla="*/ 203 w 232"/>
              <a:gd name="T39" fmla="*/ 158 h 230"/>
              <a:gd name="T40" fmla="*/ 214 w 232"/>
              <a:gd name="T41" fmla="*/ 114 h 230"/>
              <a:gd name="T42" fmla="*/ 203 w 232"/>
              <a:gd name="T43" fmla="*/ 71 h 230"/>
              <a:gd name="T44" fmla="*/ 171 w 232"/>
              <a:gd name="T45" fmla="*/ 38 h 230"/>
              <a:gd name="T46" fmla="*/ 53 w 232"/>
              <a:gd name="T47" fmla="*/ 74 h 230"/>
              <a:gd name="T48" fmla="*/ 53 w 232"/>
              <a:gd name="T49" fmla="*/ 74 h 230"/>
              <a:gd name="T50" fmla="*/ 17 w 232"/>
              <a:gd name="T51" fmla="*/ 74 h 230"/>
              <a:gd name="T52" fmla="*/ 17 w 232"/>
              <a:gd name="T53" fmla="*/ 155 h 230"/>
              <a:gd name="T54" fmla="*/ 53 w 232"/>
              <a:gd name="T55" fmla="*/ 155 h 230"/>
              <a:gd name="T56" fmla="*/ 53 w 232"/>
              <a:gd name="T57" fmla="*/ 74 h 230"/>
              <a:gd name="T58" fmla="*/ 56 w 232"/>
              <a:gd name="T59" fmla="*/ 56 h 230"/>
              <a:gd name="T60" fmla="*/ 56 w 232"/>
              <a:gd name="T61" fmla="*/ 56 h 230"/>
              <a:gd name="T62" fmla="*/ 127 w 232"/>
              <a:gd name="T63" fmla="*/ 2 h 230"/>
              <a:gd name="T64" fmla="*/ 132 w 232"/>
              <a:gd name="T65" fmla="*/ 0 h 230"/>
              <a:gd name="T66" fmla="*/ 141 w 232"/>
              <a:gd name="T67" fmla="*/ 9 h 230"/>
              <a:gd name="T68" fmla="*/ 141 w 232"/>
              <a:gd name="T69" fmla="*/ 65 h 230"/>
              <a:gd name="T70" fmla="*/ 141 w 232"/>
              <a:gd name="T71" fmla="*/ 67 h 230"/>
              <a:gd name="T72" fmla="*/ 162 w 232"/>
              <a:gd name="T73" fmla="*/ 83 h 230"/>
              <a:gd name="T74" fmla="*/ 173 w 232"/>
              <a:gd name="T75" fmla="*/ 114 h 230"/>
              <a:gd name="T76" fmla="*/ 162 w 232"/>
              <a:gd name="T77" fmla="*/ 146 h 230"/>
              <a:gd name="T78" fmla="*/ 141 w 232"/>
              <a:gd name="T79" fmla="*/ 162 h 230"/>
              <a:gd name="T80" fmla="*/ 141 w 232"/>
              <a:gd name="T81" fmla="*/ 164 h 230"/>
              <a:gd name="T82" fmla="*/ 141 w 232"/>
              <a:gd name="T83" fmla="*/ 220 h 230"/>
              <a:gd name="T84" fmla="*/ 139 w 232"/>
              <a:gd name="T85" fmla="*/ 226 h 230"/>
              <a:gd name="T86" fmla="*/ 127 w 232"/>
              <a:gd name="T87" fmla="*/ 227 h 230"/>
              <a:gd name="T88" fmla="*/ 56 w 232"/>
              <a:gd name="T89" fmla="*/ 173 h 230"/>
              <a:gd name="T90" fmla="*/ 9 w 232"/>
              <a:gd name="T91" fmla="*/ 173 h 230"/>
              <a:gd name="T92" fmla="*/ 9 w 232"/>
              <a:gd name="T93" fmla="*/ 173 h 230"/>
              <a:gd name="T94" fmla="*/ 0 w 232"/>
              <a:gd name="T95" fmla="*/ 164 h 230"/>
              <a:gd name="T96" fmla="*/ 0 w 232"/>
              <a:gd name="T97" fmla="*/ 65 h 230"/>
              <a:gd name="T98" fmla="*/ 0 w 232"/>
              <a:gd name="T99" fmla="*/ 65 h 230"/>
              <a:gd name="T100" fmla="*/ 9 w 232"/>
              <a:gd name="T101" fmla="*/ 56 h 230"/>
              <a:gd name="T102" fmla="*/ 56 w 232"/>
              <a:gd name="T103" fmla="*/ 56 h 230"/>
              <a:gd name="T104" fmla="*/ 141 w 232"/>
              <a:gd name="T105" fmla="*/ 79 h 230"/>
              <a:gd name="T106" fmla="*/ 141 w 232"/>
              <a:gd name="T107" fmla="*/ 79 h 230"/>
              <a:gd name="T108" fmla="*/ 141 w 232"/>
              <a:gd name="T109" fmla="*/ 150 h 230"/>
              <a:gd name="T110" fmla="*/ 154 w 232"/>
              <a:gd name="T111" fmla="*/ 140 h 230"/>
              <a:gd name="T112" fmla="*/ 162 w 232"/>
              <a:gd name="T113" fmla="*/ 114 h 230"/>
              <a:gd name="T114" fmla="*/ 154 w 232"/>
              <a:gd name="T115" fmla="*/ 89 h 230"/>
              <a:gd name="T116" fmla="*/ 141 w 232"/>
              <a:gd name="T117" fmla="*/ 79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2" h="230">
                <a:moveTo>
                  <a:pt x="64" y="72"/>
                </a:move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123" y="202"/>
                  <a:pt x="123" y="202"/>
                  <a:pt x="123" y="202"/>
                </a:cubicBezTo>
                <a:cubicBezTo>
                  <a:pt x="123" y="164"/>
                  <a:pt x="123" y="164"/>
                  <a:pt x="123" y="164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2"/>
                  <a:pt x="64" y="72"/>
                  <a:pt x="64" y="72"/>
                </a:cubicBezTo>
                <a:close/>
                <a:moveTo>
                  <a:pt x="171" y="38"/>
                </a:moveTo>
                <a:cubicBezTo>
                  <a:pt x="171" y="38"/>
                  <a:pt x="171" y="38"/>
                  <a:pt x="171" y="38"/>
                </a:cubicBezTo>
                <a:cubicBezTo>
                  <a:pt x="167" y="36"/>
                  <a:pt x="165" y="30"/>
                  <a:pt x="168" y="26"/>
                </a:cubicBezTo>
                <a:cubicBezTo>
                  <a:pt x="170" y="22"/>
                  <a:pt x="176" y="21"/>
                  <a:pt x="180" y="23"/>
                </a:cubicBezTo>
                <a:cubicBezTo>
                  <a:pt x="196" y="33"/>
                  <a:pt x="209" y="46"/>
                  <a:pt x="218" y="62"/>
                </a:cubicBezTo>
                <a:cubicBezTo>
                  <a:pt x="227" y="77"/>
                  <a:pt x="232" y="95"/>
                  <a:pt x="232" y="114"/>
                </a:cubicBezTo>
                <a:cubicBezTo>
                  <a:pt x="232" y="133"/>
                  <a:pt x="227" y="151"/>
                  <a:pt x="218" y="167"/>
                </a:cubicBezTo>
                <a:cubicBezTo>
                  <a:pt x="209" y="183"/>
                  <a:pt x="196" y="196"/>
                  <a:pt x="180" y="206"/>
                </a:cubicBezTo>
                <a:cubicBezTo>
                  <a:pt x="176" y="208"/>
                  <a:pt x="170" y="207"/>
                  <a:pt x="168" y="203"/>
                </a:cubicBezTo>
                <a:cubicBezTo>
                  <a:pt x="165" y="199"/>
                  <a:pt x="167" y="193"/>
                  <a:pt x="171" y="191"/>
                </a:cubicBezTo>
                <a:cubicBezTo>
                  <a:pt x="184" y="183"/>
                  <a:pt x="195" y="172"/>
                  <a:pt x="203" y="158"/>
                </a:cubicBezTo>
                <a:cubicBezTo>
                  <a:pt x="210" y="145"/>
                  <a:pt x="214" y="130"/>
                  <a:pt x="214" y="114"/>
                </a:cubicBezTo>
                <a:cubicBezTo>
                  <a:pt x="214" y="98"/>
                  <a:pt x="210" y="84"/>
                  <a:pt x="203" y="71"/>
                </a:cubicBezTo>
                <a:cubicBezTo>
                  <a:pt x="195" y="57"/>
                  <a:pt x="184" y="46"/>
                  <a:pt x="171" y="38"/>
                </a:cubicBezTo>
                <a:close/>
                <a:moveTo>
                  <a:pt x="53" y="74"/>
                </a:moveTo>
                <a:cubicBezTo>
                  <a:pt x="53" y="74"/>
                  <a:pt x="53" y="74"/>
                  <a:pt x="5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155"/>
                  <a:pt x="17" y="155"/>
                  <a:pt x="17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3" y="74"/>
                  <a:pt x="53" y="74"/>
                  <a:pt x="53" y="74"/>
                </a:cubicBezTo>
                <a:close/>
                <a:moveTo>
                  <a:pt x="56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127" y="2"/>
                  <a:pt x="127" y="2"/>
                  <a:pt x="127" y="2"/>
                </a:cubicBezTo>
                <a:cubicBezTo>
                  <a:pt x="128" y="1"/>
                  <a:pt x="130" y="0"/>
                  <a:pt x="132" y="0"/>
                </a:cubicBezTo>
                <a:cubicBezTo>
                  <a:pt x="137" y="0"/>
                  <a:pt x="141" y="4"/>
                  <a:pt x="141" y="9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9" y="71"/>
                  <a:pt x="156" y="76"/>
                  <a:pt x="162" y="83"/>
                </a:cubicBezTo>
                <a:cubicBezTo>
                  <a:pt x="169" y="92"/>
                  <a:pt x="173" y="103"/>
                  <a:pt x="173" y="114"/>
                </a:cubicBezTo>
                <a:cubicBezTo>
                  <a:pt x="173" y="126"/>
                  <a:pt x="169" y="137"/>
                  <a:pt x="162" y="146"/>
                </a:cubicBezTo>
                <a:cubicBezTo>
                  <a:pt x="157" y="153"/>
                  <a:pt x="149" y="158"/>
                  <a:pt x="141" y="162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41" y="220"/>
                  <a:pt x="141" y="220"/>
                  <a:pt x="141" y="220"/>
                </a:cubicBezTo>
                <a:cubicBezTo>
                  <a:pt x="141" y="222"/>
                  <a:pt x="141" y="224"/>
                  <a:pt x="139" y="226"/>
                </a:cubicBezTo>
                <a:cubicBezTo>
                  <a:pt x="136" y="230"/>
                  <a:pt x="131" y="230"/>
                  <a:pt x="127" y="227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4" y="173"/>
                  <a:pt x="0" y="169"/>
                  <a:pt x="0" y="1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9" y="56"/>
                </a:cubicBezTo>
                <a:cubicBezTo>
                  <a:pt x="56" y="56"/>
                  <a:pt x="56" y="56"/>
                  <a:pt x="56" y="56"/>
                </a:cubicBezTo>
                <a:close/>
                <a:moveTo>
                  <a:pt x="141" y="79"/>
                </a:moveTo>
                <a:cubicBezTo>
                  <a:pt x="141" y="79"/>
                  <a:pt x="141" y="79"/>
                  <a:pt x="141" y="79"/>
                </a:cubicBezTo>
                <a:cubicBezTo>
                  <a:pt x="141" y="150"/>
                  <a:pt x="141" y="150"/>
                  <a:pt x="141" y="150"/>
                </a:cubicBezTo>
                <a:cubicBezTo>
                  <a:pt x="146" y="147"/>
                  <a:pt x="150" y="144"/>
                  <a:pt x="154" y="140"/>
                </a:cubicBezTo>
                <a:cubicBezTo>
                  <a:pt x="159" y="133"/>
                  <a:pt x="162" y="124"/>
                  <a:pt x="162" y="114"/>
                </a:cubicBezTo>
                <a:cubicBezTo>
                  <a:pt x="162" y="105"/>
                  <a:pt x="159" y="96"/>
                  <a:pt x="154" y="89"/>
                </a:cubicBezTo>
                <a:cubicBezTo>
                  <a:pt x="150" y="85"/>
                  <a:pt x="146" y="81"/>
                  <a:pt x="1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0" name="Freeform 16"/>
          <p:cNvSpPr>
            <a:spLocks noEditPoints="1"/>
          </p:cNvSpPr>
          <p:nvPr/>
        </p:nvSpPr>
        <p:spPr bwMode="auto">
          <a:xfrm>
            <a:off x="7791450" y="3181985"/>
            <a:ext cx="314325" cy="312738"/>
          </a:xfrm>
          <a:custGeom>
            <a:avLst/>
            <a:gdLst>
              <a:gd name="T0" fmla="*/ 40 w 223"/>
              <a:gd name="T1" fmla="*/ 111 h 222"/>
              <a:gd name="T2" fmla="*/ 23 w 223"/>
              <a:gd name="T3" fmla="*/ 111 h 222"/>
              <a:gd name="T4" fmla="*/ 31 w 223"/>
              <a:gd name="T5" fmla="*/ 42 h 222"/>
              <a:gd name="T6" fmla="*/ 40 w 223"/>
              <a:gd name="T7" fmla="*/ 34 h 222"/>
              <a:gd name="T8" fmla="*/ 23 w 223"/>
              <a:gd name="T9" fmla="*/ 34 h 222"/>
              <a:gd name="T10" fmla="*/ 31 w 223"/>
              <a:gd name="T11" fmla="*/ 197 h 222"/>
              <a:gd name="T12" fmla="*/ 40 w 223"/>
              <a:gd name="T13" fmla="*/ 188 h 222"/>
              <a:gd name="T14" fmla="*/ 23 w 223"/>
              <a:gd name="T15" fmla="*/ 188 h 222"/>
              <a:gd name="T16" fmla="*/ 217 w 223"/>
              <a:gd name="T17" fmla="*/ 77 h 222"/>
              <a:gd name="T18" fmla="*/ 6 w 223"/>
              <a:gd name="T19" fmla="*/ 77 h 222"/>
              <a:gd name="T20" fmla="*/ 0 w 223"/>
              <a:gd name="T21" fmla="*/ 140 h 222"/>
              <a:gd name="T22" fmla="*/ 217 w 223"/>
              <a:gd name="T23" fmla="*/ 145 h 222"/>
              <a:gd name="T24" fmla="*/ 223 w 223"/>
              <a:gd name="T25" fmla="*/ 82 h 222"/>
              <a:gd name="T26" fmla="*/ 212 w 223"/>
              <a:gd name="T27" fmla="*/ 134 h 222"/>
              <a:gd name="T28" fmla="*/ 11 w 223"/>
              <a:gd name="T29" fmla="*/ 134 h 222"/>
              <a:gd name="T30" fmla="*/ 212 w 223"/>
              <a:gd name="T31" fmla="*/ 88 h 222"/>
              <a:gd name="T32" fmla="*/ 217 w 223"/>
              <a:gd name="T33" fmla="*/ 0 h 222"/>
              <a:gd name="T34" fmla="*/ 6 w 223"/>
              <a:gd name="T35" fmla="*/ 0 h 222"/>
              <a:gd name="T36" fmla="*/ 0 w 223"/>
              <a:gd name="T37" fmla="*/ 62 h 222"/>
              <a:gd name="T38" fmla="*/ 217 w 223"/>
              <a:gd name="T39" fmla="*/ 67 h 222"/>
              <a:gd name="T40" fmla="*/ 223 w 223"/>
              <a:gd name="T41" fmla="*/ 5 h 222"/>
              <a:gd name="T42" fmla="*/ 212 w 223"/>
              <a:gd name="T43" fmla="*/ 57 h 222"/>
              <a:gd name="T44" fmla="*/ 11 w 223"/>
              <a:gd name="T45" fmla="*/ 57 h 222"/>
              <a:gd name="T46" fmla="*/ 212 w 223"/>
              <a:gd name="T47" fmla="*/ 10 h 222"/>
              <a:gd name="T48" fmla="*/ 217 w 223"/>
              <a:gd name="T49" fmla="*/ 155 h 222"/>
              <a:gd name="T50" fmla="*/ 6 w 223"/>
              <a:gd name="T51" fmla="*/ 155 h 222"/>
              <a:gd name="T52" fmla="*/ 0 w 223"/>
              <a:gd name="T53" fmla="*/ 217 h 222"/>
              <a:gd name="T54" fmla="*/ 217 w 223"/>
              <a:gd name="T55" fmla="*/ 222 h 222"/>
              <a:gd name="T56" fmla="*/ 223 w 223"/>
              <a:gd name="T57" fmla="*/ 160 h 222"/>
              <a:gd name="T58" fmla="*/ 212 w 223"/>
              <a:gd name="T59" fmla="*/ 212 h 222"/>
              <a:gd name="T60" fmla="*/ 11 w 223"/>
              <a:gd name="T61" fmla="*/ 212 h 222"/>
              <a:gd name="T62" fmla="*/ 212 w 223"/>
              <a:gd name="T63" fmla="*/ 16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2">
                <a:moveTo>
                  <a:pt x="31" y="120"/>
                </a:moveTo>
                <a:cubicBezTo>
                  <a:pt x="36" y="120"/>
                  <a:pt x="40" y="116"/>
                  <a:pt x="40" y="111"/>
                </a:cubicBezTo>
                <a:cubicBezTo>
                  <a:pt x="40" y="106"/>
                  <a:pt x="36" y="102"/>
                  <a:pt x="31" y="102"/>
                </a:cubicBezTo>
                <a:cubicBezTo>
                  <a:pt x="27" y="102"/>
                  <a:pt x="23" y="106"/>
                  <a:pt x="23" y="111"/>
                </a:cubicBezTo>
                <a:cubicBezTo>
                  <a:pt x="23" y="116"/>
                  <a:pt x="27" y="120"/>
                  <a:pt x="31" y="120"/>
                </a:cubicBezTo>
                <a:close/>
                <a:moveTo>
                  <a:pt x="31" y="42"/>
                </a:moveTo>
                <a:cubicBezTo>
                  <a:pt x="31" y="42"/>
                  <a:pt x="31" y="42"/>
                  <a:pt x="31" y="42"/>
                </a:cubicBezTo>
                <a:cubicBezTo>
                  <a:pt x="36" y="42"/>
                  <a:pt x="40" y="38"/>
                  <a:pt x="40" y="34"/>
                </a:cubicBezTo>
                <a:cubicBezTo>
                  <a:pt x="40" y="29"/>
                  <a:pt x="36" y="25"/>
                  <a:pt x="31" y="25"/>
                </a:cubicBezTo>
                <a:cubicBezTo>
                  <a:pt x="27" y="25"/>
                  <a:pt x="23" y="29"/>
                  <a:pt x="23" y="34"/>
                </a:cubicBezTo>
                <a:cubicBezTo>
                  <a:pt x="23" y="38"/>
                  <a:pt x="27" y="42"/>
                  <a:pt x="31" y="42"/>
                </a:cubicBezTo>
                <a:close/>
                <a:moveTo>
                  <a:pt x="31" y="197"/>
                </a:moveTo>
                <a:cubicBezTo>
                  <a:pt x="31" y="197"/>
                  <a:pt x="31" y="197"/>
                  <a:pt x="31" y="197"/>
                </a:cubicBezTo>
                <a:cubicBezTo>
                  <a:pt x="36" y="197"/>
                  <a:pt x="40" y="193"/>
                  <a:pt x="40" y="188"/>
                </a:cubicBezTo>
                <a:cubicBezTo>
                  <a:pt x="40" y="183"/>
                  <a:pt x="36" y="179"/>
                  <a:pt x="31" y="179"/>
                </a:cubicBezTo>
                <a:cubicBezTo>
                  <a:pt x="27" y="179"/>
                  <a:pt x="23" y="183"/>
                  <a:pt x="23" y="188"/>
                </a:cubicBezTo>
                <a:cubicBezTo>
                  <a:pt x="23" y="193"/>
                  <a:pt x="27" y="197"/>
                  <a:pt x="31" y="197"/>
                </a:cubicBezTo>
                <a:close/>
                <a:moveTo>
                  <a:pt x="217" y="77"/>
                </a:moveTo>
                <a:cubicBezTo>
                  <a:pt x="217" y="77"/>
                  <a:pt x="217" y="77"/>
                  <a:pt x="21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7"/>
                  <a:pt x="0" y="80"/>
                  <a:pt x="0" y="8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3" y="145"/>
                  <a:pt x="6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220" y="145"/>
                  <a:pt x="223" y="142"/>
                  <a:pt x="223" y="140"/>
                </a:cubicBezTo>
                <a:cubicBezTo>
                  <a:pt x="223" y="82"/>
                  <a:pt x="223" y="82"/>
                  <a:pt x="223" y="82"/>
                </a:cubicBezTo>
                <a:cubicBezTo>
                  <a:pt x="223" y="80"/>
                  <a:pt x="220" y="77"/>
                  <a:pt x="217" y="77"/>
                </a:cubicBezTo>
                <a:close/>
                <a:moveTo>
                  <a:pt x="212" y="134"/>
                </a:moveTo>
                <a:cubicBezTo>
                  <a:pt x="212" y="134"/>
                  <a:pt x="212" y="134"/>
                  <a:pt x="212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88"/>
                  <a:pt x="11" y="88"/>
                  <a:pt x="11" y="88"/>
                </a:cubicBezTo>
                <a:cubicBezTo>
                  <a:pt x="212" y="88"/>
                  <a:pt x="212" y="88"/>
                  <a:pt x="212" y="88"/>
                </a:cubicBezTo>
                <a:cubicBezTo>
                  <a:pt x="212" y="134"/>
                  <a:pt x="212" y="134"/>
                  <a:pt x="212" y="134"/>
                </a:cubicBezTo>
                <a:close/>
                <a:moveTo>
                  <a:pt x="217" y="0"/>
                </a:moveTo>
                <a:cubicBezTo>
                  <a:pt x="217" y="0"/>
                  <a:pt x="217" y="0"/>
                  <a:pt x="21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5"/>
                  <a:pt x="3" y="67"/>
                  <a:pt x="6" y="67"/>
                </a:cubicBezTo>
                <a:cubicBezTo>
                  <a:pt x="217" y="67"/>
                  <a:pt x="217" y="67"/>
                  <a:pt x="217" y="67"/>
                </a:cubicBezTo>
                <a:cubicBezTo>
                  <a:pt x="220" y="67"/>
                  <a:pt x="223" y="65"/>
                  <a:pt x="223" y="62"/>
                </a:cubicBezTo>
                <a:cubicBezTo>
                  <a:pt x="223" y="5"/>
                  <a:pt x="223" y="5"/>
                  <a:pt x="223" y="5"/>
                </a:cubicBezTo>
                <a:cubicBezTo>
                  <a:pt x="223" y="2"/>
                  <a:pt x="220" y="0"/>
                  <a:pt x="217" y="0"/>
                </a:cubicBezTo>
                <a:close/>
                <a:moveTo>
                  <a:pt x="212" y="57"/>
                </a:moveTo>
                <a:cubicBezTo>
                  <a:pt x="212" y="57"/>
                  <a:pt x="212" y="57"/>
                  <a:pt x="2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10"/>
                  <a:pt x="11" y="10"/>
                  <a:pt x="11" y="10"/>
                </a:cubicBezTo>
                <a:cubicBezTo>
                  <a:pt x="212" y="10"/>
                  <a:pt x="212" y="10"/>
                  <a:pt x="212" y="10"/>
                </a:cubicBezTo>
                <a:cubicBezTo>
                  <a:pt x="212" y="57"/>
                  <a:pt x="212" y="57"/>
                  <a:pt x="212" y="57"/>
                </a:cubicBezTo>
                <a:close/>
                <a:moveTo>
                  <a:pt x="217" y="155"/>
                </a:moveTo>
                <a:cubicBezTo>
                  <a:pt x="217" y="155"/>
                  <a:pt x="217" y="155"/>
                  <a:pt x="217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7"/>
                  <a:pt x="0" y="16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3" y="222"/>
                  <a:pt x="6" y="222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20" y="222"/>
                  <a:pt x="223" y="220"/>
                  <a:pt x="223" y="217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23" y="157"/>
                  <a:pt x="220" y="155"/>
                  <a:pt x="217" y="155"/>
                </a:cubicBezTo>
                <a:close/>
                <a:moveTo>
                  <a:pt x="212" y="212"/>
                </a:moveTo>
                <a:cubicBezTo>
                  <a:pt x="212" y="212"/>
                  <a:pt x="212" y="212"/>
                  <a:pt x="212" y="212"/>
                </a:cubicBezTo>
                <a:cubicBezTo>
                  <a:pt x="11" y="212"/>
                  <a:pt x="11" y="212"/>
                  <a:pt x="11" y="21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212" y="165"/>
                  <a:pt x="212" y="165"/>
                  <a:pt x="212" y="165"/>
                </a:cubicBezTo>
                <a:cubicBezTo>
                  <a:pt x="212" y="212"/>
                  <a:pt x="212" y="212"/>
                  <a:pt x="212" y="2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1" name="Freeform 17"/>
          <p:cNvSpPr>
            <a:spLocks noEditPoints="1"/>
          </p:cNvSpPr>
          <p:nvPr/>
        </p:nvSpPr>
        <p:spPr bwMode="auto">
          <a:xfrm>
            <a:off x="4816475" y="3225800"/>
            <a:ext cx="395288" cy="257175"/>
          </a:xfrm>
          <a:custGeom>
            <a:avLst/>
            <a:gdLst>
              <a:gd name="T0" fmla="*/ 35 w 281"/>
              <a:gd name="T1" fmla="*/ 0 h 183"/>
              <a:gd name="T2" fmla="*/ 35 w 281"/>
              <a:gd name="T3" fmla="*/ 0 h 183"/>
              <a:gd name="T4" fmla="*/ 246 w 281"/>
              <a:gd name="T5" fmla="*/ 0 h 183"/>
              <a:gd name="T6" fmla="*/ 255 w 281"/>
              <a:gd name="T7" fmla="*/ 8 h 183"/>
              <a:gd name="T8" fmla="*/ 255 w 281"/>
              <a:gd name="T9" fmla="*/ 9 h 183"/>
              <a:gd name="T10" fmla="*/ 255 w 281"/>
              <a:gd name="T11" fmla="*/ 149 h 183"/>
              <a:gd name="T12" fmla="*/ 246 w 281"/>
              <a:gd name="T13" fmla="*/ 157 h 183"/>
              <a:gd name="T14" fmla="*/ 246 w 281"/>
              <a:gd name="T15" fmla="*/ 157 h 183"/>
              <a:gd name="T16" fmla="*/ 35 w 281"/>
              <a:gd name="T17" fmla="*/ 157 h 183"/>
              <a:gd name="T18" fmla="*/ 26 w 281"/>
              <a:gd name="T19" fmla="*/ 149 h 183"/>
              <a:gd name="T20" fmla="*/ 26 w 281"/>
              <a:gd name="T21" fmla="*/ 148 h 183"/>
              <a:gd name="T22" fmla="*/ 26 w 281"/>
              <a:gd name="T23" fmla="*/ 8 h 183"/>
              <a:gd name="T24" fmla="*/ 35 w 281"/>
              <a:gd name="T25" fmla="*/ 0 h 183"/>
              <a:gd name="T26" fmla="*/ 9 w 281"/>
              <a:gd name="T27" fmla="*/ 183 h 183"/>
              <a:gd name="T28" fmla="*/ 9 w 281"/>
              <a:gd name="T29" fmla="*/ 183 h 183"/>
              <a:gd name="T30" fmla="*/ 0 w 281"/>
              <a:gd name="T31" fmla="*/ 174 h 183"/>
              <a:gd name="T32" fmla="*/ 9 w 281"/>
              <a:gd name="T33" fmla="*/ 165 h 183"/>
              <a:gd name="T34" fmla="*/ 272 w 281"/>
              <a:gd name="T35" fmla="*/ 165 h 183"/>
              <a:gd name="T36" fmla="*/ 281 w 281"/>
              <a:gd name="T37" fmla="*/ 174 h 183"/>
              <a:gd name="T38" fmla="*/ 272 w 281"/>
              <a:gd name="T39" fmla="*/ 183 h 183"/>
              <a:gd name="T40" fmla="*/ 9 w 281"/>
              <a:gd name="T41" fmla="*/ 183 h 183"/>
              <a:gd name="T42" fmla="*/ 238 w 281"/>
              <a:gd name="T43" fmla="*/ 17 h 183"/>
              <a:gd name="T44" fmla="*/ 238 w 281"/>
              <a:gd name="T45" fmla="*/ 17 h 183"/>
              <a:gd name="T46" fmla="*/ 43 w 281"/>
              <a:gd name="T47" fmla="*/ 17 h 183"/>
              <a:gd name="T48" fmla="*/ 43 w 281"/>
              <a:gd name="T49" fmla="*/ 140 h 183"/>
              <a:gd name="T50" fmla="*/ 238 w 281"/>
              <a:gd name="T51" fmla="*/ 140 h 183"/>
              <a:gd name="T52" fmla="*/ 238 w 281"/>
              <a:gd name="T53" fmla="*/ 1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1" h="183"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1" y="0"/>
                  <a:pt x="255" y="4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5" y="149"/>
                  <a:pt x="255" y="149"/>
                  <a:pt x="255" y="149"/>
                </a:cubicBezTo>
                <a:cubicBezTo>
                  <a:pt x="255" y="153"/>
                  <a:pt x="251" y="157"/>
                  <a:pt x="246" y="157"/>
                </a:cubicBezTo>
                <a:cubicBezTo>
                  <a:pt x="246" y="157"/>
                  <a:pt x="246" y="157"/>
                  <a:pt x="246" y="157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0" y="157"/>
                  <a:pt x="26" y="153"/>
                  <a:pt x="26" y="149"/>
                </a:cubicBezTo>
                <a:cubicBezTo>
                  <a:pt x="26" y="148"/>
                  <a:pt x="26" y="148"/>
                  <a:pt x="26" y="14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4"/>
                  <a:pt x="30" y="0"/>
                  <a:pt x="35" y="0"/>
                </a:cubicBezTo>
                <a:close/>
                <a:moveTo>
                  <a:pt x="9" y="183"/>
                </a:moveTo>
                <a:cubicBezTo>
                  <a:pt x="9" y="183"/>
                  <a:pt x="9" y="183"/>
                  <a:pt x="9" y="183"/>
                </a:cubicBezTo>
                <a:cubicBezTo>
                  <a:pt x="4" y="183"/>
                  <a:pt x="0" y="179"/>
                  <a:pt x="0" y="174"/>
                </a:cubicBezTo>
                <a:cubicBezTo>
                  <a:pt x="0" y="169"/>
                  <a:pt x="4" y="165"/>
                  <a:pt x="9" y="165"/>
                </a:cubicBezTo>
                <a:cubicBezTo>
                  <a:pt x="272" y="165"/>
                  <a:pt x="272" y="165"/>
                  <a:pt x="272" y="165"/>
                </a:cubicBezTo>
                <a:cubicBezTo>
                  <a:pt x="277" y="165"/>
                  <a:pt x="281" y="169"/>
                  <a:pt x="281" y="174"/>
                </a:cubicBezTo>
                <a:cubicBezTo>
                  <a:pt x="281" y="179"/>
                  <a:pt x="277" y="183"/>
                  <a:pt x="272" y="183"/>
                </a:cubicBezTo>
                <a:cubicBezTo>
                  <a:pt x="9" y="183"/>
                  <a:pt x="9" y="183"/>
                  <a:pt x="9" y="183"/>
                </a:cubicBezTo>
                <a:close/>
                <a:moveTo>
                  <a:pt x="238" y="17"/>
                </a:moveTo>
                <a:cubicBezTo>
                  <a:pt x="238" y="17"/>
                  <a:pt x="238" y="17"/>
                  <a:pt x="238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238" y="140"/>
                  <a:pt x="238" y="140"/>
                  <a:pt x="238" y="140"/>
                </a:cubicBezTo>
                <a:cubicBezTo>
                  <a:pt x="238" y="17"/>
                  <a:pt x="238" y="17"/>
                  <a:pt x="23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4946015" y="2164715"/>
            <a:ext cx="1049655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A2897B"/>
                </a:solidFill>
              </a:rPr>
              <a:t>Phonics</a:t>
            </a:r>
            <a:r>
              <a:rPr lang="zh-CN" altLang="en-US" sz="2000" b="1" dirty="0">
                <a:solidFill>
                  <a:srgbClr val="A2897B"/>
                </a:solidFill>
              </a:rPr>
              <a:t>单词卡片</a:t>
            </a:r>
            <a:endParaRPr lang="zh-CN" altLang="en-US" sz="2000" b="1" dirty="0">
              <a:solidFill>
                <a:srgbClr val="A2897B"/>
              </a:solidFill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431665" y="3564255"/>
            <a:ext cx="119824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阅读存折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6288405" y="2115820"/>
            <a:ext cx="77089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教材</a:t>
            </a:r>
            <a:endParaRPr lang="zh-CN" altLang="zh-CN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小绘本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7407275" y="2555875"/>
            <a:ext cx="838835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zh-CN" sz="2000" b="1" dirty="0">
                <a:solidFill>
                  <a:srgbClr val="A2897B"/>
                </a:solidFill>
              </a:rPr>
              <a:t>表演</a:t>
            </a:r>
            <a:endParaRPr lang="zh-CN" altLang="zh-CN" sz="2000" b="1" dirty="0">
              <a:solidFill>
                <a:srgbClr val="A2897B"/>
              </a:solidFill>
            </a:endParaRPr>
          </a:p>
          <a:p>
            <a:pPr algn="ctr"/>
            <a:r>
              <a:rPr lang="zh-CN" altLang="zh-CN" sz="2000" b="1" dirty="0">
                <a:solidFill>
                  <a:srgbClr val="A2897B"/>
                </a:solidFill>
              </a:rPr>
              <a:t>小明星</a:t>
            </a:r>
            <a:endParaRPr lang="zh-CN" altLang="zh-CN" sz="2000" b="1" dirty="0">
              <a:solidFill>
                <a:srgbClr val="A2897B"/>
              </a:solidFill>
            </a:endParaRP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7416483" y="3503930"/>
            <a:ext cx="936625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2000" b="1">
                <a:solidFill>
                  <a:schemeClr val="bg1"/>
                </a:solidFill>
              </a:rPr>
              <a:t>阅读</a:t>
            </a:r>
            <a:endParaRPr lang="zh-CN" altLang="zh-CN" sz="2000" b="1">
              <a:solidFill>
                <a:schemeClr val="bg1"/>
              </a:solidFill>
            </a:endParaRPr>
          </a:p>
          <a:p>
            <a:pPr algn="ctr"/>
            <a:r>
              <a:rPr lang="zh-CN" altLang="zh-CN" sz="2000" b="1">
                <a:solidFill>
                  <a:schemeClr val="bg1"/>
                </a:solidFill>
              </a:rPr>
              <a:t>小达人</a:t>
            </a:r>
            <a:endParaRPr lang="zh-CN" altLang="zh-CN" sz="2000" b="1">
              <a:solidFill>
                <a:schemeClr val="bg1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75258" y="220533"/>
            <a:ext cx="40132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03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过程性评价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" name="图片 1" descr="07FBCEBA7055743E8C84659587AADBEB"/>
          <p:cNvPicPr>
            <a:picLocks noChangeAspect="1"/>
          </p:cNvPicPr>
          <p:nvPr/>
        </p:nvPicPr>
        <p:blipFill>
          <a:blip r:embed="rId1"/>
          <a:srcRect l="7708" t="6307" r="3081" b="9911"/>
          <a:stretch>
            <a:fillRect/>
          </a:stretch>
        </p:blipFill>
        <p:spPr>
          <a:xfrm rot="10560000">
            <a:off x="414020" y="1205865"/>
            <a:ext cx="3709035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1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" fill="hold"/>
                                            <p:tgtEl>
                                              <p:spTgt spid="112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12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50" fill="hold"/>
                                            <p:tgtEl>
                                              <p:spTgt spid="112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1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utoRev="1" fill="hold" grpId="1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50" fill="hold"/>
                                            <p:tgtEl>
                                              <p:spTgt spid="112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12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utoRev="1" fill="hold" grpId="1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" fill="hold"/>
                                            <p:tgtEl>
                                              <p:spTgt spid="1128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112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1127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/>
                                            <p:tgtEl>
                                              <p:spTgt spid="11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50" fill="hold"/>
                                            <p:tgtEl>
                                              <p:spTgt spid="112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 p14:presetBounceEnd="6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750" fill="hold"/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750" fill="hold"/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300"/>
                                            <p:tgtEl>
                                              <p:spTgt spid="11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50" fill="hold"/>
                                            <p:tgtEl>
                                              <p:spTgt spid="112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112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1128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60000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300"/>
                                            <p:tgtEl>
                                              <p:spTgt spid="11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utoRev="1" fill="hold" grpId="1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50" fill="hold"/>
                                            <p:tgtEl>
                                              <p:spTgt spid="1128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112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112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71" grpId="0" bldLvl="0" animBg="1"/>
          <p:bldP spid="11272" grpId="0" bldLvl="0" animBg="1"/>
          <p:bldP spid="11273" grpId="0" bldLvl="0" animBg="1"/>
          <p:bldP spid="11274" grpId="0" bldLvl="0" animBg="1"/>
          <p:bldP spid="11275" grpId="0" bldLvl="0" animBg="1"/>
          <p:bldP spid="11276" grpId="0" bldLvl="0" animBg="1"/>
          <p:bldP spid="11277" grpId="0" bldLvl="0" animBg="1"/>
          <p:bldP spid="11277" grpId="1" bldLvl="0" animBg="1"/>
          <p:bldP spid="11278" grpId="0" bldLvl="0" animBg="1"/>
          <p:bldP spid="11278" grpId="1" bldLvl="0" animBg="1"/>
          <p:bldP spid="11279" grpId="0" bldLvl="0" animBg="1"/>
          <p:bldP spid="11279" grpId="1" bldLvl="0" animBg="1"/>
          <p:bldP spid="11280" grpId="0" bldLvl="0" animBg="1"/>
          <p:bldP spid="11280" grpId="1" bldLvl="0" animBg="1"/>
          <p:bldP spid="11281" grpId="0" bldLvl="0" animBg="1"/>
          <p:bldP spid="11281" grpId="1" bldLvl="0" animBg="1"/>
          <p:bldP spid="11282" grpId="0"/>
          <p:bldP spid="11282" grpId="1"/>
          <p:bldP spid="11283" grpId="0"/>
          <p:bldP spid="11283" grpId="1"/>
          <p:bldP spid="11284" grpId="0"/>
          <p:bldP spid="11284" grpId="1"/>
          <p:bldP spid="11285" grpId="0"/>
          <p:bldP spid="11285" grpId="1"/>
          <p:bldP spid="11286" grpId="0"/>
          <p:bldP spid="1128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1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" fill="hold"/>
                                            <p:tgtEl>
                                              <p:spTgt spid="112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12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12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50" fill="hold"/>
                                            <p:tgtEl>
                                              <p:spTgt spid="112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1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1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1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utoRev="1" fill="hold" grpId="1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50" fill="hold"/>
                                            <p:tgtEl>
                                              <p:spTgt spid="112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112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12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utoRev="1" fill="hold" grpId="1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" fill="hold"/>
                                            <p:tgtEl>
                                              <p:spTgt spid="1128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1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112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112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1127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11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/>
                                            <p:tgtEl>
                                              <p:spTgt spid="11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50" fill="hold"/>
                                            <p:tgtEl>
                                              <p:spTgt spid="112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1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1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300"/>
                                            <p:tgtEl>
                                              <p:spTgt spid="11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50" fill="hold"/>
                                            <p:tgtEl>
                                              <p:spTgt spid="112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12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112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1128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1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11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300"/>
                                            <p:tgtEl>
                                              <p:spTgt spid="11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utoRev="1" fill="hold" grpId="1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50" fill="hold"/>
                                            <p:tgtEl>
                                              <p:spTgt spid="1128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11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112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112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71" grpId="0" bldLvl="0" animBg="1"/>
          <p:bldP spid="11272" grpId="0" bldLvl="0" animBg="1"/>
          <p:bldP spid="11273" grpId="0" bldLvl="0" animBg="1"/>
          <p:bldP spid="11274" grpId="0" bldLvl="0" animBg="1"/>
          <p:bldP spid="11275" grpId="0" bldLvl="0" animBg="1"/>
          <p:bldP spid="11276" grpId="0" bldLvl="0" animBg="1"/>
          <p:bldP spid="11277" grpId="0" bldLvl="0" animBg="1"/>
          <p:bldP spid="11277" grpId="1" bldLvl="0" animBg="1"/>
          <p:bldP spid="11278" grpId="0" bldLvl="0" animBg="1"/>
          <p:bldP spid="11278" grpId="1" bldLvl="0" animBg="1"/>
          <p:bldP spid="11279" grpId="0" bldLvl="0" animBg="1"/>
          <p:bldP spid="11279" grpId="1" bldLvl="0" animBg="1"/>
          <p:bldP spid="11280" grpId="0" bldLvl="0" animBg="1"/>
          <p:bldP spid="11280" grpId="1" bldLvl="0" animBg="1"/>
          <p:bldP spid="11281" grpId="0" bldLvl="0" animBg="1"/>
          <p:bldP spid="11281" grpId="1" bldLvl="0" animBg="1"/>
          <p:bldP spid="11282" grpId="0"/>
          <p:bldP spid="11282" grpId="1"/>
          <p:bldP spid="11283" grpId="0"/>
          <p:bldP spid="11283" grpId="1"/>
          <p:bldP spid="11284" grpId="0"/>
          <p:bldP spid="11284" grpId="1"/>
          <p:bldP spid="11285" grpId="0"/>
          <p:bldP spid="11285" grpId="1"/>
          <p:bldP spid="11286" grpId="0"/>
          <p:bldP spid="11286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3"/>
          <p:cNvSpPr>
            <a:spLocks noChangeShapeType="1"/>
          </p:cNvSpPr>
          <p:nvPr/>
        </p:nvSpPr>
        <p:spPr bwMode="auto">
          <a:xfrm flipV="1">
            <a:off x="4857750" y="2106613"/>
            <a:ext cx="868363" cy="280987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5270500" y="2289175"/>
            <a:ext cx="576263" cy="1049338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440363" y="3582988"/>
            <a:ext cx="741362" cy="123825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6067425" y="2289175"/>
            <a:ext cx="331788" cy="1176338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6281738" y="2122488"/>
            <a:ext cx="1017587" cy="527050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7742238" y="2054225"/>
            <a:ext cx="461962" cy="520700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6721475" y="2986088"/>
            <a:ext cx="601663" cy="538162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7705725" y="3000375"/>
            <a:ext cx="384175" cy="617538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4702175" y="2649538"/>
            <a:ext cx="330200" cy="660400"/>
          </a:xfrm>
          <a:prstGeom prst="line">
            <a:avLst/>
          </a:prstGeom>
          <a:noFill/>
          <a:ln w="6350" cmpd="sng">
            <a:solidFill>
              <a:srgbClr val="CBAB8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5651500" y="1663700"/>
            <a:ext cx="722313" cy="723900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116638" y="3390900"/>
            <a:ext cx="720725" cy="722313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7929563" y="3557588"/>
            <a:ext cx="549275" cy="550862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4824413" y="3224213"/>
            <a:ext cx="660400" cy="660400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7224713" y="2433638"/>
            <a:ext cx="660400" cy="661987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8051800" y="1630363"/>
            <a:ext cx="552450" cy="552450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4333875" y="2146300"/>
            <a:ext cx="552450" cy="554038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3331" name="Group 19"/>
          <p:cNvGrpSpPr/>
          <p:nvPr/>
        </p:nvGrpSpPr>
        <p:grpSpPr bwMode="auto">
          <a:xfrm>
            <a:off x="8245475" y="1804988"/>
            <a:ext cx="165100" cy="203200"/>
            <a:chOff x="0" y="0"/>
            <a:chExt cx="134" cy="163"/>
          </a:xfrm>
          <a:solidFill>
            <a:srgbClr val="A2897B"/>
          </a:solidFill>
        </p:grpSpPr>
        <p:sp>
          <p:nvSpPr>
            <p:cNvPr id="13332" name="Freeform 20"/>
            <p:cNvSpPr>
              <a:spLocks noEditPoints="1"/>
            </p:cNvSpPr>
            <p:nvPr/>
          </p:nvSpPr>
          <p:spPr bwMode="auto">
            <a:xfrm>
              <a:off x="0" y="0"/>
              <a:ext cx="134" cy="163"/>
            </a:xfrm>
            <a:custGeom>
              <a:avLst/>
              <a:gdLst>
                <a:gd name="T0" fmla="*/ 0 w 134"/>
                <a:gd name="T1" fmla="*/ 0 h 163"/>
                <a:gd name="T2" fmla="*/ 0 w 134"/>
                <a:gd name="T3" fmla="*/ 163 h 163"/>
                <a:gd name="T4" fmla="*/ 92 w 134"/>
                <a:gd name="T5" fmla="*/ 163 h 163"/>
                <a:gd name="T6" fmla="*/ 134 w 134"/>
                <a:gd name="T7" fmla="*/ 121 h 163"/>
                <a:gd name="T8" fmla="*/ 134 w 134"/>
                <a:gd name="T9" fmla="*/ 0 h 163"/>
                <a:gd name="T10" fmla="*/ 0 w 134"/>
                <a:gd name="T11" fmla="*/ 0 h 163"/>
                <a:gd name="T12" fmla="*/ 14 w 134"/>
                <a:gd name="T13" fmla="*/ 14 h 163"/>
                <a:gd name="T14" fmla="*/ 120 w 134"/>
                <a:gd name="T15" fmla="*/ 14 h 163"/>
                <a:gd name="T16" fmla="*/ 120 w 134"/>
                <a:gd name="T17" fmla="*/ 112 h 163"/>
                <a:gd name="T18" fmla="*/ 83 w 134"/>
                <a:gd name="T19" fmla="*/ 112 h 163"/>
                <a:gd name="T20" fmla="*/ 83 w 134"/>
                <a:gd name="T21" fmla="*/ 150 h 163"/>
                <a:gd name="T22" fmla="*/ 14 w 134"/>
                <a:gd name="T23" fmla="*/ 150 h 163"/>
                <a:gd name="T24" fmla="*/ 14 w 134"/>
                <a:gd name="T25" fmla="*/ 14 h 163"/>
                <a:gd name="T26" fmla="*/ 111 w 134"/>
                <a:gd name="T27" fmla="*/ 125 h 163"/>
                <a:gd name="T28" fmla="*/ 96 w 134"/>
                <a:gd name="T29" fmla="*/ 140 h 163"/>
                <a:gd name="T30" fmla="*/ 96 w 134"/>
                <a:gd name="T31" fmla="*/ 125 h 163"/>
                <a:gd name="T32" fmla="*/ 111 w 134"/>
                <a:gd name="T33" fmla="*/ 1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163">
                  <a:moveTo>
                    <a:pt x="0" y="0"/>
                  </a:moveTo>
                  <a:lnTo>
                    <a:pt x="0" y="163"/>
                  </a:lnTo>
                  <a:lnTo>
                    <a:pt x="92" y="163"/>
                  </a:lnTo>
                  <a:lnTo>
                    <a:pt x="134" y="121"/>
                  </a:lnTo>
                  <a:lnTo>
                    <a:pt x="134" y="0"/>
                  </a:lnTo>
                  <a:lnTo>
                    <a:pt x="0" y="0"/>
                  </a:lnTo>
                  <a:close/>
                  <a:moveTo>
                    <a:pt x="14" y="14"/>
                  </a:moveTo>
                  <a:lnTo>
                    <a:pt x="120" y="14"/>
                  </a:lnTo>
                  <a:lnTo>
                    <a:pt x="120" y="112"/>
                  </a:lnTo>
                  <a:lnTo>
                    <a:pt x="83" y="112"/>
                  </a:lnTo>
                  <a:lnTo>
                    <a:pt x="83" y="150"/>
                  </a:lnTo>
                  <a:lnTo>
                    <a:pt x="14" y="150"/>
                  </a:lnTo>
                  <a:lnTo>
                    <a:pt x="14" y="14"/>
                  </a:lnTo>
                  <a:close/>
                  <a:moveTo>
                    <a:pt x="111" y="125"/>
                  </a:moveTo>
                  <a:lnTo>
                    <a:pt x="96" y="140"/>
                  </a:lnTo>
                  <a:lnTo>
                    <a:pt x="96" y="125"/>
                  </a:lnTo>
                  <a:lnTo>
                    <a:pt x="11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3" name="Rectangle 21"/>
            <p:cNvSpPr>
              <a:spLocks noChangeArrowheads="1"/>
            </p:cNvSpPr>
            <p:nvPr/>
          </p:nvSpPr>
          <p:spPr bwMode="auto">
            <a:xfrm>
              <a:off x="37" y="44"/>
              <a:ext cx="59" cy="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37" y="83"/>
              <a:ext cx="38" cy="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35" name="Group 23"/>
          <p:cNvGrpSpPr/>
          <p:nvPr/>
        </p:nvGrpSpPr>
        <p:grpSpPr bwMode="auto">
          <a:xfrm>
            <a:off x="7429500" y="2667000"/>
            <a:ext cx="250825" cy="196850"/>
            <a:chOff x="0" y="0"/>
            <a:chExt cx="164" cy="128"/>
          </a:xfrm>
          <a:solidFill>
            <a:srgbClr val="A2897B"/>
          </a:solidFill>
        </p:grpSpPr>
        <p:sp>
          <p:nvSpPr>
            <p:cNvPr id="13336" name="Freeform 24"/>
            <p:cNvSpPr>
              <a:spLocks noEditPoints="1"/>
            </p:cNvSpPr>
            <p:nvPr/>
          </p:nvSpPr>
          <p:spPr bwMode="auto">
            <a:xfrm>
              <a:off x="0" y="0"/>
              <a:ext cx="106" cy="128"/>
            </a:xfrm>
            <a:custGeom>
              <a:avLst/>
              <a:gdLst>
                <a:gd name="T0" fmla="*/ 96 w 103"/>
                <a:gd name="T1" fmla="*/ 0 h 125"/>
                <a:gd name="T2" fmla="*/ 47 w 103"/>
                <a:gd name="T3" fmla="*/ 0 h 125"/>
                <a:gd name="T4" fmla="*/ 41 w 103"/>
                <a:gd name="T5" fmla="*/ 7 h 125"/>
                <a:gd name="T6" fmla="*/ 41 w 103"/>
                <a:gd name="T7" fmla="*/ 20 h 125"/>
                <a:gd name="T8" fmla="*/ 5 w 103"/>
                <a:gd name="T9" fmla="*/ 32 h 125"/>
                <a:gd name="T10" fmla="*/ 0 w 103"/>
                <a:gd name="T11" fmla="*/ 39 h 125"/>
                <a:gd name="T12" fmla="*/ 0 w 103"/>
                <a:gd name="T13" fmla="*/ 86 h 125"/>
                <a:gd name="T14" fmla="*/ 5 w 103"/>
                <a:gd name="T15" fmla="*/ 93 h 125"/>
                <a:gd name="T16" fmla="*/ 41 w 103"/>
                <a:gd name="T17" fmla="*/ 105 h 125"/>
                <a:gd name="T18" fmla="*/ 41 w 103"/>
                <a:gd name="T19" fmla="*/ 118 h 125"/>
                <a:gd name="T20" fmla="*/ 47 w 103"/>
                <a:gd name="T21" fmla="*/ 125 h 125"/>
                <a:gd name="T22" fmla="*/ 96 w 103"/>
                <a:gd name="T23" fmla="*/ 125 h 125"/>
                <a:gd name="T24" fmla="*/ 103 w 103"/>
                <a:gd name="T25" fmla="*/ 118 h 125"/>
                <a:gd name="T26" fmla="*/ 103 w 103"/>
                <a:gd name="T27" fmla="*/ 7 h 125"/>
                <a:gd name="T28" fmla="*/ 96 w 103"/>
                <a:gd name="T29" fmla="*/ 0 h 125"/>
                <a:gd name="T30" fmla="*/ 14 w 103"/>
                <a:gd name="T31" fmla="*/ 81 h 125"/>
                <a:gd name="T32" fmla="*/ 14 w 103"/>
                <a:gd name="T33" fmla="*/ 44 h 125"/>
                <a:gd name="T34" fmla="*/ 41 w 103"/>
                <a:gd name="T35" fmla="*/ 34 h 125"/>
                <a:gd name="T36" fmla="*/ 41 w 103"/>
                <a:gd name="T37" fmla="*/ 91 h 125"/>
                <a:gd name="T38" fmla="*/ 14 w 103"/>
                <a:gd name="T39" fmla="*/ 81 h 125"/>
                <a:gd name="T40" fmla="*/ 89 w 103"/>
                <a:gd name="T41" fmla="*/ 111 h 125"/>
                <a:gd name="T42" fmla="*/ 54 w 103"/>
                <a:gd name="T43" fmla="*/ 111 h 125"/>
                <a:gd name="T44" fmla="*/ 54 w 103"/>
                <a:gd name="T45" fmla="*/ 100 h 125"/>
                <a:gd name="T46" fmla="*/ 54 w 103"/>
                <a:gd name="T47" fmla="*/ 25 h 125"/>
                <a:gd name="T48" fmla="*/ 54 w 103"/>
                <a:gd name="T49" fmla="*/ 14 h 125"/>
                <a:gd name="T50" fmla="*/ 89 w 103"/>
                <a:gd name="T51" fmla="*/ 14 h 125"/>
                <a:gd name="T52" fmla="*/ 89 w 103"/>
                <a:gd name="T53" fmla="*/ 11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3" h="125">
                  <a:moveTo>
                    <a:pt x="96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4" y="0"/>
                    <a:pt x="41" y="4"/>
                    <a:pt x="41" y="7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33"/>
                    <a:pt x="0" y="36"/>
                    <a:pt x="0" y="3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9"/>
                    <a:pt x="2" y="92"/>
                    <a:pt x="5" y="93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1" y="121"/>
                    <a:pt x="44" y="125"/>
                    <a:pt x="47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00" y="125"/>
                    <a:pt x="103" y="121"/>
                    <a:pt x="103" y="118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4"/>
                    <a:pt x="100" y="0"/>
                    <a:pt x="96" y="0"/>
                  </a:cubicBezTo>
                  <a:moveTo>
                    <a:pt x="14" y="81"/>
                  </a:moveTo>
                  <a:cubicBezTo>
                    <a:pt x="14" y="44"/>
                    <a:pt x="14" y="44"/>
                    <a:pt x="14" y="4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91"/>
                    <a:pt x="41" y="91"/>
                    <a:pt x="41" y="91"/>
                  </a:cubicBezTo>
                  <a:lnTo>
                    <a:pt x="14" y="81"/>
                  </a:lnTo>
                  <a:close/>
                  <a:moveTo>
                    <a:pt x="89" y="111"/>
                  </a:move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9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7" name="Freeform 25"/>
            <p:cNvSpPr/>
            <p:nvPr/>
          </p:nvSpPr>
          <p:spPr bwMode="auto">
            <a:xfrm>
              <a:off x="121" y="33"/>
              <a:ext cx="13" cy="62"/>
            </a:xfrm>
            <a:custGeom>
              <a:avLst/>
              <a:gdLst>
                <a:gd name="T0" fmla="*/ 7 w 13"/>
                <a:gd name="T1" fmla="*/ 0 h 61"/>
                <a:gd name="T2" fmla="*/ 0 w 13"/>
                <a:gd name="T3" fmla="*/ 7 h 61"/>
                <a:gd name="T4" fmla="*/ 0 w 13"/>
                <a:gd name="T5" fmla="*/ 54 h 61"/>
                <a:gd name="T6" fmla="*/ 7 w 13"/>
                <a:gd name="T7" fmla="*/ 61 h 61"/>
                <a:gd name="T8" fmla="*/ 13 w 13"/>
                <a:gd name="T9" fmla="*/ 54 h 61"/>
                <a:gd name="T10" fmla="*/ 13 w 13"/>
                <a:gd name="T11" fmla="*/ 7 h 61"/>
                <a:gd name="T12" fmla="*/ 7 w 13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1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8"/>
                    <a:pt x="3" y="61"/>
                    <a:pt x="7" y="61"/>
                  </a:cubicBezTo>
                  <a:cubicBezTo>
                    <a:pt x="10" y="61"/>
                    <a:pt x="13" y="58"/>
                    <a:pt x="13" y="5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8" name="Freeform 26"/>
            <p:cNvSpPr/>
            <p:nvPr/>
          </p:nvSpPr>
          <p:spPr bwMode="auto">
            <a:xfrm>
              <a:off x="150" y="23"/>
              <a:ext cx="14" cy="81"/>
            </a:xfrm>
            <a:custGeom>
              <a:avLst/>
              <a:gdLst>
                <a:gd name="T0" fmla="*/ 7 w 14"/>
                <a:gd name="T1" fmla="*/ 0 h 79"/>
                <a:gd name="T2" fmla="*/ 0 w 14"/>
                <a:gd name="T3" fmla="*/ 6 h 79"/>
                <a:gd name="T4" fmla="*/ 0 w 14"/>
                <a:gd name="T5" fmla="*/ 73 h 79"/>
                <a:gd name="T6" fmla="*/ 7 w 14"/>
                <a:gd name="T7" fmla="*/ 79 h 79"/>
                <a:gd name="T8" fmla="*/ 14 w 14"/>
                <a:gd name="T9" fmla="*/ 73 h 79"/>
                <a:gd name="T10" fmla="*/ 14 w 14"/>
                <a:gd name="T11" fmla="*/ 6 h 79"/>
                <a:gd name="T12" fmla="*/ 7 w 14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9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6"/>
                    <a:pt x="3" y="79"/>
                    <a:pt x="7" y="79"/>
                  </a:cubicBezTo>
                  <a:cubicBezTo>
                    <a:pt x="11" y="79"/>
                    <a:pt x="14" y="76"/>
                    <a:pt x="14" y="7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39" name="Group 27"/>
          <p:cNvGrpSpPr/>
          <p:nvPr/>
        </p:nvGrpSpPr>
        <p:grpSpPr bwMode="auto">
          <a:xfrm>
            <a:off x="8124825" y="3733800"/>
            <a:ext cx="155575" cy="196850"/>
            <a:chOff x="0" y="0"/>
            <a:chExt cx="127" cy="163"/>
          </a:xfrm>
        </p:grpSpPr>
        <p:sp>
          <p:nvSpPr>
            <p:cNvPr id="13340" name="Freeform 28"/>
            <p:cNvSpPr/>
            <p:nvPr/>
          </p:nvSpPr>
          <p:spPr bwMode="auto">
            <a:xfrm>
              <a:off x="0" y="0"/>
              <a:ext cx="127" cy="163"/>
            </a:xfrm>
            <a:custGeom>
              <a:avLst/>
              <a:gdLst>
                <a:gd name="T0" fmla="*/ 28 w 124"/>
                <a:gd name="T1" fmla="*/ 146 h 159"/>
                <a:gd name="T2" fmla="*/ 14 w 124"/>
                <a:gd name="T3" fmla="*/ 146 h 159"/>
                <a:gd name="T4" fmla="*/ 14 w 124"/>
                <a:gd name="T5" fmla="*/ 13 h 159"/>
                <a:gd name="T6" fmla="*/ 117 w 124"/>
                <a:gd name="T7" fmla="*/ 13 h 159"/>
                <a:gd name="T8" fmla="*/ 124 w 124"/>
                <a:gd name="T9" fmla="*/ 7 h 159"/>
                <a:gd name="T10" fmla="*/ 117 w 124"/>
                <a:gd name="T11" fmla="*/ 0 h 159"/>
                <a:gd name="T12" fmla="*/ 7 w 124"/>
                <a:gd name="T13" fmla="*/ 0 h 159"/>
                <a:gd name="T14" fmla="*/ 0 w 124"/>
                <a:gd name="T15" fmla="*/ 7 h 159"/>
                <a:gd name="T16" fmla="*/ 0 w 124"/>
                <a:gd name="T17" fmla="*/ 152 h 159"/>
                <a:gd name="T18" fmla="*/ 7 w 124"/>
                <a:gd name="T19" fmla="*/ 159 h 159"/>
                <a:gd name="T20" fmla="*/ 28 w 124"/>
                <a:gd name="T21" fmla="*/ 159 h 159"/>
                <a:gd name="T22" fmla="*/ 35 w 124"/>
                <a:gd name="T23" fmla="*/ 152 h 159"/>
                <a:gd name="T24" fmla="*/ 28 w 124"/>
                <a:gd name="T25" fmla="*/ 14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59">
                  <a:moveTo>
                    <a:pt x="28" y="146"/>
                  </a:moveTo>
                  <a:cubicBezTo>
                    <a:pt x="14" y="146"/>
                    <a:pt x="14" y="146"/>
                    <a:pt x="14" y="14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21" y="13"/>
                    <a:pt x="124" y="10"/>
                    <a:pt x="124" y="7"/>
                  </a:cubicBezTo>
                  <a:cubicBezTo>
                    <a:pt x="124" y="3"/>
                    <a:pt x="121" y="0"/>
                    <a:pt x="11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6"/>
                    <a:pt x="3" y="159"/>
                    <a:pt x="7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1" y="159"/>
                    <a:pt x="35" y="156"/>
                    <a:pt x="35" y="152"/>
                  </a:cubicBezTo>
                  <a:cubicBezTo>
                    <a:pt x="35" y="149"/>
                    <a:pt x="31" y="146"/>
                    <a:pt x="28" y="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1" name="Freeform 29"/>
            <p:cNvSpPr/>
            <p:nvPr/>
          </p:nvSpPr>
          <p:spPr bwMode="auto">
            <a:xfrm>
              <a:off x="80" y="95"/>
              <a:ext cx="47" cy="68"/>
            </a:xfrm>
            <a:custGeom>
              <a:avLst/>
              <a:gdLst>
                <a:gd name="T0" fmla="*/ 39 w 46"/>
                <a:gd name="T1" fmla="*/ 0 h 66"/>
                <a:gd name="T2" fmla="*/ 32 w 46"/>
                <a:gd name="T3" fmla="*/ 7 h 66"/>
                <a:gd name="T4" fmla="*/ 32 w 46"/>
                <a:gd name="T5" fmla="*/ 53 h 66"/>
                <a:gd name="T6" fmla="*/ 7 w 46"/>
                <a:gd name="T7" fmla="*/ 53 h 66"/>
                <a:gd name="T8" fmla="*/ 0 w 46"/>
                <a:gd name="T9" fmla="*/ 59 h 66"/>
                <a:gd name="T10" fmla="*/ 7 w 46"/>
                <a:gd name="T11" fmla="*/ 66 h 66"/>
                <a:gd name="T12" fmla="*/ 39 w 46"/>
                <a:gd name="T13" fmla="*/ 66 h 66"/>
                <a:gd name="T14" fmla="*/ 44 w 46"/>
                <a:gd name="T15" fmla="*/ 64 h 66"/>
                <a:gd name="T16" fmla="*/ 46 w 46"/>
                <a:gd name="T17" fmla="*/ 59 h 66"/>
                <a:gd name="T18" fmla="*/ 46 w 46"/>
                <a:gd name="T19" fmla="*/ 7 h 66"/>
                <a:gd name="T20" fmla="*/ 39 w 46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66">
                  <a:moveTo>
                    <a:pt x="39" y="0"/>
                  </a:moveTo>
                  <a:cubicBezTo>
                    <a:pt x="35" y="0"/>
                    <a:pt x="32" y="3"/>
                    <a:pt x="32" y="7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6"/>
                    <a:pt x="0" y="59"/>
                  </a:cubicBezTo>
                  <a:cubicBezTo>
                    <a:pt x="0" y="63"/>
                    <a:pt x="3" y="66"/>
                    <a:pt x="7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1" y="66"/>
                    <a:pt x="43" y="66"/>
                    <a:pt x="44" y="64"/>
                  </a:cubicBezTo>
                  <a:cubicBezTo>
                    <a:pt x="45" y="63"/>
                    <a:pt x="46" y="61"/>
                    <a:pt x="46" y="59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2" name="Freeform 30"/>
            <p:cNvSpPr>
              <a:spLocks noEditPoints="1"/>
            </p:cNvSpPr>
            <p:nvPr/>
          </p:nvSpPr>
          <p:spPr bwMode="auto">
            <a:xfrm>
              <a:off x="46" y="34"/>
              <a:ext cx="79" cy="114"/>
            </a:xfrm>
            <a:custGeom>
              <a:avLst/>
              <a:gdLst>
                <a:gd name="T0" fmla="*/ 68 w 78"/>
                <a:gd name="T1" fmla="*/ 2 h 112"/>
                <a:gd name="T2" fmla="*/ 60 w 78"/>
                <a:gd name="T3" fmla="*/ 0 h 112"/>
                <a:gd name="T4" fmla="*/ 46 w 78"/>
                <a:gd name="T5" fmla="*/ 8 h 112"/>
                <a:gd name="T6" fmla="*/ 1 w 78"/>
                <a:gd name="T7" fmla="*/ 85 h 112"/>
                <a:gd name="T8" fmla="*/ 0 w 78"/>
                <a:gd name="T9" fmla="*/ 88 h 112"/>
                <a:gd name="T10" fmla="*/ 1 w 78"/>
                <a:gd name="T11" fmla="*/ 106 h 112"/>
                <a:gd name="T12" fmla="*/ 4 w 78"/>
                <a:gd name="T13" fmla="*/ 112 h 112"/>
                <a:gd name="T14" fmla="*/ 8 w 78"/>
                <a:gd name="T15" fmla="*/ 112 h 112"/>
                <a:gd name="T16" fmla="*/ 11 w 78"/>
                <a:gd name="T17" fmla="*/ 112 h 112"/>
                <a:gd name="T18" fmla="*/ 27 w 78"/>
                <a:gd name="T19" fmla="*/ 103 h 112"/>
                <a:gd name="T20" fmla="*/ 29 w 78"/>
                <a:gd name="T21" fmla="*/ 101 h 112"/>
                <a:gd name="T22" fmla="*/ 74 w 78"/>
                <a:gd name="T23" fmla="*/ 24 h 112"/>
                <a:gd name="T24" fmla="*/ 68 w 78"/>
                <a:gd name="T25" fmla="*/ 2 h 112"/>
                <a:gd name="T26" fmla="*/ 62 w 78"/>
                <a:gd name="T27" fmla="*/ 17 h 112"/>
                <a:gd name="T28" fmla="*/ 18 w 78"/>
                <a:gd name="T29" fmla="*/ 92 h 112"/>
                <a:gd name="T30" fmla="*/ 14 w 78"/>
                <a:gd name="T31" fmla="*/ 94 h 112"/>
                <a:gd name="T32" fmla="*/ 14 w 78"/>
                <a:gd name="T33" fmla="*/ 90 h 112"/>
                <a:gd name="T34" fmla="*/ 57 w 78"/>
                <a:gd name="T35" fmla="*/ 15 h 112"/>
                <a:gd name="T36" fmla="*/ 61 w 78"/>
                <a:gd name="T37" fmla="*/ 14 h 112"/>
                <a:gd name="T38" fmla="*/ 62 w 78"/>
                <a:gd name="T39" fmla="*/ 1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12">
                  <a:moveTo>
                    <a:pt x="68" y="2"/>
                  </a:moveTo>
                  <a:cubicBezTo>
                    <a:pt x="65" y="1"/>
                    <a:pt x="62" y="0"/>
                    <a:pt x="60" y="0"/>
                  </a:cubicBezTo>
                  <a:cubicBezTo>
                    <a:pt x="54" y="0"/>
                    <a:pt x="48" y="3"/>
                    <a:pt x="46" y="8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6"/>
                    <a:pt x="0" y="87"/>
                    <a:pt x="0" y="88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8"/>
                    <a:pt x="2" y="110"/>
                    <a:pt x="4" y="112"/>
                  </a:cubicBezTo>
                  <a:cubicBezTo>
                    <a:pt x="5" y="112"/>
                    <a:pt x="7" y="112"/>
                    <a:pt x="8" y="112"/>
                  </a:cubicBezTo>
                  <a:cubicBezTo>
                    <a:pt x="9" y="112"/>
                    <a:pt x="10" y="112"/>
                    <a:pt x="11" y="11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8" y="103"/>
                    <a:pt x="29" y="102"/>
                    <a:pt x="29" y="101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8" y="16"/>
                    <a:pt x="75" y="7"/>
                    <a:pt x="68" y="2"/>
                  </a:cubicBezTo>
                  <a:moveTo>
                    <a:pt x="62" y="17"/>
                  </a:moveTo>
                  <a:cubicBezTo>
                    <a:pt x="18" y="92"/>
                    <a:pt x="18" y="92"/>
                    <a:pt x="18" y="9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8" y="14"/>
                    <a:pt x="60" y="13"/>
                    <a:pt x="61" y="14"/>
                  </a:cubicBezTo>
                  <a:cubicBezTo>
                    <a:pt x="62" y="15"/>
                    <a:pt x="62" y="16"/>
                    <a:pt x="62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3" name="Freeform 31"/>
            <p:cNvSpPr/>
            <p:nvPr/>
          </p:nvSpPr>
          <p:spPr bwMode="auto">
            <a:xfrm>
              <a:off x="24" y="46"/>
              <a:ext cx="49" cy="14"/>
            </a:xfrm>
            <a:custGeom>
              <a:avLst/>
              <a:gdLst>
                <a:gd name="T0" fmla="*/ 48 w 48"/>
                <a:gd name="T1" fmla="*/ 7 h 14"/>
                <a:gd name="T2" fmla="*/ 42 w 48"/>
                <a:gd name="T3" fmla="*/ 0 h 14"/>
                <a:gd name="T4" fmla="*/ 7 w 48"/>
                <a:gd name="T5" fmla="*/ 0 h 14"/>
                <a:gd name="T6" fmla="*/ 0 w 48"/>
                <a:gd name="T7" fmla="*/ 7 h 14"/>
                <a:gd name="T8" fmla="*/ 7 w 48"/>
                <a:gd name="T9" fmla="*/ 14 h 14"/>
                <a:gd name="T10" fmla="*/ 42 w 48"/>
                <a:gd name="T11" fmla="*/ 14 h 14"/>
                <a:gd name="T12" fmla="*/ 48 w 48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8" y="7"/>
                  </a:moveTo>
                  <a:cubicBezTo>
                    <a:pt x="48" y="3"/>
                    <a:pt x="45" y="0"/>
                    <a:pt x="4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5" y="14"/>
                    <a:pt x="48" y="11"/>
                    <a:pt x="4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4" name="Freeform 32"/>
            <p:cNvSpPr/>
            <p:nvPr/>
          </p:nvSpPr>
          <p:spPr bwMode="auto">
            <a:xfrm>
              <a:off x="24" y="73"/>
              <a:ext cx="32" cy="15"/>
            </a:xfrm>
            <a:custGeom>
              <a:avLst/>
              <a:gdLst>
                <a:gd name="T0" fmla="*/ 7 w 31"/>
                <a:gd name="T1" fmla="*/ 0 h 14"/>
                <a:gd name="T2" fmla="*/ 0 w 31"/>
                <a:gd name="T3" fmla="*/ 7 h 14"/>
                <a:gd name="T4" fmla="*/ 7 w 31"/>
                <a:gd name="T5" fmla="*/ 14 h 14"/>
                <a:gd name="T6" fmla="*/ 24 w 31"/>
                <a:gd name="T7" fmla="*/ 14 h 14"/>
                <a:gd name="T8" fmla="*/ 31 w 31"/>
                <a:gd name="T9" fmla="*/ 7 h 14"/>
                <a:gd name="T10" fmla="*/ 24 w 31"/>
                <a:gd name="T11" fmla="*/ 0 h 14"/>
                <a:gd name="T12" fmla="*/ 7 w 3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8" y="14"/>
                    <a:pt x="31" y="11"/>
                    <a:pt x="31" y="7"/>
                  </a:cubicBezTo>
                  <a:cubicBezTo>
                    <a:pt x="31" y="3"/>
                    <a:pt x="28" y="0"/>
                    <a:pt x="24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45" name="Group 33"/>
          <p:cNvGrpSpPr/>
          <p:nvPr/>
        </p:nvGrpSpPr>
        <p:grpSpPr bwMode="auto">
          <a:xfrm>
            <a:off x="6376988" y="3621088"/>
            <a:ext cx="201612" cy="258762"/>
            <a:chOff x="0" y="0"/>
            <a:chExt cx="127" cy="163"/>
          </a:xfrm>
        </p:grpSpPr>
        <p:sp>
          <p:nvSpPr>
            <p:cNvPr id="13346" name="Freeform 34"/>
            <p:cNvSpPr>
              <a:spLocks noEditPoints="1"/>
            </p:cNvSpPr>
            <p:nvPr/>
          </p:nvSpPr>
          <p:spPr bwMode="auto">
            <a:xfrm>
              <a:off x="0" y="0"/>
              <a:ext cx="127" cy="163"/>
            </a:xfrm>
            <a:custGeom>
              <a:avLst/>
              <a:gdLst>
                <a:gd name="T0" fmla="*/ 89 w 127"/>
                <a:gd name="T1" fmla="*/ 0 h 163"/>
                <a:gd name="T2" fmla="*/ 0 w 127"/>
                <a:gd name="T3" fmla="*/ 0 h 163"/>
                <a:gd name="T4" fmla="*/ 0 w 127"/>
                <a:gd name="T5" fmla="*/ 163 h 163"/>
                <a:gd name="T6" fmla="*/ 127 w 127"/>
                <a:gd name="T7" fmla="*/ 163 h 163"/>
                <a:gd name="T8" fmla="*/ 127 w 127"/>
                <a:gd name="T9" fmla="*/ 38 h 163"/>
                <a:gd name="T10" fmla="*/ 89 w 127"/>
                <a:gd name="T11" fmla="*/ 0 h 163"/>
                <a:gd name="T12" fmla="*/ 14 w 127"/>
                <a:gd name="T13" fmla="*/ 150 h 163"/>
                <a:gd name="T14" fmla="*/ 14 w 127"/>
                <a:gd name="T15" fmla="*/ 14 h 163"/>
                <a:gd name="T16" fmla="*/ 78 w 127"/>
                <a:gd name="T17" fmla="*/ 14 h 163"/>
                <a:gd name="T18" fmla="*/ 78 w 127"/>
                <a:gd name="T19" fmla="*/ 49 h 163"/>
                <a:gd name="T20" fmla="*/ 112 w 127"/>
                <a:gd name="T21" fmla="*/ 49 h 163"/>
                <a:gd name="T22" fmla="*/ 112 w 127"/>
                <a:gd name="T23" fmla="*/ 150 h 163"/>
                <a:gd name="T24" fmla="*/ 14 w 127"/>
                <a:gd name="T25" fmla="*/ 15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63">
                  <a:moveTo>
                    <a:pt x="89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127" y="163"/>
                  </a:lnTo>
                  <a:lnTo>
                    <a:pt x="127" y="38"/>
                  </a:lnTo>
                  <a:lnTo>
                    <a:pt x="89" y="0"/>
                  </a:lnTo>
                  <a:close/>
                  <a:moveTo>
                    <a:pt x="14" y="150"/>
                  </a:moveTo>
                  <a:lnTo>
                    <a:pt x="14" y="14"/>
                  </a:lnTo>
                  <a:lnTo>
                    <a:pt x="78" y="14"/>
                  </a:lnTo>
                  <a:lnTo>
                    <a:pt x="78" y="49"/>
                  </a:lnTo>
                  <a:lnTo>
                    <a:pt x="112" y="49"/>
                  </a:lnTo>
                  <a:lnTo>
                    <a:pt x="112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7" name="Freeform 35"/>
            <p:cNvSpPr/>
            <p:nvPr/>
          </p:nvSpPr>
          <p:spPr bwMode="auto">
            <a:xfrm>
              <a:off x="38" y="55"/>
              <a:ext cx="51" cy="54"/>
            </a:xfrm>
            <a:custGeom>
              <a:avLst/>
              <a:gdLst>
                <a:gd name="T0" fmla="*/ 32 w 51"/>
                <a:gd name="T1" fmla="*/ 27 h 54"/>
                <a:gd name="T2" fmla="*/ 32 w 51"/>
                <a:gd name="T3" fmla="*/ 0 h 54"/>
                <a:gd name="T4" fmla="*/ 18 w 51"/>
                <a:gd name="T5" fmla="*/ 0 h 54"/>
                <a:gd name="T6" fmla="*/ 18 w 51"/>
                <a:gd name="T7" fmla="*/ 27 h 54"/>
                <a:gd name="T8" fmla="*/ 10 w 51"/>
                <a:gd name="T9" fmla="*/ 19 h 54"/>
                <a:gd name="T10" fmla="*/ 0 w 51"/>
                <a:gd name="T11" fmla="*/ 29 h 54"/>
                <a:gd name="T12" fmla="*/ 25 w 51"/>
                <a:gd name="T13" fmla="*/ 54 h 54"/>
                <a:gd name="T14" fmla="*/ 51 w 51"/>
                <a:gd name="T15" fmla="*/ 29 h 54"/>
                <a:gd name="T16" fmla="*/ 40 w 51"/>
                <a:gd name="T17" fmla="*/ 19 h 54"/>
                <a:gd name="T18" fmla="*/ 32 w 51"/>
                <a:gd name="T19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4">
                  <a:moveTo>
                    <a:pt x="32" y="27"/>
                  </a:moveTo>
                  <a:lnTo>
                    <a:pt x="32" y="0"/>
                  </a:lnTo>
                  <a:lnTo>
                    <a:pt x="18" y="0"/>
                  </a:lnTo>
                  <a:lnTo>
                    <a:pt x="18" y="27"/>
                  </a:lnTo>
                  <a:lnTo>
                    <a:pt x="10" y="19"/>
                  </a:lnTo>
                  <a:lnTo>
                    <a:pt x="0" y="29"/>
                  </a:lnTo>
                  <a:lnTo>
                    <a:pt x="25" y="54"/>
                  </a:lnTo>
                  <a:lnTo>
                    <a:pt x="51" y="29"/>
                  </a:lnTo>
                  <a:lnTo>
                    <a:pt x="40" y="19"/>
                  </a:lnTo>
                  <a:lnTo>
                    <a:pt x="32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8" name="Rectangle 36"/>
            <p:cNvSpPr>
              <a:spLocks noChangeArrowheads="1"/>
            </p:cNvSpPr>
            <p:nvPr/>
          </p:nvSpPr>
          <p:spPr bwMode="auto">
            <a:xfrm>
              <a:off x="44" y="117"/>
              <a:ext cx="40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49" name="Freeform 37"/>
          <p:cNvSpPr>
            <a:spLocks noEditPoints="1"/>
          </p:cNvSpPr>
          <p:nvPr/>
        </p:nvSpPr>
        <p:spPr bwMode="auto">
          <a:xfrm>
            <a:off x="5035550" y="3473450"/>
            <a:ext cx="238125" cy="161925"/>
          </a:xfrm>
          <a:custGeom>
            <a:avLst/>
            <a:gdLst>
              <a:gd name="T0" fmla="*/ 154 w 160"/>
              <a:gd name="T1" fmla="*/ 12 h 109"/>
              <a:gd name="T2" fmla="*/ 139 w 160"/>
              <a:gd name="T3" fmla="*/ 6 h 109"/>
              <a:gd name="T4" fmla="*/ 123 w 160"/>
              <a:gd name="T5" fmla="*/ 12 h 109"/>
              <a:gd name="T6" fmla="*/ 117 w 160"/>
              <a:gd name="T7" fmla="*/ 27 h 109"/>
              <a:gd name="T8" fmla="*/ 119 w 160"/>
              <a:gd name="T9" fmla="*/ 36 h 109"/>
              <a:gd name="T10" fmla="*/ 93 w 160"/>
              <a:gd name="T11" fmla="*/ 60 h 109"/>
              <a:gd name="T12" fmla="*/ 79 w 160"/>
              <a:gd name="T13" fmla="*/ 56 h 109"/>
              <a:gd name="T14" fmla="*/ 66 w 160"/>
              <a:gd name="T15" fmla="*/ 59 h 109"/>
              <a:gd name="T16" fmla="*/ 47 w 160"/>
              <a:gd name="T17" fmla="*/ 37 h 109"/>
              <a:gd name="T18" fmla="*/ 43 w 160"/>
              <a:gd name="T19" fmla="*/ 7 h 109"/>
              <a:gd name="T20" fmla="*/ 25 w 160"/>
              <a:gd name="T21" fmla="*/ 0 h 109"/>
              <a:gd name="T22" fmla="*/ 8 w 160"/>
              <a:gd name="T23" fmla="*/ 7 h 109"/>
              <a:gd name="T24" fmla="*/ 0 w 160"/>
              <a:gd name="T25" fmla="*/ 24 h 109"/>
              <a:gd name="T26" fmla="*/ 8 w 160"/>
              <a:gd name="T27" fmla="*/ 42 h 109"/>
              <a:gd name="T28" fmla="*/ 25 w 160"/>
              <a:gd name="T29" fmla="*/ 49 h 109"/>
              <a:gd name="T30" fmla="*/ 37 w 160"/>
              <a:gd name="T31" fmla="*/ 46 h 109"/>
              <a:gd name="T32" fmla="*/ 56 w 160"/>
              <a:gd name="T33" fmla="*/ 69 h 109"/>
              <a:gd name="T34" fmla="*/ 60 w 160"/>
              <a:gd name="T35" fmla="*/ 102 h 109"/>
              <a:gd name="T36" fmla="*/ 79 w 160"/>
              <a:gd name="T37" fmla="*/ 109 h 109"/>
              <a:gd name="T38" fmla="*/ 98 w 160"/>
              <a:gd name="T39" fmla="*/ 102 h 109"/>
              <a:gd name="T40" fmla="*/ 102 w 160"/>
              <a:gd name="T41" fmla="*/ 69 h 109"/>
              <a:gd name="T42" fmla="*/ 129 w 160"/>
              <a:gd name="T43" fmla="*/ 46 h 109"/>
              <a:gd name="T44" fmla="*/ 139 w 160"/>
              <a:gd name="T45" fmla="*/ 49 h 109"/>
              <a:gd name="T46" fmla="*/ 154 w 160"/>
              <a:gd name="T47" fmla="*/ 43 h 109"/>
              <a:gd name="T48" fmla="*/ 160 w 160"/>
              <a:gd name="T49" fmla="*/ 27 h 109"/>
              <a:gd name="T50" fmla="*/ 154 w 160"/>
              <a:gd name="T51" fmla="*/ 12 h 109"/>
              <a:gd name="T52" fmla="*/ 17 w 160"/>
              <a:gd name="T53" fmla="*/ 32 h 109"/>
              <a:gd name="T54" fmla="*/ 14 w 160"/>
              <a:gd name="T55" fmla="*/ 24 h 109"/>
              <a:gd name="T56" fmla="*/ 17 w 160"/>
              <a:gd name="T57" fmla="*/ 17 h 109"/>
              <a:gd name="T58" fmla="*/ 25 w 160"/>
              <a:gd name="T59" fmla="*/ 13 h 109"/>
              <a:gd name="T60" fmla="*/ 33 w 160"/>
              <a:gd name="T61" fmla="*/ 17 h 109"/>
              <a:gd name="T62" fmla="*/ 33 w 160"/>
              <a:gd name="T63" fmla="*/ 32 h 109"/>
              <a:gd name="T64" fmla="*/ 17 w 160"/>
              <a:gd name="T65" fmla="*/ 32 h 109"/>
              <a:gd name="T66" fmla="*/ 144 w 160"/>
              <a:gd name="T67" fmla="*/ 33 h 109"/>
              <a:gd name="T68" fmla="*/ 133 w 160"/>
              <a:gd name="T69" fmla="*/ 33 h 109"/>
              <a:gd name="T70" fmla="*/ 131 w 160"/>
              <a:gd name="T71" fmla="*/ 27 h 109"/>
              <a:gd name="T72" fmla="*/ 133 w 160"/>
              <a:gd name="T73" fmla="*/ 22 h 109"/>
              <a:gd name="T74" fmla="*/ 139 w 160"/>
              <a:gd name="T75" fmla="*/ 20 h 109"/>
              <a:gd name="T76" fmla="*/ 144 w 160"/>
              <a:gd name="T77" fmla="*/ 22 h 109"/>
              <a:gd name="T78" fmla="*/ 146 w 160"/>
              <a:gd name="T79" fmla="*/ 27 h 109"/>
              <a:gd name="T80" fmla="*/ 144 w 160"/>
              <a:gd name="T81" fmla="*/ 3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0" h="109">
                <a:moveTo>
                  <a:pt x="154" y="12"/>
                </a:moveTo>
                <a:cubicBezTo>
                  <a:pt x="150" y="8"/>
                  <a:pt x="144" y="6"/>
                  <a:pt x="139" y="6"/>
                </a:cubicBezTo>
                <a:cubicBezTo>
                  <a:pt x="133" y="6"/>
                  <a:pt x="127" y="8"/>
                  <a:pt x="123" y="12"/>
                </a:cubicBezTo>
                <a:cubicBezTo>
                  <a:pt x="119" y="16"/>
                  <a:pt x="117" y="22"/>
                  <a:pt x="117" y="27"/>
                </a:cubicBezTo>
                <a:cubicBezTo>
                  <a:pt x="117" y="31"/>
                  <a:pt x="118" y="34"/>
                  <a:pt x="119" y="36"/>
                </a:cubicBezTo>
                <a:cubicBezTo>
                  <a:pt x="93" y="60"/>
                  <a:pt x="93" y="60"/>
                  <a:pt x="93" y="60"/>
                </a:cubicBezTo>
                <a:cubicBezTo>
                  <a:pt x="89" y="57"/>
                  <a:pt x="84" y="56"/>
                  <a:pt x="79" y="56"/>
                </a:cubicBezTo>
                <a:cubicBezTo>
                  <a:pt x="74" y="56"/>
                  <a:pt x="70" y="57"/>
                  <a:pt x="66" y="59"/>
                </a:cubicBezTo>
                <a:cubicBezTo>
                  <a:pt x="47" y="37"/>
                  <a:pt x="47" y="37"/>
                  <a:pt x="47" y="37"/>
                </a:cubicBezTo>
                <a:cubicBezTo>
                  <a:pt x="52" y="27"/>
                  <a:pt x="51" y="15"/>
                  <a:pt x="43" y="7"/>
                </a:cubicBezTo>
                <a:cubicBezTo>
                  <a:pt x="38" y="2"/>
                  <a:pt x="32" y="0"/>
                  <a:pt x="25" y="0"/>
                </a:cubicBezTo>
                <a:cubicBezTo>
                  <a:pt x="19" y="0"/>
                  <a:pt x="12" y="2"/>
                  <a:pt x="8" y="7"/>
                </a:cubicBezTo>
                <a:cubicBezTo>
                  <a:pt x="3" y="12"/>
                  <a:pt x="0" y="18"/>
                  <a:pt x="0" y="24"/>
                </a:cubicBezTo>
                <a:cubicBezTo>
                  <a:pt x="0" y="31"/>
                  <a:pt x="3" y="37"/>
                  <a:pt x="8" y="42"/>
                </a:cubicBezTo>
                <a:cubicBezTo>
                  <a:pt x="12" y="47"/>
                  <a:pt x="19" y="49"/>
                  <a:pt x="25" y="49"/>
                </a:cubicBezTo>
                <a:cubicBezTo>
                  <a:pt x="29" y="49"/>
                  <a:pt x="33" y="48"/>
                  <a:pt x="37" y="46"/>
                </a:cubicBezTo>
                <a:cubicBezTo>
                  <a:pt x="56" y="69"/>
                  <a:pt x="56" y="69"/>
                  <a:pt x="56" y="69"/>
                </a:cubicBezTo>
                <a:cubicBezTo>
                  <a:pt x="50" y="79"/>
                  <a:pt x="51" y="93"/>
                  <a:pt x="60" y="102"/>
                </a:cubicBezTo>
                <a:cubicBezTo>
                  <a:pt x="65" y="107"/>
                  <a:pt x="72" y="109"/>
                  <a:pt x="79" y="109"/>
                </a:cubicBezTo>
                <a:cubicBezTo>
                  <a:pt x="86" y="109"/>
                  <a:pt x="93" y="107"/>
                  <a:pt x="98" y="102"/>
                </a:cubicBezTo>
                <a:cubicBezTo>
                  <a:pt x="107" y="93"/>
                  <a:pt x="108" y="80"/>
                  <a:pt x="102" y="69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32" y="48"/>
                  <a:pt x="135" y="49"/>
                  <a:pt x="139" y="49"/>
                </a:cubicBezTo>
                <a:cubicBezTo>
                  <a:pt x="144" y="49"/>
                  <a:pt x="150" y="47"/>
                  <a:pt x="154" y="43"/>
                </a:cubicBezTo>
                <a:cubicBezTo>
                  <a:pt x="158" y="38"/>
                  <a:pt x="160" y="33"/>
                  <a:pt x="160" y="27"/>
                </a:cubicBezTo>
                <a:cubicBezTo>
                  <a:pt x="160" y="22"/>
                  <a:pt x="158" y="16"/>
                  <a:pt x="154" y="12"/>
                </a:cubicBezTo>
                <a:moveTo>
                  <a:pt x="17" y="32"/>
                </a:moveTo>
                <a:cubicBezTo>
                  <a:pt x="15" y="30"/>
                  <a:pt x="14" y="27"/>
                  <a:pt x="14" y="24"/>
                </a:cubicBezTo>
                <a:cubicBezTo>
                  <a:pt x="14" y="21"/>
                  <a:pt x="15" y="19"/>
                  <a:pt x="17" y="17"/>
                </a:cubicBezTo>
                <a:cubicBezTo>
                  <a:pt x="20" y="14"/>
                  <a:pt x="22" y="13"/>
                  <a:pt x="25" y="13"/>
                </a:cubicBezTo>
                <a:cubicBezTo>
                  <a:pt x="28" y="13"/>
                  <a:pt x="31" y="14"/>
                  <a:pt x="33" y="17"/>
                </a:cubicBezTo>
                <a:cubicBezTo>
                  <a:pt x="38" y="21"/>
                  <a:pt x="38" y="28"/>
                  <a:pt x="33" y="32"/>
                </a:cubicBezTo>
                <a:cubicBezTo>
                  <a:pt x="29" y="37"/>
                  <a:pt x="22" y="37"/>
                  <a:pt x="17" y="32"/>
                </a:cubicBezTo>
                <a:moveTo>
                  <a:pt x="144" y="33"/>
                </a:moveTo>
                <a:cubicBezTo>
                  <a:pt x="141" y="36"/>
                  <a:pt x="136" y="36"/>
                  <a:pt x="133" y="33"/>
                </a:cubicBezTo>
                <a:cubicBezTo>
                  <a:pt x="132" y="31"/>
                  <a:pt x="131" y="29"/>
                  <a:pt x="131" y="27"/>
                </a:cubicBezTo>
                <a:cubicBezTo>
                  <a:pt x="131" y="25"/>
                  <a:pt x="132" y="23"/>
                  <a:pt x="133" y="22"/>
                </a:cubicBezTo>
                <a:cubicBezTo>
                  <a:pt x="135" y="20"/>
                  <a:pt x="137" y="20"/>
                  <a:pt x="139" y="20"/>
                </a:cubicBezTo>
                <a:cubicBezTo>
                  <a:pt x="141" y="20"/>
                  <a:pt x="143" y="20"/>
                  <a:pt x="144" y="22"/>
                </a:cubicBezTo>
                <a:cubicBezTo>
                  <a:pt x="146" y="23"/>
                  <a:pt x="146" y="25"/>
                  <a:pt x="146" y="27"/>
                </a:cubicBezTo>
                <a:cubicBezTo>
                  <a:pt x="146" y="29"/>
                  <a:pt x="146" y="31"/>
                  <a:pt x="144" y="33"/>
                </a:cubicBezTo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3350" name="Group 38"/>
          <p:cNvGrpSpPr/>
          <p:nvPr/>
        </p:nvGrpSpPr>
        <p:grpSpPr bwMode="auto">
          <a:xfrm>
            <a:off x="4540250" y="2325688"/>
            <a:ext cx="139700" cy="193675"/>
            <a:chOff x="0" y="0"/>
            <a:chExt cx="118" cy="163"/>
          </a:xfrm>
          <a:solidFill>
            <a:srgbClr val="A2897B"/>
          </a:solidFill>
        </p:grpSpPr>
        <p:sp>
          <p:nvSpPr>
            <p:cNvPr id="13351" name="Freeform 39"/>
            <p:cNvSpPr>
              <a:spLocks noEditPoints="1"/>
            </p:cNvSpPr>
            <p:nvPr/>
          </p:nvSpPr>
          <p:spPr bwMode="auto">
            <a:xfrm>
              <a:off x="0" y="0"/>
              <a:ext cx="118" cy="163"/>
            </a:xfrm>
            <a:custGeom>
              <a:avLst/>
              <a:gdLst>
                <a:gd name="T0" fmla="*/ 93 w 115"/>
                <a:gd name="T1" fmla="*/ 44 h 159"/>
                <a:gd name="T2" fmla="*/ 89 w 115"/>
                <a:gd name="T3" fmla="*/ 44 h 159"/>
                <a:gd name="T4" fmla="*/ 89 w 115"/>
                <a:gd name="T5" fmla="*/ 31 h 159"/>
                <a:gd name="T6" fmla="*/ 58 w 115"/>
                <a:gd name="T7" fmla="*/ 0 h 159"/>
                <a:gd name="T8" fmla="*/ 27 w 115"/>
                <a:gd name="T9" fmla="*/ 31 h 159"/>
                <a:gd name="T10" fmla="*/ 27 w 115"/>
                <a:gd name="T11" fmla="*/ 44 h 159"/>
                <a:gd name="T12" fmla="*/ 22 w 115"/>
                <a:gd name="T13" fmla="*/ 44 h 159"/>
                <a:gd name="T14" fmla="*/ 0 w 115"/>
                <a:gd name="T15" fmla="*/ 66 h 159"/>
                <a:gd name="T16" fmla="*/ 0 w 115"/>
                <a:gd name="T17" fmla="*/ 137 h 159"/>
                <a:gd name="T18" fmla="*/ 22 w 115"/>
                <a:gd name="T19" fmla="*/ 159 h 159"/>
                <a:gd name="T20" fmla="*/ 93 w 115"/>
                <a:gd name="T21" fmla="*/ 159 h 159"/>
                <a:gd name="T22" fmla="*/ 115 w 115"/>
                <a:gd name="T23" fmla="*/ 137 h 159"/>
                <a:gd name="T24" fmla="*/ 115 w 115"/>
                <a:gd name="T25" fmla="*/ 66 h 159"/>
                <a:gd name="T26" fmla="*/ 93 w 115"/>
                <a:gd name="T27" fmla="*/ 44 h 159"/>
                <a:gd name="T28" fmla="*/ 40 w 115"/>
                <a:gd name="T29" fmla="*/ 31 h 159"/>
                <a:gd name="T30" fmla="*/ 58 w 115"/>
                <a:gd name="T31" fmla="*/ 13 h 159"/>
                <a:gd name="T32" fmla="*/ 75 w 115"/>
                <a:gd name="T33" fmla="*/ 31 h 159"/>
                <a:gd name="T34" fmla="*/ 75 w 115"/>
                <a:gd name="T35" fmla="*/ 44 h 159"/>
                <a:gd name="T36" fmla="*/ 40 w 115"/>
                <a:gd name="T37" fmla="*/ 44 h 159"/>
                <a:gd name="T38" fmla="*/ 40 w 115"/>
                <a:gd name="T39" fmla="*/ 31 h 159"/>
                <a:gd name="T40" fmla="*/ 102 w 115"/>
                <a:gd name="T41" fmla="*/ 137 h 159"/>
                <a:gd name="T42" fmla="*/ 93 w 115"/>
                <a:gd name="T43" fmla="*/ 146 h 159"/>
                <a:gd name="T44" fmla="*/ 22 w 115"/>
                <a:gd name="T45" fmla="*/ 146 h 159"/>
                <a:gd name="T46" fmla="*/ 14 w 115"/>
                <a:gd name="T47" fmla="*/ 137 h 159"/>
                <a:gd name="T48" fmla="*/ 14 w 115"/>
                <a:gd name="T49" fmla="*/ 66 h 159"/>
                <a:gd name="T50" fmla="*/ 22 w 115"/>
                <a:gd name="T51" fmla="*/ 58 h 159"/>
                <a:gd name="T52" fmla="*/ 34 w 115"/>
                <a:gd name="T53" fmla="*/ 58 h 159"/>
                <a:gd name="T54" fmla="*/ 82 w 115"/>
                <a:gd name="T55" fmla="*/ 58 h 159"/>
                <a:gd name="T56" fmla="*/ 93 w 115"/>
                <a:gd name="T57" fmla="*/ 58 h 159"/>
                <a:gd name="T58" fmla="*/ 102 w 115"/>
                <a:gd name="T59" fmla="*/ 66 h 159"/>
                <a:gd name="T60" fmla="*/ 102 w 115"/>
                <a:gd name="T61" fmla="*/ 13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5" h="159">
                  <a:moveTo>
                    <a:pt x="93" y="44"/>
                  </a:moveTo>
                  <a:cubicBezTo>
                    <a:pt x="89" y="44"/>
                    <a:pt x="89" y="44"/>
                    <a:pt x="89" y="44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14"/>
                    <a:pt x="75" y="0"/>
                    <a:pt x="58" y="0"/>
                  </a:cubicBezTo>
                  <a:cubicBezTo>
                    <a:pt x="41" y="0"/>
                    <a:pt x="27" y="14"/>
                    <a:pt x="27" y="31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54"/>
                    <a:pt x="0" y="6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9"/>
                    <a:pt x="10" y="159"/>
                    <a:pt x="2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06" y="159"/>
                    <a:pt x="115" y="149"/>
                    <a:pt x="115" y="137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54"/>
                    <a:pt x="106" y="44"/>
                    <a:pt x="93" y="44"/>
                  </a:cubicBezTo>
                  <a:moveTo>
                    <a:pt x="40" y="31"/>
                  </a:moveTo>
                  <a:cubicBezTo>
                    <a:pt x="40" y="21"/>
                    <a:pt x="48" y="13"/>
                    <a:pt x="58" y="13"/>
                  </a:cubicBezTo>
                  <a:cubicBezTo>
                    <a:pt x="67" y="13"/>
                    <a:pt x="75" y="21"/>
                    <a:pt x="75" y="31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40" y="44"/>
                    <a:pt x="40" y="44"/>
                    <a:pt x="40" y="44"/>
                  </a:cubicBezTo>
                  <a:lnTo>
                    <a:pt x="40" y="31"/>
                  </a:lnTo>
                  <a:close/>
                  <a:moveTo>
                    <a:pt x="102" y="137"/>
                  </a:moveTo>
                  <a:cubicBezTo>
                    <a:pt x="102" y="142"/>
                    <a:pt x="98" y="146"/>
                    <a:pt x="93" y="146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18" y="146"/>
                    <a:pt x="14" y="142"/>
                    <a:pt x="14" y="137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2"/>
                    <a:pt x="18" y="58"/>
                    <a:pt x="22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8" y="58"/>
                    <a:pt x="102" y="62"/>
                    <a:pt x="102" y="66"/>
                  </a:cubicBezTo>
                  <a:lnTo>
                    <a:pt x="10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52" name="Freeform 40"/>
            <p:cNvSpPr/>
            <p:nvPr/>
          </p:nvSpPr>
          <p:spPr bwMode="auto">
            <a:xfrm>
              <a:off x="26" y="108"/>
              <a:ext cx="66" cy="23"/>
            </a:xfrm>
            <a:custGeom>
              <a:avLst/>
              <a:gdLst>
                <a:gd name="T0" fmla="*/ 52 w 64"/>
                <a:gd name="T1" fmla="*/ 2 h 23"/>
                <a:gd name="T2" fmla="*/ 32 w 64"/>
                <a:gd name="T3" fmla="*/ 10 h 23"/>
                <a:gd name="T4" fmla="*/ 12 w 64"/>
                <a:gd name="T5" fmla="*/ 2 h 23"/>
                <a:gd name="T6" fmla="*/ 2 w 64"/>
                <a:gd name="T7" fmla="*/ 3 h 23"/>
                <a:gd name="T8" fmla="*/ 3 w 64"/>
                <a:gd name="T9" fmla="*/ 13 h 23"/>
                <a:gd name="T10" fmla="*/ 32 w 64"/>
                <a:gd name="T11" fmla="*/ 23 h 23"/>
                <a:gd name="T12" fmla="*/ 61 w 64"/>
                <a:gd name="T13" fmla="*/ 13 h 23"/>
                <a:gd name="T14" fmla="*/ 62 w 64"/>
                <a:gd name="T15" fmla="*/ 3 h 23"/>
                <a:gd name="T16" fmla="*/ 52 w 64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3">
                  <a:moveTo>
                    <a:pt x="52" y="2"/>
                  </a:moveTo>
                  <a:cubicBezTo>
                    <a:pt x="46" y="7"/>
                    <a:pt x="39" y="10"/>
                    <a:pt x="32" y="10"/>
                  </a:cubicBezTo>
                  <a:cubicBezTo>
                    <a:pt x="24" y="10"/>
                    <a:pt x="17" y="7"/>
                    <a:pt x="12" y="2"/>
                  </a:cubicBezTo>
                  <a:cubicBezTo>
                    <a:pt x="9" y="0"/>
                    <a:pt x="4" y="0"/>
                    <a:pt x="2" y="3"/>
                  </a:cubicBezTo>
                  <a:cubicBezTo>
                    <a:pt x="0" y="6"/>
                    <a:pt x="0" y="10"/>
                    <a:pt x="3" y="13"/>
                  </a:cubicBezTo>
                  <a:cubicBezTo>
                    <a:pt x="11" y="19"/>
                    <a:pt x="21" y="23"/>
                    <a:pt x="32" y="23"/>
                  </a:cubicBezTo>
                  <a:cubicBezTo>
                    <a:pt x="43" y="23"/>
                    <a:pt x="53" y="19"/>
                    <a:pt x="61" y="13"/>
                  </a:cubicBezTo>
                  <a:cubicBezTo>
                    <a:pt x="64" y="10"/>
                    <a:pt x="64" y="6"/>
                    <a:pt x="62" y="3"/>
                  </a:cubicBezTo>
                  <a:cubicBezTo>
                    <a:pt x="59" y="0"/>
                    <a:pt x="55" y="0"/>
                    <a:pt x="52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353" name="Freeform 41"/>
          <p:cNvSpPr>
            <a:spLocks noEditPoints="1"/>
          </p:cNvSpPr>
          <p:nvPr/>
        </p:nvSpPr>
        <p:spPr bwMode="auto">
          <a:xfrm>
            <a:off x="5862638" y="1908175"/>
            <a:ext cx="298450" cy="234950"/>
          </a:xfrm>
          <a:custGeom>
            <a:avLst/>
            <a:gdLst>
              <a:gd name="T0" fmla="*/ 125 w 148"/>
              <a:gd name="T1" fmla="*/ 0 h 119"/>
              <a:gd name="T2" fmla="*/ 24 w 148"/>
              <a:gd name="T3" fmla="*/ 0 h 119"/>
              <a:gd name="T4" fmla="*/ 0 w 148"/>
              <a:gd name="T5" fmla="*/ 24 h 119"/>
              <a:gd name="T6" fmla="*/ 0 w 148"/>
              <a:gd name="T7" fmla="*/ 95 h 119"/>
              <a:gd name="T8" fmla="*/ 24 w 148"/>
              <a:gd name="T9" fmla="*/ 119 h 119"/>
              <a:gd name="T10" fmla="*/ 125 w 148"/>
              <a:gd name="T11" fmla="*/ 119 h 119"/>
              <a:gd name="T12" fmla="*/ 148 w 148"/>
              <a:gd name="T13" fmla="*/ 95 h 119"/>
              <a:gd name="T14" fmla="*/ 148 w 148"/>
              <a:gd name="T15" fmla="*/ 24 h 119"/>
              <a:gd name="T16" fmla="*/ 125 w 148"/>
              <a:gd name="T17" fmla="*/ 0 h 119"/>
              <a:gd name="T18" fmla="*/ 124 w 148"/>
              <a:gd name="T19" fmla="*/ 13 h 119"/>
              <a:gd name="T20" fmla="*/ 74 w 148"/>
              <a:gd name="T21" fmla="*/ 51 h 119"/>
              <a:gd name="T22" fmla="*/ 25 w 148"/>
              <a:gd name="T23" fmla="*/ 13 h 119"/>
              <a:gd name="T24" fmla="*/ 124 w 148"/>
              <a:gd name="T25" fmla="*/ 13 h 119"/>
              <a:gd name="T26" fmla="*/ 135 w 148"/>
              <a:gd name="T27" fmla="*/ 95 h 119"/>
              <a:gd name="T28" fmla="*/ 125 w 148"/>
              <a:gd name="T29" fmla="*/ 106 h 119"/>
              <a:gd name="T30" fmla="*/ 24 w 148"/>
              <a:gd name="T31" fmla="*/ 106 h 119"/>
              <a:gd name="T32" fmla="*/ 13 w 148"/>
              <a:gd name="T33" fmla="*/ 95 h 119"/>
              <a:gd name="T34" fmla="*/ 13 w 148"/>
              <a:gd name="T35" fmla="*/ 24 h 119"/>
              <a:gd name="T36" fmla="*/ 14 w 148"/>
              <a:gd name="T37" fmla="*/ 21 h 119"/>
              <a:gd name="T38" fmla="*/ 70 w 148"/>
              <a:gd name="T39" fmla="*/ 64 h 119"/>
              <a:gd name="T40" fmla="*/ 74 w 148"/>
              <a:gd name="T41" fmla="*/ 66 h 119"/>
              <a:gd name="T42" fmla="*/ 78 w 148"/>
              <a:gd name="T43" fmla="*/ 64 h 119"/>
              <a:gd name="T44" fmla="*/ 135 w 148"/>
              <a:gd name="T45" fmla="*/ 21 h 119"/>
              <a:gd name="T46" fmla="*/ 135 w 148"/>
              <a:gd name="T47" fmla="*/ 24 h 119"/>
              <a:gd name="T48" fmla="*/ 135 w 148"/>
              <a:gd name="T49" fmla="*/ 95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8" h="119">
                <a:moveTo>
                  <a:pt x="125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08"/>
                  <a:pt x="11" y="119"/>
                  <a:pt x="24" y="119"/>
                </a:cubicBezTo>
                <a:cubicBezTo>
                  <a:pt x="125" y="119"/>
                  <a:pt x="125" y="119"/>
                  <a:pt x="125" y="119"/>
                </a:cubicBezTo>
                <a:cubicBezTo>
                  <a:pt x="138" y="119"/>
                  <a:pt x="148" y="108"/>
                  <a:pt x="148" y="95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11"/>
                  <a:pt x="138" y="0"/>
                  <a:pt x="125" y="0"/>
                </a:cubicBezTo>
                <a:moveTo>
                  <a:pt x="124" y="13"/>
                </a:moveTo>
                <a:cubicBezTo>
                  <a:pt x="74" y="51"/>
                  <a:pt x="74" y="51"/>
                  <a:pt x="74" y="51"/>
                </a:cubicBezTo>
                <a:cubicBezTo>
                  <a:pt x="25" y="13"/>
                  <a:pt x="25" y="13"/>
                  <a:pt x="25" y="13"/>
                </a:cubicBezTo>
                <a:lnTo>
                  <a:pt x="124" y="13"/>
                </a:lnTo>
                <a:close/>
                <a:moveTo>
                  <a:pt x="135" y="95"/>
                </a:moveTo>
                <a:cubicBezTo>
                  <a:pt x="135" y="101"/>
                  <a:pt x="131" y="106"/>
                  <a:pt x="125" y="106"/>
                </a:cubicBezTo>
                <a:cubicBezTo>
                  <a:pt x="24" y="106"/>
                  <a:pt x="24" y="106"/>
                  <a:pt x="24" y="106"/>
                </a:cubicBezTo>
                <a:cubicBezTo>
                  <a:pt x="18" y="106"/>
                  <a:pt x="13" y="101"/>
                  <a:pt x="13" y="95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2"/>
                  <a:pt x="14" y="21"/>
                </a:cubicBezTo>
                <a:cubicBezTo>
                  <a:pt x="70" y="64"/>
                  <a:pt x="70" y="64"/>
                  <a:pt x="70" y="64"/>
                </a:cubicBezTo>
                <a:cubicBezTo>
                  <a:pt x="71" y="65"/>
                  <a:pt x="73" y="66"/>
                  <a:pt x="74" y="66"/>
                </a:cubicBezTo>
                <a:cubicBezTo>
                  <a:pt x="76" y="66"/>
                  <a:pt x="77" y="65"/>
                  <a:pt x="78" y="64"/>
                </a:cubicBezTo>
                <a:cubicBezTo>
                  <a:pt x="135" y="21"/>
                  <a:pt x="135" y="21"/>
                  <a:pt x="135" y="21"/>
                </a:cubicBezTo>
                <a:cubicBezTo>
                  <a:pt x="135" y="22"/>
                  <a:pt x="135" y="23"/>
                  <a:pt x="135" y="24"/>
                </a:cubicBezTo>
                <a:lnTo>
                  <a:pt x="135" y="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59" name="Line 47"/>
          <p:cNvSpPr>
            <a:spLocks noChangeShapeType="1"/>
          </p:cNvSpPr>
          <p:nvPr/>
        </p:nvSpPr>
        <p:spPr bwMode="auto">
          <a:xfrm>
            <a:off x="4067175" y="1635125"/>
            <a:ext cx="0" cy="2592388"/>
          </a:xfrm>
          <a:prstGeom prst="line">
            <a:avLst/>
          </a:prstGeom>
          <a:noFill/>
          <a:ln w="9525" cmpd="sng">
            <a:solidFill>
              <a:srgbClr val="A2897B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8940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多方支持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78730" y="1181735"/>
            <a:ext cx="171323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学校的支持</a:t>
            </a:r>
            <a:endParaRPr lang="zh-CN" altLang="en-US" sz="2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14925" y="4107180"/>
            <a:ext cx="23253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老师的积极参与</a:t>
            </a:r>
            <a:endParaRPr lang="zh-CN" altLang="en-US" sz="2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30135" y="3102610"/>
            <a:ext cx="171323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家长的配合</a:t>
            </a:r>
            <a:endParaRPr lang="zh-CN" altLang="en-US" sz="2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图片 6" descr="ZR_L22Q}XNNX{QJ74TWEM}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" y="825500"/>
            <a:ext cx="4018915" cy="3659505"/>
          </a:xfrm>
          <a:prstGeom prst="rect">
            <a:avLst/>
          </a:prstGeom>
        </p:spPr>
      </p:pic>
      <p:pic>
        <p:nvPicPr>
          <p:cNvPr id="8" name="图片 7" descr="{VT)VS$%_N{]PVY7EBQQ~@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825500"/>
            <a:ext cx="3980180" cy="3681730"/>
          </a:xfrm>
          <a:prstGeom prst="rect">
            <a:avLst/>
          </a:prstGeom>
        </p:spPr>
      </p:pic>
      <p:pic>
        <p:nvPicPr>
          <p:cNvPr id="9" name="图片 8" descr="K6[_7ENMHQ`SSKO6_ESJ)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" y="770255"/>
            <a:ext cx="4022090" cy="3630295"/>
          </a:xfrm>
          <a:prstGeom prst="rect">
            <a:avLst/>
          </a:prstGeom>
        </p:spPr>
      </p:pic>
      <p:pic>
        <p:nvPicPr>
          <p:cNvPr id="11" name="图片 10" descr="SX0DJP]7)KE}CW87D@JW`W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" y="836295"/>
            <a:ext cx="3930650" cy="3659505"/>
          </a:xfrm>
          <a:prstGeom prst="rect">
            <a:avLst/>
          </a:prstGeom>
        </p:spPr>
      </p:pic>
      <p:pic>
        <p:nvPicPr>
          <p:cNvPr id="10" name="图片 9" descr="$N(9`SNO{UDF)3]6JWSZY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" y="800100"/>
            <a:ext cx="4022090" cy="36849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0" y="935990"/>
            <a:ext cx="3980180" cy="32994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" y="1396365"/>
            <a:ext cx="3980180" cy="330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133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1" dur="150" fill="hold"/>
                                        <p:tgtEl>
                                          <p:spTgt spid="133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1" dur="150" fill="hold"/>
                                        <p:tgtEl>
                                          <p:spTgt spid="133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38" dur="150" fill="hold"/>
                                        <p:tgtEl>
                                          <p:spTgt spid="133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8" dur="150" fill="hold"/>
                                        <p:tgtEl>
                                          <p:spTgt spid="133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55" dur="150" fill="hold"/>
                                        <p:tgtEl>
                                          <p:spTgt spid="133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Scale>
                                      <p:cBhvr>
                                        <p:cTn id="68" dur="150" fill="hold"/>
                                        <p:tgtEl>
                                          <p:spTgt spid="133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5" dur="150" fill="hold"/>
                                        <p:tgtEl>
                                          <p:spTgt spid="133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133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autoRev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98" dur="150" fill="hold"/>
                                        <p:tgtEl>
                                          <p:spTgt spid="133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autoRev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116" dur="150" fill="hold"/>
                                        <p:tgtEl>
                                          <p:spTgt spid="133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autoRev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123" dur="150" fill="hold"/>
                                        <p:tgtEl>
                                          <p:spTgt spid="133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autoRev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Scale>
                                      <p:cBhvr>
                                        <p:cTn id="125" dur="150" fill="hold"/>
                                        <p:tgtEl>
                                          <p:spTgt spid="133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mph" presetSubtype="0" autoRev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id="132" dur="150" fill="hold"/>
                                        <p:tgtEl>
                                          <p:spTgt spid="133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4" grpId="1" animBg="1"/>
      <p:bldP spid="13325" grpId="0" animBg="1"/>
      <p:bldP spid="13325" grpId="1" animBg="1"/>
      <p:bldP spid="13326" grpId="0" animBg="1"/>
      <p:bldP spid="13326" grpId="1" animBg="1"/>
      <p:bldP spid="13327" grpId="0" animBg="1"/>
      <p:bldP spid="13327" grpId="1" animBg="1"/>
      <p:bldP spid="13328" grpId="0" animBg="1"/>
      <p:bldP spid="13328" grpId="1" animBg="1"/>
      <p:bldP spid="13329" grpId="0" animBg="1"/>
      <p:bldP spid="13329" grpId="1" animBg="1"/>
      <p:bldP spid="13330" grpId="0" animBg="1"/>
      <p:bldP spid="13330" grpId="1" animBg="1"/>
      <p:bldP spid="13349" grpId="0" animBg="1"/>
      <p:bldP spid="13349" grpId="1" animBg="1"/>
      <p:bldP spid="13353" grpId="0" animBg="1"/>
      <p:bldP spid="13353" grpId="1" animBg="1"/>
      <p:bldP spid="133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1315720"/>
            <a:ext cx="2757170" cy="3110865"/>
          </a:xfrm>
          <a:prstGeom prst="rect">
            <a:avLst/>
          </a:prstGeom>
        </p:spPr>
      </p:pic>
      <p:sp>
        <p:nvSpPr>
          <p:cNvPr id="63" name="圆角矩形 62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Text Box 18"/>
          <p:cNvSpPr txBox="1">
            <a:spLocks noChangeArrowheads="1"/>
          </p:cNvSpPr>
          <p:nvPr/>
        </p:nvSpPr>
        <p:spPr bwMode="auto">
          <a:xfrm>
            <a:off x="276985" y="220533"/>
            <a:ext cx="3978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02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家长的配合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 descr="6E4EEA1DC9ED5842900F04F2080E5E5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1278890"/>
            <a:ext cx="2070100" cy="3103245"/>
          </a:xfrm>
          <a:prstGeom prst="rect">
            <a:avLst/>
          </a:prstGeom>
        </p:spPr>
      </p:pic>
      <p:pic>
        <p:nvPicPr>
          <p:cNvPr id="4" name="图片 3" descr="95EC05EB632EBD49B3E6F58C9D7CD0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895" y="1308735"/>
            <a:ext cx="2110105" cy="3117215"/>
          </a:xfrm>
          <a:prstGeom prst="rect">
            <a:avLst/>
          </a:prstGeom>
        </p:spPr>
      </p:pic>
      <p:pic>
        <p:nvPicPr>
          <p:cNvPr id="5" name="图片 4" descr="D77840DF4E8996BD1E5BDCBEA498D2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0" y="1309370"/>
            <a:ext cx="1983105" cy="3116580"/>
          </a:xfrm>
          <a:prstGeom prst="rect">
            <a:avLst/>
          </a:prstGeom>
        </p:spPr>
      </p:pic>
      <p:pic>
        <p:nvPicPr>
          <p:cNvPr id="6" name="图片 5" descr="9A2EF4F44ACB93906C158474289B2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365" y="1312545"/>
            <a:ext cx="1751330" cy="3114040"/>
          </a:xfrm>
          <a:prstGeom prst="rect">
            <a:avLst/>
          </a:prstGeom>
        </p:spPr>
      </p:pic>
      <p:pic>
        <p:nvPicPr>
          <p:cNvPr id="7" name="图片 6" descr="96BEFE07046D1B2BB3C872DC01226B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180" y="1312545"/>
            <a:ext cx="2000250" cy="3113405"/>
          </a:xfrm>
          <a:prstGeom prst="rect">
            <a:avLst/>
          </a:prstGeom>
        </p:spPr>
      </p:pic>
      <p:pic>
        <p:nvPicPr>
          <p:cNvPr id="8" name="图片 7" descr="C9767B0E7F57FB12234EADFE497081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360" y="1315085"/>
            <a:ext cx="2180590" cy="3111500"/>
          </a:xfrm>
          <a:prstGeom prst="rect">
            <a:avLst/>
          </a:prstGeom>
        </p:spPr>
      </p:pic>
      <p:pic>
        <p:nvPicPr>
          <p:cNvPr id="18" name="图片 17" descr="IMG_0408"/>
          <p:cNvPicPr>
            <a:picLocks noChangeAspect="1"/>
          </p:cNvPicPr>
          <p:nvPr/>
        </p:nvPicPr>
        <p:blipFill>
          <a:blip r:embed="rId8"/>
          <a:srcRect r="35491"/>
          <a:stretch>
            <a:fillRect/>
          </a:stretch>
        </p:blipFill>
        <p:spPr>
          <a:xfrm>
            <a:off x="5626735" y="1297940"/>
            <a:ext cx="2725420" cy="3114040"/>
          </a:xfrm>
          <a:prstGeom prst="rect">
            <a:avLst/>
          </a:prstGeom>
        </p:spPr>
      </p:pic>
      <p:pic>
        <p:nvPicPr>
          <p:cNvPr id="19" name="图片 18" descr="IMG_0411"/>
          <p:cNvPicPr>
            <a:picLocks noChangeAspect="1"/>
          </p:cNvPicPr>
          <p:nvPr/>
        </p:nvPicPr>
        <p:blipFill>
          <a:blip r:embed="rId9"/>
          <a:srcRect l="28385" t="2364" r="22457" b="-2364"/>
          <a:stretch>
            <a:fillRect/>
          </a:stretch>
        </p:blipFill>
        <p:spPr>
          <a:xfrm>
            <a:off x="6700520" y="1297940"/>
            <a:ext cx="2060575" cy="3209290"/>
          </a:xfrm>
          <a:prstGeom prst="rect">
            <a:avLst/>
          </a:prstGeom>
        </p:spPr>
      </p:pic>
      <p:sp>
        <p:nvSpPr>
          <p:cNvPr id="17415" name="Freeform 7"/>
          <p:cNvSpPr/>
          <p:nvPr/>
        </p:nvSpPr>
        <p:spPr bwMode="auto">
          <a:xfrm>
            <a:off x="2929255" y="338773"/>
            <a:ext cx="925513" cy="923925"/>
          </a:xfrm>
          <a:custGeom>
            <a:avLst/>
            <a:gdLst>
              <a:gd name="T0" fmla="*/ 0 w 307"/>
              <a:gd name="T1" fmla="*/ 307 h 307"/>
              <a:gd name="T2" fmla="*/ 307 w 307"/>
              <a:gd name="T3" fmla="*/ 307 h 307"/>
              <a:gd name="T4" fmla="*/ 0 w 307"/>
              <a:gd name="T5" fmla="*/ 0 h 307"/>
              <a:gd name="T6" fmla="*/ 0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0" y="307"/>
                </a:moveTo>
                <a:cubicBezTo>
                  <a:pt x="307" y="307"/>
                  <a:pt x="307" y="307"/>
                  <a:pt x="307" y="307"/>
                </a:cubicBezTo>
                <a:cubicBezTo>
                  <a:pt x="301" y="140"/>
                  <a:pt x="167" y="6"/>
                  <a:pt x="0" y="0"/>
                </a:cubicBezTo>
                <a:lnTo>
                  <a:pt x="0" y="307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16" name="Freeform 8"/>
          <p:cNvSpPr/>
          <p:nvPr/>
        </p:nvSpPr>
        <p:spPr bwMode="auto">
          <a:xfrm>
            <a:off x="1911985" y="345123"/>
            <a:ext cx="923925" cy="923925"/>
          </a:xfrm>
          <a:custGeom>
            <a:avLst/>
            <a:gdLst>
              <a:gd name="T0" fmla="*/ 307 w 307"/>
              <a:gd name="T1" fmla="*/ 307 h 307"/>
              <a:gd name="T2" fmla="*/ 307 w 307"/>
              <a:gd name="T3" fmla="*/ 0 h 307"/>
              <a:gd name="T4" fmla="*/ 0 w 307"/>
              <a:gd name="T5" fmla="*/ 307 h 307"/>
              <a:gd name="T6" fmla="*/ 307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307" y="307"/>
                </a:moveTo>
                <a:cubicBezTo>
                  <a:pt x="307" y="0"/>
                  <a:pt x="307" y="0"/>
                  <a:pt x="307" y="0"/>
                </a:cubicBezTo>
                <a:cubicBezTo>
                  <a:pt x="140" y="6"/>
                  <a:pt x="6" y="140"/>
                  <a:pt x="0" y="307"/>
                </a:cubicBezTo>
                <a:lnTo>
                  <a:pt x="307" y="307"/>
                </a:lnTo>
                <a:close/>
              </a:path>
            </a:pathLst>
          </a:cu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23" name="Freeform 15"/>
          <p:cNvSpPr/>
          <p:nvPr/>
        </p:nvSpPr>
        <p:spPr bwMode="auto">
          <a:xfrm>
            <a:off x="5312093" y="345123"/>
            <a:ext cx="922337" cy="923925"/>
          </a:xfrm>
          <a:custGeom>
            <a:avLst/>
            <a:gdLst>
              <a:gd name="T0" fmla="*/ 0 w 306"/>
              <a:gd name="T1" fmla="*/ 307 h 307"/>
              <a:gd name="T2" fmla="*/ 306 w 306"/>
              <a:gd name="T3" fmla="*/ 307 h 307"/>
              <a:gd name="T4" fmla="*/ 0 w 306"/>
              <a:gd name="T5" fmla="*/ 0 h 307"/>
              <a:gd name="T6" fmla="*/ 0 w 306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0" y="307"/>
                </a:moveTo>
                <a:cubicBezTo>
                  <a:pt x="306" y="307"/>
                  <a:pt x="306" y="307"/>
                  <a:pt x="306" y="307"/>
                </a:cubicBezTo>
                <a:cubicBezTo>
                  <a:pt x="301" y="140"/>
                  <a:pt x="166" y="6"/>
                  <a:pt x="0" y="0"/>
                </a:cubicBezTo>
                <a:lnTo>
                  <a:pt x="0" y="307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24" name="Freeform 16"/>
          <p:cNvSpPr/>
          <p:nvPr/>
        </p:nvSpPr>
        <p:spPr bwMode="auto">
          <a:xfrm>
            <a:off x="4324668" y="345123"/>
            <a:ext cx="920750" cy="923925"/>
          </a:xfrm>
          <a:custGeom>
            <a:avLst/>
            <a:gdLst>
              <a:gd name="T0" fmla="*/ 306 w 306"/>
              <a:gd name="T1" fmla="*/ 307 h 307"/>
              <a:gd name="T2" fmla="*/ 306 w 306"/>
              <a:gd name="T3" fmla="*/ 0 h 307"/>
              <a:gd name="T4" fmla="*/ 0 w 306"/>
              <a:gd name="T5" fmla="*/ 307 h 307"/>
              <a:gd name="T6" fmla="*/ 306 w 306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306" y="307"/>
                </a:moveTo>
                <a:cubicBezTo>
                  <a:pt x="306" y="0"/>
                  <a:pt x="306" y="0"/>
                  <a:pt x="306" y="0"/>
                </a:cubicBezTo>
                <a:cubicBezTo>
                  <a:pt x="139" y="6"/>
                  <a:pt x="5" y="140"/>
                  <a:pt x="0" y="307"/>
                </a:cubicBezTo>
                <a:lnTo>
                  <a:pt x="306" y="307"/>
                </a:lnTo>
                <a:close/>
              </a:path>
            </a:pathLst>
          </a:cu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2" name="Freeform 24"/>
          <p:cNvSpPr>
            <a:spLocks noEditPoints="1"/>
          </p:cNvSpPr>
          <p:nvPr/>
        </p:nvSpPr>
        <p:spPr bwMode="auto">
          <a:xfrm>
            <a:off x="2958148" y="990600"/>
            <a:ext cx="215900" cy="212725"/>
          </a:xfrm>
          <a:custGeom>
            <a:avLst/>
            <a:gdLst>
              <a:gd name="T0" fmla="*/ 29 w 104"/>
              <a:gd name="T1" fmla="*/ 32 h 103"/>
              <a:gd name="T2" fmla="*/ 29 w 104"/>
              <a:gd name="T3" fmla="*/ 70 h 103"/>
              <a:gd name="T4" fmla="*/ 29 w 104"/>
              <a:gd name="T5" fmla="*/ 70 h 103"/>
              <a:gd name="T6" fmla="*/ 56 w 104"/>
              <a:gd name="T7" fmla="*/ 91 h 103"/>
              <a:gd name="T8" fmla="*/ 56 w 104"/>
              <a:gd name="T9" fmla="*/ 73 h 103"/>
              <a:gd name="T10" fmla="*/ 56 w 104"/>
              <a:gd name="T11" fmla="*/ 29 h 103"/>
              <a:gd name="T12" fmla="*/ 56 w 104"/>
              <a:gd name="T13" fmla="*/ 12 h 103"/>
              <a:gd name="T14" fmla="*/ 29 w 104"/>
              <a:gd name="T15" fmla="*/ 32 h 103"/>
              <a:gd name="T16" fmla="*/ 29 w 104"/>
              <a:gd name="T17" fmla="*/ 32 h 103"/>
              <a:gd name="T18" fmla="*/ 77 w 104"/>
              <a:gd name="T19" fmla="*/ 17 h 103"/>
              <a:gd name="T20" fmla="*/ 77 w 104"/>
              <a:gd name="T21" fmla="*/ 17 h 103"/>
              <a:gd name="T22" fmla="*/ 75 w 104"/>
              <a:gd name="T23" fmla="*/ 12 h 103"/>
              <a:gd name="T24" fmla="*/ 81 w 104"/>
              <a:gd name="T25" fmla="*/ 10 h 103"/>
              <a:gd name="T26" fmla="*/ 98 w 104"/>
              <a:gd name="T27" fmla="*/ 28 h 103"/>
              <a:gd name="T28" fmla="*/ 104 w 104"/>
              <a:gd name="T29" fmla="*/ 51 h 103"/>
              <a:gd name="T30" fmla="*/ 98 w 104"/>
              <a:gd name="T31" fmla="*/ 75 h 103"/>
              <a:gd name="T32" fmla="*/ 81 w 104"/>
              <a:gd name="T33" fmla="*/ 92 h 103"/>
              <a:gd name="T34" fmla="*/ 75 w 104"/>
              <a:gd name="T35" fmla="*/ 91 h 103"/>
              <a:gd name="T36" fmla="*/ 77 w 104"/>
              <a:gd name="T37" fmla="*/ 85 h 103"/>
              <a:gd name="T38" fmla="*/ 91 w 104"/>
              <a:gd name="T39" fmla="*/ 71 h 103"/>
              <a:gd name="T40" fmla="*/ 96 w 104"/>
              <a:gd name="T41" fmla="*/ 51 h 103"/>
              <a:gd name="T42" fmla="*/ 91 w 104"/>
              <a:gd name="T43" fmla="*/ 32 h 103"/>
              <a:gd name="T44" fmla="*/ 77 w 104"/>
              <a:gd name="T45" fmla="*/ 17 h 103"/>
              <a:gd name="T46" fmla="*/ 24 w 104"/>
              <a:gd name="T47" fmla="*/ 33 h 103"/>
              <a:gd name="T48" fmla="*/ 24 w 104"/>
              <a:gd name="T49" fmla="*/ 33 h 103"/>
              <a:gd name="T50" fmla="*/ 8 w 104"/>
              <a:gd name="T51" fmla="*/ 33 h 103"/>
              <a:gd name="T52" fmla="*/ 8 w 104"/>
              <a:gd name="T53" fmla="*/ 69 h 103"/>
              <a:gd name="T54" fmla="*/ 24 w 104"/>
              <a:gd name="T55" fmla="*/ 69 h 103"/>
              <a:gd name="T56" fmla="*/ 24 w 104"/>
              <a:gd name="T57" fmla="*/ 33 h 103"/>
              <a:gd name="T58" fmla="*/ 25 w 104"/>
              <a:gd name="T59" fmla="*/ 25 h 103"/>
              <a:gd name="T60" fmla="*/ 25 w 104"/>
              <a:gd name="T61" fmla="*/ 25 h 103"/>
              <a:gd name="T62" fmla="*/ 57 w 104"/>
              <a:gd name="T63" fmla="*/ 1 h 103"/>
              <a:gd name="T64" fmla="*/ 60 w 104"/>
              <a:gd name="T65" fmla="*/ 0 h 103"/>
              <a:gd name="T66" fmla="*/ 63 w 104"/>
              <a:gd name="T67" fmla="*/ 4 h 103"/>
              <a:gd name="T68" fmla="*/ 63 w 104"/>
              <a:gd name="T69" fmla="*/ 29 h 103"/>
              <a:gd name="T70" fmla="*/ 63 w 104"/>
              <a:gd name="T71" fmla="*/ 30 h 103"/>
              <a:gd name="T72" fmla="*/ 73 w 104"/>
              <a:gd name="T73" fmla="*/ 37 h 103"/>
              <a:gd name="T74" fmla="*/ 78 w 104"/>
              <a:gd name="T75" fmla="*/ 51 h 103"/>
              <a:gd name="T76" fmla="*/ 73 w 104"/>
              <a:gd name="T77" fmla="*/ 65 h 103"/>
              <a:gd name="T78" fmla="*/ 63 w 104"/>
              <a:gd name="T79" fmla="*/ 72 h 103"/>
              <a:gd name="T80" fmla="*/ 63 w 104"/>
              <a:gd name="T81" fmla="*/ 73 h 103"/>
              <a:gd name="T82" fmla="*/ 63 w 104"/>
              <a:gd name="T83" fmla="*/ 99 h 103"/>
              <a:gd name="T84" fmla="*/ 63 w 104"/>
              <a:gd name="T85" fmla="*/ 101 h 103"/>
              <a:gd name="T86" fmla="*/ 57 w 104"/>
              <a:gd name="T87" fmla="*/ 102 h 103"/>
              <a:gd name="T88" fmla="*/ 25 w 104"/>
              <a:gd name="T89" fmla="*/ 77 h 103"/>
              <a:gd name="T90" fmla="*/ 4 w 104"/>
              <a:gd name="T91" fmla="*/ 77 h 103"/>
              <a:gd name="T92" fmla="*/ 4 w 104"/>
              <a:gd name="T93" fmla="*/ 77 h 103"/>
              <a:gd name="T94" fmla="*/ 0 w 104"/>
              <a:gd name="T95" fmla="*/ 73 h 103"/>
              <a:gd name="T96" fmla="*/ 0 w 104"/>
              <a:gd name="T97" fmla="*/ 29 h 103"/>
              <a:gd name="T98" fmla="*/ 0 w 104"/>
              <a:gd name="T99" fmla="*/ 29 h 103"/>
              <a:gd name="T100" fmla="*/ 4 w 104"/>
              <a:gd name="T101" fmla="*/ 25 h 103"/>
              <a:gd name="T102" fmla="*/ 25 w 104"/>
              <a:gd name="T103" fmla="*/ 25 h 103"/>
              <a:gd name="T104" fmla="*/ 63 w 104"/>
              <a:gd name="T105" fmla="*/ 35 h 103"/>
              <a:gd name="T106" fmla="*/ 63 w 104"/>
              <a:gd name="T107" fmla="*/ 35 h 103"/>
              <a:gd name="T108" fmla="*/ 63 w 104"/>
              <a:gd name="T109" fmla="*/ 67 h 103"/>
              <a:gd name="T110" fmla="*/ 69 w 104"/>
              <a:gd name="T111" fmla="*/ 62 h 103"/>
              <a:gd name="T112" fmla="*/ 73 w 104"/>
              <a:gd name="T113" fmla="*/ 51 h 103"/>
              <a:gd name="T114" fmla="*/ 69 w 104"/>
              <a:gd name="T115" fmla="*/ 40 h 103"/>
              <a:gd name="T116" fmla="*/ 63 w 104"/>
              <a:gd name="T117" fmla="*/ 35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103">
                <a:moveTo>
                  <a:pt x="29" y="32"/>
                </a:moveTo>
                <a:cubicBezTo>
                  <a:pt x="29" y="70"/>
                  <a:pt x="29" y="70"/>
                  <a:pt x="29" y="70"/>
                </a:cubicBezTo>
                <a:cubicBezTo>
                  <a:pt x="29" y="70"/>
                  <a:pt x="29" y="70"/>
                  <a:pt x="29" y="70"/>
                </a:cubicBezTo>
                <a:cubicBezTo>
                  <a:pt x="56" y="91"/>
                  <a:pt x="56" y="91"/>
                  <a:pt x="56" y="91"/>
                </a:cubicBezTo>
                <a:cubicBezTo>
                  <a:pt x="56" y="73"/>
                  <a:pt x="56" y="73"/>
                  <a:pt x="56" y="73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12"/>
                  <a:pt x="56" y="12"/>
                  <a:pt x="56" y="12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2"/>
                  <a:pt x="29" y="32"/>
                  <a:pt x="29" y="32"/>
                </a:cubicBezTo>
                <a:close/>
                <a:moveTo>
                  <a:pt x="77" y="17"/>
                </a:moveTo>
                <a:cubicBezTo>
                  <a:pt x="77" y="17"/>
                  <a:pt x="77" y="17"/>
                  <a:pt x="77" y="17"/>
                </a:cubicBezTo>
                <a:cubicBezTo>
                  <a:pt x="75" y="16"/>
                  <a:pt x="74" y="13"/>
                  <a:pt x="75" y="12"/>
                </a:cubicBezTo>
                <a:cubicBezTo>
                  <a:pt x="77" y="10"/>
                  <a:pt x="79" y="9"/>
                  <a:pt x="81" y="10"/>
                </a:cubicBezTo>
                <a:cubicBezTo>
                  <a:pt x="88" y="14"/>
                  <a:pt x="94" y="21"/>
                  <a:pt x="98" y="28"/>
                </a:cubicBezTo>
                <a:cubicBezTo>
                  <a:pt x="102" y="35"/>
                  <a:pt x="104" y="43"/>
                  <a:pt x="104" y="51"/>
                </a:cubicBezTo>
                <a:cubicBezTo>
                  <a:pt x="104" y="60"/>
                  <a:pt x="102" y="68"/>
                  <a:pt x="98" y="75"/>
                </a:cubicBezTo>
                <a:cubicBezTo>
                  <a:pt x="94" y="82"/>
                  <a:pt x="88" y="88"/>
                  <a:pt x="81" y="92"/>
                </a:cubicBezTo>
                <a:cubicBezTo>
                  <a:pt x="79" y="93"/>
                  <a:pt x="77" y="93"/>
                  <a:pt x="75" y="91"/>
                </a:cubicBezTo>
                <a:cubicBezTo>
                  <a:pt x="74" y="89"/>
                  <a:pt x="75" y="86"/>
                  <a:pt x="77" y="85"/>
                </a:cubicBezTo>
                <a:cubicBezTo>
                  <a:pt x="83" y="82"/>
                  <a:pt x="88" y="77"/>
                  <a:pt x="91" y="71"/>
                </a:cubicBezTo>
                <a:cubicBezTo>
                  <a:pt x="94" y="65"/>
                  <a:pt x="96" y="58"/>
                  <a:pt x="96" y="51"/>
                </a:cubicBezTo>
                <a:cubicBezTo>
                  <a:pt x="96" y="44"/>
                  <a:pt x="94" y="37"/>
                  <a:pt x="91" y="32"/>
                </a:cubicBezTo>
                <a:cubicBezTo>
                  <a:pt x="88" y="26"/>
                  <a:pt x="83" y="21"/>
                  <a:pt x="77" y="17"/>
                </a:cubicBezTo>
                <a:close/>
                <a:moveTo>
                  <a:pt x="24" y="33"/>
                </a:moveTo>
                <a:cubicBezTo>
                  <a:pt x="24" y="33"/>
                  <a:pt x="24" y="33"/>
                  <a:pt x="24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69"/>
                  <a:pt x="8" y="69"/>
                  <a:pt x="8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4" y="33"/>
                  <a:pt x="24" y="33"/>
                  <a:pt x="24" y="33"/>
                </a:cubicBezTo>
                <a:close/>
                <a:moveTo>
                  <a:pt x="25" y="25"/>
                </a:moveTo>
                <a:cubicBezTo>
                  <a:pt x="25" y="25"/>
                  <a:pt x="25" y="25"/>
                  <a:pt x="25" y="25"/>
                </a:cubicBezTo>
                <a:cubicBezTo>
                  <a:pt x="57" y="1"/>
                  <a:pt x="57" y="1"/>
                  <a:pt x="57" y="1"/>
                </a:cubicBezTo>
                <a:cubicBezTo>
                  <a:pt x="58" y="0"/>
                  <a:pt x="59" y="0"/>
                  <a:pt x="60" y="0"/>
                </a:cubicBezTo>
                <a:cubicBezTo>
                  <a:pt x="62" y="0"/>
                  <a:pt x="63" y="2"/>
                  <a:pt x="63" y="4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7" y="31"/>
                  <a:pt x="70" y="34"/>
                  <a:pt x="73" y="37"/>
                </a:cubicBezTo>
                <a:cubicBezTo>
                  <a:pt x="76" y="41"/>
                  <a:pt x="78" y="46"/>
                  <a:pt x="78" y="51"/>
                </a:cubicBezTo>
                <a:cubicBezTo>
                  <a:pt x="78" y="57"/>
                  <a:pt x="76" y="61"/>
                  <a:pt x="73" y="65"/>
                </a:cubicBezTo>
                <a:cubicBezTo>
                  <a:pt x="70" y="68"/>
                  <a:pt x="67" y="71"/>
                  <a:pt x="63" y="72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99"/>
                  <a:pt x="63" y="99"/>
                  <a:pt x="63" y="99"/>
                </a:cubicBezTo>
                <a:cubicBezTo>
                  <a:pt x="63" y="100"/>
                  <a:pt x="63" y="100"/>
                  <a:pt x="63" y="101"/>
                </a:cubicBezTo>
                <a:cubicBezTo>
                  <a:pt x="61" y="103"/>
                  <a:pt x="59" y="103"/>
                  <a:pt x="57" y="102"/>
                </a:cubicBezTo>
                <a:cubicBezTo>
                  <a:pt x="25" y="77"/>
                  <a:pt x="25" y="77"/>
                  <a:pt x="25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2" y="77"/>
                  <a:pt x="0" y="75"/>
                  <a:pt x="0" y="7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2" y="25"/>
                  <a:pt x="4" y="25"/>
                </a:cubicBezTo>
                <a:cubicBezTo>
                  <a:pt x="25" y="25"/>
                  <a:pt x="25" y="25"/>
                  <a:pt x="25" y="25"/>
                </a:cubicBezTo>
                <a:close/>
                <a:moveTo>
                  <a:pt x="63" y="35"/>
                </a:moveTo>
                <a:cubicBezTo>
                  <a:pt x="63" y="35"/>
                  <a:pt x="63" y="35"/>
                  <a:pt x="63" y="35"/>
                </a:cubicBezTo>
                <a:cubicBezTo>
                  <a:pt x="63" y="67"/>
                  <a:pt x="63" y="67"/>
                  <a:pt x="63" y="67"/>
                </a:cubicBezTo>
                <a:cubicBezTo>
                  <a:pt x="66" y="66"/>
                  <a:pt x="68" y="64"/>
                  <a:pt x="69" y="62"/>
                </a:cubicBezTo>
                <a:cubicBezTo>
                  <a:pt x="71" y="59"/>
                  <a:pt x="73" y="55"/>
                  <a:pt x="73" y="51"/>
                </a:cubicBezTo>
                <a:cubicBezTo>
                  <a:pt x="73" y="47"/>
                  <a:pt x="71" y="43"/>
                  <a:pt x="69" y="40"/>
                </a:cubicBezTo>
                <a:cubicBezTo>
                  <a:pt x="68" y="38"/>
                  <a:pt x="66" y="36"/>
                  <a:pt x="63" y="35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3" name="Freeform 25">
            <a:hlinkClick r:id="rId10" action="ppaction://hlinkfile"/>
          </p:cNvPr>
          <p:cNvSpPr>
            <a:spLocks noEditPoints="1"/>
          </p:cNvSpPr>
          <p:nvPr/>
        </p:nvSpPr>
        <p:spPr bwMode="auto">
          <a:xfrm>
            <a:off x="5379085" y="990600"/>
            <a:ext cx="158750" cy="212725"/>
          </a:xfrm>
          <a:custGeom>
            <a:avLst/>
            <a:gdLst>
              <a:gd name="T0" fmla="*/ 55 w 76"/>
              <a:gd name="T1" fmla="*/ 7 h 103"/>
              <a:gd name="T2" fmla="*/ 63 w 76"/>
              <a:gd name="T3" fmla="*/ 47 h 103"/>
              <a:gd name="T4" fmla="*/ 55 w 76"/>
              <a:gd name="T5" fmla="*/ 65 h 103"/>
              <a:gd name="T6" fmla="*/ 20 w 76"/>
              <a:gd name="T7" fmla="*/ 65 h 103"/>
              <a:gd name="T8" fmla="*/ 13 w 76"/>
              <a:gd name="T9" fmla="*/ 47 h 103"/>
              <a:gd name="T10" fmla="*/ 20 w 76"/>
              <a:gd name="T11" fmla="*/ 7 h 103"/>
              <a:gd name="T12" fmla="*/ 21 w 76"/>
              <a:gd name="T13" fmla="*/ 34 h 103"/>
              <a:gd name="T14" fmla="*/ 55 w 76"/>
              <a:gd name="T15" fmla="*/ 34 h 103"/>
              <a:gd name="T16" fmla="*/ 50 w 76"/>
              <a:gd name="T17" fmla="*/ 13 h 103"/>
              <a:gd name="T18" fmla="*/ 26 w 76"/>
              <a:gd name="T19" fmla="*/ 13 h 103"/>
              <a:gd name="T20" fmla="*/ 21 w 76"/>
              <a:gd name="T21" fmla="*/ 34 h 103"/>
              <a:gd name="T22" fmla="*/ 55 w 76"/>
              <a:gd name="T23" fmla="*/ 38 h 103"/>
              <a:gd name="T24" fmla="*/ 21 w 76"/>
              <a:gd name="T25" fmla="*/ 47 h 103"/>
              <a:gd name="T26" fmla="*/ 26 w 76"/>
              <a:gd name="T27" fmla="*/ 59 h 103"/>
              <a:gd name="T28" fmla="*/ 50 w 76"/>
              <a:gd name="T29" fmla="*/ 59 h 103"/>
              <a:gd name="T30" fmla="*/ 50 w 76"/>
              <a:gd name="T31" fmla="*/ 59 h 103"/>
              <a:gd name="T32" fmla="*/ 55 w 76"/>
              <a:gd name="T33" fmla="*/ 38 h 103"/>
              <a:gd name="T34" fmla="*/ 14 w 76"/>
              <a:gd name="T35" fmla="*/ 103 h 103"/>
              <a:gd name="T36" fmla="*/ 38 w 76"/>
              <a:gd name="T37" fmla="*/ 103 h 103"/>
              <a:gd name="T38" fmla="*/ 61 w 76"/>
              <a:gd name="T39" fmla="*/ 103 h 103"/>
              <a:gd name="T40" fmla="*/ 61 w 76"/>
              <a:gd name="T41" fmla="*/ 95 h 103"/>
              <a:gd name="T42" fmla="*/ 42 w 76"/>
              <a:gd name="T43" fmla="*/ 85 h 103"/>
              <a:gd name="T44" fmla="*/ 73 w 76"/>
              <a:gd name="T45" fmla="*/ 62 h 103"/>
              <a:gd name="T46" fmla="*/ 76 w 76"/>
              <a:gd name="T47" fmla="*/ 36 h 103"/>
              <a:gd name="T48" fmla="*/ 68 w 76"/>
              <a:gd name="T49" fmla="*/ 36 h 103"/>
              <a:gd name="T50" fmla="*/ 66 w 76"/>
              <a:gd name="T51" fmla="*/ 59 h 103"/>
              <a:gd name="T52" fmla="*/ 38 w 76"/>
              <a:gd name="T53" fmla="*/ 77 h 103"/>
              <a:gd name="T54" fmla="*/ 16 w 76"/>
              <a:gd name="T55" fmla="*/ 69 h 103"/>
              <a:gd name="T56" fmla="*/ 8 w 76"/>
              <a:gd name="T57" fmla="*/ 47 h 103"/>
              <a:gd name="T58" fmla="*/ 4 w 76"/>
              <a:gd name="T59" fmla="*/ 32 h 103"/>
              <a:gd name="T60" fmla="*/ 0 w 76"/>
              <a:gd name="T61" fmla="*/ 47 h 103"/>
              <a:gd name="T62" fmla="*/ 11 w 76"/>
              <a:gd name="T63" fmla="*/ 74 h 103"/>
              <a:gd name="T64" fmla="*/ 34 w 76"/>
              <a:gd name="T65" fmla="*/ 85 h 103"/>
              <a:gd name="T66" fmla="*/ 14 w 76"/>
              <a:gd name="T67" fmla="*/ 95 h 103"/>
              <a:gd name="T68" fmla="*/ 14 w 76"/>
              <a:gd name="T69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6" h="103">
                <a:moveTo>
                  <a:pt x="38" y="0"/>
                </a:moveTo>
                <a:cubicBezTo>
                  <a:pt x="45" y="0"/>
                  <a:pt x="51" y="3"/>
                  <a:pt x="55" y="7"/>
                </a:cubicBezTo>
                <a:cubicBezTo>
                  <a:pt x="60" y="12"/>
                  <a:pt x="63" y="18"/>
                  <a:pt x="63" y="25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54"/>
                  <a:pt x="60" y="60"/>
                  <a:pt x="55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1" y="69"/>
                  <a:pt x="45" y="72"/>
                  <a:pt x="38" y="72"/>
                </a:cubicBezTo>
                <a:cubicBezTo>
                  <a:pt x="31" y="72"/>
                  <a:pt x="25" y="69"/>
                  <a:pt x="20" y="65"/>
                </a:cubicBezTo>
                <a:cubicBezTo>
                  <a:pt x="20" y="65"/>
                  <a:pt x="20" y="65"/>
                  <a:pt x="20" y="65"/>
                </a:cubicBezTo>
                <a:cubicBezTo>
                  <a:pt x="16" y="60"/>
                  <a:pt x="13" y="54"/>
                  <a:pt x="13" y="47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18"/>
                  <a:pt x="16" y="12"/>
                  <a:pt x="20" y="7"/>
                </a:cubicBezTo>
                <a:cubicBezTo>
                  <a:pt x="25" y="3"/>
                  <a:pt x="31" y="0"/>
                  <a:pt x="38" y="0"/>
                </a:cubicBezTo>
                <a:close/>
                <a:moveTo>
                  <a:pt x="21" y="34"/>
                </a:moveTo>
                <a:cubicBezTo>
                  <a:pt x="21" y="34"/>
                  <a:pt x="21" y="34"/>
                  <a:pt x="21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25"/>
                  <a:pt x="55" y="25"/>
                  <a:pt x="55" y="25"/>
                </a:cubicBezTo>
                <a:cubicBezTo>
                  <a:pt x="55" y="20"/>
                  <a:pt x="53" y="16"/>
                  <a:pt x="50" y="13"/>
                </a:cubicBezTo>
                <a:cubicBezTo>
                  <a:pt x="47" y="10"/>
                  <a:pt x="42" y="8"/>
                  <a:pt x="38" y="8"/>
                </a:cubicBezTo>
                <a:cubicBezTo>
                  <a:pt x="33" y="8"/>
                  <a:pt x="29" y="10"/>
                  <a:pt x="26" y="13"/>
                </a:cubicBezTo>
                <a:cubicBezTo>
                  <a:pt x="23" y="16"/>
                  <a:pt x="21" y="20"/>
                  <a:pt x="21" y="25"/>
                </a:cubicBezTo>
                <a:cubicBezTo>
                  <a:pt x="21" y="34"/>
                  <a:pt x="21" y="34"/>
                  <a:pt x="21" y="34"/>
                </a:cubicBezTo>
                <a:close/>
                <a:moveTo>
                  <a:pt x="55" y="38"/>
                </a:moveTo>
                <a:cubicBezTo>
                  <a:pt x="55" y="38"/>
                  <a:pt x="55" y="38"/>
                  <a:pt x="55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47"/>
                  <a:pt x="21" y="47"/>
                  <a:pt x="21" y="47"/>
                </a:cubicBezTo>
                <a:cubicBezTo>
                  <a:pt x="21" y="52"/>
                  <a:pt x="23" y="56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9" y="62"/>
                  <a:pt x="33" y="64"/>
                  <a:pt x="38" y="64"/>
                </a:cubicBezTo>
                <a:cubicBezTo>
                  <a:pt x="42" y="64"/>
                  <a:pt x="47" y="62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3" y="56"/>
                  <a:pt x="55" y="52"/>
                  <a:pt x="55" y="47"/>
                </a:cubicBezTo>
                <a:cubicBezTo>
                  <a:pt x="55" y="38"/>
                  <a:pt x="55" y="38"/>
                  <a:pt x="55" y="38"/>
                </a:cubicBezTo>
                <a:close/>
                <a:moveTo>
                  <a:pt x="14" y="103"/>
                </a:moveTo>
                <a:cubicBezTo>
                  <a:pt x="14" y="103"/>
                  <a:pt x="14" y="103"/>
                  <a:pt x="14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3" y="103"/>
                  <a:pt x="65" y="101"/>
                  <a:pt x="65" y="99"/>
                </a:cubicBezTo>
                <a:cubicBezTo>
                  <a:pt x="65" y="96"/>
                  <a:pt x="63" y="95"/>
                  <a:pt x="61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42" y="85"/>
                  <a:pt x="42" y="85"/>
                  <a:pt x="42" y="85"/>
                </a:cubicBezTo>
                <a:cubicBezTo>
                  <a:pt x="51" y="84"/>
                  <a:pt x="59" y="80"/>
                  <a:pt x="65" y="74"/>
                </a:cubicBezTo>
                <a:cubicBezTo>
                  <a:pt x="68" y="71"/>
                  <a:pt x="71" y="67"/>
                  <a:pt x="73" y="62"/>
                </a:cubicBezTo>
                <a:cubicBezTo>
                  <a:pt x="75" y="57"/>
                  <a:pt x="76" y="52"/>
                  <a:pt x="76" y="47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4"/>
                  <a:pt x="74" y="32"/>
                  <a:pt x="72" y="32"/>
                </a:cubicBezTo>
                <a:cubicBezTo>
                  <a:pt x="70" y="32"/>
                  <a:pt x="68" y="34"/>
                  <a:pt x="68" y="36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51"/>
                  <a:pt x="67" y="55"/>
                  <a:pt x="66" y="59"/>
                </a:cubicBezTo>
                <a:cubicBezTo>
                  <a:pt x="64" y="63"/>
                  <a:pt x="62" y="66"/>
                  <a:pt x="59" y="69"/>
                </a:cubicBezTo>
                <a:cubicBezTo>
                  <a:pt x="54" y="74"/>
                  <a:pt x="46" y="77"/>
                  <a:pt x="38" y="77"/>
                </a:cubicBezTo>
                <a:cubicBezTo>
                  <a:pt x="34" y="77"/>
                  <a:pt x="30" y="77"/>
                  <a:pt x="26" y="75"/>
                </a:cubicBezTo>
                <a:cubicBezTo>
                  <a:pt x="23" y="74"/>
                  <a:pt x="19" y="71"/>
                  <a:pt x="16" y="69"/>
                </a:cubicBezTo>
                <a:cubicBezTo>
                  <a:pt x="14" y="66"/>
                  <a:pt x="11" y="63"/>
                  <a:pt x="10" y="59"/>
                </a:cubicBezTo>
                <a:cubicBezTo>
                  <a:pt x="8" y="55"/>
                  <a:pt x="8" y="51"/>
                  <a:pt x="8" y="47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4"/>
                  <a:pt x="6" y="32"/>
                  <a:pt x="4" y="32"/>
                </a:cubicBezTo>
                <a:cubicBezTo>
                  <a:pt x="1" y="32"/>
                  <a:pt x="0" y="34"/>
                  <a:pt x="0" y="3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2"/>
                  <a:pt x="1" y="57"/>
                  <a:pt x="3" y="62"/>
                </a:cubicBezTo>
                <a:cubicBezTo>
                  <a:pt x="5" y="67"/>
                  <a:pt x="7" y="71"/>
                  <a:pt x="11" y="74"/>
                </a:cubicBezTo>
                <a:cubicBezTo>
                  <a:pt x="14" y="78"/>
                  <a:pt x="19" y="81"/>
                  <a:pt x="23" y="82"/>
                </a:cubicBezTo>
                <a:cubicBezTo>
                  <a:pt x="27" y="84"/>
                  <a:pt x="30" y="85"/>
                  <a:pt x="34" y="85"/>
                </a:cubicBezTo>
                <a:cubicBezTo>
                  <a:pt x="34" y="95"/>
                  <a:pt x="34" y="95"/>
                  <a:pt x="34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0" y="96"/>
                  <a:pt x="10" y="99"/>
                </a:cubicBezTo>
                <a:cubicBezTo>
                  <a:pt x="10" y="101"/>
                  <a:pt x="12" y="103"/>
                  <a:pt x="14" y="103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4" name="Freeform 26"/>
          <p:cNvSpPr>
            <a:spLocks noEditPoints="1"/>
          </p:cNvSpPr>
          <p:nvPr/>
        </p:nvSpPr>
        <p:spPr bwMode="auto">
          <a:xfrm>
            <a:off x="2576195" y="1011238"/>
            <a:ext cx="212725" cy="180975"/>
          </a:xfrm>
          <a:custGeom>
            <a:avLst/>
            <a:gdLst>
              <a:gd name="T0" fmla="*/ 99 w 103"/>
              <a:gd name="T1" fmla="*/ 0 h 88"/>
              <a:gd name="T2" fmla="*/ 4 w 103"/>
              <a:gd name="T3" fmla="*/ 0 h 88"/>
              <a:gd name="T4" fmla="*/ 0 w 103"/>
              <a:gd name="T5" fmla="*/ 4 h 88"/>
              <a:gd name="T6" fmla="*/ 0 w 103"/>
              <a:gd name="T7" fmla="*/ 84 h 88"/>
              <a:gd name="T8" fmla="*/ 4 w 103"/>
              <a:gd name="T9" fmla="*/ 88 h 88"/>
              <a:gd name="T10" fmla="*/ 99 w 103"/>
              <a:gd name="T11" fmla="*/ 88 h 88"/>
              <a:gd name="T12" fmla="*/ 103 w 103"/>
              <a:gd name="T13" fmla="*/ 84 h 88"/>
              <a:gd name="T14" fmla="*/ 103 w 103"/>
              <a:gd name="T15" fmla="*/ 4 h 88"/>
              <a:gd name="T16" fmla="*/ 99 w 103"/>
              <a:gd name="T17" fmla="*/ 0 h 88"/>
              <a:gd name="T18" fmla="*/ 95 w 103"/>
              <a:gd name="T19" fmla="*/ 80 h 88"/>
              <a:gd name="T20" fmla="*/ 95 w 103"/>
              <a:gd name="T21" fmla="*/ 80 h 88"/>
              <a:gd name="T22" fmla="*/ 8 w 103"/>
              <a:gd name="T23" fmla="*/ 80 h 88"/>
              <a:gd name="T24" fmla="*/ 8 w 103"/>
              <a:gd name="T25" fmla="*/ 71 h 88"/>
              <a:gd name="T26" fmla="*/ 28 w 103"/>
              <a:gd name="T27" fmla="*/ 51 h 88"/>
              <a:gd name="T28" fmla="*/ 42 w 103"/>
              <a:gd name="T29" fmla="*/ 65 h 88"/>
              <a:gd name="T30" fmla="*/ 42 w 103"/>
              <a:gd name="T31" fmla="*/ 65 h 88"/>
              <a:gd name="T32" fmla="*/ 42 w 103"/>
              <a:gd name="T33" fmla="*/ 65 h 88"/>
              <a:gd name="T34" fmla="*/ 51 w 103"/>
              <a:gd name="T35" fmla="*/ 74 h 88"/>
              <a:gd name="T36" fmla="*/ 54 w 103"/>
              <a:gd name="T37" fmla="*/ 74 h 88"/>
              <a:gd name="T38" fmla="*/ 54 w 103"/>
              <a:gd name="T39" fmla="*/ 70 h 88"/>
              <a:gd name="T40" fmla="*/ 47 w 103"/>
              <a:gd name="T41" fmla="*/ 64 h 88"/>
              <a:gd name="T42" fmla="*/ 67 w 103"/>
              <a:gd name="T43" fmla="*/ 44 h 88"/>
              <a:gd name="T44" fmla="*/ 95 w 103"/>
              <a:gd name="T45" fmla="*/ 73 h 88"/>
              <a:gd name="T46" fmla="*/ 95 w 103"/>
              <a:gd name="T47" fmla="*/ 80 h 88"/>
              <a:gd name="T48" fmla="*/ 95 w 103"/>
              <a:gd name="T49" fmla="*/ 66 h 88"/>
              <a:gd name="T50" fmla="*/ 95 w 103"/>
              <a:gd name="T51" fmla="*/ 66 h 88"/>
              <a:gd name="T52" fmla="*/ 68 w 103"/>
              <a:gd name="T53" fmla="*/ 39 h 88"/>
              <a:gd name="T54" fmla="*/ 65 w 103"/>
              <a:gd name="T55" fmla="*/ 39 h 88"/>
              <a:gd name="T56" fmla="*/ 44 w 103"/>
              <a:gd name="T57" fmla="*/ 60 h 88"/>
              <a:gd name="T58" fmla="*/ 30 w 103"/>
              <a:gd name="T59" fmla="*/ 46 h 88"/>
              <a:gd name="T60" fmla="*/ 26 w 103"/>
              <a:gd name="T61" fmla="*/ 46 h 88"/>
              <a:gd name="T62" fmla="*/ 8 w 103"/>
              <a:gd name="T63" fmla="*/ 65 h 88"/>
              <a:gd name="T64" fmla="*/ 8 w 103"/>
              <a:gd name="T65" fmla="*/ 8 h 88"/>
              <a:gd name="T66" fmla="*/ 95 w 103"/>
              <a:gd name="T67" fmla="*/ 8 h 88"/>
              <a:gd name="T68" fmla="*/ 95 w 103"/>
              <a:gd name="T69" fmla="*/ 66 h 88"/>
              <a:gd name="T70" fmla="*/ 30 w 103"/>
              <a:gd name="T71" fmla="*/ 40 h 88"/>
              <a:gd name="T72" fmla="*/ 30 w 103"/>
              <a:gd name="T73" fmla="*/ 40 h 88"/>
              <a:gd name="T74" fmla="*/ 43 w 103"/>
              <a:gd name="T75" fmla="*/ 26 h 88"/>
              <a:gd name="T76" fmla="*/ 30 w 103"/>
              <a:gd name="T77" fmla="*/ 12 h 88"/>
              <a:gd name="T78" fmla="*/ 16 w 103"/>
              <a:gd name="T79" fmla="*/ 26 h 88"/>
              <a:gd name="T80" fmla="*/ 30 w 103"/>
              <a:gd name="T81" fmla="*/ 40 h 88"/>
              <a:gd name="T82" fmla="*/ 30 w 103"/>
              <a:gd name="T83" fmla="*/ 17 h 88"/>
              <a:gd name="T84" fmla="*/ 30 w 103"/>
              <a:gd name="T85" fmla="*/ 17 h 88"/>
              <a:gd name="T86" fmla="*/ 39 w 103"/>
              <a:gd name="T87" fmla="*/ 26 h 88"/>
              <a:gd name="T88" fmla="*/ 30 w 103"/>
              <a:gd name="T89" fmla="*/ 35 h 88"/>
              <a:gd name="T90" fmla="*/ 21 w 103"/>
              <a:gd name="T91" fmla="*/ 26 h 88"/>
              <a:gd name="T92" fmla="*/ 30 w 103"/>
              <a:gd name="T93" fmla="*/ 1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3" h="88">
                <a:moveTo>
                  <a:pt x="9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101" y="88"/>
                  <a:pt x="103" y="86"/>
                  <a:pt x="103" y="8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3" y="2"/>
                  <a:pt x="101" y="0"/>
                  <a:pt x="99" y="0"/>
                </a:cubicBezTo>
                <a:close/>
                <a:moveTo>
                  <a:pt x="95" y="80"/>
                </a:moveTo>
                <a:cubicBezTo>
                  <a:pt x="95" y="80"/>
                  <a:pt x="95" y="80"/>
                  <a:pt x="95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1"/>
                  <a:pt x="8" y="71"/>
                  <a:pt x="8" y="71"/>
                </a:cubicBezTo>
                <a:cubicBezTo>
                  <a:pt x="28" y="51"/>
                  <a:pt x="28" y="51"/>
                  <a:pt x="28" y="51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51" y="74"/>
                  <a:pt x="51" y="74"/>
                  <a:pt x="51" y="74"/>
                </a:cubicBezTo>
                <a:cubicBezTo>
                  <a:pt x="52" y="75"/>
                  <a:pt x="53" y="75"/>
                  <a:pt x="54" y="74"/>
                </a:cubicBezTo>
                <a:cubicBezTo>
                  <a:pt x="55" y="73"/>
                  <a:pt x="55" y="71"/>
                  <a:pt x="54" y="70"/>
                </a:cubicBezTo>
                <a:cubicBezTo>
                  <a:pt x="47" y="64"/>
                  <a:pt x="47" y="64"/>
                  <a:pt x="47" y="64"/>
                </a:cubicBezTo>
                <a:cubicBezTo>
                  <a:pt x="67" y="44"/>
                  <a:pt x="67" y="44"/>
                  <a:pt x="67" y="44"/>
                </a:cubicBezTo>
                <a:cubicBezTo>
                  <a:pt x="95" y="73"/>
                  <a:pt x="95" y="73"/>
                  <a:pt x="95" y="73"/>
                </a:cubicBezTo>
                <a:cubicBezTo>
                  <a:pt x="95" y="80"/>
                  <a:pt x="95" y="80"/>
                  <a:pt x="95" y="80"/>
                </a:cubicBezTo>
                <a:close/>
                <a:moveTo>
                  <a:pt x="95" y="66"/>
                </a:moveTo>
                <a:cubicBezTo>
                  <a:pt x="95" y="66"/>
                  <a:pt x="95" y="66"/>
                  <a:pt x="95" y="66"/>
                </a:cubicBezTo>
                <a:cubicBezTo>
                  <a:pt x="68" y="39"/>
                  <a:pt x="68" y="39"/>
                  <a:pt x="68" y="39"/>
                </a:cubicBezTo>
                <a:cubicBezTo>
                  <a:pt x="67" y="38"/>
                  <a:pt x="66" y="38"/>
                  <a:pt x="65" y="39"/>
                </a:cubicBezTo>
                <a:cubicBezTo>
                  <a:pt x="44" y="60"/>
                  <a:pt x="44" y="60"/>
                  <a:pt x="44" y="60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5"/>
                  <a:pt x="27" y="45"/>
                  <a:pt x="26" y="46"/>
                </a:cubicBezTo>
                <a:cubicBezTo>
                  <a:pt x="8" y="65"/>
                  <a:pt x="8" y="65"/>
                  <a:pt x="8" y="65"/>
                </a:cubicBezTo>
                <a:cubicBezTo>
                  <a:pt x="8" y="8"/>
                  <a:pt x="8" y="8"/>
                  <a:pt x="8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5" y="66"/>
                  <a:pt x="95" y="66"/>
                  <a:pt x="95" y="66"/>
                </a:cubicBezTo>
                <a:close/>
                <a:moveTo>
                  <a:pt x="30" y="40"/>
                </a:moveTo>
                <a:cubicBezTo>
                  <a:pt x="30" y="40"/>
                  <a:pt x="30" y="40"/>
                  <a:pt x="30" y="40"/>
                </a:cubicBezTo>
                <a:cubicBezTo>
                  <a:pt x="37" y="40"/>
                  <a:pt x="43" y="34"/>
                  <a:pt x="43" y="26"/>
                </a:cubicBezTo>
                <a:cubicBezTo>
                  <a:pt x="43" y="19"/>
                  <a:pt x="37" y="12"/>
                  <a:pt x="30" y="12"/>
                </a:cubicBezTo>
                <a:cubicBezTo>
                  <a:pt x="22" y="12"/>
                  <a:pt x="16" y="19"/>
                  <a:pt x="16" y="26"/>
                </a:cubicBezTo>
                <a:cubicBezTo>
                  <a:pt x="16" y="34"/>
                  <a:pt x="22" y="40"/>
                  <a:pt x="30" y="40"/>
                </a:cubicBezTo>
                <a:close/>
                <a:moveTo>
                  <a:pt x="30" y="17"/>
                </a:moveTo>
                <a:cubicBezTo>
                  <a:pt x="30" y="17"/>
                  <a:pt x="30" y="17"/>
                  <a:pt x="30" y="17"/>
                </a:cubicBezTo>
                <a:cubicBezTo>
                  <a:pt x="35" y="17"/>
                  <a:pt x="39" y="21"/>
                  <a:pt x="39" y="26"/>
                </a:cubicBezTo>
                <a:cubicBezTo>
                  <a:pt x="39" y="31"/>
                  <a:pt x="35" y="35"/>
                  <a:pt x="30" y="35"/>
                </a:cubicBezTo>
                <a:cubicBezTo>
                  <a:pt x="25" y="35"/>
                  <a:pt x="21" y="31"/>
                  <a:pt x="21" y="26"/>
                </a:cubicBezTo>
                <a:cubicBezTo>
                  <a:pt x="21" y="21"/>
                  <a:pt x="25" y="17"/>
                  <a:pt x="30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5" name="Freeform 27">
            <a:hlinkClick r:id="rId11" action="ppaction://hlinkfile"/>
          </p:cNvPr>
          <p:cNvSpPr>
            <a:spLocks noEditPoints="1"/>
          </p:cNvSpPr>
          <p:nvPr/>
        </p:nvSpPr>
        <p:spPr bwMode="auto">
          <a:xfrm>
            <a:off x="4999038" y="1011238"/>
            <a:ext cx="215900" cy="171450"/>
          </a:xfrm>
          <a:custGeom>
            <a:avLst/>
            <a:gdLst>
              <a:gd name="T0" fmla="*/ 89 w 103"/>
              <a:gd name="T1" fmla="*/ 31 h 83"/>
              <a:gd name="T2" fmla="*/ 81 w 103"/>
              <a:gd name="T3" fmla="*/ 31 h 83"/>
              <a:gd name="T4" fmla="*/ 25 w 103"/>
              <a:gd name="T5" fmla="*/ 12 h 83"/>
              <a:gd name="T6" fmla="*/ 12 w 103"/>
              <a:gd name="T7" fmla="*/ 12 h 83"/>
              <a:gd name="T8" fmla="*/ 24 w 103"/>
              <a:gd name="T9" fmla="*/ 14 h 83"/>
              <a:gd name="T10" fmla="*/ 7 w 103"/>
              <a:gd name="T11" fmla="*/ 14 h 83"/>
              <a:gd name="T12" fmla="*/ 4 w 103"/>
              <a:gd name="T13" fmla="*/ 14 h 83"/>
              <a:gd name="T14" fmla="*/ 0 w 103"/>
              <a:gd name="T15" fmla="*/ 18 h 83"/>
              <a:gd name="T16" fmla="*/ 0 w 103"/>
              <a:gd name="T17" fmla="*/ 79 h 83"/>
              <a:gd name="T18" fmla="*/ 99 w 103"/>
              <a:gd name="T19" fmla="*/ 83 h 83"/>
              <a:gd name="T20" fmla="*/ 103 w 103"/>
              <a:gd name="T21" fmla="*/ 79 h 83"/>
              <a:gd name="T22" fmla="*/ 103 w 103"/>
              <a:gd name="T23" fmla="*/ 18 h 83"/>
              <a:gd name="T24" fmla="*/ 79 w 103"/>
              <a:gd name="T25" fmla="*/ 14 h 83"/>
              <a:gd name="T26" fmla="*/ 71 w 103"/>
              <a:gd name="T27" fmla="*/ 0 h 83"/>
              <a:gd name="T28" fmla="*/ 28 w 103"/>
              <a:gd name="T29" fmla="*/ 2 h 83"/>
              <a:gd name="T30" fmla="*/ 9 w 103"/>
              <a:gd name="T31" fmla="*/ 7 h 83"/>
              <a:gd name="T32" fmla="*/ 7 w 103"/>
              <a:gd name="T33" fmla="*/ 10 h 83"/>
              <a:gd name="T34" fmla="*/ 51 w 103"/>
              <a:gd name="T35" fmla="*/ 30 h 83"/>
              <a:gd name="T36" fmla="*/ 61 w 103"/>
              <a:gd name="T37" fmla="*/ 34 h 83"/>
              <a:gd name="T38" fmla="*/ 51 w 103"/>
              <a:gd name="T39" fmla="*/ 56 h 83"/>
              <a:gd name="T40" fmla="*/ 51 w 103"/>
              <a:gd name="T41" fmla="*/ 30 h 83"/>
              <a:gd name="T42" fmla="*/ 57 w 103"/>
              <a:gd name="T43" fmla="*/ 37 h 83"/>
              <a:gd name="T44" fmla="*/ 60 w 103"/>
              <a:gd name="T45" fmla="*/ 43 h 83"/>
              <a:gd name="T46" fmla="*/ 43 w 103"/>
              <a:gd name="T47" fmla="*/ 43 h 83"/>
              <a:gd name="T48" fmla="*/ 57 w 103"/>
              <a:gd name="T49" fmla="*/ 37 h 83"/>
              <a:gd name="T50" fmla="*/ 27 w 103"/>
              <a:gd name="T51" fmla="*/ 22 h 83"/>
              <a:gd name="T52" fmla="*/ 8 w 103"/>
              <a:gd name="T53" fmla="*/ 75 h 83"/>
              <a:gd name="T54" fmla="*/ 95 w 103"/>
              <a:gd name="T55" fmla="*/ 22 h 83"/>
              <a:gd name="T56" fmla="*/ 76 w 103"/>
              <a:gd name="T57" fmla="*/ 22 h 83"/>
              <a:gd name="T58" fmla="*/ 68 w 103"/>
              <a:gd name="T59" fmla="*/ 8 h 83"/>
              <a:gd name="T60" fmla="*/ 30 w 103"/>
              <a:gd name="T61" fmla="*/ 19 h 83"/>
              <a:gd name="T62" fmla="*/ 51 w 103"/>
              <a:gd name="T63" fmla="*/ 16 h 83"/>
              <a:gd name="T64" fmla="*/ 79 w 103"/>
              <a:gd name="T65" fmla="*/ 43 h 83"/>
              <a:gd name="T66" fmla="*/ 24 w 103"/>
              <a:gd name="T67" fmla="*/ 43 h 83"/>
              <a:gd name="T68" fmla="*/ 51 w 103"/>
              <a:gd name="T69" fmla="*/ 24 h 83"/>
              <a:gd name="T70" fmla="*/ 71 w 103"/>
              <a:gd name="T71" fmla="*/ 43 h 83"/>
              <a:gd name="T72" fmla="*/ 32 w 103"/>
              <a:gd name="T73" fmla="*/ 4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3" h="83">
                <a:moveTo>
                  <a:pt x="85" y="27"/>
                </a:moveTo>
                <a:cubicBezTo>
                  <a:pt x="87" y="27"/>
                  <a:pt x="89" y="29"/>
                  <a:pt x="89" y="31"/>
                </a:cubicBezTo>
                <a:cubicBezTo>
                  <a:pt x="89" y="33"/>
                  <a:pt x="87" y="35"/>
                  <a:pt x="85" y="35"/>
                </a:cubicBezTo>
                <a:cubicBezTo>
                  <a:pt x="83" y="35"/>
                  <a:pt x="81" y="33"/>
                  <a:pt x="81" y="31"/>
                </a:cubicBezTo>
                <a:cubicBezTo>
                  <a:pt x="81" y="29"/>
                  <a:pt x="83" y="27"/>
                  <a:pt x="85" y="27"/>
                </a:cubicBezTo>
                <a:close/>
                <a:moveTo>
                  <a:pt x="25" y="12"/>
                </a:moveTo>
                <a:cubicBezTo>
                  <a:pt x="25" y="12"/>
                  <a:pt x="25" y="12"/>
                  <a:pt x="25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5" y="12"/>
                  <a:pt x="25" y="12"/>
                  <a:pt x="25" y="12"/>
                </a:cubicBezTo>
                <a:close/>
                <a:moveTo>
                  <a:pt x="7" y="14"/>
                </a:moveTo>
                <a:cubicBezTo>
                  <a:pt x="7" y="14"/>
                  <a:pt x="7" y="14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4"/>
                  <a:pt x="0" y="16"/>
                  <a:pt x="0" y="18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1"/>
                  <a:pt x="2" y="83"/>
                  <a:pt x="4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101" y="83"/>
                  <a:pt x="103" y="81"/>
                  <a:pt x="103" y="79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6"/>
                  <a:pt x="101" y="14"/>
                  <a:pt x="9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1"/>
                  <a:pt x="72" y="0"/>
                  <a:pt x="7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0" y="0"/>
                  <a:pt x="29" y="1"/>
                  <a:pt x="28" y="2"/>
                </a:cubicBezTo>
                <a:cubicBezTo>
                  <a:pt x="26" y="7"/>
                  <a:pt x="26" y="7"/>
                  <a:pt x="26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7" y="8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4"/>
                  <a:pt x="7" y="14"/>
                  <a:pt x="7" y="14"/>
                </a:cubicBezTo>
                <a:close/>
                <a:moveTo>
                  <a:pt x="51" y="30"/>
                </a:moveTo>
                <a:cubicBezTo>
                  <a:pt x="51" y="30"/>
                  <a:pt x="51" y="30"/>
                  <a:pt x="51" y="30"/>
                </a:cubicBezTo>
                <a:cubicBezTo>
                  <a:pt x="55" y="30"/>
                  <a:pt x="58" y="31"/>
                  <a:pt x="61" y="34"/>
                </a:cubicBezTo>
                <a:cubicBezTo>
                  <a:pt x="63" y="36"/>
                  <a:pt x="65" y="39"/>
                  <a:pt x="65" y="43"/>
                </a:cubicBezTo>
                <a:cubicBezTo>
                  <a:pt x="65" y="50"/>
                  <a:pt x="58" y="56"/>
                  <a:pt x="51" y="56"/>
                </a:cubicBezTo>
                <a:cubicBezTo>
                  <a:pt x="44" y="56"/>
                  <a:pt x="38" y="50"/>
                  <a:pt x="38" y="43"/>
                </a:cubicBezTo>
                <a:cubicBezTo>
                  <a:pt x="38" y="36"/>
                  <a:pt x="44" y="30"/>
                  <a:pt x="51" y="30"/>
                </a:cubicBezTo>
                <a:close/>
                <a:moveTo>
                  <a:pt x="57" y="37"/>
                </a:moveTo>
                <a:cubicBezTo>
                  <a:pt x="57" y="37"/>
                  <a:pt x="57" y="37"/>
                  <a:pt x="57" y="37"/>
                </a:cubicBezTo>
                <a:cubicBezTo>
                  <a:pt x="57" y="37"/>
                  <a:pt x="57" y="37"/>
                  <a:pt x="57" y="37"/>
                </a:cubicBezTo>
                <a:cubicBezTo>
                  <a:pt x="59" y="39"/>
                  <a:pt x="60" y="41"/>
                  <a:pt x="60" y="43"/>
                </a:cubicBezTo>
                <a:cubicBezTo>
                  <a:pt x="60" y="48"/>
                  <a:pt x="56" y="52"/>
                  <a:pt x="51" y="52"/>
                </a:cubicBezTo>
                <a:cubicBezTo>
                  <a:pt x="46" y="52"/>
                  <a:pt x="43" y="48"/>
                  <a:pt x="43" y="43"/>
                </a:cubicBezTo>
                <a:cubicBezTo>
                  <a:pt x="43" y="38"/>
                  <a:pt x="47" y="34"/>
                  <a:pt x="51" y="34"/>
                </a:cubicBezTo>
                <a:cubicBezTo>
                  <a:pt x="54" y="34"/>
                  <a:pt x="56" y="35"/>
                  <a:pt x="57" y="37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95" y="75"/>
                  <a:pt x="95" y="75"/>
                  <a:pt x="95" y="75"/>
                </a:cubicBezTo>
                <a:cubicBezTo>
                  <a:pt x="95" y="22"/>
                  <a:pt x="95" y="22"/>
                  <a:pt x="95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4" y="22"/>
                  <a:pt x="73" y="21"/>
                  <a:pt x="72" y="19"/>
                </a:cubicBezTo>
                <a:cubicBezTo>
                  <a:pt x="68" y="8"/>
                  <a:pt x="68" y="8"/>
                  <a:pt x="6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21"/>
                  <a:pt x="28" y="22"/>
                  <a:pt x="27" y="22"/>
                </a:cubicBezTo>
                <a:close/>
                <a:moveTo>
                  <a:pt x="51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66" y="16"/>
                  <a:pt x="79" y="28"/>
                  <a:pt x="79" y="43"/>
                </a:cubicBezTo>
                <a:cubicBezTo>
                  <a:pt x="79" y="58"/>
                  <a:pt x="66" y="70"/>
                  <a:pt x="51" y="70"/>
                </a:cubicBezTo>
                <a:cubicBezTo>
                  <a:pt x="36" y="70"/>
                  <a:pt x="24" y="58"/>
                  <a:pt x="24" y="43"/>
                </a:cubicBezTo>
                <a:cubicBezTo>
                  <a:pt x="24" y="28"/>
                  <a:pt x="36" y="16"/>
                  <a:pt x="51" y="16"/>
                </a:cubicBezTo>
                <a:close/>
                <a:moveTo>
                  <a:pt x="51" y="24"/>
                </a:moveTo>
                <a:cubicBezTo>
                  <a:pt x="51" y="24"/>
                  <a:pt x="51" y="24"/>
                  <a:pt x="51" y="24"/>
                </a:cubicBezTo>
                <a:cubicBezTo>
                  <a:pt x="62" y="24"/>
                  <a:pt x="71" y="32"/>
                  <a:pt x="71" y="43"/>
                </a:cubicBezTo>
                <a:cubicBezTo>
                  <a:pt x="71" y="54"/>
                  <a:pt x="62" y="62"/>
                  <a:pt x="51" y="62"/>
                </a:cubicBezTo>
                <a:cubicBezTo>
                  <a:pt x="41" y="62"/>
                  <a:pt x="32" y="54"/>
                  <a:pt x="32" y="43"/>
                </a:cubicBezTo>
                <a:cubicBezTo>
                  <a:pt x="32" y="32"/>
                  <a:pt x="41" y="24"/>
                  <a:pt x="51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41525" y="639445"/>
            <a:ext cx="792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/>
              <a:t>悦读帮</a:t>
            </a:r>
            <a:endParaRPr lang="zh-CN" altLang="en-US" sz="1600"/>
          </a:p>
        </p:txBody>
      </p:sp>
      <p:sp>
        <p:nvSpPr>
          <p:cNvPr id="21" name="文本框 20"/>
          <p:cNvSpPr txBox="1"/>
          <p:nvPr/>
        </p:nvSpPr>
        <p:spPr>
          <a:xfrm>
            <a:off x="2814320" y="62293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/>
              <a:t>亲子阅读</a:t>
            </a:r>
            <a:endParaRPr lang="zh-CN" altLang="en-US" sz="1600"/>
          </a:p>
        </p:txBody>
      </p:sp>
      <p:sp>
        <p:nvSpPr>
          <p:cNvPr id="22" name="文本框 21"/>
          <p:cNvSpPr txBox="1"/>
          <p:nvPr/>
        </p:nvSpPr>
        <p:spPr>
          <a:xfrm>
            <a:off x="4321175" y="69469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/>
              <a:t>阅读分享</a:t>
            </a:r>
            <a:endParaRPr lang="zh-CN" altLang="en-US" sz="1600"/>
          </a:p>
        </p:txBody>
      </p:sp>
      <p:sp>
        <p:nvSpPr>
          <p:cNvPr id="23" name="文本框 22"/>
          <p:cNvSpPr txBox="1"/>
          <p:nvPr/>
        </p:nvSpPr>
        <p:spPr>
          <a:xfrm>
            <a:off x="5182235" y="694690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/>
              <a:t>分享感受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3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3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3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3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3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3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3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4" grpId="0" animBg="1"/>
      <p:bldP spid="20" grpId="0"/>
      <p:bldP spid="17416" grpId="0" animBg="1"/>
      <p:bldP spid="17432" grpId="0" animBg="1"/>
      <p:bldP spid="21" grpId="0"/>
      <p:bldP spid="17415" grpId="0" animBg="1"/>
      <p:bldP spid="17424" grpId="0" animBg="1"/>
      <p:bldP spid="22" grpId="0"/>
      <p:bldP spid="17435" grpId="0" bldLvl="0" animBg="1"/>
      <p:bldP spid="23" grpId="0"/>
      <p:bldP spid="17423" grpId="0" animBg="1"/>
      <p:bldP spid="1743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金山ppt模板\2015.10\唯美水彩花鸟年终汇报模板\花1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86" y="2206599"/>
            <a:ext cx="3778080" cy="1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金山ppt模板\2015.10\唯美水彩花鸟年终汇报模板\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34" y="722758"/>
            <a:ext cx="3778080" cy="14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5"/>
          <p:cNvSpPr/>
          <p:nvPr/>
        </p:nvSpPr>
        <p:spPr bwMode="auto">
          <a:xfrm>
            <a:off x="900113" y="1738313"/>
            <a:ext cx="7343775" cy="1111250"/>
          </a:xfrm>
          <a:custGeom>
            <a:avLst/>
            <a:gdLst>
              <a:gd name="T0" fmla="*/ 3129 w 3129"/>
              <a:gd name="T1" fmla="*/ 393 h 471"/>
              <a:gd name="T2" fmla="*/ 3129 w 3129"/>
              <a:gd name="T3" fmla="*/ 78 h 471"/>
              <a:gd name="T4" fmla="*/ 3051 w 3129"/>
              <a:gd name="T5" fmla="*/ 0 h 471"/>
              <a:gd name="T6" fmla="*/ 78 w 3129"/>
              <a:gd name="T7" fmla="*/ 0 h 471"/>
              <a:gd name="T8" fmla="*/ 0 w 3129"/>
              <a:gd name="T9" fmla="*/ 78 h 471"/>
              <a:gd name="T10" fmla="*/ 0 w 3129"/>
              <a:gd name="T11" fmla="*/ 393 h 471"/>
              <a:gd name="T12" fmla="*/ 78 w 3129"/>
              <a:gd name="T13" fmla="*/ 471 h 471"/>
              <a:gd name="T14" fmla="*/ 3051 w 3129"/>
              <a:gd name="T15" fmla="*/ 471 h 471"/>
              <a:gd name="T16" fmla="*/ 3129 w 3129"/>
              <a:gd name="T17" fmla="*/ 3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9" h="471">
                <a:moveTo>
                  <a:pt x="3129" y="393"/>
                </a:moveTo>
                <a:cubicBezTo>
                  <a:pt x="3129" y="78"/>
                  <a:pt x="3129" y="78"/>
                  <a:pt x="3129" y="78"/>
                </a:cubicBezTo>
                <a:cubicBezTo>
                  <a:pt x="3086" y="78"/>
                  <a:pt x="3051" y="44"/>
                  <a:pt x="305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4"/>
                  <a:pt x="43" y="78"/>
                  <a:pt x="0" y="78"/>
                </a:cubicBezTo>
                <a:cubicBezTo>
                  <a:pt x="0" y="393"/>
                  <a:pt x="0" y="393"/>
                  <a:pt x="0" y="393"/>
                </a:cubicBezTo>
                <a:cubicBezTo>
                  <a:pt x="43" y="393"/>
                  <a:pt x="78" y="427"/>
                  <a:pt x="78" y="471"/>
                </a:cubicBezTo>
                <a:cubicBezTo>
                  <a:pt x="3051" y="471"/>
                  <a:pt x="3051" y="471"/>
                  <a:pt x="3051" y="471"/>
                </a:cubicBezTo>
                <a:cubicBezTo>
                  <a:pt x="3051" y="427"/>
                  <a:pt x="3086" y="393"/>
                  <a:pt x="3129" y="393"/>
                </a:cubicBezTo>
                <a:close/>
              </a:path>
            </a:pathLst>
          </a:custGeom>
          <a:solidFill>
            <a:srgbClr val="FFFDEF"/>
          </a:solidFill>
          <a:ln w="6350">
            <a:solidFill>
              <a:srgbClr val="CBAB89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6"/>
          <p:cNvSpPr/>
          <p:nvPr/>
        </p:nvSpPr>
        <p:spPr bwMode="auto">
          <a:xfrm>
            <a:off x="944563" y="1785938"/>
            <a:ext cx="7254875" cy="1016000"/>
          </a:xfrm>
          <a:custGeom>
            <a:avLst/>
            <a:gdLst>
              <a:gd name="T0" fmla="*/ 3063 w 3091"/>
              <a:gd name="T1" fmla="*/ 0 h 431"/>
              <a:gd name="T2" fmla="*/ 29 w 3091"/>
              <a:gd name="T3" fmla="*/ 0 h 431"/>
              <a:gd name="T4" fmla="*/ 0 w 3091"/>
              <a:gd name="T5" fmla="*/ 28 h 431"/>
              <a:gd name="T6" fmla="*/ 0 w 3091"/>
              <a:gd name="T7" fmla="*/ 403 h 431"/>
              <a:gd name="T8" fmla="*/ 29 w 3091"/>
              <a:gd name="T9" fmla="*/ 431 h 431"/>
              <a:gd name="T10" fmla="*/ 3063 w 3091"/>
              <a:gd name="T11" fmla="*/ 431 h 431"/>
              <a:gd name="T12" fmla="*/ 3091 w 3091"/>
              <a:gd name="T13" fmla="*/ 403 h 431"/>
              <a:gd name="T14" fmla="*/ 3091 w 3091"/>
              <a:gd name="T15" fmla="*/ 28 h 431"/>
              <a:gd name="T16" fmla="*/ 3063 w 3091"/>
              <a:gd name="T17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1" h="431">
                <a:moveTo>
                  <a:pt x="3063" y="0"/>
                </a:moveTo>
                <a:cubicBezTo>
                  <a:pt x="29" y="0"/>
                  <a:pt x="29" y="0"/>
                  <a:pt x="29" y="0"/>
                </a:cubicBezTo>
                <a:cubicBezTo>
                  <a:pt x="24" y="13"/>
                  <a:pt x="13" y="23"/>
                  <a:pt x="0" y="28"/>
                </a:cubicBezTo>
                <a:cubicBezTo>
                  <a:pt x="0" y="403"/>
                  <a:pt x="0" y="403"/>
                  <a:pt x="0" y="403"/>
                </a:cubicBezTo>
                <a:cubicBezTo>
                  <a:pt x="13" y="408"/>
                  <a:pt x="24" y="418"/>
                  <a:pt x="29" y="431"/>
                </a:cubicBezTo>
                <a:cubicBezTo>
                  <a:pt x="3063" y="431"/>
                  <a:pt x="3063" y="431"/>
                  <a:pt x="3063" y="431"/>
                </a:cubicBezTo>
                <a:cubicBezTo>
                  <a:pt x="3068" y="418"/>
                  <a:pt x="3078" y="408"/>
                  <a:pt x="3091" y="403"/>
                </a:cubicBezTo>
                <a:cubicBezTo>
                  <a:pt x="3091" y="28"/>
                  <a:pt x="3091" y="28"/>
                  <a:pt x="3091" y="28"/>
                </a:cubicBezTo>
                <a:cubicBezTo>
                  <a:pt x="3078" y="23"/>
                  <a:pt x="3068" y="13"/>
                  <a:pt x="3063" y="0"/>
                </a:cubicBezTo>
                <a:close/>
              </a:path>
            </a:pathLst>
          </a:custGeom>
          <a:noFill/>
          <a:ln w="6350" cap="flat">
            <a:solidFill>
              <a:srgbClr val="CBAB8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5" descr="小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228725"/>
            <a:ext cx="723900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877504" y="2033588"/>
            <a:ext cx="338899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A2897B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感谢各位耐心聆听！</a:t>
            </a:r>
            <a:endParaRPr lang="zh-CN" altLang="en-US" sz="2800" b="1" dirty="0">
              <a:solidFill>
                <a:srgbClr val="A2897B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1187624" y="2293938"/>
            <a:ext cx="1009650" cy="0"/>
          </a:xfrm>
          <a:prstGeom prst="line">
            <a:avLst/>
          </a:prstGeom>
          <a:noFill/>
          <a:ln w="6350">
            <a:solidFill>
              <a:srgbClr val="CBAB89"/>
            </a:solidFill>
            <a:round/>
            <a:head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6948264" y="2287588"/>
            <a:ext cx="1009650" cy="0"/>
          </a:xfrm>
          <a:prstGeom prst="line">
            <a:avLst/>
          </a:prstGeom>
          <a:noFill/>
          <a:ln w="6350">
            <a:solidFill>
              <a:srgbClr val="CBAB89"/>
            </a:solidFill>
            <a:rou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  <p:bldP spid="13" grpId="0" bldLvl="0" animBg="1"/>
          <p:bldP spid="15" grpId="0" build="p"/>
          <p:bldP spid="16" grpId="0" bldLvl="0" animBg="1"/>
          <p:bldP spid="1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  <p:bldP spid="13" grpId="0" bldLvl="0" animBg="1"/>
          <p:bldP spid="15" grpId="0" build="p"/>
          <p:bldP spid="16" grpId="0" bldLvl="0" animBg="1"/>
          <p:bldP spid="17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花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3" y="1722234"/>
            <a:ext cx="53022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花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9" y="1603171"/>
            <a:ext cx="422275" cy="19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0"/>
          <p:cNvGrpSpPr/>
          <p:nvPr/>
        </p:nvGrpSpPr>
        <p:grpSpPr bwMode="auto">
          <a:xfrm>
            <a:off x="1441922" y="1233284"/>
            <a:ext cx="762000" cy="2660650"/>
            <a:chOff x="857" y="696"/>
            <a:chExt cx="480" cy="1846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857" y="696"/>
              <a:ext cx="0" cy="1846"/>
            </a:xfrm>
            <a:prstGeom prst="line">
              <a:avLst/>
            </a:prstGeom>
            <a:noFill/>
            <a:ln w="6350">
              <a:solidFill>
                <a:srgbClr val="CBAB89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337" y="696"/>
              <a:ext cx="0" cy="1846"/>
            </a:xfrm>
            <a:prstGeom prst="line">
              <a:avLst/>
            </a:prstGeom>
            <a:noFill/>
            <a:ln w="6350">
              <a:solidFill>
                <a:srgbClr val="CBAB89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671157" y="1915909"/>
            <a:ext cx="551815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E4402F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三个方面</a:t>
            </a:r>
            <a:endParaRPr lang="zh-CN" altLang="en-US" sz="2400" b="1" dirty="0">
              <a:solidFill>
                <a:srgbClr val="E4402F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484784" y="2398509"/>
            <a:ext cx="3365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rgbClr val="A2897B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CONTENTS</a:t>
            </a:r>
            <a:endParaRPr lang="en-US" altLang="zh-CN" sz="1000">
              <a:solidFill>
                <a:srgbClr val="A2897B"/>
              </a:solidFill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pic>
        <p:nvPicPr>
          <p:cNvPr id="17" name="Picture 12" descr="小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4" y="1628571"/>
            <a:ext cx="617538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圆角矩形 17"/>
          <p:cNvSpPr/>
          <p:nvPr/>
        </p:nvSpPr>
        <p:spPr>
          <a:xfrm>
            <a:off x="4095750" y="1244332"/>
            <a:ext cx="432048" cy="432048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572000" y="1244600"/>
            <a:ext cx="3621405" cy="431800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110816" y="1260301"/>
            <a:ext cx="4203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01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664299" y="1291079"/>
            <a:ext cx="343408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合理化阅读丰富学生个性化语言知识</a:t>
            </a:r>
            <a:endParaRPr lang="zh-CN" altLang="en-US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095750" y="1975852"/>
            <a:ext cx="432048" cy="432048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572000" y="1976120"/>
            <a:ext cx="3620770" cy="431800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095588" y="1991821"/>
            <a:ext cx="450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02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664299" y="2022599"/>
            <a:ext cx="343408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多样化阅读训练学生个性化表达能力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095750" y="2709619"/>
            <a:ext cx="432048" cy="432048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4572000" y="2709545"/>
            <a:ext cx="3621405" cy="431800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091580" y="2725588"/>
            <a:ext cx="458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03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664299" y="2756366"/>
            <a:ext cx="343408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过程性评价激发学生个性化表达兴趣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6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9" grpId="0" bldLvl="0" animBg="1"/>
          <p:bldP spid="20" grpId="0" build="p"/>
          <p:bldP spid="21" grpId="0" uiExpand="1" build="p"/>
          <p:bldP spid="22" grpId="0" bldLvl="0" animBg="1"/>
          <p:bldP spid="23" grpId="0" bldLvl="0" animBg="1"/>
          <p:bldP spid="24" grpId="0" build="p"/>
          <p:bldP spid="25" grpId="0" uiExpand="1" build="p"/>
          <p:bldP spid="26" grpId="0" bldLvl="0" animBg="1"/>
          <p:bldP spid="27" grpId="0" bldLvl="0" animBg="1"/>
          <p:bldP spid="28" grpId="0" build="p"/>
          <p:bldP spid="29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0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4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5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2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9" grpId="0" bldLvl="0" animBg="1"/>
          <p:bldP spid="20" grpId="0" build="p"/>
          <p:bldP spid="21" grpId="0" uiExpand="1" build="p"/>
          <p:bldP spid="22" grpId="0" bldLvl="0" animBg="1"/>
          <p:bldP spid="23" grpId="0" bldLvl="0" animBg="1"/>
          <p:bldP spid="24" grpId="0" build="p"/>
          <p:bldP spid="25" grpId="0" uiExpand="1" build="p"/>
          <p:bldP spid="26" grpId="0" bldLvl="0" animBg="1"/>
          <p:bldP spid="27" grpId="0" bldLvl="0" animBg="1"/>
          <p:bldP spid="28" grpId="0" build="p"/>
          <p:bldP spid="29" grpId="0" uiExpand="1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金山ppt模板\2015.10\唯美水彩花鸟年终汇报模板\花1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62" y="2642964"/>
            <a:ext cx="2252738" cy="8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金山ppt模板\2015.10\唯美水彩花鸟年终汇报模板\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62" y="1527672"/>
            <a:ext cx="2252738" cy="8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5"/>
          <p:cNvSpPr/>
          <p:nvPr/>
        </p:nvSpPr>
        <p:spPr bwMode="auto">
          <a:xfrm>
            <a:off x="1882141" y="2157169"/>
            <a:ext cx="5379720" cy="814052"/>
          </a:xfrm>
          <a:custGeom>
            <a:avLst/>
            <a:gdLst>
              <a:gd name="T0" fmla="*/ 3129 w 3129"/>
              <a:gd name="T1" fmla="*/ 393 h 471"/>
              <a:gd name="T2" fmla="*/ 3129 w 3129"/>
              <a:gd name="T3" fmla="*/ 78 h 471"/>
              <a:gd name="T4" fmla="*/ 3051 w 3129"/>
              <a:gd name="T5" fmla="*/ 0 h 471"/>
              <a:gd name="T6" fmla="*/ 78 w 3129"/>
              <a:gd name="T7" fmla="*/ 0 h 471"/>
              <a:gd name="T8" fmla="*/ 0 w 3129"/>
              <a:gd name="T9" fmla="*/ 78 h 471"/>
              <a:gd name="T10" fmla="*/ 0 w 3129"/>
              <a:gd name="T11" fmla="*/ 393 h 471"/>
              <a:gd name="T12" fmla="*/ 78 w 3129"/>
              <a:gd name="T13" fmla="*/ 471 h 471"/>
              <a:gd name="T14" fmla="*/ 3051 w 3129"/>
              <a:gd name="T15" fmla="*/ 471 h 471"/>
              <a:gd name="T16" fmla="*/ 3129 w 3129"/>
              <a:gd name="T17" fmla="*/ 3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9" h="471">
                <a:moveTo>
                  <a:pt x="3129" y="393"/>
                </a:moveTo>
                <a:cubicBezTo>
                  <a:pt x="3129" y="78"/>
                  <a:pt x="3129" y="78"/>
                  <a:pt x="3129" y="78"/>
                </a:cubicBezTo>
                <a:cubicBezTo>
                  <a:pt x="3086" y="78"/>
                  <a:pt x="3051" y="44"/>
                  <a:pt x="305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4"/>
                  <a:pt x="43" y="78"/>
                  <a:pt x="0" y="78"/>
                </a:cubicBezTo>
                <a:cubicBezTo>
                  <a:pt x="0" y="393"/>
                  <a:pt x="0" y="393"/>
                  <a:pt x="0" y="393"/>
                </a:cubicBezTo>
                <a:cubicBezTo>
                  <a:pt x="43" y="393"/>
                  <a:pt x="78" y="427"/>
                  <a:pt x="78" y="471"/>
                </a:cubicBezTo>
                <a:cubicBezTo>
                  <a:pt x="3051" y="471"/>
                  <a:pt x="3051" y="471"/>
                  <a:pt x="3051" y="471"/>
                </a:cubicBezTo>
                <a:cubicBezTo>
                  <a:pt x="3051" y="427"/>
                  <a:pt x="3086" y="393"/>
                  <a:pt x="3129" y="393"/>
                </a:cubicBezTo>
                <a:close/>
              </a:path>
            </a:pathLst>
          </a:custGeom>
          <a:solidFill>
            <a:srgbClr val="FFFDEF"/>
          </a:solidFill>
          <a:ln w="6350">
            <a:solidFill>
              <a:srgbClr val="CBAB89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6"/>
          <p:cNvSpPr/>
          <p:nvPr/>
        </p:nvSpPr>
        <p:spPr bwMode="auto">
          <a:xfrm>
            <a:off x="1914703" y="2192057"/>
            <a:ext cx="5314596" cy="744276"/>
          </a:xfrm>
          <a:custGeom>
            <a:avLst/>
            <a:gdLst>
              <a:gd name="T0" fmla="*/ 3063 w 3091"/>
              <a:gd name="T1" fmla="*/ 0 h 431"/>
              <a:gd name="T2" fmla="*/ 29 w 3091"/>
              <a:gd name="T3" fmla="*/ 0 h 431"/>
              <a:gd name="T4" fmla="*/ 0 w 3091"/>
              <a:gd name="T5" fmla="*/ 28 h 431"/>
              <a:gd name="T6" fmla="*/ 0 w 3091"/>
              <a:gd name="T7" fmla="*/ 403 h 431"/>
              <a:gd name="T8" fmla="*/ 29 w 3091"/>
              <a:gd name="T9" fmla="*/ 431 h 431"/>
              <a:gd name="T10" fmla="*/ 3063 w 3091"/>
              <a:gd name="T11" fmla="*/ 431 h 431"/>
              <a:gd name="T12" fmla="*/ 3091 w 3091"/>
              <a:gd name="T13" fmla="*/ 403 h 431"/>
              <a:gd name="T14" fmla="*/ 3091 w 3091"/>
              <a:gd name="T15" fmla="*/ 28 h 431"/>
              <a:gd name="T16" fmla="*/ 3063 w 3091"/>
              <a:gd name="T17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1" h="431">
                <a:moveTo>
                  <a:pt x="3063" y="0"/>
                </a:moveTo>
                <a:cubicBezTo>
                  <a:pt x="29" y="0"/>
                  <a:pt x="29" y="0"/>
                  <a:pt x="29" y="0"/>
                </a:cubicBezTo>
                <a:cubicBezTo>
                  <a:pt x="24" y="13"/>
                  <a:pt x="13" y="23"/>
                  <a:pt x="0" y="28"/>
                </a:cubicBezTo>
                <a:cubicBezTo>
                  <a:pt x="0" y="403"/>
                  <a:pt x="0" y="403"/>
                  <a:pt x="0" y="403"/>
                </a:cubicBezTo>
                <a:cubicBezTo>
                  <a:pt x="13" y="408"/>
                  <a:pt x="24" y="418"/>
                  <a:pt x="29" y="431"/>
                </a:cubicBezTo>
                <a:cubicBezTo>
                  <a:pt x="3063" y="431"/>
                  <a:pt x="3063" y="431"/>
                  <a:pt x="3063" y="431"/>
                </a:cubicBezTo>
                <a:cubicBezTo>
                  <a:pt x="3068" y="418"/>
                  <a:pt x="3078" y="408"/>
                  <a:pt x="3091" y="403"/>
                </a:cubicBezTo>
                <a:cubicBezTo>
                  <a:pt x="3091" y="28"/>
                  <a:pt x="3091" y="28"/>
                  <a:pt x="3091" y="28"/>
                </a:cubicBezTo>
                <a:cubicBezTo>
                  <a:pt x="3078" y="23"/>
                  <a:pt x="3068" y="13"/>
                  <a:pt x="3063" y="0"/>
                </a:cubicBezTo>
                <a:close/>
              </a:path>
            </a:pathLst>
          </a:custGeom>
          <a:noFill/>
          <a:ln w="6350" cap="flat">
            <a:solidFill>
              <a:srgbClr val="CBAB8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5" descr="小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53" y="1913738"/>
            <a:ext cx="396318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067810" y="2257425"/>
            <a:ext cx="26187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合理化阅读</a:t>
            </a:r>
            <a:endParaRPr lang="zh-CN" altLang="en-US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丰富学生个性化语言知识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63869" y="2333362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01</a:t>
            </a:r>
            <a:endParaRPr lang="zh-CN" altLang="en-US" sz="16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3894783" y="2387538"/>
            <a:ext cx="0" cy="365249"/>
          </a:xfrm>
          <a:prstGeom prst="line">
            <a:avLst/>
          </a:prstGeom>
          <a:ln w="6350">
            <a:solidFill>
              <a:srgbClr val="CBAB89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uiExpand="1" build="p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Freeform 3"/>
          <p:cNvSpPr/>
          <p:nvPr/>
        </p:nvSpPr>
        <p:spPr bwMode="auto">
          <a:xfrm>
            <a:off x="755650" y="2597150"/>
            <a:ext cx="2085975" cy="503238"/>
          </a:xfrm>
          <a:custGeom>
            <a:avLst/>
            <a:gdLst>
              <a:gd name="T0" fmla="*/ 856 w 878"/>
              <a:gd name="T1" fmla="*/ 33 h 210"/>
              <a:gd name="T2" fmla="*/ 418 w 878"/>
              <a:gd name="T3" fmla="*/ 33 h 210"/>
              <a:gd name="T4" fmla="*/ 396 w 878"/>
              <a:gd name="T5" fmla="*/ 0 h 210"/>
              <a:gd name="T6" fmla="*/ 375 w 878"/>
              <a:gd name="T7" fmla="*/ 33 h 210"/>
              <a:gd name="T8" fmla="*/ 22 w 878"/>
              <a:gd name="T9" fmla="*/ 33 h 210"/>
              <a:gd name="T10" fmla="*/ 0 w 878"/>
              <a:gd name="T11" fmla="*/ 56 h 210"/>
              <a:gd name="T12" fmla="*/ 0 w 878"/>
              <a:gd name="T13" fmla="*/ 187 h 210"/>
              <a:gd name="T14" fmla="*/ 22 w 878"/>
              <a:gd name="T15" fmla="*/ 210 h 210"/>
              <a:gd name="T16" fmla="*/ 856 w 878"/>
              <a:gd name="T17" fmla="*/ 210 h 210"/>
              <a:gd name="T18" fmla="*/ 878 w 878"/>
              <a:gd name="T19" fmla="*/ 187 h 210"/>
              <a:gd name="T20" fmla="*/ 878 w 878"/>
              <a:gd name="T21" fmla="*/ 56 h 210"/>
              <a:gd name="T22" fmla="*/ 856 w 878"/>
              <a:gd name="T23" fmla="*/ 33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8" h="210">
                <a:moveTo>
                  <a:pt x="856" y="33"/>
                </a:moveTo>
                <a:cubicBezTo>
                  <a:pt x="418" y="33"/>
                  <a:pt x="418" y="33"/>
                  <a:pt x="418" y="33"/>
                </a:cubicBezTo>
                <a:cubicBezTo>
                  <a:pt x="396" y="0"/>
                  <a:pt x="396" y="0"/>
                  <a:pt x="396" y="0"/>
                </a:cubicBezTo>
                <a:cubicBezTo>
                  <a:pt x="375" y="33"/>
                  <a:pt x="375" y="33"/>
                  <a:pt x="375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10" y="33"/>
                  <a:pt x="0" y="43"/>
                  <a:pt x="0" y="56"/>
                </a:cubicBezTo>
                <a:cubicBezTo>
                  <a:pt x="0" y="187"/>
                  <a:pt x="0" y="187"/>
                  <a:pt x="0" y="187"/>
                </a:cubicBezTo>
                <a:cubicBezTo>
                  <a:pt x="0" y="200"/>
                  <a:pt x="10" y="210"/>
                  <a:pt x="22" y="210"/>
                </a:cubicBezTo>
                <a:cubicBezTo>
                  <a:pt x="856" y="210"/>
                  <a:pt x="856" y="210"/>
                  <a:pt x="856" y="210"/>
                </a:cubicBezTo>
                <a:cubicBezTo>
                  <a:pt x="868" y="210"/>
                  <a:pt x="878" y="200"/>
                  <a:pt x="878" y="187"/>
                </a:cubicBezTo>
                <a:cubicBezTo>
                  <a:pt x="878" y="56"/>
                  <a:pt x="878" y="56"/>
                  <a:pt x="878" y="56"/>
                </a:cubicBezTo>
                <a:cubicBezTo>
                  <a:pt x="878" y="43"/>
                  <a:pt x="868" y="33"/>
                  <a:pt x="856" y="33"/>
                </a:cubicBezTo>
                <a:close/>
              </a:path>
            </a:pathLst>
          </a:cu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8" name="Freeform 4"/>
          <p:cNvSpPr/>
          <p:nvPr/>
        </p:nvSpPr>
        <p:spPr bwMode="auto">
          <a:xfrm>
            <a:off x="2627313" y="2676525"/>
            <a:ext cx="2089150" cy="503238"/>
          </a:xfrm>
          <a:custGeom>
            <a:avLst/>
            <a:gdLst>
              <a:gd name="T0" fmla="*/ 856 w 879"/>
              <a:gd name="T1" fmla="*/ 0 h 210"/>
              <a:gd name="T2" fmla="*/ 23 w 879"/>
              <a:gd name="T3" fmla="*/ 0 h 210"/>
              <a:gd name="T4" fmla="*/ 0 w 879"/>
              <a:gd name="T5" fmla="*/ 23 h 210"/>
              <a:gd name="T6" fmla="*/ 0 w 879"/>
              <a:gd name="T7" fmla="*/ 154 h 210"/>
              <a:gd name="T8" fmla="*/ 23 w 879"/>
              <a:gd name="T9" fmla="*/ 177 h 210"/>
              <a:gd name="T10" fmla="*/ 397 w 879"/>
              <a:gd name="T11" fmla="*/ 177 h 210"/>
              <a:gd name="T12" fmla="*/ 418 w 879"/>
              <a:gd name="T13" fmla="*/ 210 h 210"/>
              <a:gd name="T14" fmla="*/ 440 w 879"/>
              <a:gd name="T15" fmla="*/ 177 h 210"/>
              <a:gd name="T16" fmla="*/ 856 w 879"/>
              <a:gd name="T17" fmla="*/ 177 h 210"/>
              <a:gd name="T18" fmla="*/ 879 w 879"/>
              <a:gd name="T19" fmla="*/ 154 h 210"/>
              <a:gd name="T20" fmla="*/ 879 w 879"/>
              <a:gd name="T21" fmla="*/ 23 h 210"/>
              <a:gd name="T22" fmla="*/ 856 w 879"/>
              <a:gd name="T23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9" h="210">
                <a:moveTo>
                  <a:pt x="85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67"/>
                  <a:pt x="10" y="177"/>
                  <a:pt x="23" y="177"/>
                </a:cubicBezTo>
                <a:cubicBezTo>
                  <a:pt x="397" y="177"/>
                  <a:pt x="397" y="177"/>
                  <a:pt x="397" y="177"/>
                </a:cubicBezTo>
                <a:cubicBezTo>
                  <a:pt x="418" y="210"/>
                  <a:pt x="418" y="210"/>
                  <a:pt x="418" y="210"/>
                </a:cubicBezTo>
                <a:cubicBezTo>
                  <a:pt x="440" y="177"/>
                  <a:pt x="440" y="177"/>
                  <a:pt x="440" y="177"/>
                </a:cubicBezTo>
                <a:cubicBezTo>
                  <a:pt x="856" y="177"/>
                  <a:pt x="856" y="177"/>
                  <a:pt x="856" y="177"/>
                </a:cubicBezTo>
                <a:cubicBezTo>
                  <a:pt x="869" y="177"/>
                  <a:pt x="879" y="167"/>
                  <a:pt x="879" y="154"/>
                </a:cubicBezTo>
                <a:cubicBezTo>
                  <a:pt x="879" y="23"/>
                  <a:pt x="879" y="23"/>
                  <a:pt x="879" y="23"/>
                </a:cubicBezTo>
                <a:cubicBezTo>
                  <a:pt x="879" y="10"/>
                  <a:pt x="869" y="0"/>
                  <a:pt x="856" y="0"/>
                </a:cubicBez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Freeform 5"/>
          <p:cNvSpPr/>
          <p:nvPr/>
        </p:nvSpPr>
        <p:spPr bwMode="auto">
          <a:xfrm>
            <a:off x="4433888" y="2597150"/>
            <a:ext cx="2084387" cy="503238"/>
          </a:xfrm>
          <a:custGeom>
            <a:avLst/>
            <a:gdLst>
              <a:gd name="T0" fmla="*/ 856 w 878"/>
              <a:gd name="T1" fmla="*/ 33 h 210"/>
              <a:gd name="T2" fmla="*/ 418 w 878"/>
              <a:gd name="T3" fmla="*/ 33 h 210"/>
              <a:gd name="T4" fmla="*/ 396 w 878"/>
              <a:gd name="T5" fmla="*/ 0 h 210"/>
              <a:gd name="T6" fmla="*/ 375 w 878"/>
              <a:gd name="T7" fmla="*/ 33 h 210"/>
              <a:gd name="T8" fmla="*/ 22 w 878"/>
              <a:gd name="T9" fmla="*/ 33 h 210"/>
              <a:gd name="T10" fmla="*/ 0 w 878"/>
              <a:gd name="T11" fmla="*/ 56 h 210"/>
              <a:gd name="T12" fmla="*/ 0 w 878"/>
              <a:gd name="T13" fmla="*/ 187 h 210"/>
              <a:gd name="T14" fmla="*/ 22 w 878"/>
              <a:gd name="T15" fmla="*/ 210 h 210"/>
              <a:gd name="T16" fmla="*/ 856 w 878"/>
              <a:gd name="T17" fmla="*/ 210 h 210"/>
              <a:gd name="T18" fmla="*/ 878 w 878"/>
              <a:gd name="T19" fmla="*/ 187 h 210"/>
              <a:gd name="T20" fmla="*/ 878 w 878"/>
              <a:gd name="T21" fmla="*/ 56 h 210"/>
              <a:gd name="T22" fmla="*/ 856 w 878"/>
              <a:gd name="T23" fmla="*/ 33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8" h="210">
                <a:moveTo>
                  <a:pt x="856" y="33"/>
                </a:moveTo>
                <a:cubicBezTo>
                  <a:pt x="418" y="33"/>
                  <a:pt x="418" y="33"/>
                  <a:pt x="418" y="33"/>
                </a:cubicBezTo>
                <a:cubicBezTo>
                  <a:pt x="396" y="0"/>
                  <a:pt x="396" y="0"/>
                  <a:pt x="396" y="0"/>
                </a:cubicBezTo>
                <a:cubicBezTo>
                  <a:pt x="375" y="33"/>
                  <a:pt x="375" y="33"/>
                  <a:pt x="375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10" y="33"/>
                  <a:pt x="0" y="43"/>
                  <a:pt x="0" y="56"/>
                </a:cubicBezTo>
                <a:cubicBezTo>
                  <a:pt x="0" y="187"/>
                  <a:pt x="0" y="187"/>
                  <a:pt x="0" y="187"/>
                </a:cubicBezTo>
                <a:cubicBezTo>
                  <a:pt x="0" y="200"/>
                  <a:pt x="10" y="210"/>
                  <a:pt x="22" y="210"/>
                </a:cubicBezTo>
                <a:cubicBezTo>
                  <a:pt x="856" y="210"/>
                  <a:pt x="856" y="210"/>
                  <a:pt x="856" y="210"/>
                </a:cubicBezTo>
                <a:cubicBezTo>
                  <a:pt x="868" y="210"/>
                  <a:pt x="878" y="200"/>
                  <a:pt x="878" y="187"/>
                </a:cubicBezTo>
                <a:cubicBezTo>
                  <a:pt x="878" y="56"/>
                  <a:pt x="878" y="56"/>
                  <a:pt x="878" y="56"/>
                </a:cubicBezTo>
                <a:cubicBezTo>
                  <a:pt x="878" y="43"/>
                  <a:pt x="868" y="33"/>
                  <a:pt x="856" y="33"/>
                </a:cubicBezTo>
                <a:close/>
              </a:path>
            </a:pathLst>
          </a:cu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0" name="Freeform 6"/>
          <p:cNvSpPr/>
          <p:nvPr/>
        </p:nvSpPr>
        <p:spPr bwMode="auto">
          <a:xfrm>
            <a:off x="6305550" y="2674938"/>
            <a:ext cx="2085975" cy="503237"/>
          </a:xfrm>
          <a:custGeom>
            <a:avLst/>
            <a:gdLst>
              <a:gd name="T0" fmla="*/ 856 w 878"/>
              <a:gd name="T1" fmla="*/ 0 h 210"/>
              <a:gd name="T2" fmla="*/ 22 w 878"/>
              <a:gd name="T3" fmla="*/ 0 h 210"/>
              <a:gd name="T4" fmla="*/ 0 w 878"/>
              <a:gd name="T5" fmla="*/ 23 h 210"/>
              <a:gd name="T6" fmla="*/ 0 w 878"/>
              <a:gd name="T7" fmla="*/ 154 h 210"/>
              <a:gd name="T8" fmla="*/ 22 w 878"/>
              <a:gd name="T9" fmla="*/ 177 h 210"/>
              <a:gd name="T10" fmla="*/ 396 w 878"/>
              <a:gd name="T11" fmla="*/ 177 h 210"/>
              <a:gd name="T12" fmla="*/ 417 w 878"/>
              <a:gd name="T13" fmla="*/ 210 h 210"/>
              <a:gd name="T14" fmla="*/ 439 w 878"/>
              <a:gd name="T15" fmla="*/ 177 h 210"/>
              <a:gd name="T16" fmla="*/ 856 w 878"/>
              <a:gd name="T17" fmla="*/ 177 h 210"/>
              <a:gd name="T18" fmla="*/ 878 w 878"/>
              <a:gd name="T19" fmla="*/ 154 h 210"/>
              <a:gd name="T20" fmla="*/ 878 w 878"/>
              <a:gd name="T21" fmla="*/ 23 h 210"/>
              <a:gd name="T22" fmla="*/ 856 w 878"/>
              <a:gd name="T23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8" h="210">
                <a:moveTo>
                  <a:pt x="856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67"/>
                  <a:pt x="10" y="177"/>
                  <a:pt x="22" y="177"/>
                </a:cubicBezTo>
                <a:cubicBezTo>
                  <a:pt x="396" y="177"/>
                  <a:pt x="396" y="177"/>
                  <a:pt x="396" y="177"/>
                </a:cubicBezTo>
                <a:cubicBezTo>
                  <a:pt x="417" y="210"/>
                  <a:pt x="417" y="210"/>
                  <a:pt x="417" y="210"/>
                </a:cubicBezTo>
                <a:cubicBezTo>
                  <a:pt x="439" y="177"/>
                  <a:pt x="439" y="177"/>
                  <a:pt x="439" y="177"/>
                </a:cubicBezTo>
                <a:cubicBezTo>
                  <a:pt x="856" y="177"/>
                  <a:pt x="856" y="177"/>
                  <a:pt x="856" y="177"/>
                </a:cubicBezTo>
                <a:cubicBezTo>
                  <a:pt x="868" y="177"/>
                  <a:pt x="878" y="167"/>
                  <a:pt x="878" y="154"/>
                </a:cubicBezTo>
                <a:cubicBezTo>
                  <a:pt x="878" y="23"/>
                  <a:pt x="878" y="23"/>
                  <a:pt x="878" y="23"/>
                </a:cubicBezTo>
                <a:cubicBezTo>
                  <a:pt x="878" y="10"/>
                  <a:pt x="868" y="0"/>
                  <a:pt x="856" y="0"/>
                </a:cubicBez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151" name="Group 7"/>
          <p:cNvGrpSpPr/>
          <p:nvPr/>
        </p:nvGrpSpPr>
        <p:grpSpPr bwMode="auto">
          <a:xfrm>
            <a:off x="4611688" y="2795588"/>
            <a:ext cx="152400" cy="190500"/>
            <a:chOff x="0" y="0"/>
            <a:chExt cx="96" cy="120"/>
          </a:xfrm>
        </p:grpSpPr>
        <p:sp>
          <p:nvSpPr>
            <p:cNvPr id="6152" name="Freeform 8"/>
            <p:cNvSpPr>
              <a:spLocks noEditPoints="1"/>
            </p:cNvSpPr>
            <p:nvPr/>
          </p:nvSpPr>
          <p:spPr bwMode="auto">
            <a:xfrm>
              <a:off x="0" y="0"/>
              <a:ext cx="96" cy="120"/>
            </a:xfrm>
            <a:custGeom>
              <a:avLst/>
              <a:gdLst>
                <a:gd name="T0" fmla="*/ 0 w 96"/>
                <a:gd name="T1" fmla="*/ 0 h 120"/>
                <a:gd name="T2" fmla="*/ 0 w 96"/>
                <a:gd name="T3" fmla="*/ 120 h 120"/>
                <a:gd name="T4" fmla="*/ 66 w 96"/>
                <a:gd name="T5" fmla="*/ 120 h 120"/>
                <a:gd name="T6" fmla="*/ 96 w 96"/>
                <a:gd name="T7" fmla="*/ 89 h 120"/>
                <a:gd name="T8" fmla="*/ 96 w 96"/>
                <a:gd name="T9" fmla="*/ 0 h 120"/>
                <a:gd name="T10" fmla="*/ 0 w 96"/>
                <a:gd name="T11" fmla="*/ 0 h 120"/>
                <a:gd name="T12" fmla="*/ 9 w 96"/>
                <a:gd name="T13" fmla="*/ 11 h 120"/>
                <a:gd name="T14" fmla="*/ 86 w 96"/>
                <a:gd name="T15" fmla="*/ 11 h 120"/>
                <a:gd name="T16" fmla="*/ 86 w 96"/>
                <a:gd name="T17" fmla="*/ 82 h 120"/>
                <a:gd name="T18" fmla="*/ 60 w 96"/>
                <a:gd name="T19" fmla="*/ 82 h 120"/>
                <a:gd name="T20" fmla="*/ 60 w 96"/>
                <a:gd name="T21" fmla="*/ 109 h 120"/>
                <a:gd name="T22" fmla="*/ 9 w 96"/>
                <a:gd name="T23" fmla="*/ 109 h 120"/>
                <a:gd name="T24" fmla="*/ 9 w 96"/>
                <a:gd name="T25" fmla="*/ 11 h 120"/>
                <a:gd name="T26" fmla="*/ 80 w 96"/>
                <a:gd name="T27" fmla="*/ 92 h 120"/>
                <a:gd name="T28" fmla="*/ 69 w 96"/>
                <a:gd name="T29" fmla="*/ 101 h 120"/>
                <a:gd name="T30" fmla="*/ 69 w 96"/>
                <a:gd name="T31" fmla="*/ 92 h 120"/>
                <a:gd name="T32" fmla="*/ 80 w 96"/>
                <a:gd name="T33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20">
                  <a:moveTo>
                    <a:pt x="0" y="0"/>
                  </a:moveTo>
                  <a:lnTo>
                    <a:pt x="0" y="120"/>
                  </a:lnTo>
                  <a:lnTo>
                    <a:pt x="66" y="120"/>
                  </a:lnTo>
                  <a:lnTo>
                    <a:pt x="96" y="89"/>
                  </a:lnTo>
                  <a:lnTo>
                    <a:pt x="96" y="0"/>
                  </a:lnTo>
                  <a:lnTo>
                    <a:pt x="0" y="0"/>
                  </a:lnTo>
                  <a:close/>
                  <a:moveTo>
                    <a:pt x="9" y="11"/>
                  </a:moveTo>
                  <a:lnTo>
                    <a:pt x="86" y="11"/>
                  </a:lnTo>
                  <a:lnTo>
                    <a:pt x="86" y="82"/>
                  </a:lnTo>
                  <a:lnTo>
                    <a:pt x="60" y="82"/>
                  </a:lnTo>
                  <a:lnTo>
                    <a:pt x="60" y="109"/>
                  </a:lnTo>
                  <a:lnTo>
                    <a:pt x="9" y="109"/>
                  </a:lnTo>
                  <a:lnTo>
                    <a:pt x="9" y="11"/>
                  </a:lnTo>
                  <a:close/>
                  <a:moveTo>
                    <a:pt x="80" y="92"/>
                  </a:moveTo>
                  <a:lnTo>
                    <a:pt x="69" y="101"/>
                  </a:lnTo>
                  <a:lnTo>
                    <a:pt x="69" y="92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27" y="33"/>
              <a:ext cx="42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7" y="61"/>
              <a:ext cx="27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155" name="Group 11"/>
          <p:cNvGrpSpPr/>
          <p:nvPr/>
        </p:nvGrpSpPr>
        <p:grpSpPr bwMode="auto">
          <a:xfrm>
            <a:off x="6484938" y="2803525"/>
            <a:ext cx="185737" cy="173038"/>
            <a:chOff x="0" y="0"/>
            <a:chExt cx="117" cy="109"/>
          </a:xfrm>
          <a:solidFill>
            <a:srgbClr val="A2897B"/>
          </a:solidFill>
        </p:grpSpPr>
        <p:sp>
          <p:nvSpPr>
            <p:cNvPr id="6156" name="Freeform 12"/>
            <p:cNvSpPr>
              <a:spLocks noEditPoints="1"/>
            </p:cNvSpPr>
            <p:nvPr/>
          </p:nvSpPr>
          <p:spPr bwMode="auto">
            <a:xfrm>
              <a:off x="0" y="0"/>
              <a:ext cx="117" cy="109"/>
            </a:xfrm>
            <a:custGeom>
              <a:avLst/>
              <a:gdLst>
                <a:gd name="T0" fmla="*/ 100 w 117"/>
                <a:gd name="T1" fmla="*/ 38 h 109"/>
                <a:gd name="T2" fmla="*/ 100 w 117"/>
                <a:gd name="T3" fmla="*/ 0 h 109"/>
                <a:gd name="T4" fmla="*/ 0 w 117"/>
                <a:gd name="T5" fmla="*/ 0 h 109"/>
                <a:gd name="T6" fmla="*/ 0 w 117"/>
                <a:gd name="T7" fmla="*/ 82 h 109"/>
                <a:gd name="T8" fmla="*/ 24 w 117"/>
                <a:gd name="T9" fmla="*/ 82 h 109"/>
                <a:gd name="T10" fmla="*/ 24 w 117"/>
                <a:gd name="T11" fmla="*/ 109 h 109"/>
                <a:gd name="T12" fmla="*/ 54 w 117"/>
                <a:gd name="T13" fmla="*/ 82 h 109"/>
                <a:gd name="T14" fmla="*/ 57 w 117"/>
                <a:gd name="T15" fmla="*/ 82 h 109"/>
                <a:gd name="T16" fmla="*/ 57 w 117"/>
                <a:gd name="T17" fmla="*/ 99 h 109"/>
                <a:gd name="T18" fmla="*/ 60 w 117"/>
                <a:gd name="T19" fmla="*/ 99 h 109"/>
                <a:gd name="T20" fmla="*/ 117 w 117"/>
                <a:gd name="T21" fmla="*/ 99 h 109"/>
                <a:gd name="T22" fmla="*/ 117 w 117"/>
                <a:gd name="T23" fmla="*/ 43 h 109"/>
                <a:gd name="T24" fmla="*/ 117 w 117"/>
                <a:gd name="T25" fmla="*/ 38 h 109"/>
                <a:gd name="T26" fmla="*/ 100 w 117"/>
                <a:gd name="T27" fmla="*/ 38 h 109"/>
                <a:gd name="T28" fmla="*/ 51 w 117"/>
                <a:gd name="T29" fmla="*/ 71 h 109"/>
                <a:gd name="T30" fmla="*/ 34 w 117"/>
                <a:gd name="T31" fmla="*/ 86 h 109"/>
                <a:gd name="T32" fmla="*/ 34 w 117"/>
                <a:gd name="T33" fmla="*/ 71 h 109"/>
                <a:gd name="T34" fmla="*/ 10 w 117"/>
                <a:gd name="T35" fmla="*/ 71 h 109"/>
                <a:gd name="T36" fmla="*/ 10 w 117"/>
                <a:gd name="T37" fmla="*/ 9 h 109"/>
                <a:gd name="T38" fmla="*/ 90 w 117"/>
                <a:gd name="T39" fmla="*/ 9 h 109"/>
                <a:gd name="T40" fmla="*/ 90 w 117"/>
                <a:gd name="T41" fmla="*/ 38 h 109"/>
                <a:gd name="T42" fmla="*/ 57 w 117"/>
                <a:gd name="T43" fmla="*/ 38 h 109"/>
                <a:gd name="T44" fmla="*/ 57 w 117"/>
                <a:gd name="T45" fmla="*/ 71 h 109"/>
                <a:gd name="T46" fmla="*/ 51 w 117"/>
                <a:gd name="T47" fmla="*/ 71 h 109"/>
                <a:gd name="T48" fmla="*/ 108 w 117"/>
                <a:gd name="T49" fmla="*/ 89 h 109"/>
                <a:gd name="T50" fmla="*/ 67 w 117"/>
                <a:gd name="T51" fmla="*/ 89 h 109"/>
                <a:gd name="T52" fmla="*/ 67 w 117"/>
                <a:gd name="T53" fmla="*/ 47 h 109"/>
                <a:gd name="T54" fmla="*/ 108 w 117"/>
                <a:gd name="T55" fmla="*/ 47 h 109"/>
                <a:gd name="T56" fmla="*/ 108 w 117"/>
                <a:gd name="T57" fmla="*/ 8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09">
                  <a:moveTo>
                    <a:pt x="100" y="38"/>
                  </a:moveTo>
                  <a:lnTo>
                    <a:pt x="100" y="0"/>
                  </a:lnTo>
                  <a:lnTo>
                    <a:pt x="0" y="0"/>
                  </a:lnTo>
                  <a:lnTo>
                    <a:pt x="0" y="82"/>
                  </a:lnTo>
                  <a:lnTo>
                    <a:pt x="24" y="82"/>
                  </a:lnTo>
                  <a:lnTo>
                    <a:pt x="24" y="109"/>
                  </a:lnTo>
                  <a:lnTo>
                    <a:pt x="54" y="82"/>
                  </a:lnTo>
                  <a:lnTo>
                    <a:pt x="57" y="82"/>
                  </a:lnTo>
                  <a:lnTo>
                    <a:pt x="57" y="99"/>
                  </a:lnTo>
                  <a:lnTo>
                    <a:pt x="60" y="99"/>
                  </a:lnTo>
                  <a:lnTo>
                    <a:pt x="117" y="99"/>
                  </a:lnTo>
                  <a:lnTo>
                    <a:pt x="117" y="43"/>
                  </a:lnTo>
                  <a:lnTo>
                    <a:pt x="117" y="38"/>
                  </a:lnTo>
                  <a:lnTo>
                    <a:pt x="100" y="38"/>
                  </a:lnTo>
                  <a:close/>
                  <a:moveTo>
                    <a:pt x="51" y="71"/>
                  </a:moveTo>
                  <a:lnTo>
                    <a:pt x="34" y="86"/>
                  </a:lnTo>
                  <a:lnTo>
                    <a:pt x="34" y="71"/>
                  </a:lnTo>
                  <a:lnTo>
                    <a:pt x="10" y="71"/>
                  </a:lnTo>
                  <a:lnTo>
                    <a:pt x="10" y="9"/>
                  </a:lnTo>
                  <a:lnTo>
                    <a:pt x="90" y="9"/>
                  </a:lnTo>
                  <a:lnTo>
                    <a:pt x="90" y="38"/>
                  </a:lnTo>
                  <a:lnTo>
                    <a:pt x="57" y="38"/>
                  </a:lnTo>
                  <a:lnTo>
                    <a:pt x="57" y="71"/>
                  </a:lnTo>
                  <a:lnTo>
                    <a:pt x="51" y="71"/>
                  </a:lnTo>
                  <a:close/>
                  <a:moveTo>
                    <a:pt x="108" y="89"/>
                  </a:moveTo>
                  <a:lnTo>
                    <a:pt x="67" y="89"/>
                  </a:lnTo>
                  <a:lnTo>
                    <a:pt x="67" y="47"/>
                  </a:lnTo>
                  <a:lnTo>
                    <a:pt x="108" y="47"/>
                  </a:lnTo>
                  <a:lnTo>
                    <a:pt x="108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75" y="64"/>
              <a:ext cx="10" cy="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90" y="64"/>
              <a:ext cx="9" cy="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159" name="Group 15"/>
          <p:cNvGrpSpPr/>
          <p:nvPr/>
        </p:nvGrpSpPr>
        <p:grpSpPr bwMode="auto">
          <a:xfrm>
            <a:off x="2771775" y="2797175"/>
            <a:ext cx="185738" cy="187325"/>
            <a:chOff x="0" y="0"/>
            <a:chExt cx="117" cy="118"/>
          </a:xfrm>
          <a:solidFill>
            <a:srgbClr val="A2897B"/>
          </a:solidFill>
        </p:grpSpPr>
        <p:sp>
          <p:nvSpPr>
            <p:cNvPr id="6160" name="Freeform 16"/>
            <p:cNvSpPr>
              <a:spLocks noEditPoints="1"/>
            </p:cNvSpPr>
            <p:nvPr/>
          </p:nvSpPr>
          <p:spPr bwMode="auto">
            <a:xfrm>
              <a:off x="0" y="0"/>
              <a:ext cx="117" cy="118"/>
            </a:xfrm>
            <a:custGeom>
              <a:avLst/>
              <a:gdLst>
                <a:gd name="T0" fmla="*/ 117 w 117"/>
                <a:gd name="T1" fmla="*/ 21 h 118"/>
                <a:gd name="T2" fmla="*/ 107 w 117"/>
                <a:gd name="T3" fmla="*/ 21 h 118"/>
                <a:gd name="T4" fmla="*/ 78 w 117"/>
                <a:gd name="T5" fmla="*/ 21 h 118"/>
                <a:gd name="T6" fmla="*/ 78 w 117"/>
                <a:gd name="T7" fmla="*/ 0 h 118"/>
                <a:gd name="T8" fmla="*/ 39 w 117"/>
                <a:gd name="T9" fmla="*/ 0 h 118"/>
                <a:gd name="T10" fmla="*/ 39 w 117"/>
                <a:gd name="T11" fmla="*/ 21 h 118"/>
                <a:gd name="T12" fmla="*/ 11 w 117"/>
                <a:gd name="T13" fmla="*/ 21 h 118"/>
                <a:gd name="T14" fmla="*/ 0 w 117"/>
                <a:gd name="T15" fmla="*/ 21 h 118"/>
                <a:gd name="T16" fmla="*/ 0 w 117"/>
                <a:gd name="T17" fmla="*/ 31 h 118"/>
                <a:gd name="T18" fmla="*/ 11 w 117"/>
                <a:gd name="T19" fmla="*/ 31 h 118"/>
                <a:gd name="T20" fmla="*/ 11 w 117"/>
                <a:gd name="T21" fmla="*/ 118 h 118"/>
                <a:gd name="T22" fmla="*/ 107 w 117"/>
                <a:gd name="T23" fmla="*/ 118 h 118"/>
                <a:gd name="T24" fmla="*/ 107 w 117"/>
                <a:gd name="T25" fmla="*/ 31 h 118"/>
                <a:gd name="T26" fmla="*/ 117 w 117"/>
                <a:gd name="T27" fmla="*/ 31 h 118"/>
                <a:gd name="T28" fmla="*/ 117 w 117"/>
                <a:gd name="T29" fmla="*/ 21 h 118"/>
                <a:gd name="T30" fmla="*/ 50 w 117"/>
                <a:gd name="T31" fmla="*/ 10 h 118"/>
                <a:gd name="T32" fmla="*/ 68 w 117"/>
                <a:gd name="T33" fmla="*/ 10 h 118"/>
                <a:gd name="T34" fmla="*/ 68 w 117"/>
                <a:gd name="T35" fmla="*/ 21 h 118"/>
                <a:gd name="T36" fmla="*/ 50 w 117"/>
                <a:gd name="T37" fmla="*/ 21 h 118"/>
                <a:gd name="T38" fmla="*/ 50 w 117"/>
                <a:gd name="T39" fmla="*/ 10 h 118"/>
                <a:gd name="T40" fmla="*/ 95 w 117"/>
                <a:gd name="T41" fmla="*/ 105 h 118"/>
                <a:gd name="T42" fmla="*/ 21 w 117"/>
                <a:gd name="T43" fmla="*/ 105 h 118"/>
                <a:gd name="T44" fmla="*/ 21 w 117"/>
                <a:gd name="T45" fmla="*/ 31 h 118"/>
                <a:gd name="T46" fmla="*/ 39 w 117"/>
                <a:gd name="T47" fmla="*/ 31 h 118"/>
                <a:gd name="T48" fmla="*/ 78 w 117"/>
                <a:gd name="T49" fmla="*/ 31 h 118"/>
                <a:gd name="T50" fmla="*/ 95 w 117"/>
                <a:gd name="T51" fmla="*/ 31 h 118"/>
                <a:gd name="T52" fmla="*/ 95 w 117"/>
                <a:gd name="T53" fmla="*/ 10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18">
                  <a:moveTo>
                    <a:pt x="117" y="21"/>
                  </a:moveTo>
                  <a:lnTo>
                    <a:pt x="107" y="21"/>
                  </a:lnTo>
                  <a:lnTo>
                    <a:pt x="78" y="21"/>
                  </a:lnTo>
                  <a:lnTo>
                    <a:pt x="78" y="0"/>
                  </a:lnTo>
                  <a:lnTo>
                    <a:pt x="39" y="0"/>
                  </a:lnTo>
                  <a:lnTo>
                    <a:pt x="39" y="21"/>
                  </a:lnTo>
                  <a:lnTo>
                    <a:pt x="11" y="21"/>
                  </a:lnTo>
                  <a:lnTo>
                    <a:pt x="0" y="21"/>
                  </a:lnTo>
                  <a:lnTo>
                    <a:pt x="0" y="31"/>
                  </a:lnTo>
                  <a:lnTo>
                    <a:pt x="11" y="31"/>
                  </a:lnTo>
                  <a:lnTo>
                    <a:pt x="11" y="118"/>
                  </a:lnTo>
                  <a:lnTo>
                    <a:pt x="107" y="118"/>
                  </a:lnTo>
                  <a:lnTo>
                    <a:pt x="107" y="31"/>
                  </a:lnTo>
                  <a:lnTo>
                    <a:pt x="117" y="31"/>
                  </a:lnTo>
                  <a:lnTo>
                    <a:pt x="117" y="21"/>
                  </a:lnTo>
                  <a:close/>
                  <a:moveTo>
                    <a:pt x="50" y="10"/>
                  </a:moveTo>
                  <a:lnTo>
                    <a:pt x="68" y="10"/>
                  </a:lnTo>
                  <a:lnTo>
                    <a:pt x="68" y="21"/>
                  </a:lnTo>
                  <a:lnTo>
                    <a:pt x="50" y="21"/>
                  </a:lnTo>
                  <a:lnTo>
                    <a:pt x="50" y="10"/>
                  </a:lnTo>
                  <a:close/>
                  <a:moveTo>
                    <a:pt x="95" y="105"/>
                  </a:moveTo>
                  <a:lnTo>
                    <a:pt x="21" y="105"/>
                  </a:lnTo>
                  <a:lnTo>
                    <a:pt x="21" y="31"/>
                  </a:lnTo>
                  <a:lnTo>
                    <a:pt x="39" y="31"/>
                  </a:lnTo>
                  <a:lnTo>
                    <a:pt x="78" y="31"/>
                  </a:lnTo>
                  <a:lnTo>
                    <a:pt x="95" y="31"/>
                  </a:lnTo>
                  <a:lnTo>
                    <a:pt x="9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36" y="48"/>
              <a:ext cx="12" cy="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>
              <a:off x="69" y="48"/>
              <a:ext cx="11" cy="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163" name="Group 19"/>
          <p:cNvGrpSpPr/>
          <p:nvPr/>
        </p:nvGrpSpPr>
        <p:grpSpPr bwMode="auto">
          <a:xfrm>
            <a:off x="900113" y="2795588"/>
            <a:ext cx="166687" cy="190500"/>
            <a:chOff x="0" y="0"/>
            <a:chExt cx="105" cy="120"/>
          </a:xfrm>
        </p:grpSpPr>
        <p:sp>
          <p:nvSpPr>
            <p:cNvPr id="6164" name="Freeform 20"/>
            <p:cNvSpPr/>
            <p:nvPr/>
          </p:nvSpPr>
          <p:spPr bwMode="auto">
            <a:xfrm>
              <a:off x="18" y="47"/>
              <a:ext cx="53" cy="26"/>
            </a:xfrm>
            <a:custGeom>
              <a:avLst/>
              <a:gdLst>
                <a:gd name="T0" fmla="*/ 18 w 35"/>
                <a:gd name="T1" fmla="*/ 11 h 17"/>
                <a:gd name="T2" fmla="*/ 7 w 35"/>
                <a:gd name="T3" fmla="*/ 0 h 17"/>
                <a:gd name="T4" fmla="*/ 0 w 35"/>
                <a:gd name="T5" fmla="*/ 0 h 17"/>
                <a:gd name="T6" fmla="*/ 18 w 35"/>
                <a:gd name="T7" fmla="*/ 17 h 17"/>
                <a:gd name="T8" fmla="*/ 35 w 35"/>
                <a:gd name="T9" fmla="*/ 0 h 17"/>
                <a:gd name="T10" fmla="*/ 28 w 35"/>
                <a:gd name="T11" fmla="*/ 0 h 17"/>
                <a:gd name="T12" fmla="*/ 18 w 35"/>
                <a:gd name="T13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7">
                  <a:moveTo>
                    <a:pt x="18" y="11"/>
                  </a:moveTo>
                  <a:cubicBezTo>
                    <a:pt x="12" y="11"/>
                    <a:pt x="7" y="6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8" y="17"/>
                    <a:pt x="18" y="17"/>
                  </a:cubicBezTo>
                  <a:cubicBezTo>
                    <a:pt x="27" y="17"/>
                    <a:pt x="35" y="10"/>
                    <a:pt x="3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3" y="11"/>
                    <a:pt x="1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5" name="Freeform 21"/>
            <p:cNvSpPr>
              <a:spLocks noEditPoints="1"/>
            </p:cNvSpPr>
            <p:nvPr/>
          </p:nvSpPr>
          <p:spPr bwMode="auto">
            <a:xfrm>
              <a:off x="0" y="0"/>
              <a:ext cx="105" cy="120"/>
            </a:xfrm>
            <a:custGeom>
              <a:avLst/>
              <a:gdLst>
                <a:gd name="T0" fmla="*/ 105 w 105"/>
                <a:gd name="T1" fmla="*/ 0 h 120"/>
                <a:gd name="T2" fmla="*/ 23 w 105"/>
                <a:gd name="T3" fmla="*/ 0 h 120"/>
                <a:gd name="T4" fmla="*/ 23 w 105"/>
                <a:gd name="T5" fmla="*/ 18 h 120"/>
                <a:gd name="T6" fmla="*/ 0 w 105"/>
                <a:gd name="T7" fmla="*/ 18 h 120"/>
                <a:gd name="T8" fmla="*/ 0 w 105"/>
                <a:gd name="T9" fmla="*/ 120 h 120"/>
                <a:gd name="T10" fmla="*/ 89 w 105"/>
                <a:gd name="T11" fmla="*/ 120 h 120"/>
                <a:gd name="T12" fmla="*/ 89 w 105"/>
                <a:gd name="T13" fmla="*/ 97 h 120"/>
                <a:gd name="T14" fmla="*/ 105 w 105"/>
                <a:gd name="T15" fmla="*/ 97 h 120"/>
                <a:gd name="T16" fmla="*/ 105 w 105"/>
                <a:gd name="T17" fmla="*/ 0 h 120"/>
                <a:gd name="T18" fmla="*/ 78 w 105"/>
                <a:gd name="T19" fmla="*/ 109 h 120"/>
                <a:gd name="T20" fmla="*/ 11 w 105"/>
                <a:gd name="T21" fmla="*/ 109 h 120"/>
                <a:gd name="T22" fmla="*/ 11 w 105"/>
                <a:gd name="T23" fmla="*/ 29 h 120"/>
                <a:gd name="T24" fmla="*/ 23 w 105"/>
                <a:gd name="T25" fmla="*/ 29 h 120"/>
                <a:gd name="T26" fmla="*/ 78 w 105"/>
                <a:gd name="T27" fmla="*/ 29 h 120"/>
                <a:gd name="T28" fmla="*/ 78 w 105"/>
                <a:gd name="T29" fmla="*/ 97 h 120"/>
                <a:gd name="T30" fmla="*/ 78 w 105"/>
                <a:gd name="T31" fmla="*/ 109 h 120"/>
                <a:gd name="T32" fmla="*/ 96 w 105"/>
                <a:gd name="T33" fmla="*/ 86 h 120"/>
                <a:gd name="T34" fmla="*/ 89 w 105"/>
                <a:gd name="T35" fmla="*/ 86 h 120"/>
                <a:gd name="T36" fmla="*/ 89 w 105"/>
                <a:gd name="T37" fmla="*/ 18 h 120"/>
                <a:gd name="T38" fmla="*/ 32 w 105"/>
                <a:gd name="T39" fmla="*/ 18 h 120"/>
                <a:gd name="T40" fmla="*/ 32 w 105"/>
                <a:gd name="T41" fmla="*/ 11 h 120"/>
                <a:gd name="T42" fmla="*/ 96 w 105"/>
                <a:gd name="T43" fmla="*/ 11 h 120"/>
                <a:gd name="T44" fmla="*/ 96 w 105"/>
                <a:gd name="T45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" h="120">
                  <a:moveTo>
                    <a:pt x="105" y="0"/>
                  </a:moveTo>
                  <a:lnTo>
                    <a:pt x="23" y="0"/>
                  </a:lnTo>
                  <a:lnTo>
                    <a:pt x="23" y="18"/>
                  </a:lnTo>
                  <a:lnTo>
                    <a:pt x="0" y="18"/>
                  </a:lnTo>
                  <a:lnTo>
                    <a:pt x="0" y="120"/>
                  </a:lnTo>
                  <a:lnTo>
                    <a:pt x="89" y="120"/>
                  </a:lnTo>
                  <a:lnTo>
                    <a:pt x="89" y="97"/>
                  </a:lnTo>
                  <a:lnTo>
                    <a:pt x="105" y="97"/>
                  </a:lnTo>
                  <a:lnTo>
                    <a:pt x="105" y="0"/>
                  </a:lnTo>
                  <a:close/>
                  <a:moveTo>
                    <a:pt x="78" y="109"/>
                  </a:moveTo>
                  <a:lnTo>
                    <a:pt x="11" y="109"/>
                  </a:lnTo>
                  <a:lnTo>
                    <a:pt x="11" y="29"/>
                  </a:lnTo>
                  <a:lnTo>
                    <a:pt x="23" y="29"/>
                  </a:lnTo>
                  <a:lnTo>
                    <a:pt x="78" y="29"/>
                  </a:lnTo>
                  <a:lnTo>
                    <a:pt x="78" y="97"/>
                  </a:lnTo>
                  <a:lnTo>
                    <a:pt x="78" y="109"/>
                  </a:lnTo>
                  <a:close/>
                  <a:moveTo>
                    <a:pt x="96" y="86"/>
                  </a:moveTo>
                  <a:lnTo>
                    <a:pt x="89" y="86"/>
                  </a:lnTo>
                  <a:lnTo>
                    <a:pt x="89" y="18"/>
                  </a:lnTo>
                  <a:lnTo>
                    <a:pt x="32" y="18"/>
                  </a:lnTo>
                  <a:lnTo>
                    <a:pt x="32" y="11"/>
                  </a:lnTo>
                  <a:lnTo>
                    <a:pt x="96" y="11"/>
                  </a:lnTo>
                  <a:lnTo>
                    <a:pt x="96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1116013" y="2782888"/>
            <a:ext cx="10779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 dirty="0">
                <a:solidFill>
                  <a:schemeClr val="bg1"/>
                </a:solidFill>
              </a:rPr>
              <a:t>YOUR TEXT HERE</a:t>
            </a:r>
            <a:endParaRPr lang="zh-CN" altLang="zh-CN" sz="800" dirty="0">
              <a:solidFill>
                <a:schemeClr val="bg1"/>
              </a:solidFill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001963" y="2782888"/>
            <a:ext cx="8899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>
                <a:solidFill>
                  <a:srgbClr val="A2897B"/>
                </a:solidFill>
              </a:rPr>
              <a:t>YOUR TEXT HERE</a:t>
            </a:r>
            <a:endParaRPr lang="zh-CN" altLang="zh-CN" sz="800">
              <a:solidFill>
                <a:srgbClr val="A2897B"/>
              </a:solidFill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837113" y="2782888"/>
            <a:ext cx="10779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>
                <a:solidFill>
                  <a:schemeClr val="bg1"/>
                </a:solidFill>
              </a:rPr>
              <a:t>YOUR TEXT HERE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6742113" y="2782888"/>
            <a:ext cx="8899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800">
                <a:solidFill>
                  <a:srgbClr val="A2897B"/>
                </a:solidFill>
              </a:rPr>
              <a:t>YOUR TEXT HERE</a:t>
            </a:r>
            <a:endParaRPr lang="zh-CN" altLang="zh-CN" sz="800">
              <a:solidFill>
                <a:srgbClr val="A2897B"/>
              </a:solidFill>
            </a:endParaRPr>
          </a:p>
        </p:txBody>
      </p:sp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2886075" y="3429635"/>
            <a:ext cx="1439863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3600">
                <a:solidFill>
                  <a:schemeClr val="bg1">
                    <a:lumMod val="50000"/>
                  </a:schemeClr>
                </a:solidFill>
              </a:rPr>
              <a:t>一级</a:t>
            </a:r>
            <a:endParaRPr lang="zh-CN" altLang="en-US" sz="3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713105" y="3330575"/>
            <a:ext cx="20116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E4402F"/>
                </a:solidFill>
              </a:rPr>
              <a:t>阅读前测</a:t>
            </a:r>
            <a:endParaRPr lang="zh-CN" altLang="zh-CN" sz="3600">
              <a:solidFill>
                <a:srgbClr val="E4402F"/>
              </a:solidFill>
            </a:endParaRP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4413568" y="3330575"/>
            <a:ext cx="20116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E4402F"/>
                </a:solidFill>
              </a:rPr>
              <a:t>共读教材</a:t>
            </a:r>
            <a:endParaRPr lang="zh-CN" altLang="zh-CN" sz="3600">
              <a:solidFill>
                <a:srgbClr val="E4402F"/>
              </a:solidFill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544763" y="1797050"/>
            <a:ext cx="20116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A2897B"/>
                </a:solidFill>
              </a:rPr>
              <a:t>阅读级别</a:t>
            </a:r>
            <a:endParaRPr lang="zh-CN" altLang="zh-CN" sz="3600">
              <a:solidFill>
                <a:srgbClr val="A2897B"/>
              </a:solidFill>
            </a:endParaRP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6425565" y="1828165"/>
            <a:ext cx="20116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A2897B"/>
                </a:solidFill>
              </a:rPr>
              <a:t>自主阅读</a:t>
            </a:r>
            <a:endParaRPr lang="zh-CN" altLang="zh-CN" sz="3600">
              <a:solidFill>
                <a:srgbClr val="A2897B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33361" y="220533"/>
            <a:ext cx="28511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a</a:t>
            </a:r>
            <a:endParaRPr lang="en-US" altLang="zh-CN" sz="1600" dirty="0" smtClean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7830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选择合适的阅读材料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233" t="15662" r="4200" b="8775"/>
          <a:stretch>
            <a:fillRect/>
          </a:stretch>
        </p:blipFill>
        <p:spPr>
          <a:xfrm>
            <a:off x="4697730" y="844550"/>
            <a:ext cx="1464310" cy="1628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8017" t="18900" r="7300" b="10400"/>
          <a:stretch>
            <a:fillRect/>
          </a:stretch>
        </p:blipFill>
        <p:spPr>
          <a:xfrm>
            <a:off x="6682740" y="3330575"/>
            <a:ext cx="1497965" cy="1668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" y="844550"/>
            <a:ext cx="2229485" cy="1672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6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6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grpId="0" nodeType="withEffect" p14:presetBounceEnd="6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75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75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750" fill="hold"/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750" fill="hold"/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750" fill="hold"/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750" fill="hold"/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47" grpId="0" animBg="1"/>
          <p:bldP spid="6148" grpId="0" animBg="1"/>
          <p:bldP spid="6149" grpId="0" animBg="1"/>
          <p:bldP spid="6150" grpId="0" animBg="1"/>
          <p:bldP spid="6166" grpId="0"/>
          <p:bldP spid="6167" grpId="0"/>
          <p:bldP spid="6168" grpId="0"/>
          <p:bldP spid="6169" grpId="0"/>
          <p:bldP spid="6172" grpId="0"/>
          <p:bldP spid="6174" grpId="0" bldLvl="0" animBg="1"/>
          <p:bldP spid="6175" grpId="0" bldLvl="0" animBg="1"/>
          <p:bldP spid="6176" grpId="0" bldLvl="0" animBg="1"/>
          <p:bldP spid="6177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6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6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6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6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47" grpId="0" animBg="1"/>
          <p:bldP spid="6148" grpId="0" animBg="1"/>
          <p:bldP spid="6149" grpId="0" animBg="1"/>
          <p:bldP spid="6150" grpId="0" animBg="1"/>
          <p:bldP spid="6166" grpId="0"/>
          <p:bldP spid="6167" grpId="0"/>
          <p:bldP spid="6168" grpId="0"/>
          <p:bldP spid="6169" grpId="0"/>
          <p:bldP spid="6172" grpId="0"/>
          <p:bldP spid="6174" grpId="0" bldLvl="0" animBg="1"/>
          <p:bldP spid="6175" grpId="0" bldLvl="0" animBg="1"/>
          <p:bldP spid="6176" grpId="0" bldLvl="0" animBg="1"/>
          <p:bldP spid="6177" grpId="0" bldLvl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922338" y="1633538"/>
            <a:ext cx="1281112" cy="1279525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2203450" y="1633538"/>
            <a:ext cx="1277938" cy="1279525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925513" y="2909888"/>
            <a:ext cx="1281112" cy="1279525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03450" y="2913063"/>
            <a:ext cx="1277938" cy="1279525"/>
          </a:xfrm>
          <a:prstGeom prst="ellipse">
            <a:avLst/>
          </a:prstGeom>
          <a:solidFill>
            <a:srgbClr val="E4402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1685925" y="2452688"/>
            <a:ext cx="517525" cy="519112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2130425" y="2455863"/>
            <a:ext cx="519113" cy="517525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685925" y="2878138"/>
            <a:ext cx="517525" cy="519112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2130425" y="2878138"/>
            <a:ext cx="519113" cy="519112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780223" y="2578100"/>
            <a:ext cx="3352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200" dirty="0">
                <a:solidFill>
                  <a:srgbClr val="A2897B"/>
                </a:solidFill>
              </a:rPr>
              <a:t>网</a:t>
            </a:r>
            <a:endParaRPr lang="zh-CN" altLang="zh-CN" sz="1200" dirty="0">
              <a:solidFill>
                <a:srgbClr val="A2897B"/>
              </a:solidFill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14404" y="2578100"/>
            <a:ext cx="3352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200">
                <a:solidFill>
                  <a:srgbClr val="A2897B"/>
                </a:solidFill>
              </a:rPr>
              <a:t>络</a:t>
            </a:r>
            <a:endParaRPr lang="zh-CN" altLang="zh-CN" sz="1200">
              <a:solidFill>
                <a:srgbClr val="A2897B"/>
              </a:solidFill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781016" y="3001963"/>
            <a:ext cx="3352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200">
                <a:solidFill>
                  <a:srgbClr val="A2897B"/>
                </a:solidFill>
              </a:rPr>
              <a:t>读</a:t>
            </a:r>
            <a:endParaRPr lang="zh-CN" altLang="zh-CN" sz="1200">
              <a:solidFill>
                <a:srgbClr val="A2897B"/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215991" y="3001963"/>
            <a:ext cx="3352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200">
                <a:solidFill>
                  <a:srgbClr val="A2897B"/>
                </a:solidFill>
              </a:rPr>
              <a:t>物</a:t>
            </a:r>
            <a:endParaRPr lang="zh-CN" altLang="zh-CN" sz="1200">
              <a:solidFill>
                <a:srgbClr val="A2897B"/>
              </a:solidFill>
            </a:endParaRPr>
          </a:p>
        </p:txBody>
      </p:sp>
      <p:sp>
        <p:nvSpPr>
          <p:cNvPr id="7209" name="Line 41"/>
          <p:cNvSpPr>
            <a:spLocks noChangeShapeType="1"/>
          </p:cNvSpPr>
          <p:nvPr/>
        </p:nvSpPr>
        <p:spPr bwMode="auto">
          <a:xfrm>
            <a:off x="4019550" y="1543050"/>
            <a:ext cx="0" cy="2735263"/>
          </a:xfrm>
          <a:prstGeom prst="line">
            <a:avLst/>
          </a:prstGeom>
          <a:noFill/>
          <a:ln w="6350" cmpd="sng">
            <a:solidFill>
              <a:srgbClr val="A2897B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31773" y="220533"/>
            <a:ext cx="28829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b</a:t>
            </a:r>
            <a:endParaRPr lang="en-US" sz="1600" dirty="0" smtClean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7830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营造良好的阅读环境</a:t>
            </a:r>
            <a:endParaRPr lang="zh-CN" altLang="en-US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857885" y="2119313"/>
            <a:ext cx="14020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ctr"/>
            <a:r>
              <a:rPr lang="zh-CN" altLang="zh-CN" sz="1200" dirty="0">
                <a:solidFill>
                  <a:schemeClr val="bg1"/>
                </a:solidFill>
              </a:rPr>
              <a:t>一起作业网绘本区</a:t>
            </a:r>
            <a:endParaRPr lang="zh-CN" altLang="zh-CN" sz="1200" dirty="0">
              <a:solidFill>
                <a:schemeClr val="bg1"/>
              </a:solidFill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23942" y="2119313"/>
            <a:ext cx="10972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ctr"/>
            <a:r>
              <a:rPr lang="zh-CN" altLang="zh-CN" sz="1200" dirty="0">
                <a:solidFill>
                  <a:schemeClr val="bg1"/>
                </a:solidFill>
              </a:rPr>
              <a:t>纳米盒绘本区</a:t>
            </a:r>
            <a:endParaRPr lang="zh-CN" altLang="zh-CN" sz="1200" dirty="0">
              <a:solidFill>
                <a:schemeClr val="bg1"/>
              </a:solidFill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014413" y="3435350"/>
            <a:ext cx="1087437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/>
            <a:r>
              <a:rPr lang="zh-CN" altLang="zh-CN" sz="1200">
                <a:solidFill>
                  <a:schemeClr val="bg1"/>
                </a:solidFill>
              </a:rPr>
              <a:t>学校阅读</a:t>
            </a:r>
            <a:endParaRPr lang="zh-CN" altLang="zh-CN" sz="1200">
              <a:solidFill>
                <a:schemeClr val="bg1"/>
              </a:solidFill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476342" y="3435350"/>
            <a:ext cx="792480" cy="2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ctr"/>
            <a:r>
              <a:rPr lang="zh-CN" altLang="zh-CN" sz="1200">
                <a:solidFill>
                  <a:schemeClr val="bg1"/>
                </a:solidFill>
              </a:rPr>
              <a:t>家庭阅读</a:t>
            </a:r>
            <a:endParaRPr lang="zh-CN" altLang="zh-CN" sz="1200">
              <a:solidFill>
                <a:schemeClr val="bg1"/>
              </a:solidFill>
            </a:endParaRPr>
          </a:p>
        </p:txBody>
      </p:sp>
      <p:pic>
        <p:nvPicPr>
          <p:cNvPr id="6" name="图片 5" descr="格式工厂IMG_19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220345"/>
            <a:ext cx="3945890" cy="2628265"/>
          </a:xfrm>
          <a:prstGeom prst="rect">
            <a:avLst/>
          </a:prstGeom>
        </p:spPr>
      </p:pic>
      <p:pic>
        <p:nvPicPr>
          <p:cNvPr id="7" name="图片 6" descr="格式工厂IMG_19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45" y="378460"/>
            <a:ext cx="4043045" cy="2692400"/>
          </a:xfrm>
          <a:prstGeom prst="rect">
            <a:avLst/>
          </a:prstGeom>
        </p:spPr>
      </p:pic>
      <p:pic>
        <p:nvPicPr>
          <p:cNvPr id="8" name="图片 7" descr="格式工厂IMG_19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340" y="585470"/>
            <a:ext cx="4148455" cy="2762885"/>
          </a:xfrm>
          <a:prstGeom prst="rect">
            <a:avLst/>
          </a:prstGeom>
        </p:spPr>
      </p:pic>
      <p:pic>
        <p:nvPicPr>
          <p:cNvPr id="9" name="图片 8" descr="格式工厂IMG_19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40" y="867410"/>
            <a:ext cx="4173855" cy="2780030"/>
          </a:xfrm>
          <a:prstGeom prst="rect">
            <a:avLst/>
          </a:prstGeom>
        </p:spPr>
      </p:pic>
      <p:pic>
        <p:nvPicPr>
          <p:cNvPr id="10" name="图片 9" descr="格式工厂IMG_19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415" y="1122045"/>
            <a:ext cx="4350385" cy="2897505"/>
          </a:xfrm>
          <a:prstGeom prst="rect">
            <a:avLst/>
          </a:prstGeom>
        </p:spPr>
      </p:pic>
      <p:pic>
        <p:nvPicPr>
          <p:cNvPr id="11" name="图片 10" descr="格式工厂IMG_20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030" y="1431925"/>
            <a:ext cx="4440555" cy="2957830"/>
          </a:xfrm>
          <a:prstGeom prst="rect">
            <a:avLst/>
          </a:prstGeom>
        </p:spPr>
      </p:pic>
      <p:pic>
        <p:nvPicPr>
          <p:cNvPr id="12" name="图片 11" descr="格式工厂IMG_20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940" y="1852930"/>
            <a:ext cx="4425950" cy="2947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1" dur="150" fill="hold"/>
                                        <p:tgtEl>
                                          <p:spTgt spid="71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8" dur="15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5" dur="15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150" fill="hold"/>
                                        <p:tgtEl>
                                          <p:spTgt spid="71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9" dur="150" fill="hold"/>
                                        <p:tgtEl>
                                          <p:spTgt spid="71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83" dur="150" fill="hold"/>
                                        <p:tgtEl>
                                          <p:spTgt spid="71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71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7" dur="15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4" dur="150" fill="hold"/>
                                        <p:tgtEl>
                                          <p:spTgt spid="71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1" dur="150" fill="hold"/>
                                        <p:tgtEl>
                                          <p:spTgt spid="71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18" dur="15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6" presetClass="entr" presetSubtype="4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1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animBg="1"/>
      <p:bldP spid="7172" grpId="1" animBg="1"/>
      <p:bldP spid="7173" grpId="0" animBg="1"/>
      <p:bldP spid="7173" grpId="1" animBg="1"/>
      <p:bldP spid="7174" grpId="0" animBg="1"/>
      <p:bldP spid="7174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bldLvl="0" animBg="1"/>
      <p:bldP spid="7178" grpId="1" bldLvl="0" animBg="1"/>
      <p:bldP spid="7179" grpId="0" bldLvl="0" animBg="1"/>
      <p:bldP spid="7179" grpId="1" bldLvl="0" animBg="1"/>
      <p:bldP spid="7180" grpId="0" bldLvl="0" animBg="1"/>
      <p:bldP spid="7180" grpId="1" bldLvl="0" animBg="1"/>
      <p:bldP spid="7181" grpId="0" bldLvl="0" animBg="1"/>
      <p:bldP spid="7181" grpId="1" bldLvl="0" animBg="1"/>
      <p:bldP spid="72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金山ppt模板\2015.10\唯美水彩花鸟年终汇报模板\花1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62" y="2642964"/>
            <a:ext cx="2252738" cy="8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金山ppt模板\2015.10\唯美水彩花鸟年终汇报模板\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62" y="1527672"/>
            <a:ext cx="2252738" cy="8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5"/>
          <p:cNvSpPr/>
          <p:nvPr/>
        </p:nvSpPr>
        <p:spPr bwMode="auto">
          <a:xfrm>
            <a:off x="1882141" y="2157169"/>
            <a:ext cx="5379720" cy="814052"/>
          </a:xfrm>
          <a:custGeom>
            <a:avLst/>
            <a:gdLst>
              <a:gd name="T0" fmla="*/ 3129 w 3129"/>
              <a:gd name="T1" fmla="*/ 393 h 471"/>
              <a:gd name="T2" fmla="*/ 3129 w 3129"/>
              <a:gd name="T3" fmla="*/ 78 h 471"/>
              <a:gd name="T4" fmla="*/ 3051 w 3129"/>
              <a:gd name="T5" fmla="*/ 0 h 471"/>
              <a:gd name="T6" fmla="*/ 78 w 3129"/>
              <a:gd name="T7" fmla="*/ 0 h 471"/>
              <a:gd name="T8" fmla="*/ 0 w 3129"/>
              <a:gd name="T9" fmla="*/ 78 h 471"/>
              <a:gd name="T10" fmla="*/ 0 w 3129"/>
              <a:gd name="T11" fmla="*/ 393 h 471"/>
              <a:gd name="T12" fmla="*/ 78 w 3129"/>
              <a:gd name="T13" fmla="*/ 471 h 471"/>
              <a:gd name="T14" fmla="*/ 3051 w 3129"/>
              <a:gd name="T15" fmla="*/ 471 h 471"/>
              <a:gd name="T16" fmla="*/ 3129 w 3129"/>
              <a:gd name="T17" fmla="*/ 393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29" h="471">
                <a:moveTo>
                  <a:pt x="3129" y="393"/>
                </a:moveTo>
                <a:cubicBezTo>
                  <a:pt x="3129" y="78"/>
                  <a:pt x="3129" y="78"/>
                  <a:pt x="3129" y="78"/>
                </a:cubicBezTo>
                <a:cubicBezTo>
                  <a:pt x="3086" y="78"/>
                  <a:pt x="3051" y="44"/>
                  <a:pt x="305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8" y="44"/>
                  <a:pt x="43" y="78"/>
                  <a:pt x="0" y="78"/>
                </a:cubicBezTo>
                <a:cubicBezTo>
                  <a:pt x="0" y="393"/>
                  <a:pt x="0" y="393"/>
                  <a:pt x="0" y="393"/>
                </a:cubicBezTo>
                <a:cubicBezTo>
                  <a:pt x="43" y="393"/>
                  <a:pt x="78" y="427"/>
                  <a:pt x="78" y="471"/>
                </a:cubicBezTo>
                <a:cubicBezTo>
                  <a:pt x="3051" y="471"/>
                  <a:pt x="3051" y="471"/>
                  <a:pt x="3051" y="471"/>
                </a:cubicBezTo>
                <a:cubicBezTo>
                  <a:pt x="3051" y="427"/>
                  <a:pt x="3086" y="393"/>
                  <a:pt x="3129" y="393"/>
                </a:cubicBezTo>
                <a:close/>
              </a:path>
            </a:pathLst>
          </a:custGeom>
          <a:solidFill>
            <a:srgbClr val="FFFDEF"/>
          </a:solidFill>
          <a:ln w="6350">
            <a:solidFill>
              <a:srgbClr val="CBAB89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6"/>
          <p:cNvSpPr/>
          <p:nvPr/>
        </p:nvSpPr>
        <p:spPr bwMode="auto">
          <a:xfrm>
            <a:off x="1914703" y="2192057"/>
            <a:ext cx="5314596" cy="744276"/>
          </a:xfrm>
          <a:custGeom>
            <a:avLst/>
            <a:gdLst>
              <a:gd name="T0" fmla="*/ 3063 w 3091"/>
              <a:gd name="T1" fmla="*/ 0 h 431"/>
              <a:gd name="T2" fmla="*/ 29 w 3091"/>
              <a:gd name="T3" fmla="*/ 0 h 431"/>
              <a:gd name="T4" fmla="*/ 0 w 3091"/>
              <a:gd name="T5" fmla="*/ 28 h 431"/>
              <a:gd name="T6" fmla="*/ 0 w 3091"/>
              <a:gd name="T7" fmla="*/ 403 h 431"/>
              <a:gd name="T8" fmla="*/ 29 w 3091"/>
              <a:gd name="T9" fmla="*/ 431 h 431"/>
              <a:gd name="T10" fmla="*/ 3063 w 3091"/>
              <a:gd name="T11" fmla="*/ 431 h 431"/>
              <a:gd name="T12" fmla="*/ 3091 w 3091"/>
              <a:gd name="T13" fmla="*/ 403 h 431"/>
              <a:gd name="T14" fmla="*/ 3091 w 3091"/>
              <a:gd name="T15" fmla="*/ 28 h 431"/>
              <a:gd name="T16" fmla="*/ 3063 w 3091"/>
              <a:gd name="T17" fmla="*/ 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1" h="431">
                <a:moveTo>
                  <a:pt x="3063" y="0"/>
                </a:moveTo>
                <a:cubicBezTo>
                  <a:pt x="29" y="0"/>
                  <a:pt x="29" y="0"/>
                  <a:pt x="29" y="0"/>
                </a:cubicBezTo>
                <a:cubicBezTo>
                  <a:pt x="24" y="13"/>
                  <a:pt x="13" y="23"/>
                  <a:pt x="0" y="28"/>
                </a:cubicBezTo>
                <a:cubicBezTo>
                  <a:pt x="0" y="403"/>
                  <a:pt x="0" y="403"/>
                  <a:pt x="0" y="403"/>
                </a:cubicBezTo>
                <a:cubicBezTo>
                  <a:pt x="13" y="408"/>
                  <a:pt x="24" y="418"/>
                  <a:pt x="29" y="431"/>
                </a:cubicBezTo>
                <a:cubicBezTo>
                  <a:pt x="3063" y="431"/>
                  <a:pt x="3063" y="431"/>
                  <a:pt x="3063" y="431"/>
                </a:cubicBezTo>
                <a:cubicBezTo>
                  <a:pt x="3068" y="418"/>
                  <a:pt x="3078" y="408"/>
                  <a:pt x="3091" y="403"/>
                </a:cubicBezTo>
                <a:cubicBezTo>
                  <a:pt x="3091" y="28"/>
                  <a:pt x="3091" y="28"/>
                  <a:pt x="3091" y="28"/>
                </a:cubicBezTo>
                <a:cubicBezTo>
                  <a:pt x="3078" y="23"/>
                  <a:pt x="3068" y="13"/>
                  <a:pt x="3063" y="0"/>
                </a:cubicBezTo>
                <a:close/>
              </a:path>
            </a:pathLst>
          </a:custGeom>
          <a:noFill/>
          <a:ln w="6350" cap="flat">
            <a:solidFill>
              <a:srgbClr val="CBAB89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5" descr="小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53" y="1913738"/>
            <a:ext cx="396318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067810" y="2329180"/>
            <a:ext cx="24777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训练学生个性化表达能力</a:t>
            </a:r>
            <a:endParaRPr lang="zh-CN" altLang="zh-CN" sz="16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63869" y="2333362"/>
            <a:ext cx="50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02</a:t>
            </a:r>
            <a:endParaRPr lang="zh-CN" altLang="en-US" sz="16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3894783" y="2387538"/>
            <a:ext cx="0" cy="365249"/>
          </a:xfrm>
          <a:prstGeom prst="line">
            <a:avLst/>
          </a:prstGeom>
          <a:ln w="6350">
            <a:solidFill>
              <a:srgbClr val="CBAB89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uiExpand="1" build="p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4181475" y="1490663"/>
            <a:ext cx="768350" cy="766762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284663" y="2570163"/>
            <a:ext cx="574675" cy="574675"/>
          </a:xfrm>
          <a:prstGeom prst="ellipse">
            <a:avLst/>
          </a:pr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5162550" y="2471738"/>
            <a:ext cx="766763" cy="766762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3201988" y="2471738"/>
            <a:ext cx="766762" cy="766762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4181475" y="3451225"/>
            <a:ext cx="768350" cy="768350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9" name="Freeform 7"/>
          <p:cNvSpPr/>
          <p:nvPr/>
        </p:nvSpPr>
        <p:spPr bwMode="auto">
          <a:xfrm>
            <a:off x="2824163" y="1576388"/>
            <a:ext cx="1228725" cy="333375"/>
          </a:xfrm>
          <a:custGeom>
            <a:avLst/>
            <a:gdLst>
              <a:gd name="T0" fmla="*/ 774 w 774"/>
              <a:gd name="T1" fmla="*/ 210 h 210"/>
              <a:gd name="T2" fmla="*/ 389 w 774"/>
              <a:gd name="T3" fmla="*/ 210 h 210"/>
              <a:gd name="T4" fmla="*/ 389 w 774"/>
              <a:gd name="T5" fmla="*/ 0 h 210"/>
              <a:gd name="T6" fmla="*/ 0 w 774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4" h="210">
                <a:moveTo>
                  <a:pt x="774" y="210"/>
                </a:moveTo>
                <a:lnTo>
                  <a:pt x="389" y="210"/>
                </a:lnTo>
                <a:lnTo>
                  <a:pt x="389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0" name="Freeform 8"/>
          <p:cNvSpPr/>
          <p:nvPr/>
        </p:nvSpPr>
        <p:spPr bwMode="auto">
          <a:xfrm>
            <a:off x="5570538" y="1576388"/>
            <a:ext cx="568325" cy="765175"/>
          </a:xfrm>
          <a:custGeom>
            <a:avLst/>
            <a:gdLst>
              <a:gd name="T0" fmla="*/ 0 w 358"/>
              <a:gd name="T1" fmla="*/ 482 h 482"/>
              <a:gd name="T2" fmla="*/ 0 w 358"/>
              <a:gd name="T3" fmla="*/ 0 h 482"/>
              <a:gd name="T4" fmla="*/ 358 w 358"/>
              <a:gd name="T5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8" h="482">
                <a:moveTo>
                  <a:pt x="0" y="482"/>
                </a:moveTo>
                <a:lnTo>
                  <a:pt x="0" y="0"/>
                </a:lnTo>
                <a:lnTo>
                  <a:pt x="358" y="0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1" name="Freeform 9"/>
          <p:cNvSpPr/>
          <p:nvPr/>
        </p:nvSpPr>
        <p:spPr bwMode="auto">
          <a:xfrm>
            <a:off x="5078413" y="3522663"/>
            <a:ext cx="1014412" cy="333375"/>
          </a:xfrm>
          <a:custGeom>
            <a:avLst/>
            <a:gdLst>
              <a:gd name="T0" fmla="*/ 0 w 639"/>
              <a:gd name="T1" fmla="*/ 210 h 210"/>
              <a:gd name="T2" fmla="*/ 318 w 639"/>
              <a:gd name="T3" fmla="*/ 210 h 210"/>
              <a:gd name="T4" fmla="*/ 318 w 639"/>
              <a:gd name="T5" fmla="*/ 0 h 210"/>
              <a:gd name="T6" fmla="*/ 639 w 639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9" h="210">
                <a:moveTo>
                  <a:pt x="0" y="210"/>
                </a:moveTo>
                <a:lnTo>
                  <a:pt x="318" y="210"/>
                </a:lnTo>
                <a:lnTo>
                  <a:pt x="318" y="0"/>
                </a:lnTo>
                <a:lnTo>
                  <a:pt x="639" y="0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2" name="Freeform 10"/>
          <p:cNvSpPr/>
          <p:nvPr/>
        </p:nvSpPr>
        <p:spPr bwMode="auto">
          <a:xfrm>
            <a:off x="2824163" y="3313113"/>
            <a:ext cx="760412" cy="220662"/>
          </a:xfrm>
          <a:custGeom>
            <a:avLst/>
            <a:gdLst>
              <a:gd name="T0" fmla="*/ 479 w 479"/>
              <a:gd name="T1" fmla="*/ 0 h 139"/>
              <a:gd name="T2" fmla="*/ 479 w 479"/>
              <a:gd name="T3" fmla="*/ 139 h 139"/>
              <a:gd name="T4" fmla="*/ 0 w 479"/>
              <a:gd name="T5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9" h="139">
                <a:moveTo>
                  <a:pt x="479" y="0"/>
                </a:moveTo>
                <a:lnTo>
                  <a:pt x="479" y="139"/>
                </a:lnTo>
                <a:lnTo>
                  <a:pt x="0" y="139"/>
                </a:lnTo>
              </a:path>
            </a:pathLst>
          </a:custGeom>
          <a:noFill/>
          <a:ln w="6350" cap="flat" cmpd="sng">
            <a:solidFill>
              <a:srgbClr val="A2897B"/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3" name="Freeform 11"/>
          <p:cNvSpPr/>
          <p:nvPr/>
        </p:nvSpPr>
        <p:spPr bwMode="auto">
          <a:xfrm>
            <a:off x="5005388" y="2790825"/>
            <a:ext cx="68262" cy="136525"/>
          </a:xfrm>
          <a:custGeom>
            <a:avLst/>
            <a:gdLst>
              <a:gd name="T0" fmla="*/ 0 w 43"/>
              <a:gd name="T1" fmla="*/ 0 h 86"/>
              <a:gd name="T2" fmla="*/ 43 w 43"/>
              <a:gd name="T3" fmla="*/ 43 h 86"/>
              <a:gd name="T4" fmla="*/ 0 w 43"/>
              <a:gd name="T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0" y="0"/>
                </a:moveTo>
                <a:lnTo>
                  <a:pt x="43" y="43"/>
                </a:lnTo>
                <a:lnTo>
                  <a:pt x="0" y="86"/>
                </a:lnTo>
              </a:path>
            </a:pathLst>
          </a:custGeom>
          <a:noFill/>
          <a:ln w="12700" cap="flat" cmpd="sng">
            <a:solidFill>
              <a:srgbClr val="A2897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4" name="Freeform 12"/>
          <p:cNvSpPr/>
          <p:nvPr/>
        </p:nvSpPr>
        <p:spPr bwMode="auto">
          <a:xfrm>
            <a:off x="4057650" y="2790825"/>
            <a:ext cx="68263" cy="136525"/>
          </a:xfrm>
          <a:custGeom>
            <a:avLst/>
            <a:gdLst>
              <a:gd name="T0" fmla="*/ 43 w 43"/>
              <a:gd name="T1" fmla="*/ 86 h 86"/>
              <a:gd name="T2" fmla="*/ 0 w 43"/>
              <a:gd name="T3" fmla="*/ 43 h 86"/>
              <a:gd name="T4" fmla="*/ 43 w 43"/>
              <a:gd name="T5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43" y="86"/>
                </a:moveTo>
                <a:lnTo>
                  <a:pt x="0" y="43"/>
                </a:lnTo>
                <a:lnTo>
                  <a:pt x="43" y="0"/>
                </a:lnTo>
              </a:path>
            </a:pathLst>
          </a:custGeom>
          <a:noFill/>
          <a:ln w="12700" cap="flat" cmpd="sng">
            <a:solidFill>
              <a:srgbClr val="A2897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5" name="Freeform 13"/>
          <p:cNvSpPr/>
          <p:nvPr/>
        </p:nvSpPr>
        <p:spPr bwMode="auto">
          <a:xfrm>
            <a:off x="4497388" y="3298825"/>
            <a:ext cx="136525" cy="68263"/>
          </a:xfrm>
          <a:custGeom>
            <a:avLst/>
            <a:gdLst>
              <a:gd name="T0" fmla="*/ 86 w 86"/>
              <a:gd name="T1" fmla="*/ 0 h 43"/>
              <a:gd name="T2" fmla="*/ 43 w 86"/>
              <a:gd name="T3" fmla="*/ 43 h 43"/>
              <a:gd name="T4" fmla="*/ 0 w 86"/>
              <a:gd name="T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86" y="0"/>
                </a:moveTo>
                <a:lnTo>
                  <a:pt x="43" y="43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A2897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6" name="Freeform 14"/>
          <p:cNvSpPr/>
          <p:nvPr/>
        </p:nvSpPr>
        <p:spPr bwMode="auto">
          <a:xfrm>
            <a:off x="4497388" y="2351088"/>
            <a:ext cx="136525" cy="68262"/>
          </a:xfrm>
          <a:custGeom>
            <a:avLst/>
            <a:gdLst>
              <a:gd name="T0" fmla="*/ 0 w 86"/>
              <a:gd name="T1" fmla="*/ 43 h 43"/>
              <a:gd name="T2" fmla="*/ 43 w 86"/>
              <a:gd name="T3" fmla="*/ 0 h 43"/>
              <a:gd name="T4" fmla="*/ 86 w 86"/>
              <a:gd name="T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0" y="43"/>
                </a:moveTo>
                <a:lnTo>
                  <a:pt x="43" y="0"/>
                </a:lnTo>
                <a:lnTo>
                  <a:pt x="86" y="43"/>
                </a:lnTo>
              </a:path>
            </a:pathLst>
          </a:custGeom>
          <a:noFill/>
          <a:ln w="12700" cap="flat" cmpd="sng">
            <a:solidFill>
              <a:srgbClr val="A2897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6282055" y="1500505"/>
            <a:ext cx="196913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400" b="1" dirty="0">
                <a:solidFill>
                  <a:srgbClr val="E4402F"/>
                </a:solidFill>
              </a:rPr>
              <a:t>Option 03</a:t>
            </a:r>
            <a:endParaRPr lang="zh-CN" altLang="en-US" sz="2400" b="1" dirty="0">
              <a:solidFill>
                <a:srgbClr val="E4402F"/>
              </a:solidFill>
            </a:endParaRPr>
          </a:p>
          <a:p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课外阅读课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282055" y="3441700"/>
            <a:ext cx="245046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400" b="1" dirty="0">
                <a:solidFill>
                  <a:srgbClr val="E4402F"/>
                </a:solidFill>
              </a:rPr>
              <a:t>Option 04</a:t>
            </a:r>
            <a:endParaRPr lang="zh-CN" altLang="en-US" sz="2400" b="1" dirty="0">
              <a:solidFill>
                <a:srgbClr val="E4402F"/>
              </a:solidFill>
            </a:endParaRPr>
          </a:p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定期主题阅读活动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859790" y="3441700"/>
            <a:ext cx="181356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E4402F"/>
                </a:solidFill>
              </a:rPr>
              <a:t>Option 02</a:t>
            </a:r>
            <a:endParaRPr lang="zh-CN" altLang="en-US" sz="2400" b="1" dirty="0">
              <a:solidFill>
                <a:srgbClr val="E4402F"/>
              </a:solidFill>
            </a:endParaRPr>
          </a:p>
          <a:p>
            <a:pPr algn="r"/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持续默读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859790" y="1497330"/>
            <a:ext cx="181356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400" b="1" dirty="0">
                <a:solidFill>
                  <a:srgbClr val="E4402F"/>
                </a:solidFill>
              </a:rPr>
              <a:t>Option 01</a:t>
            </a:r>
            <a:endParaRPr lang="zh-CN" altLang="en-US" sz="2400" b="1" dirty="0">
              <a:solidFill>
                <a:srgbClr val="E4402F"/>
              </a:solidFill>
            </a:endParaRPr>
          </a:p>
          <a:p>
            <a:pPr algn="r"/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教材阅读课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51" name="Freeform 19"/>
          <p:cNvSpPr>
            <a:spLocks noEditPoints="1"/>
          </p:cNvSpPr>
          <p:nvPr/>
        </p:nvSpPr>
        <p:spPr bwMode="auto">
          <a:xfrm>
            <a:off x="4437063" y="1739900"/>
            <a:ext cx="279400" cy="285750"/>
          </a:xfrm>
          <a:custGeom>
            <a:avLst/>
            <a:gdLst>
              <a:gd name="T0" fmla="*/ 130 w 136"/>
              <a:gd name="T1" fmla="*/ 33 h 140"/>
              <a:gd name="T2" fmla="*/ 100 w 136"/>
              <a:gd name="T3" fmla="*/ 33 h 140"/>
              <a:gd name="T4" fmla="*/ 100 w 136"/>
              <a:gd name="T5" fmla="*/ 6 h 140"/>
              <a:gd name="T6" fmla="*/ 94 w 136"/>
              <a:gd name="T7" fmla="*/ 0 h 140"/>
              <a:gd name="T8" fmla="*/ 6 w 136"/>
              <a:gd name="T9" fmla="*/ 0 h 140"/>
              <a:gd name="T10" fmla="*/ 0 w 136"/>
              <a:gd name="T11" fmla="*/ 6 h 140"/>
              <a:gd name="T12" fmla="*/ 0 w 136"/>
              <a:gd name="T13" fmla="*/ 35 h 140"/>
              <a:gd name="T14" fmla="*/ 0 w 136"/>
              <a:gd name="T15" fmla="*/ 104 h 140"/>
              <a:gd name="T16" fmla="*/ 0 w 136"/>
              <a:gd name="T17" fmla="*/ 134 h 140"/>
              <a:gd name="T18" fmla="*/ 6 w 136"/>
              <a:gd name="T19" fmla="*/ 140 h 140"/>
              <a:gd name="T20" fmla="*/ 94 w 136"/>
              <a:gd name="T21" fmla="*/ 140 h 140"/>
              <a:gd name="T22" fmla="*/ 130 w 136"/>
              <a:gd name="T23" fmla="*/ 140 h 140"/>
              <a:gd name="T24" fmla="*/ 136 w 136"/>
              <a:gd name="T25" fmla="*/ 134 h 140"/>
              <a:gd name="T26" fmla="*/ 136 w 136"/>
              <a:gd name="T27" fmla="*/ 39 h 140"/>
              <a:gd name="T28" fmla="*/ 130 w 136"/>
              <a:gd name="T29" fmla="*/ 33 h 140"/>
              <a:gd name="T30" fmla="*/ 88 w 136"/>
              <a:gd name="T31" fmla="*/ 128 h 140"/>
              <a:gd name="T32" fmla="*/ 72 w 136"/>
              <a:gd name="T33" fmla="*/ 128 h 140"/>
              <a:gd name="T34" fmla="*/ 72 w 136"/>
              <a:gd name="T35" fmla="*/ 110 h 140"/>
              <a:gd name="T36" fmla="*/ 88 w 136"/>
              <a:gd name="T37" fmla="*/ 110 h 140"/>
              <a:gd name="T38" fmla="*/ 88 w 136"/>
              <a:gd name="T39" fmla="*/ 128 h 140"/>
              <a:gd name="T40" fmla="*/ 60 w 136"/>
              <a:gd name="T41" fmla="*/ 110 h 140"/>
              <a:gd name="T42" fmla="*/ 60 w 136"/>
              <a:gd name="T43" fmla="*/ 128 h 140"/>
              <a:gd name="T44" fmla="*/ 39 w 136"/>
              <a:gd name="T45" fmla="*/ 128 h 140"/>
              <a:gd name="T46" fmla="*/ 39 w 136"/>
              <a:gd name="T47" fmla="*/ 110 h 140"/>
              <a:gd name="T48" fmla="*/ 60 w 136"/>
              <a:gd name="T49" fmla="*/ 110 h 140"/>
              <a:gd name="T50" fmla="*/ 12 w 136"/>
              <a:gd name="T51" fmla="*/ 98 h 140"/>
              <a:gd name="T52" fmla="*/ 12 w 136"/>
              <a:gd name="T53" fmla="*/ 41 h 140"/>
              <a:gd name="T54" fmla="*/ 88 w 136"/>
              <a:gd name="T55" fmla="*/ 41 h 140"/>
              <a:gd name="T56" fmla="*/ 88 w 136"/>
              <a:gd name="T57" fmla="*/ 98 h 140"/>
              <a:gd name="T58" fmla="*/ 12 w 136"/>
              <a:gd name="T59" fmla="*/ 98 h 140"/>
              <a:gd name="T60" fmla="*/ 39 w 136"/>
              <a:gd name="T61" fmla="*/ 29 h 140"/>
              <a:gd name="T62" fmla="*/ 39 w 136"/>
              <a:gd name="T63" fmla="*/ 12 h 140"/>
              <a:gd name="T64" fmla="*/ 60 w 136"/>
              <a:gd name="T65" fmla="*/ 12 h 140"/>
              <a:gd name="T66" fmla="*/ 60 w 136"/>
              <a:gd name="T67" fmla="*/ 29 h 140"/>
              <a:gd name="T68" fmla="*/ 39 w 136"/>
              <a:gd name="T69" fmla="*/ 29 h 140"/>
              <a:gd name="T70" fmla="*/ 88 w 136"/>
              <a:gd name="T71" fmla="*/ 29 h 140"/>
              <a:gd name="T72" fmla="*/ 72 w 136"/>
              <a:gd name="T73" fmla="*/ 29 h 140"/>
              <a:gd name="T74" fmla="*/ 72 w 136"/>
              <a:gd name="T75" fmla="*/ 12 h 140"/>
              <a:gd name="T76" fmla="*/ 88 w 136"/>
              <a:gd name="T77" fmla="*/ 12 h 140"/>
              <a:gd name="T78" fmla="*/ 88 w 136"/>
              <a:gd name="T79" fmla="*/ 29 h 140"/>
              <a:gd name="T80" fmla="*/ 12 w 136"/>
              <a:gd name="T81" fmla="*/ 12 h 140"/>
              <a:gd name="T82" fmla="*/ 27 w 136"/>
              <a:gd name="T83" fmla="*/ 12 h 140"/>
              <a:gd name="T84" fmla="*/ 27 w 136"/>
              <a:gd name="T85" fmla="*/ 29 h 140"/>
              <a:gd name="T86" fmla="*/ 12 w 136"/>
              <a:gd name="T87" fmla="*/ 29 h 140"/>
              <a:gd name="T88" fmla="*/ 12 w 136"/>
              <a:gd name="T89" fmla="*/ 12 h 140"/>
              <a:gd name="T90" fmla="*/ 12 w 136"/>
              <a:gd name="T91" fmla="*/ 110 h 140"/>
              <a:gd name="T92" fmla="*/ 27 w 136"/>
              <a:gd name="T93" fmla="*/ 110 h 140"/>
              <a:gd name="T94" fmla="*/ 27 w 136"/>
              <a:gd name="T95" fmla="*/ 128 h 140"/>
              <a:gd name="T96" fmla="*/ 12 w 136"/>
              <a:gd name="T97" fmla="*/ 128 h 140"/>
              <a:gd name="T98" fmla="*/ 12 w 136"/>
              <a:gd name="T99" fmla="*/ 110 h 140"/>
              <a:gd name="T100" fmla="*/ 124 w 136"/>
              <a:gd name="T101" fmla="*/ 128 h 140"/>
              <a:gd name="T102" fmla="*/ 100 w 136"/>
              <a:gd name="T103" fmla="*/ 128 h 140"/>
              <a:gd name="T104" fmla="*/ 100 w 136"/>
              <a:gd name="T105" fmla="*/ 104 h 140"/>
              <a:gd name="T106" fmla="*/ 100 w 136"/>
              <a:gd name="T107" fmla="*/ 45 h 140"/>
              <a:gd name="T108" fmla="*/ 124 w 136"/>
              <a:gd name="T109" fmla="*/ 45 h 140"/>
              <a:gd name="T110" fmla="*/ 124 w 136"/>
              <a:gd name="T111" fmla="*/ 12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" h="140">
                <a:moveTo>
                  <a:pt x="130" y="33"/>
                </a:moveTo>
                <a:cubicBezTo>
                  <a:pt x="100" y="33"/>
                  <a:pt x="100" y="33"/>
                  <a:pt x="100" y="33"/>
                </a:cubicBezTo>
                <a:cubicBezTo>
                  <a:pt x="100" y="6"/>
                  <a:pt x="100" y="6"/>
                  <a:pt x="100" y="6"/>
                </a:cubicBezTo>
                <a:cubicBezTo>
                  <a:pt x="100" y="2"/>
                  <a:pt x="97" y="0"/>
                  <a:pt x="94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2"/>
                  <a:pt x="0" y="6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7"/>
                  <a:pt x="2" y="140"/>
                  <a:pt x="6" y="140"/>
                </a:cubicBezTo>
                <a:cubicBezTo>
                  <a:pt x="94" y="140"/>
                  <a:pt x="94" y="140"/>
                  <a:pt x="94" y="140"/>
                </a:cubicBezTo>
                <a:cubicBezTo>
                  <a:pt x="130" y="140"/>
                  <a:pt x="130" y="140"/>
                  <a:pt x="130" y="140"/>
                </a:cubicBezTo>
                <a:cubicBezTo>
                  <a:pt x="134" y="140"/>
                  <a:pt x="136" y="137"/>
                  <a:pt x="136" y="134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6" y="36"/>
                  <a:pt x="134" y="33"/>
                  <a:pt x="130" y="33"/>
                </a:cubicBezTo>
                <a:close/>
                <a:moveTo>
                  <a:pt x="88" y="128"/>
                </a:moveTo>
                <a:cubicBezTo>
                  <a:pt x="72" y="128"/>
                  <a:pt x="72" y="128"/>
                  <a:pt x="72" y="128"/>
                </a:cubicBezTo>
                <a:cubicBezTo>
                  <a:pt x="72" y="110"/>
                  <a:pt x="72" y="110"/>
                  <a:pt x="72" y="110"/>
                </a:cubicBezTo>
                <a:cubicBezTo>
                  <a:pt x="88" y="110"/>
                  <a:pt x="88" y="110"/>
                  <a:pt x="88" y="110"/>
                </a:cubicBezTo>
                <a:lnTo>
                  <a:pt x="88" y="128"/>
                </a:lnTo>
                <a:close/>
                <a:moveTo>
                  <a:pt x="60" y="110"/>
                </a:moveTo>
                <a:cubicBezTo>
                  <a:pt x="60" y="128"/>
                  <a:pt x="60" y="128"/>
                  <a:pt x="60" y="128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39" y="110"/>
                  <a:pt x="39" y="110"/>
                  <a:pt x="39" y="110"/>
                </a:cubicBezTo>
                <a:lnTo>
                  <a:pt x="60" y="110"/>
                </a:lnTo>
                <a:close/>
                <a:moveTo>
                  <a:pt x="12" y="98"/>
                </a:moveTo>
                <a:cubicBezTo>
                  <a:pt x="12" y="41"/>
                  <a:pt x="12" y="41"/>
                  <a:pt x="12" y="41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98"/>
                  <a:pt x="88" y="98"/>
                  <a:pt x="88" y="98"/>
                </a:cubicBezTo>
                <a:lnTo>
                  <a:pt x="12" y="98"/>
                </a:lnTo>
                <a:close/>
                <a:moveTo>
                  <a:pt x="39" y="29"/>
                </a:moveTo>
                <a:cubicBezTo>
                  <a:pt x="39" y="12"/>
                  <a:pt x="39" y="12"/>
                  <a:pt x="3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29"/>
                  <a:pt x="60" y="29"/>
                  <a:pt x="60" y="29"/>
                </a:cubicBezTo>
                <a:lnTo>
                  <a:pt x="39" y="29"/>
                </a:lnTo>
                <a:close/>
                <a:moveTo>
                  <a:pt x="88" y="29"/>
                </a:moveTo>
                <a:cubicBezTo>
                  <a:pt x="72" y="29"/>
                  <a:pt x="72" y="29"/>
                  <a:pt x="72" y="29"/>
                </a:cubicBezTo>
                <a:cubicBezTo>
                  <a:pt x="72" y="12"/>
                  <a:pt x="72" y="12"/>
                  <a:pt x="72" y="12"/>
                </a:cubicBezTo>
                <a:cubicBezTo>
                  <a:pt x="88" y="12"/>
                  <a:pt x="88" y="12"/>
                  <a:pt x="88" y="12"/>
                </a:cubicBezTo>
                <a:lnTo>
                  <a:pt x="88" y="29"/>
                </a:lnTo>
                <a:close/>
                <a:moveTo>
                  <a:pt x="12" y="12"/>
                </a:moveTo>
                <a:cubicBezTo>
                  <a:pt x="27" y="12"/>
                  <a:pt x="27" y="12"/>
                  <a:pt x="27" y="12"/>
                </a:cubicBezTo>
                <a:cubicBezTo>
                  <a:pt x="27" y="29"/>
                  <a:pt x="27" y="29"/>
                  <a:pt x="27" y="29"/>
                </a:cubicBezTo>
                <a:cubicBezTo>
                  <a:pt x="12" y="29"/>
                  <a:pt x="12" y="29"/>
                  <a:pt x="12" y="29"/>
                </a:cubicBezTo>
                <a:lnTo>
                  <a:pt x="12" y="12"/>
                </a:lnTo>
                <a:close/>
                <a:moveTo>
                  <a:pt x="12" y="110"/>
                </a:moveTo>
                <a:cubicBezTo>
                  <a:pt x="27" y="110"/>
                  <a:pt x="27" y="110"/>
                  <a:pt x="27" y="110"/>
                </a:cubicBezTo>
                <a:cubicBezTo>
                  <a:pt x="27" y="128"/>
                  <a:pt x="27" y="128"/>
                  <a:pt x="27" y="128"/>
                </a:cubicBezTo>
                <a:cubicBezTo>
                  <a:pt x="12" y="128"/>
                  <a:pt x="12" y="128"/>
                  <a:pt x="12" y="128"/>
                </a:cubicBezTo>
                <a:lnTo>
                  <a:pt x="12" y="110"/>
                </a:lnTo>
                <a:close/>
                <a:moveTo>
                  <a:pt x="124" y="128"/>
                </a:moveTo>
                <a:cubicBezTo>
                  <a:pt x="100" y="128"/>
                  <a:pt x="100" y="128"/>
                  <a:pt x="100" y="128"/>
                </a:cubicBezTo>
                <a:cubicBezTo>
                  <a:pt x="100" y="104"/>
                  <a:pt x="100" y="104"/>
                  <a:pt x="100" y="10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24" y="45"/>
                  <a:pt x="124" y="45"/>
                  <a:pt x="124" y="45"/>
                </a:cubicBezTo>
                <a:lnTo>
                  <a:pt x="124" y="1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452" name="Group 20"/>
          <p:cNvGrpSpPr/>
          <p:nvPr/>
        </p:nvGrpSpPr>
        <p:grpSpPr bwMode="auto">
          <a:xfrm>
            <a:off x="3424238" y="2686050"/>
            <a:ext cx="352425" cy="358775"/>
            <a:chOff x="0" y="0"/>
            <a:chExt cx="276" cy="281"/>
          </a:xfrm>
        </p:grpSpPr>
        <p:sp>
          <p:nvSpPr>
            <p:cNvPr id="18453" name="Freeform 21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454" name="Freeform 22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455" name="Freeform 23"/>
          <p:cNvSpPr>
            <a:spLocks noEditPoints="1"/>
          </p:cNvSpPr>
          <p:nvPr/>
        </p:nvSpPr>
        <p:spPr bwMode="auto">
          <a:xfrm>
            <a:off x="4416425" y="3684588"/>
            <a:ext cx="311150" cy="330200"/>
          </a:xfrm>
          <a:custGeom>
            <a:avLst/>
            <a:gdLst>
              <a:gd name="T0" fmla="*/ 111 w 132"/>
              <a:gd name="T1" fmla="*/ 56 h 140"/>
              <a:gd name="T2" fmla="*/ 103 w 132"/>
              <a:gd name="T3" fmla="*/ 56 h 140"/>
              <a:gd name="T4" fmla="*/ 103 w 132"/>
              <a:gd name="T5" fmla="*/ 37 h 140"/>
              <a:gd name="T6" fmla="*/ 66 w 132"/>
              <a:gd name="T7" fmla="*/ 0 h 140"/>
              <a:gd name="T8" fmla="*/ 29 w 132"/>
              <a:gd name="T9" fmla="*/ 37 h 140"/>
              <a:gd name="T10" fmla="*/ 29 w 132"/>
              <a:gd name="T11" fmla="*/ 55 h 140"/>
              <a:gd name="T12" fmla="*/ 21 w 132"/>
              <a:gd name="T13" fmla="*/ 55 h 140"/>
              <a:gd name="T14" fmla="*/ 0 w 132"/>
              <a:gd name="T15" fmla="*/ 76 h 140"/>
              <a:gd name="T16" fmla="*/ 21 w 132"/>
              <a:gd name="T17" fmla="*/ 97 h 140"/>
              <a:gd name="T18" fmla="*/ 41 w 132"/>
              <a:gd name="T19" fmla="*/ 97 h 140"/>
              <a:gd name="T20" fmla="*/ 41 w 132"/>
              <a:gd name="T21" fmla="*/ 57 h 140"/>
              <a:gd name="T22" fmla="*/ 41 w 132"/>
              <a:gd name="T23" fmla="*/ 55 h 140"/>
              <a:gd name="T24" fmla="*/ 41 w 132"/>
              <a:gd name="T25" fmla="*/ 37 h 140"/>
              <a:gd name="T26" fmla="*/ 66 w 132"/>
              <a:gd name="T27" fmla="*/ 12 h 140"/>
              <a:gd name="T28" fmla="*/ 91 w 132"/>
              <a:gd name="T29" fmla="*/ 37 h 140"/>
              <a:gd name="T30" fmla="*/ 91 w 132"/>
              <a:gd name="T31" fmla="*/ 56 h 140"/>
              <a:gd name="T32" fmla="*/ 91 w 132"/>
              <a:gd name="T33" fmla="*/ 59 h 140"/>
              <a:gd name="T34" fmla="*/ 91 w 132"/>
              <a:gd name="T35" fmla="*/ 92 h 140"/>
              <a:gd name="T36" fmla="*/ 91 w 132"/>
              <a:gd name="T37" fmla="*/ 98 h 140"/>
              <a:gd name="T38" fmla="*/ 91 w 132"/>
              <a:gd name="T39" fmla="*/ 109 h 140"/>
              <a:gd name="T40" fmla="*/ 81 w 132"/>
              <a:gd name="T41" fmla="*/ 119 h 140"/>
              <a:gd name="T42" fmla="*/ 79 w 132"/>
              <a:gd name="T43" fmla="*/ 119 h 140"/>
              <a:gd name="T44" fmla="*/ 66 w 132"/>
              <a:gd name="T45" fmla="*/ 110 h 140"/>
              <a:gd name="T46" fmla="*/ 51 w 132"/>
              <a:gd name="T47" fmla="*/ 125 h 140"/>
              <a:gd name="T48" fmla="*/ 66 w 132"/>
              <a:gd name="T49" fmla="*/ 140 h 140"/>
              <a:gd name="T50" fmla="*/ 79 w 132"/>
              <a:gd name="T51" fmla="*/ 131 h 140"/>
              <a:gd name="T52" fmla="*/ 81 w 132"/>
              <a:gd name="T53" fmla="*/ 131 h 140"/>
              <a:gd name="T54" fmla="*/ 103 w 132"/>
              <a:gd name="T55" fmla="*/ 109 h 140"/>
              <a:gd name="T56" fmla="*/ 103 w 132"/>
              <a:gd name="T57" fmla="*/ 98 h 140"/>
              <a:gd name="T58" fmla="*/ 111 w 132"/>
              <a:gd name="T59" fmla="*/ 98 h 140"/>
              <a:gd name="T60" fmla="*/ 132 w 132"/>
              <a:gd name="T61" fmla="*/ 77 h 140"/>
              <a:gd name="T62" fmla="*/ 111 w 132"/>
              <a:gd name="T63" fmla="*/ 56 h 140"/>
              <a:gd name="T64" fmla="*/ 29 w 132"/>
              <a:gd name="T65" fmla="*/ 85 h 140"/>
              <a:gd name="T66" fmla="*/ 21 w 132"/>
              <a:gd name="T67" fmla="*/ 85 h 140"/>
              <a:gd name="T68" fmla="*/ 12 w 132"/>
              <a:gd name="T69" fmla="*/ 76 h 140"/>
              <a:gd name="T70" fmla="*/ 21 w 132"/>
              <a:gd name="T71" fmla="*/ 67 h 140"/>
              <a:gd name="T72" fmla="*/ 29 w 132"/>
              <a:gd name="T73" fmla="*/ 67 h 140"/>
              <a:gd name="T74" fmla="*/ 29 w 132"/>
              <a:gd name="T75" fmla="*/ 85 h 140"/>
              <a:gd name="T76" fmla="*/ 111 w 132"/>
              <a:gd name="T77" fmla="*/ 86 h 140"/>
              <a:gd name="T78" fmla="*/ 103 w 132"/>
              <a:gd name="T79" fmla="*/ 86 h 140"/>
              <a:gd name="T80" fmla="*/ 103 w 132"/>
              <a:gd name="T81" fmla="*/ 68 h 140"/>
              <a:gd name="T82" fmla="*/ 111 w 132"/>
              <a:gd name="T83" fmla="*/ 68 h 140"/>
              <a:gd name="T84" fmla="*/ 120 w 132"/>
              <a:gd name="T85" fmla="*/ 77 h 140"/>
              <a:gd name="T86" fmla="*/ 111 w 132"/>
              <a:gd name="T87" fmla="*/ 8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" h="140">
                <a:moveTo>
                  <a:pt x="111" y="56"/>
                </a:moveTo>
                <a:cubicBezTo>
                  <a:pt x="103" y="56"/>
                  <a:pt x="103" y="56"/>
                  <a:pt x="103" y="56"/>
                </a:cubicBezTo>
                <a:cubicBezTo>
                  <a:pt x="103" y="37"/>
                  <a:pt x="103" y="37"/>
                  <a:pt x="103" y="37"/>
                </a:cubicBezTo>
                <a:cubicBezTo>
                  <a:pt x="103" y="16"/>
                  <a:pt x="86" y="0"/>
                  <a:pt x="66" y="0"/>
                </a:cubicBezTo>
                <a:cubicBezTo>
                  <a:pt x="46" y="0"/>
                  <a:pt x="29" y="16"/>
                  <a:pt x="29" y="37"/>
                </a:cubicBezTo>
                <a:cubicBezTo>
                  <a:pt x="29" y="55"/>
                  <a:pt x="29" y="55"/>
                  <a:pt x="29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9" y="55"/>
                  <a:pt x="0" y="65"/>
                  <a:pt x="0" y="76"/>
                </a:cubicBezTo>
                <a:cubicBezTo>
                  <a:pt x="0" y="88"/>
                  <a:pt x="9" y="97"/>
                  <a:pt x="21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5"/>
                  <a:pt x="41" y="55"/>
                  <a:pt x="41" y="55"/>
                </a:cubicBezTo>
                <a:cubicBezTo>
                  <a:pt x="41" y="37"/>
                  <a:pt x="41" y="37"/>
                  <a:pt x="41" y="37"/>
                </a:cubicBezTo>
                <a:cubicBezTo>
                  <a:pt x="41" y="23"/>
                  <a:pt x="52" y="12"/>
                  <a:pt x="66" y="12"/>
                </a:cubicBezTo>
                <a:cubicBezTo>
                  <a:pt x="80" y="12"/>
                  <a:pt x="91" y="23"/>
                  <a:pt x="91" y="37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8"/>
                  <a:pt x="91" y="98"/>
                  <a:pt x="91" y="98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14"/>
                  <a:pt x="86" y="119"/>
                  <a:pt x="81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7" y="114"/>
                  <a:pt x="72" y="110"/>
                  <a:pt x="66" y="110"/>
                </a:cubicBezTo>
                <a:cubicBezTo>
                  <a:pt x="58" y="110"/>
                  <a:pt x="51" y="117"/>
                  <a:pt x="51" y="125"/>
                </a:cubicBezTo>
                <a:cubicBezTo>
                  <a:pt x="51" y="133"/>
                  <a:pt x="58" y="140"/>
                  <a:pt x="66" y="140"/>
                </a:cubicBezTo>
                <a:cubicBezTo>
                  <a:pt x="72" y="140"/>
                  <a:pt x="77" y="136"/>
                  <a:pt x="79" y="131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93" y="131"/>
                  <a:pt x="103" y="121"/>
                  <a:pt x="103" y="109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11" y="98"/>
                  <a:pt x="111" y="98"/>
                  <a:pt x="111" y="98"/>
                </a:cubicBezTo>
                <a:cubicBezTo>
                  <a:pt x="123" y="98"/>
                  <a:pt x="132" y="89"/>
                  <a:pt x="132" y="77"/>
                </a:cubicBezTo>
                <a:cubicBezTo>
                  <a:pt x="132" y="66"/>
                  <a:pt x="123" y="56"/>
                  <a:pt x="111" y="56"/>
                </a:cubicBezTo>
                <a:close/>
                <a:moveTo>
                  <a:pt x="29" y="85"/>
                </a:moveTo>
                <a:cubicBezTo>
                  <a:pt x="21" y="85"/>
                  <a:pt x="21" y="85"/>
                  <a:pt x="21" y="85"/>
                </a:cubicBezTo>
                <a:cubicBezTo>
                  <a:pt x="16" y="85"/>
                  <a:pt x="12" y="81"/>
                  <a:pt x="12" y="76"/>
                </a:cubicBezTo>
                <a:cubicBezTo>
                  <a:pt x="12" y="71"/>
                  <a:pt x="16" y="67"/>
                  <a:pt x="21" y="67"/>
                </a:cubicBezTo>
                <a:cubicBezTo>
                  <a:pt x="29" y="67"/>
                  <a:pt x="29" y="67"/>
                  <a:pt x="29" y="67"/>
                </a:cubicBezTo>
                <a:lnTo>
                  <a:pt x="29" y="85"/>
                </a:lnTo>
                <a:close/>
                <a:moveTo>
                  <a:pt x="111" y="86"/>
                </a:moveTo>
                <a:cubicBezTo>
                  <a:pt x="103" y="86"/>
                  <a:pt x="103" y="86"/>
                  <a:pt x="103" y="86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16" y="68"/>
                  <a:pt x="120" y="72"/>
                  <a:pt x="120" y="77"/>
                </a:cubicBezTo>
                <a:cubicBezTo>
                  <a:pt x="120" y="82"/>
                  <a:pt x="116" y="86"/>
                  <a:pt x="111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456" name="Group 24"/>
          <p:cNvGrpSpPr/>
          <p:nvPr/>
        </p:nvGrpSpPr>
        <p:grpSpPr bwMode="auto">
          <a:xfrm>
            <a:off x="5399088" y="2711450"/>
            <a:ext cx="307975" cy="263525"/>
            <a:chOff x="0" y="0"/>
            <a:chExt cx="280" cy="240"/>
          </a:xfrm>
        </p:grpSpPr>
        <p:sp>
          <p:nvSpPr>
            <p:cNvPr id="18457" name="Freeform 25"/>
            <p:cNvSpPr>
              <a:spLocks noEditPoints="1"/>
            </p:cNvSpPr>
            <p:nvPr/>
          </p:nvSpPr>
          <p:spPr bwMode="auto">
            <a:xfrm>
              <a:off x="0" y="0"/>
              <a:ext cx="280" cy="240"/>
            </a:xfrm>
            <a:custGeom>
              <a:avLst/>
              <a:gdLst>
                <a:gd name="T0" fmla="*/ 122 w 140"/>
                <a:gd name="T1" fmla="*/ 20 h 120"/>
                <a:gd name="T2" fmla="*/ 100 w 140"/>
                <a:gd name="T3" fmla="*/ 20 h 120"/>
                <a:gd name="T4" fmla="*/ 100 w 140"/>
                <a:gd name="T5" fmla="*/ 18 h 120"/>
                <a:gd name="T6" fmla="*/ 100 w 140"/>
                <a:gd name="T7" fmla="*/ 15 h 120"/>
                <a:gd name="T8" fmla="*/ 85 w 140"/>
                <a:gd name="T9" fmla="*/ 0 h 120"/>
                <a:gd name="T10" fmla="*/ 70 w 140"/>
                <a:gd name="T11" fmla="*/ 0 h 120"/>
                <a:gd name="T12" fmla="*/ 56 w 140"/>
                <a:gd name="T13" fmla="*/ 15 h 120"/>
                <a:gd name="T14" fmla="*/ 56 w 140"/>
                <a:gd name="T15" fmla="*/ 20 h 120"/>
                <a:gd name="T16" fmla="*/ 18 w 140"/>
                <a:gd name="T17" fmla="*/ 20 h 120"/>
                <a:gd name="T18" fmla="*/ 0 w 140"/>
                <a:gd name="T19" fmla="*/ 38 h 120"/>
                <a:gd name="T20" fmla="*/ 0 w 140"/>
                <a:gd name="T21" fmla="*/ 101 h 120"/>
                <a:gd name="T22" fmla="*/ 18 w 140"/>
                <a:gd name="T23" fmla="*/ 120 h 120"/>
                <a:gd name="T24" fmla="*/ 122 w 140"/>
                <a:gd name="T25" fmla="*/ 120 h 120"/>
                <a:gd name="T26" fmla="*/ 140 w 140"/>
                <a:gd name="T27" fmla="*/ 101 h 120"/>
                <a:gd name="T28" fmla="*/ 140 w 140"/>
                <a:gd name="T29" fmla="*/ 38 h 120"/>
                <a:gd name="T30" fmla="*/ 122 w 140"/>
                <a:gd name="T31" fmla="*/ 20 h 120"/>
                <a:gd name="T32" fmla="*/ 12 w 140"/>
                <a:gd name="T33" fmla="*/ 101 h 120"/>
                <a:gd name="T34" fmla="*/ 12 w 140"/>
                <a:gd name="T35" fmla="*/ 38 h 120"/>
                <a:gd name="T36" fmla="*/ 18 w 140"/>
                <a:gd name="T37" fmla="*/ 32 h 120"/>
                <a:gd name="T38" fmla="*/ 33 w 140"/>
                <a:gd name="T39" fmla="*/ 32 h 120"/>
                <a:gd name="T40" fmla="*/ 33 w 140"/>
                <a:gd name="T41" fmla="*/ 108 h 120"/>
                <a:gd name="T42" fmla="*/ 18 w 140"/>
                <a:gd name="T43" fmla="*/ 108 h 120"/>
                <a:gd name="T44" fmla="*/ 12 w 140"/>
                <a:gd name="T45" fmla="*/ 101 h 120"/>
                <a:gd name="T46" fmla="*/ 128 w 140"/>
                <a:gd name="T47" fmla="*/ 101 h 120"/>
                <a:gd name="T48" fmla="*/ 122 w 140"/>
                <a:gd name="T49" fmla="*/ 108 h 120"/>
                <a:gd name="T50" fmla="*/ 45 w 140"/>
                <a:gd name="T51" fmla="*/ 108 h 120"/>
                <a:gd name="T52" fmla="*/ 45 w 140"/>
                <a:gd name="T53" fmla="*/ 32 h 120"/>
                <a:gd name="T54" fmla="*/ 56 w 140"/>
                <a:gd name="T55" fmla="*/ 32 h 120"/>
                <a:gd name="T56" fmla="*/ 99 w 140"/>
                <a:gd name="T57" fmla="*/ 32 h 120"/>
                <a:gd name="T58" fmla="*/ 122 w 140"/>
                <a:gd name="T59" fmla="*/ 32 h 120"/>
                <a:gd name="T60" fmla="*/ 128 w 140"/>
                <a:gd name="T61" fmla="*/ 38 h 120"/>
                <a:gd name="T62" fmla="*/ 128 w 140"/>
                <a:gd name="T63" fmla="*/ 10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20">
                  <a:moveTo>
                    <a:pt x="122" y="20"/>
                  </a:moveTo>
                  <a:cubicBezTo>
                    <a:pt x="100" y="20"/>
                    <a:pt x="100" y="20"/>
                    <a:pt x="100" y="20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0" y="6"/>
                    <a:pt x="93" y="0"/>
                    <a:pt x="85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2" y="0"/>
                    <a:pt x="56" y="6"/>
                    <a:pt x="56" y="15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20"/>
                    <a:pt x="0" y="28"/>
                    <a:pt x="0" y="3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12"/>
                    <a:pt x="8" y="120"/>
                    <a:pt x="18" y="120"/>
                  </a:cubicBezTo>
                  <a:cubicBezTo>
                    <a:pt x="122" y="120"/>
                    <a:pt x="122" y="120"/>
                    <a:pt x="122" y="120"/>
                  </a:cubicBezTo>
                  <a:cubicBezTo>
                    <a:pt x="132" y="120"/>
                    <a:pt x="140" y="111"/>
                    <a:pt x="140" y="101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28"/>
                    <a:pt x="132" y="20"/>
                    <a:pt x="122" y="20"/>
                  </a:cubicBezTo>
                  <a:close/>
                  <a:moveTo>
                    <a:pt x="12" y="101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2" y="34"/>
                    <a:pt x="15" y="32"/>
                    <a:pt x="18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4" y="108"/>
                    <a:pt x="12" y="105"/>
                    <a:pt x="12" y="101"/>
                  </a:cubicBezTo>
                  <a:close/>
                  <a:moveTo>
                    <a:pt x="128" y="101"/>
                  </a:moveTo>
                  <a:cubicBezTo>
                    <a:pt x="128" y="105"/>
                    <a:pt x="125" y="108"/>
                    <a:pt x="122" y="108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5" y="32"/>
                    <a:pt x="128" y="34"/>
                    <a:pt x="128" y="38"/>
                  </a:cubicBezTo>
                  <a:lnTo>
                    <a:pt x="128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458" name="Freeform 26"/>
            <p:cNvSpPr>
              <a:spLocks noEditPoints="1"/>
            </p:cNvSpPr>
            <p:nvPr/>
          </p:nvSpPr>
          <p:spPr bwMode="auto">
            <a:xfrm>
              <a:off x="112" y="100"/>
              <a:ext cx="88" cy="88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2 h 44"/>
                <a:gd name="T12" fmla="*/ 12 w 44"/>
                <a:gd name="T13" fmla="*/ 22 h 44"/>
                <a:gd name="T14" fmla="*/ 22 w 44"/>
                <a:gd name="T15" fmla="*/ 12 h 44"/>
                <a:gd name="T16" fmla="*/ 32 w 44"/>
                <a:gd name="T17" fmla="*/ 22 h 44"/>
                <a:gd name="T18" fmla="*/ 22 w 44"/>
                <a:gd name="T1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2"/>
                  </a:moveTo>
                  <a:cubicBezTo>
                    <a:pt x="16" y="32"/>
                    <a:pt x="12" y="27"/>
                    <a:pt x="12" y="22"/>
                  </a:cubicBezTo>
                  <a:cubicBezTo>
                    <a:pt x="12" y="16"/>
                    <a:pt x="16" y="12"/>
                    <a:pt x="22" y="12"/>
                  </a:cubicBezTo>
                  <a:cubicBezTo>
                    <a:pt x="27" y="12"/>
                    <a:pt x="32" y="16"/>
                    <a:pt x="32" y="22"/>
                  </a:cubicBezTo>
                  <a:cubicBezTo>
                    <a:pt x="32" y="27"/>
                    <a:pt x="27" y="32"/>
                    <a:pt x="22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459" name="Freeform 27"/>
          <p:cNvSpPr>
            <a:spLocks noEditPoints="1"/>
          </p:cNvSpPr>
          <p:nvPr/>
        </p:nvSpPr>
        <p:spPr bwMode="auto">
          <a:xfrm>
            <a:off x="4456113" y="2751138"/>
            <a:ext cx="231775" cy="215900"/>
          </a:xfrm>
          <a:custGeom>
            <a:avLst/>
            <a:gdLst>
              <a:gd name="T0" fmla="*/ 138 w 142"/>
              <a:gd name="T1" fmla="*/ 47 h 133"/>
              <a:gd name="T2" fmla="*/ 114 w 142"/>
              <a:gd name="T3" fmla="*/ 30 h 133"/>
              <a:gd name="T4" fmla="*/ 114 w 142"/>
              <a:gd name="T5" fmla="*/ 12 h 133"/>
              <a:gd name="T6" fmla="*/ 108 w 142"/>
              <a:gd name="T7" fmla="*/ 6 h 133"/>
              <a:gd name="T8" fmla="*/ 104 w 142"/>
              <a:gd name="T9" fmla="*/ 6 h 133"/>
              <a:gd name="T10" fmla="*/ 98 w 142"/>
              <a:gd name="T11" fmla="*/ 12 h 133"/>
              <a:gd name="T12" fmla="*/ 98 w 142"/>
              <a:gd name="T13" fmla="*/ 18 h 133"/>
              <a:gd name="T14" fmla="*/ 74 w 142"/>
              <a:gd name="T15" fmla="*/ 2 h 133"/>
              <a:gd name="T16" fmla="*/ 68 w 142"/>
              <a:gd name="T17" fmla="*/ 2 h 133"/>
              <a:gd name="T18" fmla="*/ 4 w 142"/>
              <a:gd name="T19" fmla="*/ 47 h 133"/>
              <a:gd name="T20" fmla="*/ 2 w 142"/>
              <a:gd name="T21" fmla="*/ 56 h 133"/>
              <a:gd name="T22" fmla="*/ 10 w 142"/>
              <a:gd name="T23" fmla="*/ 57 h 133"/>
              <a:gd name="T24" fmla="*/ 17 w 142"/>
              <a:gd name="T25" fmla="*/ 52 h 133"/>
              <a:gd name="T26" fmla="*/ 17 w 142"/>
              <a:gd name="T27" fmla="*/ 123 h 133"/>
              <a:gd name="T28" fmla="*/ 27 w 142"/>
              <a:gd name="T29" fmla="*/ 133 h 133"/>
              <a:gd name="T30" fmla="*/ 115 w 142"/>
              <a:gd name="T31" fmla="*/ 133 h 133"/>
              <a:gd name="T32" fmla="*/ 125 w 142"/>
              <a:gd name="T33" fmla="*/ 123 h 133"/>
              <a:gd name="T34" fmla="*/ 125 w 142"/>
              <a:gd name="T35" fmla="*/ 52 h 133"/>
              <a:gd name="T36" fmla="*/ 132 w 142"/>
              <a:gd name="T37" fmla="*/ 57 h 133"/>
              <a:gd name="T38" fmla="*/ 135 w 142"/>
              <a:gd name="T39" fmla="*/ 58 h 133"/>
              <a:gd name="T40" fmla="*/ 140 w 142"/>
              <a:gd name="T41" fmla="*/ 56 h 133"/>
              <a:gd name="T42" fmla="*/ 138 w 142"/>
              <a:gd name="T43" fmla="*/ 47 h 133"/>
              <a:gd name="T44" fmla="*/ 83 w 142"/>
              <a:gd name="T45" fmla="*/ 121 h 133"/>
              <a:gd name="T46" fmla="*/ 59 w 142"/>
              <a:gd name="T47" fmla="*/ 121 h 133"/>
              <a:gd name="T48" fmla="*/ 59 w 142"/>
              <a:gd name="T49" fmla="*/ 84 h 133"/>
              <a:gd name="T50" fmla="*/ 83 w 142"/>
              <a:gd name="T51" fmla="*/ 84 h 133"/>
              <a:gd name="T52" fmla="*/ 83 w 142"/>
              <a:gd name="T53" fmla="*/ 121 h 133"/>
              <a:gd name="T54" fmla="*/ 113 w 142"/>
              <a:gd name="T55" fmla="*/ 121 h 133"/>
              <a:gd name="T56" fmla="*/ 95 w 142"/>
              <a:gd name="T57" fmla="*/ 121 h 133"/>
              <a:gd name="T58" fmla="*/ 95 w 142"/>
              <a:gd name="T59" fmla="*/ 82 h 133"/>
              <a:gd name="T60" fmla="*/ 85 w 142"/>
              <a:gd name="T61" fmla="*/ 72 h 133"/>
              <a:gd name="T62" fmla="*/ 57 w 142"/>
              <a:gd name="T63" fmla="*/ 72 h 133"/>
              <a:gd name="T64" fmla="*/ 47 w 142"/>
              <a:gd name="T65" fmla="*/ 82 h 133"/>
              <a:gd name="T66" fmla="*/ 47 w 142"/>
              <a:gd name="T67" fmla="*/ 121 h 133"/>
              <a:gd name="T68" fmla="*/ 29 w 142"/>
              <a:gd name="T69" fmla="*/ 121 h 133"/>
              <a:gd name="T70" fmla="*/ 29 w 142"/>
              <a:gd name="T71" fmla="*/ 44 h 133"/>
              <a:gd name="T72" fmla="*/ 71 w 142"/>
              <a:gd name="T73" fmla="*/ 14 h 133"/>
              <a:gd name="T74" fmla="*/ 113 w 142"/>
              <a:gd name="T75" fmla="*/ 44 h 133"/>
              <a:gd name="T76" fmla="*/ 113 w 142"/>
              <a:gd name="T77" fmla="*/ 12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33">
                <a:moveTo>
                  <a:pt x="138" y="47"/>
                </a:moveTo>
                <a:cubicBezTo>
                  <a:pt x="114" y="30"/>
                  <a:pt x="114" y="30"/>
                  <a:pt x="114" y="3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4" y="9"/>
                  <a:pt x="111" y="6"/>
                  <a:pt x="108" y="6"/>
                </a:cubicBezTo>
                <a:cubicBezTo>
                  <a:pt x="104" y="6"/>
                  <a:pt x="104" y="6"/>
                  <a:pt x="104" y="6"/>
                </a:cubicBezTo>
                <a:cubicBezTo>
                  <a:pt x="100" y="6"/>
                  <a:pt x="98" y="9"/>
                  <a:pt x="98" y="12"/>
                </a:cubicBezTo>
                <a:cubicBezTo>
                  <a:pt x="98" y="18"/>
                  <a:pt x="98" y="18"/>
                  <a:pt x="98" y="18"/>
                </a:cubicBezTo>
                <a:cubicBezTo>
                  <a:pt x="74" y="2"/>
                  <a:pt x="74" y="2"/>
                  <a:pt x="74" y="2"/>
                </a:cubicBezTo>
                <a:cubicBezTo>
                  <a:pt x="72" y="0"/>
                  <a:pt x="70" y="0"/>
                  <a:pt x="68" y="2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9"/>
                  <a:pt x="0" y="53"/>
                  <a:pt x="2" y="56"/>
                </a:cubicBezTo>
                <a:cubicBezTo>
                  <a:pt x="4" y="58"/>
                  <a:pt x="8" y="59"/>
                  <a:pt x="10" y="57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123"/>
                  <a:pt x="17" y="123"/>
                  <a:pt x="17" y="123"/>
                </a:cubicBezTo>
                <a:cubicBezTo>
                  <a:pt x="17" y="129"/>
                  <a:pt x="21" y="133"/>
                  <a:pt x="27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21" y="133"/>
                  <a:pt x="125" y="129"/>
                  <a:pt x="125" y="123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3" y="58"/>
                  <a:pt x="134" y="58"/>
                  <a:pt x="135" y="58"/>
                </a:cubicBezTo>
                <a:cubicBezTo>
                  <a:pt x="137" y="58"/>
                  <a:pt x="139" y="57"/>
                  <a:pt x="140" y="56"/>
                </a:cubicBezTo>
                <a:cubicBezTo>
                  <a:pt x="142" y="53"/>
                  <a:pt x="141" y="49"/>
                  <a:pt x="138" y="47"/>
                </a:cubicBezTo>
                <a:close/>
                <a:moveTo>
                  <a:pt x="83" y="121"/>
                </a:moveTo>
                <a:cubicBezTo>
                  <a:pt x="59" y="121"/>
                  <a:pt x="59" y="121"/>
                  <a:pt x="59" y="121"/>
                </a:cubicBezTo>
                <a:cubicBezTo>
                  <a:pt x="59" y="84"/>
                  <a:pt x="59" y="84"/>
                  <a:pt x="59" y="84"/>
                </a:cubicBezTo>
                <a:cubicBezTo>
                  <a:pt x="83" y="84"/>
                  <a:pt x="83" y="84"/>
                  <a:pt x="83" y="84"/>
                </a:cubicBezTo>
                <a:lnTo>
                  <a:pt x="83" y="121"/>
                </a:lnTo>
                <a:close/>
                <a:moveTo>
                  <a:pt x="113" y="121"/>
                </a:moveTo>
                <a:cubicBezTo>
                  <a:pt x="95" y="121"/>
                  <a:pt x="95" y="121"/>
                  <a:pt x="95" y="121"/>
                </a:cubicBezTo>
                <a:cubicBezTo>
                  <a:pt x="95" y="82"/>
                  <a:pt x="95" y="82"/>
                  <a:pt x="95" y="82"/>
                </a:cubicBezTo>
                <a:cubicBezTo>
                  <a:pt x="95" y="76"/>
                  <a:pt x="90" y="72"/>
                  <a:pt x="85" y="72"/>
                </a:cubicBezTo>
                <a:cubicBezTo>
                  <a:pt x="57" y="72"/>
                  <a:pt x="57" y="72"/>
                  <a:pt x="57" y="72"/>
                </a:cubicBezTo>
                <a:cubicBezTo>
                  <a:pt x="52" y="72"/>
                  <a:pt x="47" y="76"/>
                  <a:pt x="47" y="82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29" y="121"/>
                  <a:pt x="29" y="121"/>
                  <a:pt x="29" y="121"/>
                </a:cubicBezTo>
                <a:cubicBezTo>
                  <a:pt x="29" y="44"/>
                  <a:pt x="29" y="44"/>
                  <a:pt x="29" y="44"/>
                </a:cubicBezTo>
                <a:cubicBezTo>
                  <a:pt x="71" y="14"/>
                  <a:pt x="71" y="14"/>
                  <a:pt x="71" y="14"/>
                </a:cubicBezTo>
                <a:cubicBezTo>
                  <a:pt x="113" y="44"/>
                  <a:pt x="113" y="44"/>
                  <a:pt x="113" y="44"/>
                </a:cubicBezTo>
                <a:lnTo>
                  <a:pt x="113" y="121"/>
                </a:ln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278116" y="220533"/>
            <a:ext cx="39560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</a:t>
            </a:r>
            <a:r>
              <a:rPr lang="en-US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2</a:t>
            </a:r>
            <a:endParaRPr 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18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18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84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84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18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18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184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" fill="hold"/>
                                            <p:tgtEl>
                                              <p:spTgt spid="184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184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184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184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184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750" fill="hold"/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750" fill="hold"/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8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8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184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50" fill="hold"/>
                                            <p:tgtEl>
                                              <p:spTgt spid="184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75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75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184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184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300" fill="hold"/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300"/>
                                            <p:tgtEl>
                                              <p:spTgt spid="184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50" fill="hold"/>
                                            <p:tgtEl>
                                              <p:spTgt spid="184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18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8" fill="hold" grpId="0" nodeType="withEffect" p14:presetBounceEnd="6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6" dur="750" fill="hold"/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7" dur="750" fill="hold"/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18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6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3" dur="750" fill="hold"/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4" dur="750" fill="hold"/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18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2" fill="hold" grpId="0" nodeType="withEffect" p14:presetBounceEnd="6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0" dur="750" fill="hold"/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1" dur="750" fill="hold"/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8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2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7" dur="750" fill="hold"/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8" dur="750" fill="hold"/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434" grpId="0" bldLvl="0" animBg="1"/>
          <p:bldP spid="18434" grpId="1" bldLvl="0" animBg="1"/>
          <p:bldP spid="18435" grpId="0" bldLvl="0" animBg="1"/>
          <p:bldP spid="18435" grpId="1" bldLvl="0" animBg="1"/>
          <p:bldP spid="18436" grpId="0" bldLvl="0" animBg="1"/>
          <p:bldP spid="18436" grpId="1" bldLvl="0" animBg="1"/>
          <p:bldP spid="18437" grpId="0" bldLvl="0" animBg="1"/>
          <p:bldP spid="18437" grpId="1" bldLvl="0" animBg="1"/>
          <p:bldP spid="18438" grpId="0" bldLvl="0" animBg="1"/>
          <p:bldP spid="18438" grpId="1" bldLvl="0" animBg="1"/>
          <p:bldP spid="18439" grpId="0" bldLvl="0" animBg="1"/>
          <p:bldP spid="18440" grpId="0" bldLvl="0" animBg="1"/>
          <p:bldP spid="18441" grpId="0" bldLvl="0" animBg="1"/>
          <p:bldP spid="18442" grpId="0" bldLvl="0" animBg="1"/>
          <p:bldP spid="18443" grpId="0" bldLvl="0" animBg="1"/>
          <p:bldP spid="18444" grpId="0" bldLvl="0" animBg="1"/>
          <p:bldP spid="18445" grpId="0" bldLvl="0" animBg="1"/>
          <p:bldP spid="18446" grpId="0" bldLvl="0" animBg="1"/>
          <p:bldP spid="18447" grpId="0"/>
          <p:bldP spid="18448" grpId="0"/>
          <p:bldP spid="18449" grpId="0"/>
          <p:bldP spid="18450" grpId="0"/>
          <p:bldP spid="18451" grpId="0" bldLvl="0" animBg="1"/>
          <p:bldP spid="18451" grpId="1" bldLvl="0" animBg="1"/>
          <p:bldP spid="18455" grpId="0" bldLvl="0" animBg="1"/>
          <p:bldP spid="18455" grpId="1" bldLvl="0" animBg="1"/>
          <p:bldP spid="18459" grpId="0" bldLvl="0" animBg="1"/>
          <p:bldP spid="18459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8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18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18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84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84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84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8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18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18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84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184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" fill="hold"/>
                                            <p:tgtEl>
                                              <p:spTgt spid="184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8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184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184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184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184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184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184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8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8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8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50" fill="hold"/>
                                            <p:tgtEl>
                                              <p:spTgt spid="18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184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184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50" fill="hold"/>
                                            <p:tgtEl>
                                              <p:spTgt spid="184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18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184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184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184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300" fill="hold"/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184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300"/>
                                            <p:tgtEl>
                                              <p:spTgt spid="184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50" fill="hold"/>
                                            <p:tgtEl>
                                              <p:spTgt spid="184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184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184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184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750" fill="hold"/>
                                            <p:tgtEl>
                                              <p:spTgt spid="18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184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750" fill="hold"/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18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84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750" fill="hold"/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750" fill="hold"/>
                                            <p:tgtEl>
                                              <p:spTgt spid="18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434" grpId="0" bldLvl="0" animBg="1"/>
          <p:bldP spid="18434" grpId="1" bldLvl="0" animBg="1"/>
          <p:bldP spid="18435" grpId="0" bldLvl="0" animBg="1"/>
          <p:bldP spid="18435" grpId="1" bldLvl="0" animBg="1"/>
          <p:bldP spid="18436" grpId="0" bldLvl="0" animBg="1"/>
          <p:bldP spid="18436" grpId="1" bldLvl="0" animBg="1"/>
          <p:bldP spid="18437" grpId="0" bldLvl="0" animBg="1"/>
          <p:bldP spid="18437" grpId="1" bldLvl="0" animBg="1"/>
          <p:bldP spid="18438" grpId="0" bldLvl="0" animBg="1"/>
          <p:bldP spid="18438" grpId="1" bldLvl="0" animBg="1"/>
          <p:bldP spid="18439" grpId="0" bldLvl="0" animBg="1"/>
          <p:bldP spid="18440" grpId="0" bldLvl="0" animBg="1"/>
          <p:bldP spid="18441" grpId="0" bldLvl="0" animBg="1"/>
          <p:bldP spid="18442" grpId="0" bldLvl="0" animBg="1"/>
          <p:bldP spid="18443" grpId="0" bldLvl="0" animBg="1"/>
          <p:bldP spid="18444" grpId="0" bldLvl="0" animBg="1"/>
          <p:bldP spid="18445" grpId="0" bldLvl="0" animBg="1"/>
          <p:bldP spid="18446" grpId="0" bldLvl="0" animBg="1"/>
          <p:bldP spid="18447" grpId="0"/>
          <p:bldP spid="18448" grpId="0"/>
          <p:bldP spid="18449" grpId="0"/>
          <p:bldP spid="18450" grpId="0"/>
          <p:bldP spid="18451" grpId="0" bldLvl="0" animBg="1"/>
          <p:bldP spid="18451" grpId="1" bldLvl="0" animBg="1"/>
          <p:bldP spid="18455" grpId="0" bldLvl="0" animBg="1"/>
          <p:bldP spid="18455" grpId="1" bldLvl="0" animBg="1"/>
          <p:bldP spid="18459" grpId="0" bldLvl="0" animBg="1"/>
          <p:bldP spid="18459" grpId="1" bldLvl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2540000" y="557213"/>
            <a:ext cx="546100" cy="542925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222" name="Group 6"/>
          <p:cNvGrpSpPr/>
          <p:nvPr/>
        </p:nvGrpSpPr>
        <p:grpSpPr bwMode="auto">
          <a:xfrm>
            <a:off x="2680018" y="667385"/>
            <a:ext cx="266700" cy="273050"/>
            <a:chOff x="0" y="0"/>
            <a:chExt cx="276" cy="281"/>
          </a:xfrm>
        </p:grpSpPr>
        <p:sp>
          <p:nvSpPr>
            <p:cNvPr id="9223" name="Freeform 7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4" name="Freeform 8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231" name="Group 15"/>
          <p:cNvGrpSpPr/>
          <p:nvPr/>
        </p:nvGrpSpPr>
        <p:grpSpPr bwMode="auto">
          <a:xfrm>
            <a:off x="484188" y="3670300"/>
            <a:ext cx="260350" cy="225425"/>
            <a:chOff x="0" y="0"/>
            <a:chExt cx="346" cy="301"/>
          </a:xfrm>
        </p:grpSpPr>
        <p:sp>
          <p:nvSpPr>
            <p:cNvPr id="9232" name="Freeform 16"/>
            <p:cNvSpPr/>
            <p:nvPr/>
          </p:nvSpPr>
          <p:spPr bwMode="auto">
            <a:xfrm>
              <a:off x="0" y="0"/>
              <a:ext cx="291" cy="254"/>
            </a:xfrm>
            <a:custGeom>
              <a:avLst/>
              <a:gdLst>
                <a:gd name="T0" fmla="*/ 30 w 291"/>
                <a:gd name="T1" fmla="*/ 28 h 254"/>
                <a:gd name="T2" fmla="*/ 261 w 291"/>
                <a:gd name="T3" fmla="*/ 28 h 254"/>
                <a:gd name="T4" fmla="*/ 261 w 291"/>
                <a:gd name="T5" fmla="*/ 126 h 254"/>
                <a:gd name="T6" fmla="*/ 291 w 291"/>
                <a:gd name="T7" fmla="*/ 126 h 254"/>
                <a:gd name="T8" fmla="*/ 291 w 291"/>
                <a:gd name="T9" fmla="*/ 0 h 254"/>
                <a:gd name="T10" fmla="*/ 0 w 291"/>
                <a:gd name="T11" fmla="*/ 0 h 254"/>
                <a:gd name="T12" fmla="*/ 0 w 291"/>
                <a:gd name="T13" fmla="*/ 254 h 254"/>
                <a:gd name="T14" fmla="*/ 146 w 291"/>
                <a:gd name="T15" fmla="*/ 254 h 254"/>
                <a:gd name="T16" fmla="*/ 146 w 291"/>
                <a:gd name="T17" fmla="*/ 224 h 254"/>
                <a:gd name="T18" fmla="*/ 30 w 291"/>
                <a:gd name="T19" fmla="*/ 224 h 254"/>
                <a:gd name="T20" fmla="*/ 30 w 291"/>
                <a:gd name="T21" fmla="*/ 2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1" h="254">
                  <a:moveTo>
                    <a:pt x="30" y="28"/>
                  </a:moveTo>
                  <a:lnTo>
                    <a:pt x="261" y="28"/>
                  </a:lnTo>
                  <a:lnTo>
                    <a:pt x="261" y="126"/>
                  </a:lnTo>
                  <a:lnTo>
                    <a:pt x="291" y="126"/>
                  </a:lnTo>
                  <a:lnTo>
                    <a:pt x="291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146" y="254"/>
                  </a:lnTo>
                  <a:lnTo>
                    <a:pt x="146" y="224"/>
                  </a:lnTo>
                  <a:lnTo>
                    <a:pt x="30" y="22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33" name="Freeform 17"/>
            <p:cNvSpPr/>
            <p:nvPr/>
          </p:nvSpPr>
          <p:spPr bwMode="auto">
            <a:xfrm>
              <a:off x="207" y="161"/>
              <a:ext cx="139" cy="140"/>
            </a:xfrm>
            <a:custGeom>
              <a:avLst/>
              <a:gdLst>
                <a:gd name="T0" fmla="*/ 139 w 139"/>
                <a:gd name="T1" fmla="*/ 56 h 140"/>
                <a:gd name="T2" fmla="*/ 84 w 139"/>
                <a:gd name="T3" fmla="*/ 56 h 140"/>
                <a:gd name="T4" fmla="*/ 84 w 139"/>
                <a:gd name="T5" fmla="*/ 0 h 140"/>
                <a:gd name="T6" fmla="*/ 54 w 139"/>
                <a:gd name="T7" fmla="*/ 0 h 140"/>
                <a:gd name="T8" fmla="*/ 54 w 139"/>
                <a:gd name="T9" fmla="*/ 56 h 140"/>
                <a:gd name="T10" fmla="*/ 0 w 139"/>
                <a:gd name="T11" fmla="*/ 56 h 140"/>
                <a:gd name="T12" fmla="*/ 0 w 139"/>
                <a:gd name="T13" fmla="*/ 86 h 140"/>
                <a:gd name="T14" fmla="*/ 54 w 139"/>
                <a:gd name="T15" fmla="*/ 86 h 140"/>
                <a:gd name="T16" fmla="*/ 54 w 139"/>
                <a:gd name="T17" fmla="*/ 140 h 140"/>
                <a:gd name="T18" fmla="*/ 84 w 139"/>
                <a:gd name="T19" fmla="*/ 140 h 140"/>
                <a:gd name="T20" fmla="*/ 84 w 139"/>
                <a:gd name="T21" fmla="*/ 86 h 140"/>
                <a:gd name="T22" fmla="*/ 139 w 139"/>
                <a:gd name="T23" fmla="*/ 86 h 140"/>
                <a:gd name="T24" fmla="*/ 139 w 139"/>
                <a:gd name="T25" fmla="*/ 5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0">
                  <a:moveTo>
                    <a:pt x="139" y="56"/>
                  </a:moveTo>
                  <a:lnTo>
                    <a:pt x="84" y="56"/>
                  </a:lnTo>
                  <a:lnTo>
                    <a:pt x="84" y="0"/>
                  </a:lnTo>
                  <a:lnTo>
                    <a:pt x="54" y="0"/>
                  </a:lnTo>
                  <a:lnTo>
                    <a:pt x="54" y="56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54" y="86"/>
                  </a:lnTo>
                  <a:lnTo>
                    <a:pt x="54" y="140"/>
                  </a:lnTo>
                  <a:lnTo>
                    <a:pt x="84" y="140"/>
                  </a:lnTo>
                  <a:lnTo>
                    <a:pt x="84" y="86"/>
                  </a:lnTo>
                  <a:lnTo>
                    <a:pt x="139" y="86"/>
                  </a:lnTo>
                  <a:lnTo>
                    <a:pt x="139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70" y="75"/>
              <a:ext cx="127" cy="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70" y="134"/>
              <a:ext cx="96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3426778" y="675005"/>
            <a:ext cx="324167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多种教学融会贯通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78116" y="220533"/>
            <a:ext cx="39560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</a:t>
            </a:r>
            <a:r>
              <a:rPr lang="en-US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2</a:t>
            </a:r>
            <a:endParaRPr 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780810" y="23592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765" y="2003425"/>
            <a:ext cx="3644265" cy="2677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" y="1538605"/>
            <a:ext cx="3643630" cy="2677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30" y="2398395"/>
            <a:ext cx="3643630" cy="2676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30" y="1539240"/>
            <a:ext cx="3644265" cy="26765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435" y="2398395"/>
            <a:ext cx="3643630" cy="2676525"/>
          </a:xfrm>
          <a:prstGeom prst="rect">
            <a:avLst/>
          </a:prstGeom>
        </p:spPr>
      </p:pic>
      <p:pic>
        <p:nvPicPr>
          <p:cNvPr id="16" name="图片 15" descr="7E7EDB2752934A683FF3BE44D11F79E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160" y="1538605"/>
            <a:ext cx="3566795" cy="26758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530" y="1946910"/>
            <a:ext cx="3644265" cy="273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9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92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9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92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92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92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43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3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3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3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3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3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3" presetClass="entr" presetSubtype="0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21" grpId="0" bldLvl="0" animBg="1"/>
          <p:bldP spid="9221" grpId="1" bldLvl="0" animBg="1"/>
          <p:bldP spid="92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9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92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9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92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92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92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43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3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3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3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3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3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3" presetClass="entr" presetSubtype="0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21" grpId="0" bldLvl="0" animBg="1"/>
          <p:bldP spid="9221" grpId="1" bldLvl="0" animBg="1"/>
          <p:bldP spid="923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Freeform 7"/>
          <p:cNvSpPr/>
          <p:nvPr/>
        </p:nvSpPr>
        <p:spPr bwMode="auto">
          <a:xfrm>
            <a:off x="3143250" y="2941638"/>
            <a:ext cx="1401763" cy="1400175"/>
          </a:xfrm>
          <a:custGeom>
            <a:avLst/>
            <a:gdLst>
              <a:gd name="T0" fmla="*/ 456 w 912"/>
              <a:gd name="T1" fmla="*/ 0 h 913"/>
              <a:gd name="T2" fmla="*/ 0 w 912"/>
              <a:gd name="T3" fmla="*/ 457 h 913"/>
              <a:gd name="T4" fmla="*/ 456 w 912"/>
              <a:gd name="T5" fmla="*/ 913 h 913"/>
              <a:gd name="T6" fmla="*/ 912 w 912"/>
              <a:gd name="T7" fmla="*/ 457 h 913"/>
              <a:gd name="T8" fmla="*/ 912 w 912"/>
              <a:gd name="T9" fmla="*/ 0 h 913"/>
              <a:gd name="T10" fmla="*/ 456 w 912"/>
              <a:gd name="T11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2" h="913">
                <a:moveTo>
                  <a:pt x="456" y="0"/>
                </a:moveTo>
                <a:cubicBezTo>
                  <a:pt x="204" y="0"/>
                  <a:pt x="0" y="205"/>
                  <a:pt x="0" y="457"/>
                </a:cubicBezTo>
                <a:cubicBezTo>
                  <a:pt x="0" y="709"/>
                  <a:pt x="204" y="913"/>
                  <a:pt x="456" y="913"/>
                </a:cubicBezTo>
                <a:cubicBezTo>
                  <a:pt x="708" y="913"/>
                  <a:pt x="912" y="709"/>
                  <a:pt x="912" y="457"/>
                </a:cubicBezTo>
                <a:cubicBezTo>
                  <a:pt x="912" y="0"/>
                  <a:pt x="912" y="0"/>
                  <a:pt x="912" y="0"/>
                </a:cubicBezTo>
                <a:lnTo>
                  <a:pt x="456" y="0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4" name="Freeform 8"/>
          <p:cNvSpPr/>
          <p:nvPr/>
        </p:nvSpPr>
        <p:spPr bwMode="auto">
          <a:xfrm>
            <a:off x="4611688" y="2941638"/>
            <a:ext cx="839787" cy="836612"/>
          </a:xfrm>
          <a:custGeom>
            <a:avLst/>
            <a:gdLst>
              <a:gd name="T0" fmla="*/ 273 w 546"/>
              <a:gd name="T1" fmla="*/ 0 h 546"/>
              <a:gd name="T2" fmla="*/ 546 w 546"/>
              <a:gd name="T3" fmla="*/ 273 h 546"/>
              <a:gd name="T4" fmla="*/ 273 w 546"/>
              <a:gd name="T5" fmla="*/ 546 h 546"/>
              <a:gd name="T6" fmla="*/ 0 w 546"/>
              <a:gd name="T7" fmla="*/ 273 h 546"/>
              <a:gd name="T8" fmla="*/ 0 w 546"/>
              <a:gd name="T9" fmla="*/ 0 h 546"/>
              <a:gd name="T10" fmla="*/ 273 w 546"/>
              <a:gd name="T11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6" h="546">
                <a:moveTo>
                  <a:pt x="273" y="0"/>
                </a:moveTo>
                <a:cubicBezTo>
                  <a:pt x="424" y="0"/>
                  <a:pt x="546" y="123"/>
                  <a:pt x="546" y="273"/>
                </a:cubicBezTo>
                <a:cubicBezTo>
                  <a:pt x="546" y="424"/>
                  <a:pt x="424" y="546"/>
                  <a:pt x="273" y="546"/>
                </a:cubicBezTo>
                <a:cubicBezTo>
                  <a:pt x="123" y="546"/>
                  <a:pt x="0" y="424"/>
                  <a:pt x="0" y="273"/>
                </a:cubicBezTo>
                <a:cubicBezTo>
                  <a:pt x="0" y="0"/>
                  <a:pt x="0" y="0"/>
                  <a:pt x="0" y="0"/>
                </a:cubicBezTo>
                <a:lnTo>
                  <a:pt x="273" y="0"/>
                </a:lnTo>
                <a:close/>
              </a:path>
            </a:pathLst>
          </a:cu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5" name="Freeform 9"/>
          <p:cNvSpPr/>
          <p:nvPr/>
        </p:nvSpPr>
        <p:spPr bwMode="auto">
          <a:xfrm>
            <a:off x="4611688" y="1477963"/>
            <a:ext cx="1403350" cy="1398587"/>
          </a:xfrm>
          <a:custGeom>
            <a:avLst/>
            <a:gdLst>
              <a:gd name="T0" fmla="*/ 457 w 913"/>
              <a:gd name="T1" fmla="*/ 912 h 912"/>
              <a:gd name="T2" fmla="*/ 913 w 913"/>
              <a:gd name="T3" fmla="*/ 456 h 912"/>
              <a:gd name="T4" fmla="*/ 457 w 913"/>
              <a:gd name="T5" fmla="*/ 0 h 912"/>
              <a:gd name="T6" fmla="*/ 0 w 913"/>
              <a:gd name="T7" fmla="*/ 456 h 912"/>
              <a:gd name="T8" fmla="*/ 0 w 913"/>
              <a:gd name="T9" fmla="*/ 912 h 912"/>
              <a:gd name="T10" fmla="*/ 457 w 913"/>
              <a:gd name="T11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3" h="912">
                <a:moveTo>
                  <a:pt x="457" y="912"/>
                </a:moveTo>
                <a:cubicBezTo>
                  <a:pt x="709" y="912"/>
                  <a:pt x="913" y="708"/>
                  <a:pt x="913" y="456"/>
                </a:cubicBezTo>
                <a:cubicBezTo>
                  <a:pt x="913" y="204"/>
                  <a:pt x="709" y="0"/>
                  <a:pt x="457" y="0"/>
                </a:cubicBezTo>
                <a:cubicBezTo>
                  <a:pt x="205" y="0"/>
                  <a:pt x="0" y="204"/>
                  <a:pt x="0" y="456"/>
                </a:cubicBezTo>
                <a:cubicBezTo>
                  <a:pt x="0" y="912"/>
                  <a:pt x="0" y="912"/>
                  <a:pt x="0" y="912"/>
                </a:cubicBezTo>
                <a:lnTo>
                  <a:pt x="457" y="912"/>
                </a:lnTo>
                <a:close/>
              </a:path>
            </a:pathLst>
          </a:custGeom>
          <a:solidFill>
            <a:srgbClr val="FFFDEF"/>
          </a:solidFill>
          <a:ln w="9525" cmpd="sng">
            <a:solidFill>
              <a:srgbClr val="CBAB89"/>
            </a:solidFill>
            <a:round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6" name="Freeform 10"/>
          <p:cNvSpPr/>
          <p:nvPr/>
        </p:nvSpPr>
        <p:spPr bwMode="auto">
          <a:xfrm>
            <a:off x="3144838" y="1479550"/>
            <a:ext cx="1400175" cy="1397000"/>
          </a:xfrm>
          <a:custGeom>
            <a:avLst/>
            <a:gdLst>
              <a:gd name="T0" fmla="*/ 459 w 918"/>
              <a:gd name="T1" fmla="*/ 918 h 918"/>
              <a:gd name="T2" fmla="*/ 0 w 918"/>
              <a:gd name="T3" fmla="*/ 459 h 918"/>
              <a:gd name="T4" fmla="*/ 459 w 918"/>
              <a:gd name="T5" fmla="*/ 0 h 918"/>
              <a:gd name="T6" fmla="*/ 918 w 918"/>
              <a:gd name="T7" fmla="*/ 459 h 918"/>
              <a:gd name="T8" fmla="*/ 918 w 918"/>
              <a:gd name="T9" fmla="*/ 918 h 918"/>
              <a:gd name="T10" fmla="*/ 459 w 918"/>
              <a:gd name="T11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8" h="918">
                <a:moveTo>
                  <a:pt x="459" y="918"/>
                </a:moveTo>
                <a:cubicBezTo>
                  <a:pt x="205" y="918"/>
                  <a:pt x="0" y="713"/>
                  <a:pt x="0" y="459"/>
                </a:cubicBezTo>
                <a:cubicBezTo>
                  <a:pt x="0" y="205"/>
                  <a:pt x="205" y="0"/>
                  <a:pt x="459" y="0"/>
                </a:cubicBezTo>
                <a:cubicBezTo>
                  <a:pt x="713" y="0"/>
                  <a:pt x="918" y="205"/>
                  <a:pt x="918" y="459"/>
                </a:cubicBezTo>
                <a:cubicBezTo>
                  <a:pt x="918" y="918"/>
                  <a:pt x="918" y="918"/>
                  <a:pt x="918" y="918"/>
                </a:cubicBezTo>
                <a:lnTo>
                  <a:pt x="459" y="918"/>
                </a:lnTo>
                <a:close/>
              </a:path>
            </a:pathLst>
          </a:custGeom>
          <a:noFill/>
          <a:ln w="6350" cap="flat" cmpd="sng">
            <a:solidFill>
              <a:srgbClr val="E4402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7" name="Freeform 11"/>
          <p:cNvSpPr>
            <a:spLocks noEditPoints="1"/>
          </p:cNvSpPr>
          <p:nvPr/>
        </p:nvSpPr>
        <p:spPr bwMode="auto">
          <a:xfrm>
            <a:off x="4921250" y="3286125"/>
            <a:ext cx="219075" cy="149225"/>
          </a:xfrm>
          <a:custGeom>
            <a:avLst/>
            <a:gdLst>
              <a:gd name="T0" fmla="*/ 79 w 98"/>
              <a:gd name="T1" fmla="*/ 61 h 69"/>
              <a:gd name="T2" fmla="*/ 91 w 98"/>
              <a:gd name="T3" fmla="*/ 49 h 69"/>
              <a:gd name="T4" fmla="*/ 81 w 98"/>
              <a:gd name="T5" fmla="*/ 37 h 69"/>
              <a:gd name="T6" fmla="*/ 70 w 98"/>
              <a:gd name="T7" fmla="*/ 15 h 69"/>
              <a:gd name="T8" fmla="*/ 37 w 98"/>
              <a:gd name="T9" fmla="*/ 12 h 69"/>
              <a:gd name="T10" fmla="*/ 24 w 98"/>
              <a:gd name="T11" fmla="*/ 26 h 69"/>
              <a:gd name="T12" fmla="*/ 8 w 98"/>
              <a:gd name="T13" fmla="*/ 43 h 69"/>
              <a:gd name="T14" fmla="*/ 13 w 98"/>
              <a:gd name="T15" fmla="*/ 56 h 69"/>
              <a:gd name="T16" fmla="*/ 26 w 98"/>
              <a:gd name="T17" fmla="*/ 61 h 69"/>
              <a:gd name="T18" fmla="*/ 26 w 98"/>
              <a:gd name="T19" fmla="*/ 42 h 69"/>
              <a:gd name="T20" fmla="*/ 26 w 98"/>
              <a:gd name="T21" fmla="*/ 39 h 69"/>
              <a:gd name="T22" fmla="*/ 34 w 98"/>
              <a:gd name="T23" fmla="*/ 43 h 69"/>
              <a:gd name="T24" fmla="*/ 36 w 98"/>
              <a:gd name="T25" fmla="*/ 28 h 69"/>
              <a:gd name="T26" fmla="*/ 38 w 98"/>
              <a:gd name="T27" fmla="*/ 43 h 69"/>
              <a:gd name="T28" fmla="*/ 46 w 98"/>
              <a:gd name="T29" fmla="*/ 39 h 69"/>
              <a:gd name="T30" fmla="*/ 38 w 98"/>
              <a:gd name="T31" fmla="*/ 50 h 69"/>
              <a:gd name="T32" fmla="*/ 38 w 98"/>
              <a:gd name="T33" fmla="*/ 50 h 69"/>
              <a:gd name="T34" fmla="*/ 37 w 98"/>
              <a:gd name="T35" fmla="*/ 50 h 69"/>
              <a:gd name="T36" fmla="*/ 37 w 98"/>
              <a:gd name="T37" fmla="*/ 50 h 69"/>
              <a:gd name="T38" fmla="*/ 35 w 98"/>
              <a:gd name="T39" fmla="*/ 50 h 69"/>
              <a:gd name="T40" fmla="*/ 35 w 98"/>
              <a:gd name="T41" fmla="*/ 50 h 69"/>
              <a:gd name="T42" fmla="*/ 35 w 98"/>
              <a:gd name="T43" fmla="*/ 50 h 69"/>
              <a:gd name="T44" fmla="*/ 26 w 98"/>
              <a:gd name="T45" fmla="*/ 42 h 69"/>
              <a:gd name="T46" fmla="*/ 53 w 98"/>
              <a:gd name="T47" fmla="*/ 40 h 69"/>
              <a:gd name="T48" fmla="*/ 49 w 98"/>
              <a:gd name="T49" fmla="*/ 37 h 69"/>
              <a:gd name="T50" fmla="*/ 58 w 98"/>
              <a:gd name="T51" fmla="*/ 28 h 69"/>
              <a:gd name="T52" fmla="*/ 58 w 98"/>
              <a:gd name="T53" fmla="*/ 28 h 69"/>
              <a:gd name="T54" fmla="*/ 58 w 98"/>
              <a:gd name="T55" fmla="*/ 28 h 69"/>
              <a:gd name="T56" fmla="*/ 60 w 98"/>
              <a:gd name="T57" fmla="*/ 28 h 69"/>
              <a:gd name="T58" fmla="*/ 60 w 98"/>
              <a:gd name="T59" fmla="*/ 28 h 69"/>
              <a:gd name="T60" fmla="*/ 61 w 98"/>
              <a:gd name="T61" fmla="*/ 28 h 69"/>
              <a:gd name="T62" fmla="*/ 69 w 98"/>
              <a:gd name="T63" fmla="*/ 37 h 69"/>
              <a:gd name="T64" fmla="*/ 66 w 98"/>
              <a:gd name="T65" fmla="*/ 40 h 69"/>
              <a:gd name="T66" fmla="*/ 62 w 98"/>
              <a:gd name="T67" fmla="*/ 48 h 69"/>
              <a:gd name="T68" fmla="*/ 57 w 98"/>
              <a:gd name="T69" fmla="*/ 48 h 69"/>
              <a:gd name="T70" fmla="*/ 53 w 98"/>
              <a:gd name="T71" fmla="*/ 40 h 69"/>
              <a:gd name="T72" fmla="*/ 93 w 98"/>
              <a:gd name="T73" fmla="*/ 63 h 69"/>
              <a:gd name="T74" fmla="*/ 79 w 98"/>
              <a:gd name="T75" fmla="*/ 69 h 69"/>
              <a:gd name="T76" fmla="*/ 8 w 98"/>
              <a:gd name="T77" fmla="*/ 61 h 69"/>
              <a:gd name="T78" fmla="*/ 7 w 98"/>
              <a:gd name="T79" fmla="*/ 26 h 69"/>
              <a:gd name="T80" fmla="*/ 33 w 98"/>
              <a:gd name="T81" fmla="*/ 5 h 69"/>
              <a:gd name="T82" fmla="*/ 75 w 98"/>
              <a:gd name="T83" fmla="*/ 10 h 69"/>
              <a:gd name="T84" fmla="*/ 94 w 98"/>
              <a:gd name="T85" fmla="*/ 36 h 69"/>
              <a:gd name="T86" fmla="*/ 93 w 98"/>
              <a:gd name="T87" fmla="*/ 63 h 69"/>
              <a:gd name="T88" fmla="*/ 93 w 98"/>
              <a:gd name="T89" fmla="*/ 6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" h="69">
                <a:moveTo>
                  <a:pt x="79" y="61"/>
                </a:moveTo>
                <a:cubicBezTo>
                  <a:pt x="79" y="61"/>
                  <a:pt x="79" y="61"/>
                  <a:pt x="79" y="61"/>
                </a:cubicBezTo>
                <a:cubicBezTo>
                  <a:pt x="82" y="61"/>
                  <a:pt x="85" y="60"/>
                  <a:pt x="87" y="58"/>
                </a:cubicBezTo>
                <a:cubicBezTo>
                  <a:pt x="89" y="55"/>
                  <a:pt x="91" y="52"/>
                  <a:pt x="91" y="49"/>
                </a:cubicBezTo>
                <a:cubicBezTo>
                  <a:pt x="91" y="46"/>
                  <a:pt x="90" y="43"/>
                  <a:pt x="88" y="41"/>
                </a:cubicBezTo>
                <a:cubicBezTo>
                  <a:pt x="86" y="39"/>
                  <a:pt x="84" y="38"/>
                  <a:pt x="81" y="37"/>
                </a:cubicBezTo>
                <a:cubicBezTo>
                  <a:pt x="79" y="37"/>
                  <a:pt x="78" y="35"/>
                  <a:pt x="78" y="33"/>
                </a:cubicBezTo>
                <a:cubicBezTo>
                  <a:pt x="78" y="26"/>
                  <a:pt x="75" y="20"/>
                  <a:pt x="70" y="15"/>
                </a:cubicBezTo>
                <a:cubicBezTo>
                  <a:pt x="65" y="10"/>
                  <a:pt x="59" y="8"/>
                  <a:pt x="52" y="8"/>
                </a:cubicBezTo>
                <a:cubicBezTo>
                  <a:pt x="46" y="8"/>
                  <a:pt x="41" y="9"/>
                  <a:pt x="37" y="12"/>
                </a:cubicBezTo>
                <a:cubicBezTo>
                  <a:pt x="33" y="14"/>
                  <a:pt x="30" y="19"/>
                  <a:pt x="28" y="23"/>
                </a:cubicBezTo>
                <a:cubicBezTo>
                  <a:pt x="27" y="25"/>
                  <a:pt x="26" y="26"/>
                  <a:pt x="24" y="26"/>
                </a:cubicBezTo>
                <a:cubicBezTo>
                  <a:pt x="20" y="26"/>
                  <a:pt x="16" y="28"/>
                  <a:pt x="13" y="31"/>
                </a:cubicBezTo>
                <a:cubicBezTo>
                  <a:pt x="10" y="34"/>
                  <a:pt x="8" y="39"/>
                  <a:pt x="8" y="43"/>
                </a:cubicBezTo>
                <a:cubicBezTo>
                  <a:pt x="8" y="48"/>
                  <a:pt x="10" y="53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6" y="59"/>
                  <a:pt x="21" y="61"/>
                  <a:pt x="26" y="61"/>
                </a:cubicBezTo>
                <a:cubicBezTo>
                  <a:pt x="79" y="61"/>
                  <a:pt x="79" y="61"/>
                  <a:pt x="79" y="61"/>
                </a:cubicBezTo>
                <a:close/>
                <a:moveTo>
                  <a:pt x="26" y="42"/>
                </a:moveTo>
                <a:cubicBezTo>
                  <a:pt x="26" y="42"/>
                  <a:pt x="26" y="42"/>
                  <a:pt x="26" y="42"/>
                </a:cubicBezTo>
                <a:cubicBezTo>
                  <a:pt x="25" y="41"/>
                  <a:pt x="25" y="39"/>
                  <a:pt x="26" y="39"/>
                </a:cubicBezTo>
                <a:cubicBezTo>
                  <a:pt x="27" y="38"/>
                  <a:pt x="29" y="38"/>
                  <a:pt x="29" y="39"/>
                </a:cubicBezTo>
                <a:cubicBezTo>
                  <a:pt x="34" y="43"/>
                  <a:pt x="34" y="43"/>
                  <a:pt x="34" y="43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29"/>
                  <a:pt x="35" y="28"/>
                  <a:pt x="36" y="28"/>
                </a:cubicBezTo>
                <a:cubicBezTo>
                  <a:pt x="37" y="28"/>
                  <a:pt x="38" y="29"/>
                  <a:pt x="38" y="30"/>
                </a:cubicBezTo>
                <a:cubicBezTo>
                  <a:pt x="38" y="43"/>
                  <a:pt x="38" y="43"/>
                  <a:pt x="38" y="43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8"/>
                  <a:pt x="45" y="38"/>
                  <a:pt x="46" y="39"/>
                </a:cubicBezTo>
                <a:cubicBezTo>
                  <a:pt x="47" y="39"/>
                  <a:pt x="47" y="41"/>
                  <a:pt x="46" y="42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1"/>
                  <a:pt x="37" y="51"/>
                  <a:pt x="36" y="51"/>
                </a:cubicBezTo>
                <a:cubicBezTo>
                  <a:pt x="36" y="51"/>
                  <a:pt x="36" y="51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26" y="42"/>
                  <a:pt x="26" y="42"/>
                  <a:pt x="26" y="42"/>
                </a:cubicBezTo>
                <a:close/>
                <a:moveTo>
                  <a:pt x="53" y="40"/>
                </a:moveTo>
                <a:cubicBezTo>
                  <a:pt x="53" y="40"/>
                  <a:pt x="53" y="40"/>
                  <a:pt x="53" y="40"/>
                </a:cubicBezTo>
                <a:cubicBezTo>
                  <a:pt x="52" y="41"/>
                  <a:pt x="50" y="41"/>
                  <a:pt x="49" y="40"/>
                </a:cubicBezTo>
                <a:cubicBezTo>
                  <a:pt x="48" y="39"/>
                  <a:pt x="48" y="37"/>
                  <a:pt x="49" y="37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9" y="37"/>
                  <a:pt x="69" y="37"/>
                  <a:pt x="69" y="37"/>
                </a:cubicBezTo>
                <a:cubicBezTo>
                  <a:pt x="70" y="37"/>
                  <a:pt x="70" y="39"/>
                  <a:pt x="69" y="40"/>
                </a:cubicBezTo>
                <a:cubicBezTo>
                  <a:pt x="68" y="41"/>
                  <a:pt x="67" y="41"/>
                  <a:pt x="66" y="40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50"/>
                  <a:pt x="61" y="51"/>
                  <a:pt x="59" y="51"/>
                </a:cubicBezTo>
                <a:cubicBezTo>
                  <a:pt x="58" y="51"/>
                  <a:pt x="57" y="50"/>
                  <a:pt x="57" y="48"/>
                </a:cubicBezTo>
                <a:cubicBezTo>
                  <a:pt x="57" y="35"/>
                  <a:pt x="57" y="35"/>
                  <a:pt x="57" y="35"/>
                </a:cubicBezTo>
                <a:cubicBezTo>
                  <a:pt x="53" y="40"/>
                  <a:pt x="53" y="40"/>
                  <a:pt x="53" y="40"/>
                </a:cubicBezTo>
                <a:close/>
                <a:moveTo>
                  <a:pt x="93" y="63"/>
                </a:moveTo>
                <a:cubicBezTo>
                  <a:pt x="93" y="63"/>
                  <a:pt x="93" y="63"/>
                  <a:pt x="93" y="63"/>
                </a:cubicBezTo>
                <a:cubicBezTo>
                  <a:pt x="89" y="66"/>
                  <a:pt x="84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19" y="69"/>
                  <a:pt x="12" y="66"/>
                  <a:pt x="8" y="61"/>
                </a:cubicBezTo>
                <a:cubicBezTo>
                  <a:pt x="3" y="57"/>
                  <a:pt x="0" y="50"/>
                  <a:pt x="0" y="43"/>
                </a:cubicBezTo>
                <a:cubicBezTo>
                  <a:pt x="0" y="37"/>
                  <a:pt x="3" y="30"/>
                  <a:pt x="7" y="26"/>
                </a:cubicBezTo>
                <a:cubicBezTo>
                  <a:pt x="11" y="22"/>
                  <a:pt x="16" y="19"/>
                  <a:pt x="22" y="18"/>
                </a:cubicBezTo>
                <a:cubicBezTo>
                  <a:pt x="25" y="13"/>
                  <a:pt x="28" y="9"/>
                  <a:pt x="33" y="5"/>
                </a:cubicBezTo>
                <a:cubicBezTo>
                  <a:pt x="39" y="2"/>
                  <a:pt x="45" y="0"/>
                  <a:pt x="52" y="0"/>
                </a:cubicBezTo>
                <a:cubicBezTo>
                  <a:pt x="61" y="0"/>
                  <a:pt x="69" y="4"/>
                  <a:pt x="75" y="10"/>
                </a:cubicBezTo>
                <a:cubicBezTo>
                  <a:pt x="81" y="15"/>
                  <a:pt x="84" y="22"/>
                  <a:pt x="85" y="30"/>
                </a:cubicBezTo>
                <a:cubicBezTo>
                  <a:pt x="88" y="32"/>
                  <a:pt x="91" y="34"/>
                  <a:pt x="94" y="36"/>
                </a:cubicBezTo>
                <a:cubicBezTo>
                  <a:pt x="97" y="40"/>
                  <a:pt x="98" y="44"/>
                  <a:pt x="98" y="49"/>
                </a:cubicBezTo>
                <a:cubicBezTo>
                  <a:pt x="98" y="54"/>
                  <a:pt x="96" y="59"/>
                  <a:pt x="93" y="63"/>
                </a:cubicBezTo>
                <a:cubicBezTo>
                  <a:pt x="93" y="63"/>
                  <a:pt x="93" y="63"/>
                  <a:pt x="93" y="63"/>
                </a:cubicBezTo>
                <a:cubicBezTo>
                  <a:pt x="93" y="63"/>
                  <a:pt x="93" y="63"/>
                  <a:pt x="93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8" name="Freeform 12"/>
          <p:cNvSpPr>
            <a:spLocks noEditPoints="1"/>
          </p:cNvSpPr>
          <p:nvPr/>
        </p:nvSpPr>
        <p:spPr bwMode="auto">
          <a:xfrm>
            <a:off x="5148263" y="1824038"/>
            <a:ext cx="212725" cy="269875"/>
          </a:xfrm>
          <a:custGeom>
            <a:avLst/>
            <a:gdLst>
              <a:gd name="T0" fmla="*/ 24 w 79"/>
              <a:gd name="T1" fmla="*/ 42 h 99"/>
              <a:gd name="T2" fmla="*/ 4 w 79"/>
              <a:gd name="T3" fmla="*/ 8 h 99"/>
              <a:gd name="T4" fmla="*/ 4 w 79"/>
              <a:gd name="T5" fmla="*/ 0 h 99"/>
              <a:gd name="T6" fmla="*/ 10 w 79"/>
              <a:gd name="T7" fmla="*/ 0 h 99"/>
              <a:gd name="T8" fmla="*/ 69 w 79"/>
              <a:gd name="T9" fmla="*/ 0 h 99"/>
              <a:gd name="T10" fmla="*/ 75 w 79"/>
              <a:gd name="T11" fmla="*/ 0 h 99"/>
              <a:gd name="T12" fmla="*/ 75 w 79"/>
              <a:gd name="T13" fmla="*/ 8 h 99"/>
              <a:gd name="T14" fmla="*/ 55 w 79"/>
              <a:gd name="T15" fmla="*/ 42 h 99"/>
              <a:gd name="T16" fmla="*/ 55 w 79"/>
              <a:gd name="T17" fmla="*/ 57 h 99"/>
              <a:gd name="T18" fmla="*/ 75 w 79"/>
              <a:gd name="T19" fmla="*/ 91 h 99"/>
              <a:gd name="T20" fmla="*/ 75 w 79"/>
              <a:gd name="T21" fmla="*/ 99 h 99"/>
              <a:gd name="T22" fmla="*/ 69 w 79"/>
              <a:gd name="T23" fmla="*/ 99 h 99"/>
              <a:gd name="T24" fmla="*/ 10 w 79"/>
              <a:gd name="T25" fmla="*/ 99 h 99"/>
              <a:gd name="T26" fmla="*/ 4 w 79"/>
              <a:gd name="T27" fmla="*/ 99 h 99"/>
              <a:gd name="T28" fmla="*/ 4 w 79"/>
              <a:gd name="T29" fmla="*/ 91 h 99"/>
              <a:gd name="T30" fmla="*/ 24 w 79"/>
              <a:gd name="T31" fmla="*/ 57 h 99"/>
              <a:gd name="T32" fmla="*/ 14 w 79"/>
              <a:gd name="T33" fmla="*/ 91 h 99"/>
              <a:gd name="T34" fmla="*/ 17 w 79"/>
              <a:gd name="T35" fmla="*/ 91 h 99"/>
              <a:gd name="T36" fmla="*/ 41 w 79"/>
              <a:gd name="T37" fmla="*/ 70 h 99"/>
              <a:gd name="T38" fmla="*/ 65 w 79"/>
              <a:gd name="T39" fmla="*/ 91 h 99"/>
              <a:gd name="T40" fmla="*/ 40 w 79"/>
              <a:gd name="T41" fmla="*/ 52 h 99"/>
              <a:gd name="T42" fmla="*/ 40 w 79"/>
              <a:gd name="T43" fmla="*/ 52 h 99"/>
              <a:gd name="T44" fmla="*/ 40 w 79"/>
              <a:gd name="T45" fmla="*/ 52 h 99"/>
              <a:gd name="T46" fmla="*/ 14 w 79"/>
              <a:gd name="T47" fmla="*/ 91 h 99"/>
              <a:gd name="T48" fmla="*/ 24 w 79"/>
              <a:gd name="T49" fmla="*/ 91 h 99"/>
              <a:gd name="T50" fmla="*/ 40 w 79"/>
              <a:gd name="T51" fmla="*/ 75 h 99"/>
              <a:gd name="T52" fmla="*/ 20 w 79"/>
              <a:gd name="T53" fmla="*/ 28 h 99"/>
              <a:gd name="T54" fmla="*/ 59 w 79"/>
              <a:gd name="T55" fmla="*/ 28 h 99"/>
              <a:gd name="T56" fmla="*/ 14 w 79"/>
              <a:gd name="T57" fmla="*/ 8 h 99"/>
              <a:gd name="T58" fmla="*/ 55 w 79"/>
              <a:gd name="T59" fmla="*/ 33 h 99"/>
              <a:gd name="T60" fmla="*/ 24 w 79"/>
              <a:gd name="T61" fmla="*/ 33 h 99"/>
              <a:gd name="T62" fmla="*/ 40 w 79"/>
              <a:gd name="T63" fmla="*/ 47 h 99"/>
              <a:gd name="T64" fmla="*/ 40 w 79"/>
              <a:gd name="T65" fmla="*/ 47 h 99"/>
              <a:gd name="T66" fmla="*/ 40 w 79"/>
              <a:gd name="T67" fmla="*/ 47 h 99"/>
              <a:gd name="T68" fmla="*/ 55 w 79"/>
              <a:gd name="T69" fmla="*/ 33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9" h="99">
                <a:moveTo>
                  <a:pt x="32" y="49"/>
                </a:moveTo>
                <a:cubicBezTo>
                  <a:pt x="29" y="47"/>
                  <a:pt x="27" y="44"/>
                  <a:pt x="24" y="42"/>
                </a:cubicBezTo>
                <a:cubicBezTo>
                  <a:pt x="16" y="35"/>
                  <a:pt x="8" y="28"/>
                  <a:pt x="7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8" y="0"/>
                  <a:pt x="79" y="2"/>
                  <a:pt x="79" y="4"/>
                </a:cubicBezTo>
                <a:cubicBezTo>
                  <a:pt x="79" y="6"/>
                  <a:pt x="78" y="8"/>
                  <a:pt x="75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2" y="28"/>
                  <a:pt x="64" y="35"/>
                  <a:pt x="55" y="42"/>
                </a:cubicBezTo>
                <a:cubicBezTo>
                  <a:pt x="53" y="44"/>
                  <a:pt x="50" y="47"/>
                  <a:pt x="48" y="49"/>
                </a:cubicBezTo>
                <a:cubicBezTo>
                  <a:pt x="50" y="52"/>
                  <a:pt x="53" y="54"/>
                  <a:pt x="55" y="57"/>
                </a:cubicBezTo>
                <a:cubicBezTo>
                  <a:pt x="64" y="64"/>
                  <a:pt x="72" y="70"/>
                  <a:pt x="73" y="91"/>
                </a:cubicBezTo>
                <a:cubicBezTo>
                  <a:pt x="75" y="91"/>
                  <a:pt x="75" y="91"/>
                  <a:pt x="75" y="91"/>
                </a:cubicBezTo>
                <a:cubicBezTo>
                  <a:pt x="78" y="91"/>
                  <a:pt x="79" y="93"/>
                  <a:pt x="79" y="95"/>
                </a:cubicBezTo>
                <a:cubicBezTo>
                  <a:pt x="79" y="97"/>
                  <a:pt x="78" y="99"/>
                  <a:pt x="75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10" y="99"/>
                  <a:pt x="10" y="99"/>
                  <a:pt x="10" y="99"/>
                </a:cubicBezTo>
                <a:cubicBezTo>
                  <a:pt x="10" y="99"/>
                  <a:pt x="10" y="99"/>
                  <a:pt x="10" y="99"/>
                </a:cubicBezTo>
                <a:cubicBezTo>
                  <a:pt x="4" y="99"/>
                  <a:pt x="4" y="99"/>
                  <a:pt x="4" y="99"/>
                </a:cubicBezTo>
                <a:cubicBezTo>
                  <a:pt x="2" y="99"/>
                  <a:pt x="0" y="97"/>
                  <a:pt x="0" y="95"/>
                </a:cubicBezTo>
                <a:cubicBezTo>
                  <a:pt x="0" y="93"/>
                  <a:pt x="2" y="91"/>
                  <a:pt x="4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8" y="70"/>
                  <a:pt x="16" y="64"/>
                  <a:pt x="24" y="57"/>
                </a:cubicBezTo>
                <a:cubicBezTo>
                  <a:pt x="27" y="54"/>
                  <a:pt x="29" y="52"/>
                  <a:pt x="32" y="49"/>
                </a:cubicBezTo>
                <a:close/>
                <a:moveTo>
                  <a:pt x="14" y="91"/>
                </a:moveTo>
                <a:cubicBezTo>
                  <a:pt x="14" y="91"/>
                  <a:pt x="14" y="91"/>
                  <a:pt x="14" y="91"/>
                </a:cubicBezTo>
                <a:cubicBezTo>
                  <a:pt x="17" y="91"/>
                  <a:pt x="17" y="91"/>
                  <a:pt x="17" y="91"/>
                </a:cubicBezTo>
                <a:cubicBezTo>
                  <a:pt x="38" y="70"/>
                  <a:pt x="38" y="70"/>
                  <a:pt x="38" y="70"/>
                </a:cubicBezTo>
                <a:cubicBezTo>
                  <a:pt x="39" y="69"/>
                  <a:pt x="40" y="69"/>
                  <a:pt x="41" y="70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64" y="74"/>
                  <a:pt x="58" y="68"/>
                  <a:pt x="50" y="62"/>
                </a:cubicBezTo>
                <a:cubicBezTo>
                  <a:pt x="47" y="59"/>
                  <a:pt x="43" y="56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6" y="56"/>
                  <a:pt x="32" y="59"/>
                  <a:pt x="29" y="62"/>
                </a:cubicBezTo>
                <a:cubicBezTo>
                  <a:pt x="22" y="68"/>
                  <a:pt x="15" y="74"/>
                  <a:pt x="14" y="91"/>
                </a:cubicBezTo>
                <a:close/>
                <a:moveTo>
                  <a:pt x="24" y="91"/>
                </a:moveTo>
                <a:cubicBezTo>
                  <a:pt x="24" y="91"/>
                  <a:pt x="24" y="91"/>
                  <a:pt x="24" y="91"/>
                </a:cubicBezTo>
                <a:cubicBezTo>
                  <a:pt x="56" y="91"/>
                  <a:pt x="56" y="91"/>
                  <a:pt x="56" y="91"/>
                </a:cubicBezTo>
                <a:cubicBezTo>
                  <a:pt x="40" y="75"/>
                  <a:pt x="40" y="75"/>
                  <a:pt x="40" y="75"/>
                </a:cubicBezTo>
                <a:cubicBezTo>
                  <a:pt x="24" y="91"/>
                  <a:pt x="24" y="91"/>
                  <a:pt x="24" y="91"/>
                </a:cubicBezTo>
                <a:close/>
                <a:moveTo>
                  <a:pt x="20" y="28"/>
                </a:moveTo>
                <a:cubicBezTo>
                  <a:pt x="20" y="28"/>
                  <a:pt x="20" y="28"/>
                  <a:pt x="20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62" y="24"/>
                  <a:pt x="65" y="18"/>
                  <a:pt x="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5" y="18"/>
                  <a:pt x="17" y="24"/>
                  <a:pt x="20" y="28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5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6" y="34"/>
                  <a:pt x="27" y="35"/>
                  <a:pt x="29" y="37"/>
                </a:cubicBezTo>
                <a:cubicBezTo>
                  <a:pt x="32" y="40"/>
                  <a:pt x="36" y="43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3" y="43"/>
                  <a:pt x="47" y="40"/>
                  <a:pt x="50" y="37"/>
                </a:cubicBezTo>
                <a:cubicBezTo>
                  <a:pt x="52" y="35"/>
                  <a:pt x="54" y="34"/>
                  <a:pt x="55" y="33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89" name="Freeform 13"/>
          <p:cNvSpPr>
            <a:spLocks noEditPoints="1"/>
          </p:cNvSpPr>
          <p:nvPr/>
        </p:nvSpPr>
        <p:spPr bwMode="auto">
          <a:xfrm>
            <a:off x="3709988" y="3228975"/>
            <a:ext cx="266700" cy="260350"/>
          </a:xfrm>
          <a:custGeom>
            <a:avLst/>
            <a:gdLst>
              <a:gd name="T0" fmla="*/ 49 w 98"/>
              <a:gd name="T1" fmla="*/ 0 h 98"/>
              <a:gd name="T2" fmla="*/ 84 w 98"/>
              <a:gd name="T3" fmla="*/ 15 h 98"/>
              <a:gd name="T4" fmla="*/ 98 w 98"/>
              <a:gd name="T5" fmla="*/ 49 h 98"/>
              <a:gd name="T6" fmla="*/ 84 w 98"/>
              <a:gd name="T7" fmla="*/ 84 h 98"/>
              <a:gd name="T8" fmla="*/ 49 w 98"/>
              <a:gd name="T9" fmla="*/ 98 h 98"/>
              <a:gd name="T10" fmla="*/ 14 w 98"/>
              <a:gd name="T11" fmla="*/ 84 h 98"/>
              <a:gd name="T12" fmla="*/ 14 w 98"/>
              <a:gd name="T13" fmla="*/ 84 h 98"/>
              <a:gd name="T14" fmla="*/ 14 w 98"/>
              <a:gd name="T15" fmla="*/ 84 h 98"/>
              <a:gd name="T16" fmla="*/ 0 w 98"/>
              <a:gd name="T17" fmla="*/ 49 h 98"/>
              <a:gd name="T18" fmla="*/ 14 w 98"/>
              <a:gd name="T19" fmla="*/ 15 h 98"/>
              <a:gd name="T20" fmla="*/ 14 w 98"/>
              <a:gd name="T21" fmla="*/ 15 h 98"/>
              <a:gd name="T22" fmla="*/ 49 w 98"/>
              <a:gd name="T23" fmla="*/ 0 h 98"/>
              <a:gd name="T24" fmla="*/ 51 w 98"/>
              <a:gd name="T25" fmla="*/ 8 h 98"/>
              <a:gd name="T26" fmla="*/ 51 w 98"/>
              <a:gd name="T27" fmla="*/ 8 h 98"/>
              <a:gd name="T28" fmla="*/ 51 w 98"/>
              <a:gd name="T29" fmla="*/ 48 h 98"/>
              <a:gd name="T30" fmla="*/ 80 w 98"/>
              <a:gd name="T31" fmla="*/ 77 h 98"/>
              <a:gd name="T32" fmla="*/ 91 w 98"/>
              <a:gd name="T33" fmla="*/ 49 h 98"/>
              <a:gd name="T34" fmla="*/ 78 w 98"/>
              <a:gd name="T35" fmla="*/ 20 h 98"/>
              <a:gd name="T36" fmla="*/ 78 w 98"/>
              <a:gd name="T37" fmla="*/ 20 h 98"/>
              <a:gd name="T38" fmla="*/ 51 w 98"/>
              <a:gd name="T39" fmla="*/ 8 h 98"/>
              <a:gd name="T40" fmla="*/ 77 w 98"/>
              <a:gd name="T41" fmla="*/ 80 h 98"/>
              <a:gd name="T42" fmla="*/ 77 w 98"/>
              <a:gd name="T43" fmla="*/ 80 h 98"/>
              <a:gd name="T44" fmla="*/ 48 w 98"/>
              <a:gd name="T45" fmla="*/ 51 h 98"/>
              <a:gd name="T46" fmla="*/ 47 w 98"/>
              <a:gd name="T47" fmla="*/ 51 h 98"/>
              <a:gd name="T48" fmla="*/ 47 w 98"/>
              <a:gd name="T49" fmla="*/ 49 h 98"/>
              <a:gd name="T50" fmla="*/ 47 w 98"/>
              <a:gd name="T51" fmla="*/ 8 h 98"/>
              <a:gd name="T52" fmla="*/ 20 w 98"/>
              <a:gd name="T53" fmla="*/ 20 h 98"/>
              <a:gd name="T54" fmla="*/ 20 w 98"/>
              <a:gd name="T55" fmla="*/ 20 h 98"/>
              <a:gd name="T56" fmla="*/ 8 w 98"/>
              <a:gd name="T57" fmla="*/ 49 h 98"/>
              <a:gd name="T58" fmla="*/ 20 w 98"/>
              <a:gd name="T59" fmla="*/ 79 h 98"/>
              <a:gd name="T60" fmla="*/ 20 w 98"/>
              <a:gd name="T61" fmla="*/ 79 h 98"/>
              <a:gd name="T62" fmla="*/ 49 w 98"/>
              <a:gd name="T63" fmla="*/ 91 h 98"/>
              <a:gd name="T64" fmla="*/ 77 w 98"/>
              <a:gd name="T65" fmla="*/ 8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8" h="98">
                <a:moveTo>
                  <a:pt x="49" y="0"/>
                </a:moveTo>
                <a:cubicBezTo>
                  <a:pt x="63" y="0"/>
                  <a:pt x="75" y="6"/>
                  <a:pt x="84" y="15"/>
                </a:cubicBezTo>
                <a:cubicBezTo>
                  <a:pt x="93" y="24"/>
                  <a:pt x="98" y="36"/>
                  <a:pt x="98" y="49"/>
                </a:cubicBezTo>
                <a:cubicBezTo>
                  <a:pt x="98" y="63"/>
                  <a:pt x="93" y="75"/>
                  <a:pt x="84" y="84"/>
                </a:cubicBezTo>
                <a:cubicBezTo>
                  <a:pt x="75" y="93"/>
                  <a:pt x="63" y="98"/>
                  <a:pt x="49" y="98"/>
                </a:cubicBezTo>
                <a:cubicBezTo>
                  <a:pt x="36" y="98"/>
                  <a:pt x="23" y="93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6" y="75"/>
                  <a:pt x="0" y="63"/>
                  <a:pt x="0" y="49"/>
                </a:cubicBezTo>
                <a:cubicBezTo>
                  <a:pt x="0" y="36"/>
                  <a:pt x="6" y="24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23" y="6"/>
                  <a:pt x="36" y="0"/>
                  <a:pt x="49" y="0"/>
                </a:cubicBezTo>
                <a:close/>
                <a:moveTo>
                  <a:pt x="51" y="8"/>
                </a:moveTo>
                <a:cubicBezTo>
                  <a:pt x="51" y="8"/>
                  <a:pt x="51" y="8"/>
                  <a:pt x="51" y="8"/>
                </a:cubicBezTo>
                <a:cubicBezTo>
                  <a:pt x="51" y="48"/>
                  <a:pt x="51" y="48"/>
                  <a:pt x="51" y="48"/>
                </a:cubicBezTo>
                <a:cubicBezTo>
                  <a:pt x="80" y="77"/>
                  <a:pt x="80" y="77"/>
                  <a:pt x="80" y="77"/>
                </a:cubicBezTo>
                <a:cubicBezTo>
                  <a:pt x="87" y="70"/>
                  <a:pt x="91" y="60"/>
                  <a:pt x="91" y="49"/>
                </a:cubicBezTo>
                <a:cubicBezTo>
                  <a:pt x="91" y="38"/>
                  <a:pt x="86" y="28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1" y="13"/>
                  <a:pt x="62" y="8"/>
                  <a:pt x="51" y="8"/>
                </a:cubicBezTo>
                <a:close/>
                <a:moveTo>
                  <a:pt x="77" y="80"/>
                </a:moveTo>
                <a:cubicBezTo>
                  <a:pt x="77" y="80"/>
                  <a:pt x="77" y="80"/>
                  <a:pt x="77" y="80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0"/>
                  <a:pt x="47" y="50"/>
                  <a:pt x="47" y="49"/>
                </a:cubicBezTo>
                <a:cubicBezTo>
                  <a:pt x="47" y="8"/>
                  <a:pt x="47" y="8"/>
                  <a:pt x="47" y="8"/>
                </a:cubicBezTo>
                <a:cubicBezTo>
                  <a:pt x="36" y="8"/>
                  <a:pt x="27" y="13"/>
                  <a:pt x="20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12" y="28"/>
                  <a:pt x="8" y="38"/>
                  <a:pt x="8" y="49"/>
                </a:cubicBezTo>
                <a:cubicBezTo>
                  <a:pt x="8" y="61"/>
                  <a:pt x="12" y="71"/>
                  <a:pt x="20" y="79"/>
                </a:cubicBezTo>
                <a:cubicBezTo>
                  <a:pt x="20" y="79"/>
                  <a:pt x="20" y="79"/>
                  <a:pt x="20" y="79"/>
                </a:cubicBezTo>
                <a:cubicBezTo>
                  <a:pt x="27" y="86"/>
                  <a:pt x="38" y="91"/>
                  <a:pt x="49" y="91"/>
                </a:cubicBezTo>
                <a:cubicBezTo>
                  <a:pt x="60" y="91"/>
                  <a:pt x="69" y="87"/>
                  <a:pt x="77" y="80"/>
                </a:cubicBezTo>
                <a:close/>
              </a:path>
            </a:pathLst>
          </a:custGeom>
          <a:solidFill>
            <a:srgbClr val="A2897B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155791" y="3517900"/>
            <a:ext cx="14020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sz="2400">
                <a:solidFill>
                  <a:srgbClr val="A2897B"/>
                </a:solidFill>
              </a:rPr>
              <a:t>第二阶段</a:t>
            </a:r>
            <a:endParaRPr lang="zh-CN" sz="800">
              <a:solidFill>
                <a:srgbClr val="A2897B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4555966" y="2111375"/>
            <a:ext cx="14020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sz="2400">
                <a:solidFill>
                  <a:srgbClr val="A2897B"/>
                </a:solidFill>
              </a:rPr>
              <a:t>第一阶段</a:t>
            </a:r>
            <a:endParaRPr lang="zh-CN" sz="800">
              <a:solidFill>
                <a:srgbClr val="A2897B"/>
              </a:solidFill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6083618" y="1188403"/>
            <a:ext cx="2232025" cy="11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E4402F"/>
                </a:solidFill>
              </a:rPr>
              <a:t>Period 1</a:t>
            </a:r>
            <a:endParaRPr lang="en-US" altLang="zh-CN" sz="1600" b="1" dirty="0">
              <a:solidFill>
                <a:srgbClr val="E4402F"/>
              </a:solidFill>
            </a:endParaRPr>
          </a:p>
          <a:p>
            <a:pPr>
              <a:lnSpc>
                <a:spcPct val="120000"/>
              </a:lnSpc>
            </a:pPr>
            <a:r>
              <a:rPr lang="zh-CN" sz="1600" dirty="0">
                <a:solidFill>
                  <a:schemeClr val="bg1">
                    <a:lumMod val="50000"/>
                  </a:schemeClr>
                </a:solidFill>
              </a:rPr>
              <a:t>课前五分钟，师生共读。没有提问、检测、讨论与交流、看图为主。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223520" y="3335655"/>
            <a:ext cx="2639060" cy="11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600" b="1" dirty="0">
                <a:solidFill>
                  <a:srgbClr val="E4402F"/>
                </a:solidFill>
              </a:rPr>
              <a:t>Period2</a:t>
            </a:r>
            <a:endParaRPr lang="en-US" altLang="zh-CN" sz="1600" b="1" dirty="0">
              <a:solidFill>
                <a:srgbClr val="E4402F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每天中午午读时间（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分钟）进行持续默读，借阅书籍，交换绘本阅读。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94" name="Freeform 18"/>
          <p:cNvSpPr/>
          <p:nvPr/>
        </p:nvSpPr>
        <p:spPr bwMode="auto">
          <a:xfrm>
            <a:off x="3705225" y="2038350"/>
            <a:ext cx="839788" cy="838200"/>
          </a:xfrm>
          <a:custGeom>
            <a:avLst/>
            <a:gdLst>
              <a:gd name="T0" fmla="*/ 273 w 546"/>
              <a:gd name="T1" fmla="*/ 546 h 546"/>
              <a:gd name="T2" fmla="*/ 0 w 546"/>
              <a:gd name="T3" fmla="*/ 273 h 546"/>
              <a:gd name="T4" fmla="*/ 273 w 546"/>
              <a:gd name="T5" fmla="*/ 0 h 546"/>
              <a:gd name="T6" fmla="*/ 546 w 546"/>
              <a:gd name="T7" fmla="*/ 273 h 546"/>
              <a:gd name="T8" fmla="*/ 546 w 546"/>
              <a:gd name="T9" fmla="*/ 546 h 546"/>
              <a:gd name="T10" fmla="*/ 273 w 546"/>
              <a:gd name="T11" fmla="*/ 54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6" h="546">
                <a:moveTo>
                  <a:pt x="273" y="546"/>
                </a:moveTo>
                <a:cubicBezTo>
                  <a:pt x="123" y="546"/>
                  <a:pt x="0" y="424"/>
                  <a:pt x="0" y="273"/>
                </a:cubicBezTo>
                <a:cubicBezTo>
                  <a:pt x="0" y="123"/>
                  <a:pt x="123" y="0"/>
                  <a:pt x="273" y="0"/>
                </a:cubicBezTo>
                <a:cubicBezTo>
                  <a:pt x="424" y="0"/>
                  <a:pt x="546" y="123"/>
                  <a:pt x="546" y="273"/>
                </a:cubicBezTo>
                <a:cubicBezTo>
                  <a:pt x="546" y="546"/>
                  <a:pt x="546" y="546"/>
                  <a:pt x="546" y="546"/>
                </a:cubicBezTo>
                <a:lnTo>
                  <a:pt x="273" y="546"/>
                </a:lnTo>
                <a:close/>
              </a:path>
            </a:pathLst>
          </a:cu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95" name="Freeform 19"/>
          <p:cNvSpPr>
            <a:spLocks noEditPoints="1"/>
          </p:cNvSpPr>
          <p:nvPr/>
        </p:nvSpPr>
        <p:spPr bwMode="auto">
          <a:xfrm>
            <a:off x="4092575" y="2349500"/>
            <a:ext cx="209550" cy="215900"/>
          </a:xfrm>
          <a:custGeom>
            <a:avLst/>
            <a:gdLst>
              <a:gd name="T0" fmla="*/ 55 w 95"/>
              <a:gd name="T1" fmla="*/ 0 h 98"/>
              <a:gd name="T2" fmla="*/ 85 w 95"/>
              <a:gd name="T3" fmla="*/ 29 h 98"/>
              <a:gd name="T4" fmla="*/ 86 w 95"/>
              <a:gd name="T5" fmla="*/ 31 h 98"/>
              <a:gd name="T6" fmla="*/ 82 w 95"/>
              <a:gd name="T7" fmla="*/ 41 h 98"/>
              <a:gd name="T8" fmla="*/ 79 w 95"/>
              <a:gd name="T9" fmla="*/ 34 h 98"/>
              <a:gd name="T10" fmla="*/ 55 w 95"/>
              <a:gd name="T11" fmla="*/ 31 h 98"/>
              <a:gd name="T12" fmla="*/ 53 w 95"/>
              <a:gd name="T13" fmla="*/ 25 h 98"/>
              <a:gd name="T14" fmla="*/ 11 w 95"/>
              <a:gd name="T15" fmla="*/ 8 h 98"/>
              <a:gd name="T16" fmla="*/ 8 w 95"/>
              <a:gd name="T17" fmla="*/ 10 h 98"/>
              <a:gd name="T18" fmla="*/ 9 w 95"/>
              <a:gd name="T19" fmla="*/ 90 h 98"/>
              <a:gd name="T20" fmla="*/ 11 w 95"/>
              <a:gd name="T21" fmla="*/ 91 h 98"/>
              <a:gd name="T22" fmla="*/ 78 w 95"/>
              <a:gd name="T23" fmla="*/ 90 h 98"/>
              <a:gd name="T24" fmla="*/ 79 w 95"/>
              <a:gd name="T25" fmla="*/ 88 h 98"/>
              <a:gd name="T26" fmla="*/ 82 w 95"/>
              <a:gd name="T27" fmla="*/ 82 h 98"/>
              <a:gd name="T28" fmla="*/ 86 w 95"/>
              <a:gd name="T29" fmla="*/ 88 h 98"/>
              <a:gd name="T30" fmla="*/ 83 w 95"/>
              <a:gd name="T31" fmla="*/ 95 h 98"/>
              <a:gd name="T32" fmla="*/ 11 w 95"/>
              <a:gd name="T33" fmla="*/ 98 h 98"/>
              <a:gd name="T34" fmla="*/ 0 w 95"/>
              <a:gd name="T35" fmla="*/ 88 h 98"/>
              <a:gd name="T36" fmla="*/ 3 w 95"/>
              <a:gd name="T37" fmla="*/ 3 h 98"/>
              <a:gd name="T38" fmla="*/ 72 w 95"/>
              <a:gd name="T39" fmla="*/ 38 h 98"/>
              <a:gd name="T40" fmla="*/ 72 w 95"/>
              <a:gd name="T41" fmla="*/ 38 h 98"/>
              <a:gd name="T42" fmla="*/ 94 w 95"/>
              <a:gd name="T43" fmla="*/ 63 h 98"/>
              <a:gd name="T44" fmla="*/ 68 w 95"/>
              <a:gd name="T45" fmla="*/ 86 h 98"/>
              <a:gd name="T46" fmla="*/ 68 w 95"/>
              <a:gd name="T47" fmla="*/ 73 h 98"/>
              <a:gd name="T48" fmla="*/ 49 w 95"/>
              <a:gd name="T49" fmla="*/ 71 h 98"/>
              <a:gd name="T50" fmla="*/ 49 w 95"/>
              <a:gd name="T51" fmla="*/ 53 h 98"/>
              <a:gd name="T52" fmla="*/ 52 w 95"/>
              <a:gd name="T53" fmla="*/ 50 h 98"/>
              <a:gd name="T54" fmla="*/ 68 w 95"/>
              <a:gd name="T55" fmla="*/ 40 h 98"/>
              <a:gd name="T56" fmla="*/ 72 w 95"/>
              <a:gd name="T57" fmla="*/ 38 h 98"/>
              <a:gd name="T58" fmla="*/ 89 w 95"/>
              <a:gd name="T59" fmla="*/ 62 h 98"/>
              <a:gd name="T60" fmla="*/ 72 w 95"/>
              <a:gd name="T61" fmla="*/ 53 h 98"/>
              <a:gd name="T62" fmla="*/ 70 w 95"/>
              <a:gd name="T63" fmla="*/ 55 h 98"/>
              <a:gd name="T64" fmla="*/ 54 w 95"/>
              <a:gd name="T65" fmla="*/ 69 h 98"/>
              <a:gd name="T66" fmla="*/ 70 w 95"/>
              <a:gd name="T67" fmla="*/ 69 h 98"/>
              <a:gd name="T68" fmla="*/ 72 w 95"/>
              <a:gd name="T69" fmla="*/ 79 h 98"/>
              <a:gd name="T70" fmla="*/ 75 w 95"/>
              <a:gd name="T71" fmla="*/ 29 h 98"/>
              <a:gd name="T72" fmla="*/ 57 w 95"/>
              <a:gd name="T73" fmla="*/ 12 h 98"/>
              <a:gd name="T74" fmla="*/ 59 w 95"/>
              <a:gd name="T75" fmla="*/ 28 h 98"/>
              <a:gd name="T76" fmla="*/ 61 w 95"/>
              <a:gd name="T77" fmla="*/ 2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5" h="98">
                <a:moveTo>
                  <a:pt x="11" y="0"/>
                </a:moveTo>
                <a:cubicBezTo>
                  <a:pt x="55" y="0"/>
                  <a:pt x="55" y="0"/>
                  <a:pt x="55" y="0"/>
                </a:cubicBezTo>
                <a:cubicBezTo>
                  <a:pt x="56" y="0"/>
                  <a:pt x="57" y="1"/>
                  <a:pt x="58" y="1"/>
                </a:cubicBezTo>
                <a:cubicBezTo>
                  <a:pt x="85" y="29"/>
                  <a:pt x="85" y="29"/>
                  <a:pt x="85" y="29"/>
                </a:cubicBezTo>
                <a:cubicBezTo>
                  <a:pt x="86" y="29"/>
                  <a:pt x="86" y="30"/>
                  <a:pt x="86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40"/>
                  <a:pt x="85" y="41"/>
                  <a:pt x="82" y="41"/>
                </a:cubicBezTo>
                <a:cubicBezTo>
                  <a:pt x="80" y="41"/>
                  <a:pt x="79" y="40"/>
                  <a:pt x="79" y="37"/>
                </a:cubicBezTo>
                <a:cubicBezTo>
                  <a:pt x="79" y="34"/>
                  <a:pt x="79" y="34"/>
                  <a:pt x="79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9" y="34"/>
                  <a:pt x="57" y="33"/>
                  <a:pt x="55" y="31"/>
                </a:cubicBezTo>
                <a:cubicBezTo>
                  <a:pt x="55" y="31"/>
                  <a:pt x="55" y="31"/>
                  <a:pt x="55" y="31"/>
                </a:cubicBezTo>
                <a:cubicBezTo>
                  <a:pt x="54" y="29"/>
                  <a:pt x="53" y="27"/>
                  <a:pt x="53" y="25"/>
                </a:cubicBezTo>
                <a:cubicBezTo>
                  <a:pt x="53" y="8"/>
                  <a:pt x="53" y="8"/>
                  <a:pt x="53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9" y="8"/>
                  <a:pt x="9" y="9"/>
                </a:cubicBezTo>
                <a:cubicBezTo>
                  <a:pt x="8" y="9"/>
                  <a:pt x="8" y="10"/>
                  <a:pt x="8" y="1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9"/>
                  <a:pt x="8" y="90"/>
                  <a:pt x="9" y="90"/>
                </a:cubicBezTo>
                <a:cubicBezTo>
                  <a:pt x="9" y="90"/>
                  <a:pt x="9" y="90"/>
                  <a:pt x="9" y="90"/>
                </a:cubicBezTo>
                <a:cubicBezTo>
                  <a:pt x="9" y="90"/>
                  <a:pt x="10" y="91"/>
                  <a:pt x="11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7" y="91"/>
                  <a:pt x="77" y="90"/>
                  <a:pt x="78" y="90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90"/>
                  <a:pt x="79" y="89"/>
                  <a:pt x="79" y="88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4"/>
                  <a:pt x="80" y="82"/>
                  <a:pt x="82" y="82"/>
                </a:cubicBezTo>
                <a:cubicBezTo>
                  <a:pt x="85" y="82"/>
                  <a:pt x="86" y="84"/>
                  <a:pt x="86" y="86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1"/>
                  <a:pt x="85" y="94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81" y="97"/>
                  <a:pt x="79" y="98"/>
                  <a:pt x="76" y="98"/>
                </a:cubicBezTo>
                <a:cubicBezTo>
                  <a:pt x="11" y="98"/>
                  <a:pt x="11" y="98"/>
                  <a:pt x="11" y="98"/>
                </a:cubicBezTo>
                <a:cubicBezTo>
                  <a:pt x="8" y="98"/>
                  <a:pt x="5" y="97"/>
                  <a:pt x="3" y="95"/>
                </a:cubicBezTo>
                <a:cubicBezTo>
                  <a:pt x="2" y="94"/>
                  <a:pt x="0" y="91"/>
                  <a:pt x="0" y="8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2" y="5"/>
                  <a:pt x="3" y="3"/>
                </a:cubicBezTo>
                <a:cubicBezTo>
                  <a:pt x="5" y="1"/>
                  <a:pt x="8" y="0"/>
                  <a:pt x="11" y="0"/>
                </a:cubicBezTo>
                <a:close/>
                <a:moveTo>
                  <a:pt x="72" y="38"/>
                </a:moveTo>
                <a:cubicBezTo>
                  <a:pt x="72" y="38"/>
                  <a:pt x="72" y="38"/>
                  <a:pt x="72" y="38"/>
                </a:cubicBezTo>
                <a:cubicBezTo>
                  <a:pt x="72" y="38"/>
                  <a:pt x="72" y="38"/>
                  <a:pt x="72" y="38"/>
                </a:cubicBezTo>
                <a:cubicBezTo>
                  <a:pt x="94" y="60"/>
                  <a:pt x="94" y="60"/>
                  <a:pt x="94" y="60"/>
                </a:cubicBezTo>
                <a:cubicBezTo>
                  <a:pt x="95" y="61"/>
                  <a:pt x="95" y="63"/>
                  <a:pt x="94" y="63"/>
                </a:cubicBezTo>
                <a:cubicBezTo>
                  <a:pt x="72" y="86"/>
                  <a:pt x="72" y="86"/>
                  <a:pt x="72" y="86"/>
                </a:cubicBezTo>
                <a:cubicBezTo>
                  <a:pt x="71" y="87"/>
                  <a:pt x="69" y="87"/>
                  <a:pt x="68" y="86"/>
                </a:cubicBezTo>
                <a:cubicBezTo>
                  <a:pt x="68" y="85"/>
                  <a:pt x="68" y="85"/>
                  <a:pt x="68" y="84"/>
                </a:cubicBezTo>
                <a:cubicBezTo>
                  <a:pt x="68" y="73"/>
                  <a:pt x="68" y="73"/>
                  <a:pt x="68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1" y="73"/>
                  <a:pt x="49" y="72"/>
                  <a:pt x="49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53"/>
                  <a:pt x="49" y="53"/>
                  <a:pt x="49" y="53"/>
                </a:cubicBezTo>
                <a:cubicBezTo>
                  <a:pt x="49" y="51"/>
                  <a:pt x="51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68" y="50"/>
                  <a:pt x="68" y="50"/>
                  <a:pt x="68" y="5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38"/>
                  <a:pt x="69" y="37"/>
                  <a:pt x="70" y="37"/>
                </a:cubicBezTo>
                <a:cubicBezTo>
                  <a:pt x="71" y="37"/>
                  <a:pt x="71" y="38"/>
                  <a:pt x="72" y="38"/>
                </a:cubicBezTo>
                <a:close/>
                <a:moveTo>
                  <a:pt x="89" y="62"/>
                </a:moveTo>
                <a:cubicBezTo>
                  <a:pt x="89" y="62"/>
                  <a:pt x="89" y="62"/>
                  <a:pt x="89" y="62"/>
                </a:cubicBezTo>
                <a:cubicBezTo>
                  <a:pt x="72" y="45"/>
                  <a:pt x="72" y="45"/>
                  <a:pt x="72" y="45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4"/>
                  <a:pt x="71" y="55"/>
                  <a:pt x="70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69"/>
                  <a:pt x="54" y="69"/>
                  <a:pt x="54" y="69"/>
                </a:cubicBezTo>
                <a:cubicBezTo>
                  <a:pt x="70" y="69"/>
                  <a:pt x="70" y="69"/>
                  <a:pt x="70" y="69"/>
                </a:cubicBezTo>
                <a:cubicBezTo>
                  <a:pt x="70" y="69"/>
                  <a:pt x="70" y="69"/>
                  <a:pt x="70" y="69"/>
                </a:cubicBezTo>
                <a:cubicBezTo>
                  <a:pt x="71" y="69"/>
                  <a:pt x="72" y="70"/>
                  <a:pt x="72" y="71"/>
                </a:cubicBezTo>
                <a:cubicBezTo>
                  <a:pt x="72" y="79"/>
                  <a:pt x="72" y="79"/>
                  <a:pt x="72" y="79"/>
                </a:cubicBezTo>
                <a:cubicBezTo>
                  <a:pt x="89" y="62"/>
                  <a:pt x="89" y="62"/>
                  <a:pt x="89" y="62"/>
                </a:cubicBezTo>
                <a:close/>
                <a:moveTo>
                  <a:pt x="75" y="29"/>
                </a:moveTo>
                <a:cubicBezTo>
                  <a:pt x="75" y="29"/>
                  <a:pt x="75" y="29"/>
                  <a:pt x="75" y="29"/>
                </a:cubicBezTo>
                <a:cubicBezTo>
                  <a:pt x="57" y="12"/>
                  <a:pt x="57" y="12"/>
                  <a:pt x="57" y="12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6"/>
                  <a:pt x="58" y="27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9"/>
                  <a:pt x="60" y="29"/>
                  <a:pt x="61" y="29"/>
                </a:cubicBezTo>
                <a:cubicBezTo>
                  <a:pt x="75" y="29"/>
                  <a:pt x="75" y="29"/>
                  <a:pt x="75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96" name="Freeform 20"/>
          <p:cNvSpPr/>
          <p:nvPr/>
        </p:nvSpPr>
        <p:spPr bwMode="auto">
          <a:xfrm rot="10800000">
            <a:off x="4613275" y="2941638"/>
            <a:ext cx="1411288" cy="1408112"/>
          </a:xfrm>
          <a:custGeom>
            <a:avLst/>
            <a:gdLst>
              <a:gd name="T0" fmla="*/ 459 w 918"/>
              <a:gd name="T1" fmla="*/ 918 h 918"/>
              <a:gd name="T2" fmla="*/ 0 w 918"/>
              <a:gd name="T3" fmla="*/ 459 h 918"/>
              <a:gd name="T4" fmla="*/ 459 w 918"/>
              <a:gd name="T5" fmla="*/ 0 h 918"/>
              <a:gd name="T6" fmla="*/ 918 w 918"/>
              <a:gd name="T7" fmla="*/ 459 h 918"/>
              <a:gd name="T8" fmla="*/ 918 w 918"/>
              <a:gd name="T9" fmla="*/ 918 h 918"/>
              <a:gd name="T10" fmla="*/ 459 w 918"/>
              <a:gd name="T11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8" h="918">
                <a:moveTo>
                  <a:pt x="459" y="918"/>
                </a:moveTo>
                <a:cubicBezTo>
                  <a:pt x="205" y="918"/>
                  <a:pt x="0" y="713"/>
                  <a:pt x="0" y="459"/>
                </a:cubicBezTo>
                <a:cubicBezTo>
                  <a:pt x="0" y="205"/>
                  <a:pt x="205" y="0"/>
                  <a:pt x="459" y="0"/>
                </a:cubicBezTo>
                <a:cubicBezTo>
                  <a:pt x="713" y="0"/>
                  <a:pt x="918" y="205"/>
                  <a:pt x="918" y="459"/>
                </a:cubicBezTo>
                <a:cubicBezTo>
                  <a:pt x="918" y="918"/>
                  <a:pt x="918" y="918"/>
                  <a:pt x="918" y="918"/>
                </a:cubicBezTo>
                <a:lnTo>
                  <a:pt x="459" y="918"/>
                </a:lnTo>
                <a:close/>
              </a:path>
            </a:pathLst>
          </a:custGeom>
          <a:noFill/>
          <a:ln w="6350" cap="flat" cmpd="sng">
            <a:solidFill>
              <a:srgbClr val="E4402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79049" y="189175"/>
            <a:ext cx="393739" cy="393739"/>
          </a:xfrm>
          <a:prstGeom prst="roundRect">
            <a:avLst>
              <a:gd name="adj" fmla="val 12258"/>
            </a:avLst>
          </a:prstGeom>
          <a:solidFill>
            <a:srgbClr val="FFFDEF"/>
          </a:solidFill>
          <a:ln w="6350">
            <a:solidFill>
              <a:srgbClr val="CBA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78116" y="220533"/>
            <a:ext cx="39560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E4402F"/>
                </a:solidFill>
                <a:latin typeface="Impact" panose="020B0806030902050204" pitchFamily="34" charset="0"/>
                <a:ea typeface="华文中宋" panose="02010600040101010101" pitchFamily="2" charset="-122"/>
              </a:rPr>
              <a:t>02</a:t>
            </a:r>
            <a:endParaRPr lang="zh-CN" altLang="en-US" sz="2000" b="1" dirty="0">
              <a:solidFill>
                <a:srgbClr val="E4402F"/>
              </a:solidFill>
              <a:latin typeface="Impact" panose="020B0806030902050204" pitchFamily="34" charset="0"/>
              <a:ea typeface="华文中宋" panose="02010600040101010101" pitchFamily="2" charset="-122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789065" y="234652"/>
            <a:ext cx="107188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rgbClr val="A2897B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多样化阅读</a:t>
            </a:r>
            <a:endParaRPr lang="zh-CN" altLang="zh-CN" sz="1400" dirty="0">
              <a:solidFill>
                <a:srgbClr val="A2897B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3616643" y="596265"/>
            <a:ext cx="324167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持续默读贯穿始终</a:t>
            </a:r>
            <a:endParaRPr lang="zh-C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2911793" y="576898"/>
            <a:ext cx="546100" cy="542925"/>
          </a:xfrm>
          <a:prstGeom prst="ellipse">
            <a:avLst/>
          </a:prstGeom>
          <a:solidFill>
            <a:srgbClr val="E4402F"/>
          </a:solidFill>
          <a:ln>
            <a:solidFill>
              <a:srgbClr val="CBAB89"/>
            </a:solidFill>
          </a:ln>
        </p:spPr>
        <p:txBody>
          <a:bodyPr/>
          <a:p>
            <a:endParaRPr lang="zh-CN" altLang="en-US"/>
          </a:p>
        </p:txBody>
      </p:sp>
      <p:grpSp>
        <p:nvGrpSpPr>
          <p:cNvPr id="4" name="Group 10"/>
          <p:cNvGrpSpPr/>
          <p:nvPr/>
        </p:nvGrpSpPr>
        <p:grpSpPr bwMode="auto">
          <a:xfrm>
            <a:off x="3084830" y="700723"/>
            <a:ext cx="200025" cy="292100"/>
            <a:chOff x="0" y="0"/>
            <a:chExt cx="206" cy="305"/>
          </a:xfrm>
        </p:grpSpPr>
        <p:sp>
          <p:nvSpPr>
            <p:cNvPr id="6" name="Freeform 11"/>
            <p:cNvSpPr>
              <a:spLocks noEditPoints="1"/>
            </p:cNvSpPr>
            <p:nvPr/>
          </p:nvSpPr>
          <p:spPr bwMode="auto">
            <a:xfrm>
              <a:off x="0" y="43"/>
              <a:ext cx="206" cy="262"/>
            </a:xfrm>
            <a:custGeom>
              <a:avLst/>
              <a:gdLst>
                <a:gd name="T0" fmla="*/ 124 w 153"/>
                <a:gd name="T1" fmla="*/ 0 h 193"/>
                <a:gd name="T2" fmla="*/ 29 w 153"/>
                <a:gd name="T3" fmla="*/ 0 h 193"/>
                <a:gd name="T4" fmla="*/ 0 w 153"/>
                <a:gd name="T5" fmla="*/ 29 h 193"/>
                <a:gd name="T6" fmla="*/ 0 w 153"/>
                <a:gd name="T7" fmla="*/ 183 h 193"/>
                <a:gd name="T8" fmla="*/ 5 w 153"/>
                <a:gd name="T9" fmla="*/ 191 h 193"/>
                <a:gd name="T10" fmla="*/ 14 w 153"/>
                <a:gd name="T11" fmla="*/ 192 h 193"/>
                <a:gd name="T12" fmla="*/ 77 w 153"/>
                <a:gd name="T13" fmla="*/ 160 h 193"/>
                <a:gd name="T14" fmla="*/ 139 w 153"/>
                <a:gd name="T15" fmla="*/ 192 h 193"/>
                <a:gd name="T16" fmla="*/ 144 w 153"/>
                <a:gd name="T17" fmla="*/ 193 h 193"/>
                <a:gd name="T18" fmla="*/ 149 w 153"/>
                <a:gd name="T19" fmla="*/ 191 h 193"/>
                <a:gd name="T20" fmla="*/ 153 w 153"/>
                <a:gd name="T21" fmla="*/ 183 h 193"/>
                <a:gd name="T22" fmla="*/ 153 w 153"/>
                <a:gd name="T23" fmla="*/ 29 h 193"/>
                <a:gd name="T24" fmla="*/ 124 w 153"/>
                <a:gd name="T25" fmla="*/ 0 h 193"/>
                <a:gd name="T26" fmla="*/ 134 w 153"/>
                <a:gd name="T27" fmla="*/ 168 h 193"/>
                <a:gd name="T28" fmla="*/ 81 w 153"/>
                <a:gd name="T29" fmla="*/ 140 h 193"/>
                <a:gd name="T30" fmla="*/ 77 w 153"/>
                <a:gd name="T31" fmla="*/ 139 h 193"/>
                <a:gd name="T32" fmla="*/ 72 w 153"/>
                <a:gd name="T33" fmla="*/ 140 h 193"/>
                <a:gd name="T34" fmla="*/ 19 w 153"/>
                <a:gd name="T35" fmla="*/ 168 h 193"/>
                <a:gd name="T36" fmla="*/ 19 w 153"/>
                <a:gd name="T37" fmla="*/ 29 h 193"/>
                <a:gd name="T38" fmla="*/ 29 w 153"/>
                <a:gd name="T39" fmla="*/ 19 h 193"/>
                <a:gd name="T40" fmla="*/ 124 w 153"/>
                <a:gd name="T41" fmla="*/ 19 h 193"/>
                <a:gd name="T42" fmla="*/ 134 w 153"/>
                <a:gd name="T43" fmla="*/ 29 h 193"/>
                <a:gd name="T44" fmla="*/ 134 w 153"/>
                <a:gd name="T45" fmla="*/ 16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93">
                  <a:moveTo>
                    <a:pt x="12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7"/>
                    <a:pt x="2" y="190"/>
                    <a:pt x="5" y="191"/>
                  </a:cubicBezTo>
                  <a:cubicBezTo>
                    <a:pt x="8" y="193"/>
                    <a:pt x="11" y="193"/>
                    <a:pt x="14" y="192"/>
                  </a:cubicBezTo>
                  <a:cubicBezTo>
                    <a:pt x="77" y="160"/>
                    <a:pt x="77" y="160"/>
                    <a:pt x="77" y="160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1" y="193"/>
                    <a:pt x="142" y="193"/>
                    <a:pt x="144" y="193"/>
                  </a:cubicBezTo>
                  <a:cubicBezTo>
                    <a:pt x="146" y="193"/>
                    <a:pt x="147" y="192"/>
                    <a:pt x="149" y="191"/>
                  </a:cubicBezTo>
                  <a:cubicBezTo>
                    <a:pt x="152" y="190"/>
                    <a:pt x="153" y="187"/>
                    <a:pt x="153" y="183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3" y="13"/>
                    <a:pt x="140" y="0"/>
                    <a:pt x="124" y="0"/>
                  </a:cubicBezTo>
                  <a:close/>
                  <a:moveTo>
                    <a:pt x="134" y="168"/>
                  </a:move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78" y="139"/>
                    <a:pt x="77" y="139"/>
                  </a:cubicBezTo>
                  <a:cubicBezTo>
                    <a:pt x="75" y="139"/>
                    <a:pt x="74" y="140"/>
                    <a:pt x="72" y="140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4" y="19"/>
                    <a:pt x="29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30" y="19"/>
                    <a:pt x="134" y="23"/>
                    <a:pt x="134" y="29"/>
                  </a:cubicBezTo>
                  <a:lnTo>
                    <a:pt x="134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7" name="Freeform 12"/>
            <p:cNvSpPr/>
            <p:nvPr/>
          </p:nvSpPr>
          <p:spPr bwMode="auto">
            <a:xfrm>
              <a:off x="42" y="0"/>
              <a:ext cx="123" cy="26"/>
            </a:xfrm>
            <a:custGeom>
              <a:avLst/>
              <a:gdLst>
                <a:gd name="T0" fmla="*/ 10 w 91"/>
                <a:gd name="T1" fmla="*/ 19 h 19"/>
                <a:gd name="T2" fmla="*/ 82 w 91"/>
                <a:gd name="T3" fmla="*/ 19 h 19"/>
                <a:gd name="T4" fmla="*/ 91 w 91"/>
                <a:gd name="T5" fmla="*/ 10 h 19"/>
                <a:gd name="T6" fmla="*/ 82 w 91"/>
                <a:gd name="T7" fmla="*/ 0 h 19"/>
                <a:gd name="T8" fmla="*/ 10 w 91"/>
                <a:gd name="T9" fmla="*/ 0 h 19"/>
                <a:gd name="T10" fmla="*/ 0 w 91"/>
                <a:gd name="T11" fmla="*/ 10 h 19"/>
                <a:gd name="T12" fmla="*/ 10 w 9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9">
                  <a:moveTo>
                    <a:pt x="10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7" y="19"/>
                    <a:pt x="91" y="15"/>
                    <a:pt x="91" y="10"/>
                  </a:cubicBezTo>
                  <a:cubicBezTo>
                    <a:pt x="91" y="4"/>
                    <a:pt x="87" y="0"/>
                    <a:pt x="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56" y="105"/>
              <a:ext cx="94" cy="94"/>
            </a:xfrm>
            <a:custGeom>
              <a:avLst/>
              <a:gdLst>
                <a:gd name="T0" fmla="*/ 60 w 69"/>
                <a:gd name="T1" fmla="*/ 25 h 69"/>
                <a:gd name="T2" fmla="*/ 44 w 69"/>
                <a:gd name="T3" fmla="*/ 25 h 69"/>
                <a:gd name="T4" fmla="*/ 44 w 69"/>
                <a:gd name="T5" fmla="*/ 9 h 69"/>
                <a:gd name="T6" fmla="*/ 35 w 69"/>
                <a:gd name="T7" fmla="*/ 0 h 69"/>
                <a:gd name="T8" fmla="*/ 25 w 69"/>
                <a:gd name="T9" fmla="*/ 9 h 69"/>
                <a:gd name="T10" fmla="*/ 25 w 69"/>
                <a:gd name="T11" fmla="*/ 25 h 69"/>
                <a:gd name="T12" fmla="*/ 10 w 69"/>
                <a:gd name="T13" fmla="*/ 25 h 69"/>
                <a:gd name="T14" fmla="*/ 0 w 69"/>
                <a:gd name="T15" fmla="*/ 34 h 69"/>
                <a:gd name="T16" fmla="*/ 10 w 69"/>
                <a:gd name="T17" fmla="*/ 44 h 69"/>
                <a:gd name="T18" fmla="*/ 25 w 69"/>
                <a:gd name="T19" fmla="*/ 44 h 69"/>
                <a:gd name="T20" fmla="*/ 25 w 69"/>
                <a:gd name="T21" fmla="*/ 59 h 69"/>
                <a:gd name="T22" fmla="*/ 35 w 69"/>
                <a:gd name="T23" fmla="*/ 69 h 69"/>
                <a:gd name="T24" fmla="*/ 44 w 69"/>
                <a:gd name="T25" fmla="*/ 59 h 69"/>
                <a:gd name="T26" fmla="*/ 44 w 69"/>
                <a:gd name="T27" fmla="*/ 44 h 69"/>
                <a:gd name="T28" fmla="*/ 60 w 69"/>
                <a:gd name="T29" fmla="*/ 44 h 69"/>
                <a:gd name="T30" fmla="*/ 69 w 69"/>
                <a:gd name="T31" fmla="*/ 34 h 69"/>
                <a:gd name="T32" fmla="*/ 60 w 69"/>
                <a:gd name="T33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60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30" y="0"/>
                    <a:pt x="25" y="4"/>
                    <a:pt x="25" y="9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25"/>
                    <a:pt x="0" y="29"/>
                    <a:pt x="0" y="34"/>
                  </a:cubicBezTo>
                  <a:cubicBezTo>
                    <a:pt x="0" y="39"/>
                    <a:pt x="5" y="44"/>
                    <a:pt x="10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30" y="69"/>
                    <a:pt x="35" y="69"/>
                  </a:cubicBezTo>
                  <a:cubicBezTo>
                    <a:pt x="40" y="69"/>
                    <a:pt x="44" y="64"/>
                    <a:pt x="44" y="5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5" y="44"/>
                    <a:pt x="69" y="39"/>
                    <a:pt x="69" y="34"/>
                  </a:cubicBezTo>
                  <a:cubicBezTo>
                    <a:pt x="69" y="29"/>
                    <a:pt x="65" y="25"/>
                    <a:pt x="6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 descr="格式工厂IMG_19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1527175"/>
            <a:ext cx="2791460" cy="1859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80" y="2579370"/>
            <a:ext cx="3116580" cy="244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4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2459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4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245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750" fill="hold"/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750" fill="hold"/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grpId="0" nodeType="click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7" presetClass="entr" presetSubtype="0" fill="hold" grpId="0" nodeType="withEffect" p14:presetBounceEnd="60000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59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60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8" fill="hold" grpId="0" nodeType="click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750" fill="hold"/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750" fill="hold"/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7" presetClass="entr" presetSubtype="0" fill="hold" grpId="0" nodeType="withEffect" p14:presetBounceEnd="60000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3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74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583" grpId="0" bldLvl="0" animBg="1"/>
          <p:bldP spid="24584" grpId="0" bldLvl="0" animBg="1"/>
          <p:bldP spid="24585" grpId="0" bldLvl="0" animBg="1"/>
          <p:bldP spid="24586" grpId="0" bldLvl="0" animBg="1"/>
          <p:bldP spid="24587" grpId="0" bldLvl="0" animBg="1"/>
          <p:bldP spid="24587" grpId="1" bldLvl="0" animBg="1"/>
          <p:bldP spid="24588" grpId="0" bldLvl="0" animBg="1"/>
          <p:bldP spid="24589" grpId="0" bldLvl="0" animBg="1"/>
          <p:bldP spid="24590" grpId="0" bldLvl="0" animBg="1"/>
          <p:bldP spid="24591" grpId="0" bldLvl="0" animBg="1"/>
          <p:bldP spid="24592" grpId="0"/>
          <p:bldP spid="24593" grpId="0"/>
          <p:bldP spid="24594" grpId="0" bldLvl="0" animBg="1"/>
          <p:bldP spid="24595" grpId="0" bldLvl="0" animBg="1"/>
          <p:bldP spid="24595" grpId="1" bldLvl="0" animBg="1"/>
          <p:bldP spid="24596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5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45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45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5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4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45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45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4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2459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245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4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245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45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45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grpId="0" nodeType="click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45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59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60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500"/>
                                            <p:tgtEl>
                                              <p:spTgt spid="2459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8" fill="hold" grpId="0" nodeType="click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245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73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74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500"/>
                                            <p:tgtEl>
                                              <p:spTgt spid="2459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583" grpId="0" bldLvl="0" animBg="1"/>
          <p:bldP spid="24584" grpId="0" bldLvl="0" animBg="1"/>
          <p:bldP spid="24585" grpId="0" bldLvl="0" animBg="1"/>
          <p:bldP spid="24586" grpId="0" bldLvl="0" animBg="1"/>
          <p:bldP spid="24587" grpId="0" bldLvl="0" animBg="1"/>
          <p:bldP spid="24587" grpId="1" bldLvl="0" animBg="1"/>
          <p:bldP spid="24588" grpId="0" bldLvl="0" animBg="1"/>
          <p:bldP spid="24589" grpId="0" bldLvl="0" animBg="1"/>
          <p:bldP spid="24590" grpId="0" bldLvl="0" animBg="1"/>
          <p:bldP spid="24591" grpId="0" bldLvl="0" animBg="1"/>
          <p:bldP spid="24592" grpId="0"/>
          <p:bldP spid="24593" grpId="0"/>
          <p:bldP spid="24594" grpId="0" bldLvl="0" animBg="1"/>
          <p:bldP spid="24595" grpId="0" bldLvl="0" animBg="1"/>
          <p:bldP spid="24595" grpId="1" bldLvl="0" animBg="1"/>
          <p:bldP spid="24596" grpId="0" bldLvl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WPS 演示</Application>
  <PresentationFormat>自定义</PresentationFormat>
  <Paragraphs>179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华文中宋</vt:lpstr>
      <vt:lpstr>微软雅黑</vt:lpstr>
      <vt:lpstr>Impact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哎呀小小草</dc:title>
  <dc:creator>哎呀小小草</dc:creator>
  <cp:keywords>https://800sucai.taobao.com</cp:keywords>
  <dc:description>https://800sucai.taobao.com</dc:description>
  <dc:subject>哎呀小小草</dc:subject>
  <cp:category>https://800sucai.taobao.com</cp:category>
  <cp:lastModifiedBy>简单</cp:lastModifiedBy>
  <cp:revision>57</cp:revision>
  <dcterms:created xsi:type="dcterms:W3CDTF">2015-10-16T11:59:00Z</dcterms:created>
  <dcterms:modified xsi:type="dcterms:W3CDTF">2017-12-28T05:27:51Z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  <property fmtid="{D5CDD505-2E9C-101B-9397-08002B2CF9AE}" pid="3" name="KSORubyTemplateID">
    <vt:lpwstr>2</vt:lpwstr>
  </property>
</Properties>
</file>