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96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90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26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38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37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48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396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6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7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2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70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2014-7-21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39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image" Target="../media/image12.jpg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18" Type="http://schemas.openxmlformats.org/officeDocument/2006/relationships/image" Target="../media/image22.png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image" Target="../media/image21.png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19" Type="http://schemas.openxmlformats.org/officeDocument/2006/relationships/image" Target="../media/image23.png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04664"/>
            <a:ext cx="4876800" cy="566928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476714" y="6096886"/>
            <a:ext cx="4190571" cy="407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kern="0" dirty="0" smtClean="0">
                <a:solidFill>
                  <a:srgbClr val="116D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000" kern="0" dirty="0" smtClean="0">
                <a:solidFill>
                  <a:srgbClr val="116D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 kern="0" dirty="0" smtClean="0">
                <a:solidFill>
                  <a:srgbClr val="116D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000" kern="0" dirty="0" smtClean="0">
                <a:solidFill>
                  <a:srgbClr val="116D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000" kern="0" dirty="0">
              <a:solidFill>
                <a:srgbClr val="116D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95490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27888"/>
            <a:ext cx="4876800" cy="56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0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94360"/>
            <a:ext cx="4876800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6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07904" y="3356992"/>
            <a:ext cx="648071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模板下载：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2"/>
              </a:rPr>
              <a:t>www.1ppt.com/moban/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行业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www.1ppt.com/hangye/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节日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www.1ppt.com/jieri/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   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素材下载：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www.1ppt.com/sucai/</a:t>
            </a:r>
            <a:endParaRPr lang="en-US" altLang="zh-CN" sz="100" dirty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背景图片：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www.1ppt.com/beijing/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图表下载：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www.1ppt.com/tubiao/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优秀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www.1ppt.com/xiazai/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www.1ppt.com/powerpoint/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</a:t>
            </a:r>
          </a:p>
          <a:p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Word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www.1ppt.com/word/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      Excel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教程：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www.1ppt.com/excel/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www.1ppt.com/ziliao/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        PPT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课件下载：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www.1ppt.com/kejian/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</a:t>
            </a: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www.1ppt.com/fanwen/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www.1ppt.com/shiti/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r>
              <a:rPr lang="zh-CN" altLang="en-US" sz="100" dirty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www.1ppt.com/jiaoan/</a:t>
            </a:r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</a:t>
            </a:r>
          </a:p>
          <a:p>
            <a:r>
              <a:rPr lang="en-US" altLang="zh-CN" sz="100" dirty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00" dirty="0">
              <a:solidFill>
                <a:srgbClr val="EEECE1">
                  <a:lumMod val="25000"/>
                </a:srgb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58368"/>
            <a:ext cx="4876800" cy="55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902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03504"/>
            <a:ext cx="4876800" cy="56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90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55320"/>
            <a:ext cx="4876800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09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64464"/>
            <a:ext cx="4876800" cy="552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09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37032"/>
            <a:ext cx="4876800" cy="558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25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97992"/>
            <a:ext cx="4876800" cy="546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80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27888"/>
            <a:ext cx="4876800" cy="56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505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88264"/>
            <a:ext cx="4876800" cy="568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4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63752"/>
            <a:ext cx="4876800" cy="473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72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02920"/>
            <a:ext cx="487680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390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572805" y="4328517"/>
            <a:ext cx="6455579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www.1ppt.com/moban/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www.1ppt.com/hangye/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www.1ppt.com/jieri/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www.1ppt.com/sucai/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www.1ppt.com/beijing/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www.1ppt.com/tubiao/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www.1ppt.com/xiazai/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www.1ppt.com/powerpoint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  <a:p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www.1ppt.com/word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Excel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www.1ppt.com/excel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2"/>
              </a:rPr>
              <a:t>www.1ppt.com/ziliao/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PPT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课件下载：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3"/>
              </a:rPr>
              <a:t>www.1ppt.com/kejian/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范文下载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www.1ppt.com/fanwen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4"/>
              </a:rPr>
              <a:t>/</a:t>
            </a:r>
            <a:r>
              <a:rPr lang="en-US" altLang="zh-CN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试卷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5"/>
              </a:rPr>
              <a:t>www.1ppt.com/shiti/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10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教案</a:t>
            </a:r>
            <a:r>
              <a:rPr lang="zh-CN" altLang="en-US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下载：    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6"/>
              </a:rPr>
              <a:t>www.1ppt.com/jiaoan/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10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en-US" sz="110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0" y="2710243"/>
            <a:ext cx="9144000" cy="1366829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kern="0" dirty="0">
              <a:solidFill>
                <a:srgbClr val="005397"/>
              </a:solidFill>
              <a:latin typeface="Arial"/>
              <a:ea typeface="微软雅黑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81" y="348680"/>
            <a:ext cx="5580620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68313" y="2809313"/>
            <a:ext cx="4103687" cy="1618679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可以在下列情况使用</a:t>
            </a:r>
            <a:endParaRPr lang="zh-CN" altLang="en-US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不限次数的用于您个人</a:t>
            </a:r>
            <a:r>
              <a:rPr lang="en-US" altLang="zh-CN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公司、企业的商业演示。</a:t>
            </a: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拷贝模板中的内容用于其它幻灯片母版中使用。</a:t>
            </a:r>
          </a:p>
          <a:p>
            <a:pPr>
              <a:spcBef>
                <a:spcPct val="20000"/>
              </a:spcBef>
              <a:buClr>
                <a:srgbClr val="5B8CC1"/>
              </a:buClr>
              <a:buFont typeface="Wingdings" pitchFamily="2" charset="2"/>
              <a:buChar char="n"/>
              <a:defRPr/>
            </a:pPr>
            <a:endParaRPr lang="en-US" altLang="zh-CN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4572000" y="2809313"/>
            <a:ext cx="4103688" cy="1546671"/>
          </a:xfrm>
          <a:prstGeom prst="rect">
            <a:avLst/>
          </a:prstGeom>
          <a:noFill/>
          <a:ln w="3175" algn="ctr">
            <a:noFill/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rgbClr val="5B8CC1"/>
              </a:buClr>
              <a:buFont typeface="Wingdings" pitchFamily="2" charset="2"/>
              <a:buNone/>
              <a:defRPr/>
            </a:pPr>
            <a:r>
              <a:rPr lang="zh-CN" altLang="en-US" sz="2000" b="1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不可以在以下情况使用</a:t>
            </a:r>
            <a:endParaRPr lang="zh-CN" altLang="en-US" sz="1050" b="1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用于任何形式的在线付费下载。</a:t>
            </a:r>
          </a:p>
          <a:p>
            <a:pPr>
              <a:lnSpc>
                <a:spcPct val="150000"/>
              </a:lnSpc>
              <a:buClr>
                <a:srgbClr val="5B8CC1"/>
              </a:buClr>
              <a:buFont typeface="Wingdings" pitchFamily="2" charset="2"/>
              <a:buChar char="n"/>
              <a:defRPr/>
            </a:pPr>
            <a:r>
              <a:rPr lang="zh-CN" altLang="en-US" sz="1200" kern="0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收集整理我们发布的免费资源后，刻录光碟销售。</a:t>
            </a:r>
            <a:endParaRPr lang="zh-CN" altLang="en-GB" sz="1200" kern="0" dirty="0" smtClean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10" descr="png-064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809313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ng-065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001" y="2809313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7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76656"/>
            <a:ext cx="4876800" cy="550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55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82752"/>
            <a:ext cx="4876800" cy="549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2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55320"/>
            <a:ext cx="4876800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90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58368"/>
            <a:ext cx="4876800" cy="554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18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36448"/>
            <a:ext cx="4876800" cy="578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3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27888"/>
            <a:ext cx="4876800" cy="56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0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79704"/>
            <a:ext cx="4876800" cy="549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36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235</Words>
  <Application>Microsoft Office PowerPoint</Application>
  <PresentationFormat>全屏显示(4:3)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3</cp:revision>
  <dcterms:modified xsi:type="dcterms:W3CDTF">2014-07-21T08:27:49Z</dcterms:modified>
</cp:coreProperties>
</file>