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12" autoAdjust="0"/>
    <p:restoredTop sz="94660"/>
  </p:normalViewPr>
  <p:slideViewPr>
    <p:cSldViewPr>
      <p:cViewPr>
        <p:scale>
          <a:sx n="66" d="100"/>
          <a:sy n="66" d="100"/>
        </p:scale>
        <p:origin x="-1554" y="-114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4824-E950-47B2-9516-A556C5EC18C7}" type="datetimeFigureOut">
              <a:rPr lang="zh-CN" altLang="en-US" smtClean="0"/>
              <a:t>2015-12-4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431F-8DCD-4DCC-8D35-9B04C2933F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4824-E950-47B2-9516-A556C5EC18C7}" type="datetimeFigureOut">
              <a:rPr lang="zh-CN" altLang="en-US" smtClean="0"/>
              <a:t>2015-12-4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431F-8DCD-4DCC-8D35-9B04C2933F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4824-E950-47B2-9516-A556C5EC18C7}" type="datetimeFigureOut">
              <a:rPr lang="zh-CN" altLang="en-US" smtClean="0"/>
              <a:t>2015-12-4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431F-8DCD-4DCC-8D35-9B04C2933F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4824-E950-47B2-9516-A556C5EC18C7}" type="datetimeFigureOut">
              <a:rPr lang="zh-CN" altLang="en-US" smtClean="0"/>
              <a:t>2015-12-4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431F-8DCD-4DCC-8D35-9B04C2933F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4824-E950-47B2-9516-A556C5EC18C7}" type="datetimeFigureOut">
              <a:rPr lang="zh-CN" altLang="en-US" smtClean="0"/>
              <a:t>2015-12-4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431F-8DCD-4DCC-8D35-9B04C2933F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4824-E950-47B2-9516-A556C5EC18C7}" type="datetimeFigureOut">
              <a:rPr lang="zh-CN" altLang="en-US" smtClean="0"/>
              <a:t>2015-12-4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431F-8DCD-4DCC-8D35-9B04C2933F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4824-E950-47B2-9516-A556C5EC18C7}" type="datetimeFigureOut">
              <a:rPr lang="zh-CN" altLang="en-US" smtClean="0"/>
              <a:t>2015-12-4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431F-8DCD-4DCC-8D35-9B04C2933F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4824-E950-47B2-9516-A556C5EC18C7}" type="datetimeFigureOut">
              <a:rPr lang="zh-CN" altLang="en-US" smtClean="0"/>
              <a:t>2015-12-4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431F-8DCD-4DCC-8D35-9B04C2933F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4824-E950-47B2-9516-A556C5EC18C7}" type="datetimeFigureOut">
              <a:rPr lang="zh-CN" altLang="en-US" smtClean="0"/>
              <a:t>2015-12-4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431F-8DCD-4DCC-8D35-9B04C2933F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4824-E950-47B2-9516-A556C5EC18C7}" type="datetimeFigureOut">
              <a:rPr lang="zh-CN" altLang="en-US" smtClean="0"/>
              <a:t>2015-12-4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431F-8DCD-4DCC-8D35-9B04C2933F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4824-E950-47B2-9516-A556C5EC18C7}" type="datetimeFigureOut">
              <a:rPr lang="zh-CN" altLang="en-US" smtClean="0"/>
              <a:t>2015-12-4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431F-8DCD-4DCC-8D35-9B04C2933F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64824-E950-47B2-9516-A556C5EC18C7}" type="datetimeFigureOut">
              <a:rPr lang="zh-CN" altLang="en-US" smtClean="0"/>
              <a:t>2015-12-4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431F-8DCD-4DCC-8D35-9B04C2933F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6116" y="514351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2015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年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12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月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500166" y="3500438"/>
            <a:ext cx="6072230" cy="642941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</a:rPr>
              <a:t>大屏幕使用</a:t>
            </a: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</a:rPr>
              <a:t>说明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14546" y="1928802"/>
            <a:ext cx="5715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2">
                    <a:lumMod val="50000"/>
                  </a:schemeClr>
                </a:solidFill>
              </a:rPr>
              <a:t>中小学数字图书馆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Administrator\桌面\ppt\享读书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57158" y="214290"/>
            <a:ext cx="1571636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通告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2500298" y="500042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隶书" pitchFamily="49" charset="-122"/>
                <a:ea typeface="隶书" pitchFamily="49" charset="-122"/>
              </a:rPr>
              <a:t>通知公告</a:t>
            </a:r>
            <a:endParaRPr lang="zh-CN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" name="Picture 2" descr="C:\Documents and Settings\Administrator\桌面\ppt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56885"/>
            <a:ext cx="2928958" cy="4743055"/>
          </a:xfrm>
          <a:prstGeom prst="rect">
            <a:avLst/>
          </a:prstGeom>
          <a:noFill/>
        </p:spPr>
      </p:pic>
      <p:sp>
        <p:nvSpPr>
          <p:cNvPr id="5" name="矩形标注 4"/>
          <p:cNvSpPr/>
          <p:nvPr/>
        </p:nvSpPr>
        <p:spPr>
          <a:xfrm>
            <a:off x="5072066" y="5143512"/>
            <a:ext cx="2571768" cy="571504"/>
          </a:xfrm>
          <a:prstGeom prst="wedgeRectCallout">
            <a:avLst>
              <a:gd name="adj1" fmla="val -150487"/>
              <a:gd name="adj2" fmla="val 103932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通告发布单位名称落款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32" y="5857892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3286124"/>
            <a:ext cx="36433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  通告正文页面可由学校用户单位自行在后台编辑、发布通告内容，并可规定页面停留时间。</a:t>
            </a:r>
            <a:endParaRPr lang="zh-CN" altLang="en-US" dirty="0"/>
          </a:p>
        </p:txBody>
      </p:sp>
      <p:sp>
        <p:nvSpPr>
          <p:cNvPr id="8" name="矩形标注 7"/>
          <p:cNvSpPr/>
          <p:nvPr/>
        </p:nvSpPr>
        <p:spPr>
          <a:xfrm>
            <a:off x="4929190" y="2071678"/>
            <a:ext cx="2071702" cy="571504"/>
          </a:xfrm>
          <a:prstGeom prst="wedgeRectCallout">
            <a:avLst>
              <a:gd name="adj1" fmla="val -226876"/>
              <a:gd name="adj2" fmla="val -78925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点触返回大屏首页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928662" y="1785926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57158" y="214290"/>
            <a:ext cx="1571636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悦读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2500298" y="500042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隶书" pitchFamily="49" charset="-122"/>
                <a:ea typeface="隶书" pitchFamily="49" charset="-122"/>
              </a:rPr>
              <a:t>书摘资讯</a:t>
            </a:r>
            <a:endParaRPr lang="zh-CN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2531" name="Picture 3" descr="C:\Documents and Settings\Administrator\桌面\ppt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14488"/>
            <a:ext cx="2928926" cy="4732823"/>
          </a:xfrm>
          <a:prstGeom prst="rect">
            <a:avLst/>
          </a:prstGeom>
          <a:noFill/>
        </p:spPr>
      </p:pic>
      <p:sp>
        <p:nvSpPr>
          <p:cNvPr id="6" name="矩形标注 5"/>
          <p:cNvSpPr/>
          <p:nvPr/>
        </p:nvSpPr>
        <p:spPr>
          <a:xfrm>
            <a:off x="571472" y="2786058"/>
            <a:ext cx="1500198" cy="928694"/>
          </a:xfrm>
          <a:prstGeom prst="wedgeRectCallout">
            <a:avLst>
              <a:gd name="adj1" fmla="val 150315"/>
              <a:gd name="adj2" fmla="val -133300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点触返回</a:t>
            </a:r>
            <a:endParaRPr lang="en-US" altLang="zh-CN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大屏首页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28992" y="1857364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标注 7"/>
          <p:cNvSpPr/>
          <p:nvPr/>
        </p:nvSpPr>
        <p:spPr>
          <a:xfrm>
            <a:off x="6715140" y="5000636"/>
            <a:ext cx="2071702" cy="857256"/>
          </a:xfrm>
          <a:prstGeom prst="wedgeRectCallout">
            <a:avLst>
              <a:gd name="adj1" fmla="val -149810"/>
              <a:gd name="adj2" fmla="val -68766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向上划动大屏</a:t>
            </a:r>
            <a:endParaRPr lang="en-US" altLang="zh-CN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阅读全文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ppt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2786051" cy="4649323"/>
          </a:xfrm>
          <a:prstGeom prst="rect">
            <a:avLst/>
          </a:prstGeom>
          <a:noFill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357158" y="214290"/>
            <a:ext cx="1571636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首页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500298" y="500042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隶书" pitchFamily="49" charset="-122"/>
                <a:ea typeface="隶书" pitchFamily="49" charset="-122"/>
              </a:rPr>
              <a:t>进入首页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9124" y="1500174"/>
            <a:ext cx="3143272" cy="46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大</a:t>
            </a:r>
            <a:r>
              <a:rPr lang="zh-CN" altLang="en-US" dirty="0" smtClean="0"/>
              <a:t>屏首页由三部分内容组成：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2143116"/>
            <a:ext cx="43577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/>
              <a:t>荐书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首页每日推荐</a:t>
            </a:r>
            <a:r>
              <a:rPr lang="en-US" altLang="zh-CN" dirty="0" smtClean="0"/>
              <a:t>5</a:t>
            </a:r>
            <a:r>
              <a:rPr lang="zh-CN" altLang="en-US" dirty="0" smtClean="0"/>
              <a:t>本图书，左右划动大屏可显示全部荐书，</a:t>
            </a:r>
            <a:r>
              <a:rPr lang="zh-CN" altLang="en-US" dirty="0" smtClean="0"/>
              <a:t>点触封面进入图书页面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9124" y="3643314"/>
            <a:ext cx="45005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/>
              <a:t>通告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    首页通告栏</a:t>
            </a:r>
            <a:r>
              <a:rPr lang="zh-CN" altLang="en-US" dirty="0" smtClean="0"/>
              <a:t>显示最近</a:t>
            </a:r>
            <a:r>
              <a:rPr lang="en-US" altLang="zh-CN" dirty="0" smtClean="0"/>
              <a:t>2</a:t>
            </a:r>
            <a:r>
              <a:rPr lang="zh-CN" altLang="en-US" dirty="0" smtClean="0"/>
              <a:t>条校方</a:t>
            </a:r>
            <a:r>
              <a:rPr lang="zh-CN" altLang="en-US" dirty="0" smtClean="0"/>
              <a:t>编辑发布的信息，</a:t>
            </a:r>
            <a:r>
              <a:rPr lang="zh-CN" altLang="en-US" dirty="0" smtClean="0"/>
              <a:t>点触标题阅读正文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00562" y="5072074"/>
            <a:ext cx="43577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/>
              <a:t>悦读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首页每日推送文化教育类资讯</a:t>
            </a:r>
            <a:r>
              <a:rPr lang="en-US" altLang="zh-CN" dirty="0" smtClean="0"/>
              <a:t>3</a:t>
            </a:r>
            <a:r>
              <a:rPr lang="zh-CN" altLang="en-US" dirty="0" smtClean="0"/>
              <a:t>条，点触标题阅读正文</a:t>
            </a:r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2000232" y="3286124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标注 12"/>
          <p:cNvSpPr/>
          <p:nvPr/>
        </p:nvSpPr>
        <p:spPr>
          <a:xfrm>
            <a:off x="2928926" y="2428868"/>
            <a:ext cx="1357322" cy="1143008"/>
          </a:xfrm>
          <a:prstGeom prst="wedgeRectCallout">
            <a:avLst>
              <a:gd name="adj1" fmla="val -89285"/>
              <a:gd name="adj2" fmla="val 45366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扫描二维码，进入微信随身读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57158" y="214290"/>
            <a:ext cx="1571636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图书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2500298" y="500042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隶书" pitchFamily="49" charset="-122"/>
                <a:ea typeface="隶书" pitchFamily="49" charset="-122"/>
              </a:rPr>
              <a:t>图书详情页</a:t>
            </a:r>
            <a:endParaRPr lang="zh-CN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050" name="Picture 2" descr="C:\Documents and Settings\Administrator\桌面\ppt\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071834" cy="50792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3571876"/>
            <a:ext cx="464347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 本页包含封面、作者、出版社、内容简介、作者简介等图书信息，以及“阅读”、“目录”、“发现更多的书”等功能按钮。</a:t>
            </a:r>
            <a:endParaRPr lang="zh-CN" altLang="en-US" dirty="0"/>
          </a:p>
        </p:txBody>
      </p:sp>
      <p:sp>
        <p:nvSpPr>
          <p:cNvPr id="8" name="矩形标注 7"/>
          <p:cNvSpPr/>
          <p:nvPr/>
        </p:nvSpPr>
        <p:spPr>
          <a:xfrm>
            <a:off x="6286512" y="2285992"/>
            <a:ext cx="1714512" cy="785818"/>
          </a:xfrm>
          <a:prstGeom prst="wedgeRectCallout">
            <a:avLst>
              <a:gd name="adj1" fmla="val -235025"/>
              <a:gd name="adj2" fmla="val 117298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点触计入图书目录页面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2714612" y="3286124"/>
            <a:ext cx="642942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标注 9"/>
          <p:cNvSpPr/>
          <p:nvPr/>
        </p:nvSpPr>
        <p:spPr>
          <a:xfrm>
            <a:off x="4214810" y="5500702"/>
            <a:ext cx="2357454" cy="857256"/>
          </a:xfrm>
          <a:prstGeom prst="wedgeRectCallout">
            <a:avLst>
              <a:gd name="adj1" fmla="val -149482"/>
              <a:gd name="adj2" fmla="val -269632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触进入图书正文页面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4572000" y="1571612"/>
            <a:ext cx="1500198" cy="857256"/>
          </a:xfrm>
          <a:prstGeom prst="wedgeRectCallout">
            <a:avLst>
              <a:gd name="adj1" fmla="val -143420"/>
              <a:gd name="adj2" fmla="val 155366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触进入书库入口页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57158" y="214290"/>
            <a:ext cx="1571636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图书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2500298" y="500042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隶书" pitchFamily="49" charset="-122"/>
                <a:ea typeface="隶书" pitchFamily="49" charset="-122"/>
              </a:rPr>
              <a:t>目录页面</a:t>
            </a:r>
            <a:endParaRPr lang="zh-CN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3074" name="Picture 2" descr="C:\Documents and Settings\Administrator\桌面\ppt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643050"/>
            <a:ext cx="2928958" cy="48181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3786190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  点触简介页目录按钮进入本页面，用户可从本页面 浏览全书目录，快速了解图书内容。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357818" y="1785926"/>
            <a:ext cx="35719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标注 8"/>
          <p:cNvSpPr/>
          <p:nvPr/>
        </p:nvSpPr>
        <p:spPr>
          <a:xfrm>
            <a:off x="1428728" y="2143116"/>
            <a:ext cx="2214578" cy="1000132"/>
          </a:xfrm>
          <a:prstGeom prst="wedgeRectCallout">
            <a:avLst>
              <a:gd name="adj1" fmla="val 132051"/>
              <a:gd name="adj2" fmla="val -68879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点触返回图书详情页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57158" y="214290"/>
            <a:ext cx="1571636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图书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2500298" y="500042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隶书" pitchFamily="49" charset="-122"/>
                <a:ea typeface="隶书" pitchFamily="49" charset="-122"/>
              </a:rPr>
              <a:t>功能按钮</a:t>
            </a:r>
            <a:endParaRPr lang="zh-CN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098" name="Picture 2" descr="C:\Documents and Settings\Administrator\桌面\ppt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71876"/>
            <a:ext cx="4286280" cy="26385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1357298"/>
            <a:ext cx="7786741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  进入图书正文阅读页面，有返回主页、目录选择、设置字号、查找更多的书、书签等功能按钮，帮助用户实现个性化阅读。</a:t>
            </a:r>
            <a:endParaRPr lang="zh-CN" altLang="en-US" dirty="0"/>
          </a:p>
        </p:txBody>
      </p:sp>
      <p:sp>
        <p:nvSpPr>
          <p:cNvPr id="8" name="矩形标注 7"/>
          <p:cNvSpPr/>
          <p:nvPr/>
        </p:nvSpPr>
        <p:spPr>
          <a:xfrm>
            <a:off x="357158" y="4643446"/>
            <a:ext cx="1357322" cy="857256"/>
          </a:xfrm>
          <a:prstGeom prst="wedgeRectCallout">
            <a:avLst>
              <a:gd name="adj1" fmla="val 108491"/>
              <a:gd name="adj2" fmla="val -142966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点触返回图书详情页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428596" y="2357430"/>
            <a:ext cx="2428892" cy="928694"/>
          </a:xfrm>
          <a:prstGeom prst="wedgeRectCallout">
            <a:avLst>
              <a:gd name="adj1" fmla="val 46139"/>
              <a:gd name="adj2" fmla="val 100066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点触下拉目录，选择目录可进入该章节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3714744" y="2428868"/>
            <a:ext cx="1928826" cy="857256"/>
          </a:xfrm>
          <a:prstGeom prst="wedgeRectCallout">
            <a:avLst>
              <a:gd name="adj1" fmla="val 63472"/>
              <a:gd name="adj2" fmla="val 104995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点触选择阅读字体大小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7215206" y="2214554"/>
            <a:ext cx="1357322" cy="1143008"/>
          </a:xfrm>
          <a:prstGeom prst="wedgeRectCallout">
            <a:avLst>
              <a:gd name="adj1" fmla="val -130454"/>
              <a:gd name="adj2" fmla="val 86477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点触进入书库入口页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215074" y="3714752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标注 15"/>
          <p:cNvSpPr/>
          <p:nvPr/>
        </p:nvSpPr>
        <p:spPr>
          <a:xfrm>
            <a:off x="7358082" y="4714884"/>
            <a:ext cx="1357322" cy="928694"/>
          </a:xfrm>
          <a:prstGeom prst="wedgeRectCallout">
            <a:avLst>
              <a:gd name="adj1" fmla="val -124840"/>
              <a:gd name="adj2" fmla="val -147112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点触标记为书签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072198" y="3714752"/>
            <a:ext cx="142876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857884" y="3714752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643174" y="3714752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428860" y="3714752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1571612"/>
            <a:ext cx="757242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  点触正文阅读页面右上角         按钮，在本页下方出现字体大小选择按钮和进度条，用户可点触</a:t>
            </a:r>
            <a:r>
              <a:rPr lang="en-US" altLang="zh-CN" dirty="0" smtClean="0"/>
              <a:t>A-/A+</a:t>
            </a:r>
            <a:r>
              <a:rPr lang="zh-CN" altLang="en-US" dirty="0" smtClean="0"/>
              <a:t>按钮、也可直接拖拽进度条放大或缩小阅读文字。</a:t>
            </a:r>
            <a:endParaRPr lang="zh-CN" altLang="en-US" dirty="0"/>
          </a:p>
        </p:txBody>
      </p:sp>
      <p:sp>
        <p:nvSpPr>
          <p:cNvPr id="2" name="标题 1"/>
          <p:cNvSpPr txBox="1">
            <a:spLocks/>
          </p:cNvSpPr>
          <p:nvPr/>
        </p:nvSpPr>
        <p:spPr>
          <a:xfrm>
            <a:off x="357158" y="214290"/>
            <a:ext cx="1571636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图书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2500298" y="500042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隶书" pitchFamily="49" charset="-122"/>
                <a:ea typeface="隶书" pitchFamily="49" charset="-122"/>
              </a:rPr>
              <a:t>功能按钮</a:t>
            </a:r>
            <a:endParaRPr lang="zh-CN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" name="Picture 3" descr="C:\Documents and Settings\Administrator\桌面\ppt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14686"/>
            <a:ext cx="5413306" cy="3214710"/>
          </a:xfrm>
          <a:prstGeom prst="rect">
            <a:avLst/>
          </a:prstGeom>
          <a:noFill/>
        </p:spPr>
      </p:pic>
      <p:pic>
        <p:nvPicPr>
          <p:cNvPr id="5121" name="Picture 1" descr="C:\Documents and Settings\Administrator\Application Data\Tencent\Users\49217994\QQ\WinTemp\RichOle\5]1LU6{IH4_O$]%FSLN9{DQ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643050"/>
            <a:ext cx="438833" cy="357190"/>
          </a:xfrm>
          <a:prstGeom prst="rect">
            <a:avLst/>
          </a:prstGeom>
          <a:noFill/>
        </p:spPr>
      </p:pic>
      <p:sp>
        <p:nvSpPr>
          <p:cNvPr id="8" name="椭圆 7"/>
          <p:cNvSpPr/>
          <p:nvPr/>
        </p:nvSpPr>
        <p:spPr>
          <a:xfrm>
            <a:off x="1643042" y="5357826"/>
            <a:ext cx="521497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357554" y="5072074"/>
            <a:ext cx="171451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标注 9"/>
          <p:cNvSpPr/>
          <p:nvPr/>
        </p:nvSpPr>
        <p:spPr>
          <a:xfrm>
            <a:off x="6500826" y="3786190"/>
            <a:ext cx="2286016" cy="857256"/>
          </a:xfrm>
          <a:prstGeom prst="wedgeRectCallout">
            <a:avLst>
              <a:gd name="adj1" fmla="val -138787"/>
              <a:gd name="adj2" fmla="val 139810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点触选择文字显示大小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Administrator\桌面\ppt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14488"/>
            <a:ext cx="2786082" cy="4498732"/>
          </a:xfrm>
          <a:prstGeom prst="rect">
            <a:avLst/>
          </a:prstGeom>
          <a:noFill/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357158" y="214290"/>
            <a:ext cx="1571636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图书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2500298" y="500042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隶书" pitchFamily="49" charset="-122"/>
                <a:ea typeface="隶书" pitchFamily="49" charset="-122"/>
              </a:rPr>
              <a:t>书库入口页</a:t>
            </a:r>
            <a:endParaRPr lang="zh-CN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4857760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  查找更多的书由书库入口页点击“去找书”按钮进入 。</a:t>
            </a:r>
            <a:endParaRPr lang="zh-CN" altLang="en-US" dirty="0"/>
          </a:p>
        </p:txBody>
      </p:sp>
      <p:sp>
        <p:nvSpPr>
          <p:cNvPr id="12" name="矩形标注 11"/>
          <p:cNvSpPr/>
          <p:nvPr/>
        </p:nvSpPr>
        <p:spPr>
          <a:xfrm>
            <a:off x="2786050" y="3214686"/>
            <a:ext cx="1571636" cy="1000132"/>
          </a:xfrm>
          <a:prstGeom prst="wedgeRectCallout">
            <a:avLst>
              <a:gd name="adj1" fmla="val 192051"/>
              <a:gd name="adj2" fmla="val -46022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点触进入书库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715008" y="1857364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标注 13"/>
          <p:cNvSpPr/>
          <p:nvPr/>
        </p:nvSpPr>
        <p:spPr>
          <a:xfrm>
            <a:off x="1643042" y="1785926"/>
            <a:ext cx="2143140" cy="1000132"/>
          </a:xfrm>
          <a:prstGeom prst="wedgeRectCallout">
            <a:avLst>
              <a:gd name="adj1" fmla="val 146245"/>
              <a:gd name="adj2" fmla="val -30308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点触返回大屏首页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57158" y="214290"/>
            <a:ext cx="1571636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图书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2500298" y="500042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隶书" pitchFamily="49" charset="-122"/>
                <a:ea typeface="隶书" pitchFamily="49" charset="-122"/>
              </a:rPr>
              <a:t>电子图书库</a:t>
            </a:r>
            <a:endParaRPr lang="zh-CN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0482" name="Picture 2" descr="C:\Documents and Settings\Administrator\桌面\ppt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2928958" cy="492708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071538" y="3429000"/>
            <a:ext cx="428628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71538" y="3429000"/>
            <a:ext cx="42862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42976" y="4714884"/>
            <a:ext cx="42862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71538" y="6072206"/>
            <a:ext cx="42862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71538" y="3357562"/>
            <a:ext cx="642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教育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理论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4643446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少儿读物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6000768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中外名著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372" y="3643314"/>
            <a:ext cx="464347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/>
              <a:t>  书库页面按分为</a:t>
            </a:r>
            <a:r>
              <a:rPr lang="en-US" altLang="zh-CN" dirty="0" smtClean="0"/>
              <a:t>9</a:t>
            </a:r>
            <a:r>
              <a:rPr lang="zh-CN" altLang="en-US" dirty="0" smtClean="0"/>
              <a:t>个目类：编辑推荐、教育理论、少儿读物、中外名著、国学精粹、政治哲学、历史人文、科学新知、教材教辅</a:t>
            </a:r>
            <a:endParaRPr lang="en-US" altLang="zh-CN" dirty="0" smtClean="0"/>
          </a:p>
        </p:txBody>
      </p:sp>
      <p:sp>
        <p:nvSpPr>
          <p:cNvPr id="16" name="矩形标注 15"/>
          <p:cNvSpPr/>
          <p:nvPr/>
        </p:nvSpPr>
        <p:spPr>
          <a:xfrm>
            <a:off x="4429124" y="1357298"/>
            <a:ext cx="2214578" cy="500066"/>
          </a:xfrm>
          <a:prstGeom prst="wedgeRectCallout">
            <a:avLst>
              <a:gd name="adj1" fmla="val -135903"/>
              <a:gd name="adj2" fmla="val 73093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输入关键词查找图书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4286248" y="2857496"/>
            <a:ext cx="2786082" cy="571504"/>
          </a:xfrm>
          <a:prstGeom prst="wedgeRectCallout">
            <a:avLst>
              <a:gd name="adj1" fmla="val -97785"/>
              <a:gd name="adj2" fmla="val -63686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点触图书封面进入正文阅读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5857884" y="2071678"/>
            <a:ext cx="2857520" cy="571504"/>
          </a:xfrm>
          <a:prstGeom prst="wedgeRectCallout">
            <a:avLst>
              <a:gd name="adj1" fmla="val -143107"/>
              <a:gd name="adj2" fmla="val -38290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点触“更多”进入分类书库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928926" y="2000240"/>
            <a:ext cx="35719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143372" y="593467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  通过顶端搜索栏输入关键词可定向查找图书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43372" y="507207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 向上划动屏幕显示更多目类，每个目类向左划动查看更多图书封面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57158" y="214290"/>
            <a:ext cx="1571636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图书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2500298" y="500042"/>
            <a:ext cx="235745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隶书" pitchFamily="49" charset="-122"/>
                <a:ea typeface="隶书" pitchFamily="49" charset="-122"/>
              </a:rPr>
              <a:t>分类书库</a:t>
            </a:r>
            <a:endParaRPr lang="zh-CN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1506" name="Picture 2" descr="C:\Documents and Settings\Administrator\桌面\ppt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084014" cy="4984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3643314"/>
            <a:ext cx="36433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 smtClean="0"/>
              <a:t>  分类书库图书按上架时间由近及远的顺序排列图书，包括封面、书名、作者、出版社等信息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5214942" y="1643050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标注 6"/>
          <p:cNvSpPr/>
          <p:nvPr/>
        </p:nvSpPr>
        <p:spPr>
          <a:xfrm>
            <a:off x="2071670" y="2285992"/>
            <a:ext cx="1643074" cy="714380"/>
          </a:xfrm>
          <a:prstGeom prst="wedgeRectCallout">
            <a:avLst>
              <a:gd name="adj1" fmla="val 147541"/>
              <a:gd name="adj2" fmla="val -115930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点触返回总书库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21495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  向上滑动屏幕显示更多图书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531</Words>
  <Application>Microsoft Office PowerPoint</Application>
  <PresentationFormat>全屏显示(4:3)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大屏幕使用说明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濮冠楠</dc:creator>
  <cp:lastModifiedBy>濮冠楠</cp:lastModifiedBy>
  <cp:revision>48</cp:revision>
  <dcterms:created xsi:type="dcterms:W3CDTF">2015-12-04T02:11:19Z</dcterms:created>
  <dcterms:modified xsi:type="dcterms:W3CDTF">2015-12-04T08:16:34Z</dcterms:modified>
</cp:coreProperties>
</file>