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5" r:id="rId3"/>
    <p:sldId id="262" r:id="rId4"/>
    <p:sldId id="263" r:id="rId5"/>
    <p:sldId id="264" r:id="rId6"/>
    <p:sldId id="260" r:id="rId7"/>
    <p:sldId id="261" r:id="rId8"/>
    <p:sldId id="259" r:id="rId9"/>
    <p:sldId id="257" r:id="rId10"/>
    <p:sldId id="258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任意多边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任意多边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2017-12-07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2017-12-07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2017-12-07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2017-12-07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2017-12-07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2017-12-07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2017-12-07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2017-12-07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2017-12-07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2017-12-07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2017-12-07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任意多边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2017-12-07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67744" y="908720"/>
            <a:ext cx="4316016" cy="1829761"/>
          </a:xfrm>
        </p:spPr>
        <p:txBody>
          <a:bodyPr/>
          <a:lstStyle/>
          <a:p>
            <a:r>
              <a:rPr lang="zh-CN" altLang="en-US" dirty="0" smtClean="0"/>
              <a:t>噪声及其控制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203848" y="3501008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latin typeface="宋体" pitchFamily="2" charset="-122"/>
                <a:ea typeface="宋体" pitchFamily="2" charset="-122"/>
              </a:rPr>
              <a:t>郑陆实验学校    沈玉宇</a:t>
            </a:r>
            <a:endParaRPr lang="zh-CN" altLang="en-US" b="1" dirty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3779912" y="1268761"/>
            <a:ext cx="4845224" cy="5328591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    </a:t>
            </a:r>
            <a:r>
              <a:rPr lang="zh-CN" altLang="en-US" dirty="0" smtClean="0"/>
              <a:t>环境极静时，人类的耳朵也跟着调节。周围越静，听到的声音越多，例如自己的心跳声、肺部声音甚至胃部的咯咯声。</a:t>
            </a:r>
            <a:endParaRPr lang="en-US" altLang="zh-CN" dirty="0" smtClean="0"/>
          </a:p>
          <a:p>
            <a:r>
              <a:rPr lang="en-US" altLang="zh-CN" dirty="0" smtClean="0"/>
              <a:t>     </a:t>
            </a:r>
            <a:r>
              <a:rPr lang="zh-CN" altLang="en-US" dirty="0" smtClean="0"/>
              <a:t>平日里人们靠声音辨别方向，当声音不存在时，人们会感到仓皇失措，一般在这样的环境里人能够坚持半小时已是极限。</a:t>
            </a:r>
            <a:endParaRPr lang="zh-CN" altLang="en-US" dirty="0"/>
          </a:p>
        </p:txBody>
      </p:sp>
      <p:pic>
        <p:nvPicPr>
          <p:cNvPr id="4" name="图片 3" descr="2015100311564929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268760"/>
            <a:ext cx="3290187" cy="46918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 descr="IMG_20170913_15124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6200000">
            <a:off x="2899271" y="-586902"/>
            <a:ext cx="3129437" cy="7416826"/>
          </a:xfrm>
        </p:spPr>
      </p:pic>
      <p:sp>
        <p:nvSpPr>
          <p:cNvPr id="3" name="TextBox 2"/>
          <p:cNvSpPr txBox="1"/>
          <p:nvPr/>
        </p:nvSpPr>
        <p:spPr>
          <a:xfrm>
            <a:off x="899592" y="908720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作业评讲</a:t>
            </a:r>
            <a:endParaRPr lang="zh-CN" altLang="en-US" sz="2400" b="1" dirty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11560" y="692697"/>
            <a:ext cx="8229600" cy="8640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3200" dirty="0" smtClean="0"/>
              <a:t>观察乐器的波形图，你发现了什么规律？</a:t>
            </a:r>
            <a:endParaRPr lang="zh-CN" altLang="en-US" sz="3200" dirty="0"/>
          </a:p>
        </p:txBody>
      </p:sp>
      <p:pic>
        <p:nvPicPr>
          <p:cNvPr id="5" name="图片 4" descr="IMG_20170913_1458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1628800"/>
            <a:ext cx="3600400" cy="3631173"/>
          </a:xfrm>
          <a:prstGeom prst="rect">
            <a:avLst/>
          </a:prstGeom>
        </p:spPr>
      </p:pic>
      <p:pic>
        <p:nvPicPr>
          <p:cNvPr id="6" name="图片 5" descr="IMG_20170913_14583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700808"/>
            <a:ext cx="3744416" cy="34609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 descr="IMG_20170913_14211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0800000">
            <a:off x="179512" y="1556792"/>
            <a:ext cx="8561341" cy="248260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 descr="IMG_20170913_14221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242506"/>
            <a:ext cx="6192688" cy="5426854"/>
          </a:xfrm>
        </p:spPr>
      </p:pic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zh-CN" altLang="en-US" sz="2800" dirty="0" smtClean="0"/>
              <a:t>分辨工业噪声、交通噪声和生活噪声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r>
              <a:rPr lang="zh-CN" altLang="en-US" sz="3600" dirty="0" smtClean="0"/>
              <a:t>例</a:t>
            </a:r>
            <a:r>
              <a:rPr lang="en-US" altLang="zh-CN" sz="3600" dirty="0" smtClean="0"/>
              <a:t>1.</a:t>
            </a:r>
            <a:r>
              <a:rPr lang="zh-CN" altLang="en-US" sz="3600" dirty="0" smtClean="0"/>
              <a:t>指出下列做法中控制噪音的途径</a:t>
            </a:r>
          </a:p>
          <a:p>
            <a:r>
              <a:rPr lang="en-US" altLang="zh-CN" sz="3600" dirty="0" smtClean="0"/>
              <a:t>A</a:t>
            </a:r>
            <a:r>
              <a:rPr lang="zh-CN" altLang="en-US" sz="3600" dirty="0" smtClean="0"/>
              <a:t>．在嘈杂的环境中带好耳塞</a:t>
            </a:r>
          </a:p>
          <a:p>
            <a:r>
              <a:rPr lang="en-US" altLang="zh-CN" sz="3600" dirty="0" smtClean="0"/>
              <a:t>B</a:t>
            </a:r>
            <a:r>
              <a:rPr lang="zh-CN" altLang="en-US" sz="3600" dirty="0" smtClean="0"/>
              <a:t>．歌厅的内墙使用很厚的软材料装修</a:t>
            </a:r>
          </a:p>
          <a:p>
            <a:r>
              <a:rPr lang="en-US" altLang="zh-CN" sz="3600" dirty="0" smtClean="0"/>
              <a:t>C</a:t>
            </a:r>
            <a:r>
              <a:rPr lang="zh-CN" altLang="en-US" sz="3600" dirty="0" smtClean="0"/>
              <a:t>．会场里将手机调静音</a:t>
            </a:r>
          </a:p>
          <a:p>
            <a:r>
              <a:rPr lang="en-US" altLang="zh-CN" sz="3600" dirty="0" smtClean="0"/>
              <a:t>D</a:t>
            </a:r>
            <a:r>
              <a:rPr lang="zh-CN" altLang="en-US" sz="3600" dirty="0" smtClean="0"/>
              <a:t>．有居民居住的公路旁修建隔音墙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525963"/>
          </a:xfrm>
        </p:spPr>
        <p:txBody>
          <a:bodyPr>
            <a:normAutofit/>
          </a:bodyPr>
          <a:lstStyle/>
          <a:p>
            <a:r>
              <a:rPr lang="zh-CN" altLang="en-US" sz="3200" dirty="0" smtClean="0"/>
              <a:t>     例</a:t>
            </a:r>
            <a:r>
              <a:rPr lang="en-US" altLang="zh-CN" sz="3200" dirty="0" smtClean="0"/>
              <a:t>2.</a:t>
            </a:r>
            <a:r>
              <a:rPr lang="zh-CN" altLang="en-US" sz="3200" dirty="0" smtClean="0"/>
              <a:t>下列减少噪声的方法中，消声的是</a:t>
            </a:r>
            <a:r>
              <a:rPr lang="zh-CN" altLang="en-US" sz="3200" u="sng" dirty="0" smtClean="0"/>
              <a:t>             </a:t>
            </a:r>
            <a:r>
              <a:rPr lang="zh-CN" altLang="en-US" sz="3200" dirty="0" smtClean="0"/>
              <a:t>；吸声的是 </a:t>
            </a:r>
            <a:r>
              <a:rPr lang="zh-CN" altLang="en-US" sz="3200" u="sng" dirty="0" smtClean="0"/>
              <a:t>               </a:t>
            </a:r>
            <a:r>
              <a:rPr lang="zh-CN" altLang="en-US" sz="3200" dirty="0" smtClean="0"/>
              <a:t>；隔声的是</a:t>
            </a:r>
            <a:r>
              <a:rPr lang="zh-CN" altLang="en-US" sz="3200" u="sng" dirty="0" smtClean="0"/>
              <a:t>               </a:t>
            </a:r>
            <a:r>
              <a:rPr lang="zh-CN" altLang="en-US" sz="3200" dirty="0" smtClean="0"/>
              <a:t>。</a:t>
            </a:r>
            <a:br>
              <a:rPr lang="zh-CN" altLang="en-US" sz="3200" dirty="0" smtClean="0"/>
            </a:br>
            <a:r>
              <a:rPr lang="zh-CN" altLang="en-US" sz="3200" dirty="0" smtClean="0"/>
              <a:t> </a:t>
            </a:r>
            <a:r>
              <a:rPr lang="en-US" altLang="zh-CN" sz="3200" dirty="0" smtClean="0"/>
              <a:t>1.</a:t>
            </a:r>
            <a:r>
              <a:rPr lang="zh-CN" altLang="en-US" sz="3200" dirty="0" smtClean="0"/>
              <a:t>在录音室的墙面上贴泡沫材料；</a:t>
            </a:r>
            <a:endParaRPr lang="en-US" altLang="zh-CN" sz="3200" dirty="0" smtClean="0"/>
          </a:p>
          <a:p>
            <a:r>
              <a:rPr lang="zh-CN" altLang="en-US" sz="3200" dirty="0" smtClean="0"/>
              <a:t> </a:t>
            </a:r>
            <a:r>
              <a:rPr lang="en-US" altLang="zh-CN" sz="3200" dirty="0" smtClean="0"/>
              <a:t>2.</a:t>
            </a:r>
            <a:r>
              <a:rPr lang="zh-CN" altLang="en-US" sz="3200" dirty="0" smtClean="0"/>
              <a:t>给汽车的排气管加装消声器； </a:t>
            </a:r>
            <a:endParaRPr lang="en-US" altLang="zh-CN" sz="3200" dirty="0" smtClean="0"/>
          </a:p>
          <a:p>
            <a:r>
              <a:rPr lang="en-US" altLang="zh-CN" sz="3200" dirty="0" smtClean="0"/>
              <a:t> 3.</a:t>
            </a:r>
            <a:r>
              <a:rPr lang="zh-CN" altLang="en-US" sz="3200" dirty="0" smtClean="0"/>
              <a:t>在道路两旁加装玻璃墙；</a:t>
            </a:r>
            <a:endParaRPr lang="en-US" altLang="zh-CN" sz="3200" dirty="0" smtClean="0"/>
          </a:p>
          <a:p>
            <a:r>
              <a:rPr lang="en-US" altLang="zh-CN" sz="3200" dirty="0" smtClean="0"/>
              <a:t> 4.</a:t>
            </a:r>
            <a:r>
              <a:rPr lang="zh-CN" altLang="en-US" sz="3200" dirty="0" smtClean="0"/>
              <a:t>雪后的村庄，显得更加安静；</a:t>
            </a:r>
            <a:endParaRPr lang="en-US" altLang="zh-CN" sz="3200" dirty="0" smtClean="0"/>
          </a:p>
          <a:p>
            <a:r>
              <a:rPr lang="en-US" altLang="zh-CN" sz="3200" dirty="0" smtClean="0"/>
              <a:t> 5.</a:t>
            </a:r>
            <a:r>
              <a:rPr lang="zh-CN" altLang="en-US" sz="3200" dirty="0" smtClean="0"/>
              <a:t>外面很吵时，关上窗户。</a:t>
            </a:r>
            <a:endParaRPr lang="en-US" altLang="zh-CN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最寂静的房子 </a:t>
            </a:r>
            <a:endParaRPr lang="zh-CN" altLang="en-US" dirty="0"/>
          </a:p>
        </p:txBody>
      </p:sp>
      <p:pic>
        <p:nvPicPr>
          <p:cNvPr id="4" name="图片 3" descr="147256452273134583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7068" y="1484784"/>
            <a:ext cx="7757861" cy="43706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67544" y="692696"/>
            <a:ext cx="7992888" cy="3459840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    微软宣布在雷德蒙德园区的</a:t>
            </a:r>
            <a:r>
              <a:rPr lang="en-US" altLang="zh-CN" dirty="0" smtClean="0"/>
              <a:t>87</a:t>
            </a:r>
            <a:r>
              <a:rPr lang="zh-CN" altLang="en-US" dirty="0" smtClean="0"/>
              <a:t>号楼建造出了世界上最安静的声音实验室，并拿下新的吉尼斯世界纪录。</a:t>
            </a:r>
            <a:endParaRPr lang="en-US" altLang="zh-CN" dirty="0" smtClean="0"/>
          </a:p>
          <a:p>
            <a:r>
              <a:rPr lang="en-US" altLang="zh-CN" dirty="0" smtClean="0"/>
              <a:t>  </a:t>
            </a:r>
            <a:r>
              <a:rPr lang="zh-CN" altLang="en-US" dirty="0" smtClean="0"/>
              <a:t>该声音实验室中，微软利用吸音材料吸附了各种频率的声音，让监测到的声音数据达到</a:t>
            </a:r>
            <a:r>
              <a:rPr lang="en-US" altLang="zh-CN" dirty="0" smtClean="0"/>
              <a:t>-20.6dB</a:t>
            </a:r>
            <a:r>
              <a:rPr lang="zh-CN" altLang="en-US" dirty="0" smtClean="0"/>
              <a:t>，这一数值已经达到了物理学意义上的边缘。</a:t>
            </a:r>
            <a:endParaRPr lang="en-US" altLang="zh-CN" dirty="0" smtClean="0"/>
          </a:p>
          <a:p>
            <a:r>
              <a:rPr lang="en-US" altLang="zh-CN" dirty="0" smtClean="0"/>
              <a:t>    </a:t>
            </a:r>
            <a:endParaRPr lang="zh-CN" altLang="en-US" dirty="0"/>
          </a:p>
        </p:txBody>
      </p:sp>
      <p:pic>
        <p:nvPicPr>
          <p:cNvPr id="4" name="图片 3" descr="134682640_14439169611981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3284984"/>
            <a:ext cx="5760640" cy="33843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</TotalTime>
  <Words>378</Words>
  <Application>Microsoft Office PowerPoint</Application>
  <PresentationFormat>全屏显示(4:3)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聚合</vt:lpstr>
      <vt:lpstr>噪声及其控制</vt:lpstr>
      <vt:lpstr>幻灯片 2</vt:lpstr>
      <vt:lpstr>幻灯片 3</vt:lpstr>
      <vt:lpstr>幻灯片 4</vt:lpstr>
      <vt:lpstr>分辨工业噪声、交通噪声和生活噪声</vt:lpstr>
      <vt:lpstr>幻灯片 6</vt:lpstr>
      <vt:lpstr>幻灯片 7</vt:lpstr>
      <vt:lpstr>最寂静的房子 </vt:lpstr>
      <vt:lpstr>幻灯片 9</vt:lpstr>
      <vt:lpstr>幻灯片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噪声及其控制</dc:title>
  <dc:creator>Administrator</dc:creator>
  <cp:lastModifiedBy>Administrator</cp:lastModifiedBy>
  <cp:revision>16</cp:revision>
  <dcterms:created xsi:type="dcterms:W3CDTF">2017-09-13T06:08:02Z</dcterms:created>
  <dcterms:modified xsi:type="dcterms:W3CDTF">2017-12-07T00:26:23Z</dcterms:modified>
</cp:coreProperties>
</file>