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0" r:id="rId4"/>
    <p:sldId id="271" r:id="rId5"/>
    <p:sldId id="272" r:id="rId6"/>
    <p:sldId id="262" r:id="rId7"/>
    <p:sldId id="263" r:id="rId8"/>
    <p:sldId id="265" r:id="rId9"/>
    <p:sldId id="268" r:id="rId10"/>
    <p:sldId id="269" r:id="rId11"/>
    <p:sldId id="270" r:id="rId12"/>
  </p:sldIdLst>
  <p:sldSz cx="9144000" cy="5143500" type="screen16x9"/>
  <p:notesSz cx="6858000" cy="9144000"/>
  <p:embeddedFontLst>
    <p:embeddedFont>
      <p:font typeface="微软雅黑" pitchFamily="34" charset="-122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8BE1FF"/>
    <a:srgbClr val="005C51"/>
    <a:srgbClr val="007370"/>
    <a:srgbClr val="005E5E"/>
    <a:srgbClr val="354B4F"/>
    <a:srgbClr val="463942"/>
    <a:srgbClr val="544B4B"/>
    <a:srgbClr val="A5A171"/>
    <a:srgbClr val="3F9B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71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653CE-8CC7-4788-8E9B-1C5C685AA779}" type="datetimeFigureOut">
              <a:rPr lang="zh-CN" altLang="en-US" smtClean="0"/>
              <a:pPr/>
              <a:t>2017/12/6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AE5D3-C600-465B-A97B-1507B40BD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490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720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2395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508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354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366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366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366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392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270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250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940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>
          <a:xfrm>
            <a:off x="1" y="2206170"/>
            <a:ext cx="9143999" cy="2937330"/>
          </a:xfrm>
          <a:custGeom>
            <a:avLst/>
            <a:gdLst>
              <a:gd name="connsiteX0" fmla="*/ 4775200 w 9143999"/>
              <a:gd name="connsiteY0" fmla="*/ 0 h 2937330"/>
              <a:gd name="connsiteX1" fmla="*/ 9120006 w 9143999"/>
              <a:gd name="connsiteY1" fmla="*/ 943884 h 2937330"/>
              <a:gd name="connsiteX2" fmla="*/ 9143999 w 9143999"/>
              <a:gd name="connsiteY2" fmla="*/ 960021 h 2937330"/>
              <a:gd name="connsiteX3" fmla="*/ 9143999 w 9143999"/>
              <a:gd name="connsiteY3" fmla="*/ 2937330 h 2937330"/>
              <a:gd name="connsiteX4" fmla="*/ 0 w 9143999"/>
              <a:gd name="connsiteY4" fmla="*/ 2937330 h 2937330"/>
              <a:gd name="connsiteX5" fmla="*/ 0 w 9143999"/>
              <a:gd name="connsiteY5" fmla="*/ 1262842 h 2937330"/>
              <a:gd name="connsiteX6" fmla="*/ 167941 w 9143999"/>
              <a:gd name="connsiteY6" fmla="*/ 1120398 h 2937330"/>
              <a:gd name="connsiteX7" fmla="*/ 4775200 w 9143999"/>
              <a:gd name="connsiteY7" fmla="*/ 0 h 293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937330">
                <a:moveTo>
                  <a:pt x="4775200" y="0"/>
                </a:moveTo>
                <a:cubicBezTo>
                  <a:pt x="6583815" y="0"/>
                  <a:pt x="8178402" y="374412"/>
                  <a:pt x="9120006" y="943884"/>
                </a:cubicBezTo>
                <a:lnTo>
                  <a:pt x="9143999" y="960021"/>
                </a:lnTo>
                <a:lnTo>
                  <a:pt x="9143999" y="2937330"/>
                </a:lnTo>
                <a:lnTo>
                  <a:pt x="0" y="2937330"/>
                </a:lnTo>
                <a:lnTo>
                  <a:pt x="0" y="1262842"/>
                </a:lnTo>
                <a:lnTo>
                  <a:pt x="167941" y="1120398"/>
                </a:lnTo>
                <a:cubicBezTo>
                  <a:pt x="1055221" y="453039"/>
                  <a:pt x="2785724" y="0"/>
                  <a:pt x="4775200" y="0"/>
                </a:cubicBezTo>
                <a:close/>
              </a:path>
            </a:pathLst>
          </a:custGeom>
          <a:solidFill>
            <a:srgbClr val="007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31"/>
          <p:cNvSpPr/>
          <p:nvPr userDrawn="1"/>
        </p:nvSpPr>
        <p:spPr>
          <a:xfrm rot="173838">
            <a:off x="4043693" y="3141457"/>
            <a:ext cx="4949681" cy="406896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  <a:gd name="connsiteX0" fmla="*/ 38 w 3628610"/>
              <a:gd name="connsiteY0" fmla="*/ 334791 h 559913"/>
              <a:gd name="connsiteX1" fmla="*/ 827352 w 3628610"/>
              <a:gd name="connsiteY1" fmla="*/ 90610 h 559913"/>
              <a:gd name="connsiteX2" fmla="*/ 1814324 w 3628610"/>
              <a:gd name="connsiteY2" fmla="*/ 12776 h 559913"/>
              <a:gd name="connsiteX3" fmla="*/ 3628610 w 3628610"/>
              <a:gd name="connsiteY3" fmla="*/ 334791 h 559913"/>
              <a:gd name="connsiteX4" fmla="*/ 1799810 w 3628610"/>
              <a:gd name="connsiteY4" fmla="*/ 555206 h 559913"/>
              <a:gd name="connsiteX5" fmla="*/ 858491 w 3628610"/>
              <a:gd name="connsiteY5" fmla="*/ 465450 h 559913"/>
              <a:gd name="connsiteX6" fmla="*/ 38 w 3628610"/>
              <a:gd name="connsiteY6" fmla="*/ 334791 h 559913"/>
              <a:gd name="connsiteX0" fmla="*/ 38 w 3628610"/>
              <a:gd name="connsiteY0" fmla="*/ 334791 h 522687"/>
              <a:gd name="connsiteX1" fmla="*/ 827352 w 3628610"/>
              <a:gd name="connsiteY1" fmla="*/ 90610 h 522687"/>
              <a:gd name="connsiteX2" fmla="*/ 1814324 w 3628610"/>
              <a:gd name="connsiteY2" fmla="*/ 12776 h 522687"/>
              <a:gd name="connsiteX3" fmla="*/ 3628610 w 3628610"/>
              <a:gd name="connsiteY3" fmla="*/ 334791 h 522687"/>
              <a:gd name="connsiteX4" fmla="*/ 1851868 w 3628610"/>
              <a:gd name="connsiteY4" fmla="*/ 513252 h 522687"/>
              <a:gd name="connsiteX5" fmla="*/ 858491 w 3628610"/>
              <a:gd name="connsiteY5" fmla="*/ 465450 h 522687"/>
              <a:gd name="connsiteX6" fmla="*/ 38 w 3628610"/>
              <a:gd name="connsiteY6" fmla="*/ 334791 h 5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610" h="522687">
                <a:moveTo>
                  <a:pt x="38" y="334791"/>
                </a:moveTo>
                <a:cubicBezTo>
                  <a:pt x="-5152" y="272318"/>
                  <a:pt x="524971" y="144279"/>
                  <a:pt x="827352" y="90610"/>
                </a:cubicBezTo>
                <a:cubicBezTo>
                  <a:pt x="1129733" y="36941"/>
                  <a:pt x="1347448" y="-27921"/>
                  <a:pt x="1814324" y="12776"/>
                </a:cubicBezTo>
                <a:cubicBezTo>
                  <a:pt x="2281200" y="53473"/>
                  <a:pt x="3628610" y="156947"/>
                  <a:pt x="3628610" y="334791"/>
                </a:cubicBezTo>
                <a:cubicBezTo>
                  <a:pt x="3628610" y="512635"/>
                  <a:pt x="2313554" y="491476"/>
                  <a:pt x="1851868" y="513252"/>
                </a:cubicBezTo>
                <a:cubicBezTo>
                  <a:pt x="1390182" y="535028"/>
                  <a:pt x="1160872" y="519119"/>
                  <a:pt x="858491" y="465450"/>
                </a:cubicBezTo>
                <a:cubicBezTo>
                  <a:pt x="556110" y="411781"/>
                  <a:pt x="5228" y="397264"/>
                  <a:pt x="38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31"/>
          <p:cNvSpPr/>
          <p:nvPr userDrawn="1"/>
        </p:nvSpPr>
        <p:spPr>
          <a:xfrm rot="21349579">
            <a:off x="78898" y="3506793"/>
            <a:ext cx="3628773" cy="353317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773" h="556824">
                <a:moveTo>
                  <a:pt x="201" y="334791"/>
                </a:moveTo>
                <a:cubicBezTo>
                  <a:pt x="-11894" y="279153"/>
                  <a:pt x="525134" y="144279"/>
                  <a:pt x="827515" y="90610"/>
                </a:cubicBezTo>
                <a:cubicBezTo>
                  <a:pt x="1129896" y="36941"/>
                  <a:pt x="1347611" y="-27921"/>
                  <a:pt x="1814487" y="12776"/>
                </a:cubicBezTo>
                <a:cubicBezTo>
                  <a:pt x="2281363" y="53473"/>
                  <a:pt x="3628773" y="156947"/>
                  <a:pt x="3628773" y="334791"/>
                </a:cubicBezTo>
                <a:cubicBezTo>
                  <a:pt x="3628773" y="512635"/>
                  <a:pt x="2254754" y="540265"/>
                  <a:pt x="1799973" y="555206"/>
                </a:cubicBezTo>
                <a:cubicBezTo>
                  <a:pt x="1345192" y="570147"/>
                  <a:pt x="1202467" y="478107"/>
                  <a:pt x="900086" y="424438"/>
                </a:cubicBezTo>
                <a:cubicBezTo>
                  <a:pt x="597705" y="370769"/>
                  <a:pt x="12296" y="390429"/>
                  <a:pt x="201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866"/>
          <a:stretch/>
        </p:blipFill>
        <p:spPr>
          <a:xfrm>
            <a:off x="0" y="3832848"/>
            <a:ext cx="9144000" cy="13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1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7"/>
          <p:cNvSpPr/>
          <p:nvPr userDrawn="1"/>
        </p:nvSpPr>
        <p:spPr>
          <a:xfrm>
            <a:off x="5123543" y="2510971"/>
            <a:ext cx="2863456" cy="232230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039"/>
          <a:stretch/>
        </p:blipFill>
        <p:spPr>
          <a:xfrm>
            <a:off x="6613021" y="0"/>
            <a:ext cx="2530978" cy="5143500"/>
          </a:xfrm>
          <a:prstGeom prst="rect">
            <a:avLst/>
          </a:prstGeom>
        </p:spPr>
      </p:pic>
      <p:sp>
        <p:nvSpPr>
          <p:cNvPr id="9" name="椭圆 7"/>
          <p:cNvSpPr/>
          <p:nvPr userDrawn="1"/>
        </p:nvSpPr>
        <p:spPr>
          <a:xfrm>
            <a:off x="195312" y="3913250"/>
            <a:ext cx="4783088" cy="539052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7"/>
          <p:cNvSpPr/>
          <p:nvPr userDrawn="1"/>
        </p:nvSpPr>
        <p:spPr>
          <a:xfrm>
            <a:off x="0" y="1799771"/>
            <a:ext cx="3672114" cy="304800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7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pPr/>
              <a:t>2017/12/6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825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pPr/>
              <a:t>2017/12/6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684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pPr/>
              <a:t>2017/12/6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9323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pPr/>
              <a:t>2017/12/6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61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pPr/>
              <a:t>2017/12/6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273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pPr/>
              <a:t>2017/12/6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165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pPr/>
              <a:t>2017/12/6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9476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pPr/>
              <a:t>2017/12/6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椭圆 7"/>
          <p:cNvSpPr/>
          <p:nvPr userDrawn="1"/>
        </p:nvSpPr>
        <p:spPr>
          <a:xfrm>
            <a:off x="0" y="2052457"/>
            <a:ext cx="4862286" cy="254734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7"/>
          <p:cNvSpPr/>
          <p:nvPr userDrawn="1"/>
        </p:nvSpPr>
        <p:spPr>
          <a:xfrm>
            <a:off x="1214462" y="4249546"/>
            <a:ext cx="2868906" cy="529231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  <a:gd name="connsiteX0" fmla="*/ 5649 w 4375069"/>
              <a:gd name="connsiteY0" fmla="*/ 253964 h 529231"/>
              <a:gd name="connsiteX1" fmla="*/ 1348220 w 4375069"/>
              <a:gd name="connsiteY1" fmla="*/ 51278 h 529231"/>
              <a:gd name="connsiteX2" fmla="*/ 3082677 w 4375069"/>
              <a:gd name="connsiteY2" fmla="*/ 21220 h 529231"/>
              <a:gd name="connsiteX3" fmla="*/ 4374449 w 4375069"/>
              <a:gd name="connsiteY3" fmla="*/ 253964 h 529231"/>
              <a:gd name="connsiteX4" fmla="*/ 3238823 w 4375069"/>
              <a:gd name="connsiteY4" fmla="*/ 453082 h 529231"/>
              <a:gd name="connsiteX5" fmla="*/ 2190049 w 4375069"/>
              <a:gd name="connsiteY5" fmla="*/ 529222 h 529231"/>
              <a:gd name="connsiteX6" fmla="*/ 920049 w 4375069"/>
              <a:gd name="connsiteY6" fmla="*/ 456650 h 529231"/>
              <a:gd name="connsiteX7" fmla="*/ 5649 w 4375069"/>
              <a:gd name="connsiteY7" fmla="*/ 253964 h 52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069" h="529231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348425" y="181987"/>
                  <a:pt x="4374449" y="253964"/>
                </a:cubicBezTo>
                <a:cubicBezTo>
                  <a:pt x="4400473" y="325941"/>
                  <a:pt x="3602890" y="407206"/>
                  <a:pt x="3238823" y="453082"/>
                </a:cubicBezTo>
                <a:cubicBezTo>
                  <a:pt x="2874756" y="498958"/>
                  <a:pt x="2576511" y="528627"/>
                  <a:pt x="2190049" y="529222"/>
                </a:cubicBezTo>
                <a:cubicBezTo>
                  <a:pt x="1803587" y="529817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7"/>
          <p:cNvSpPr/>
          <p:nvPr userDrawn="1"/>
        </p:nvSpPr>
        <p:spPr>
          <a:xfrm>
            <a:off x="4738283" y="2287650"/>
            <a:ext cx="4382577" cy="539052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2"/>
          <a:stretch/>
        </p:blipFill>
        <p:spPr>
          <a:xfrm>
            <a:off x="1" y="0"/>
            <a:ext cx="2994998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94" y="1865170"/>
            <a:ext cx="583480" cy="5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1" y="2206170"/>
            <a:ext cx="9143999" cy="2937330"/>
          </a:xfrm>
          <a:custGeom>
            <a:avLst/>
            <a:gdLst>
              <a:gd name="connsiteX0" fmla="*/ 4775200 w 9143999"/>
              <a:gd name="connsiteY0" fmla="*/ 0 h 2937330"/>
              <a:gd name="connsiteX1" fmla="*/ 9120006 w 9143999"/>
              <a:gd name="connsiteY1" fmla="*/ 943884 h 2937330"/>
              <a:gd name="connsiteX2" fmla="*/ 9143999 w 9143999"/>
              <a:gd name="connsiteY2" fmla="*/ 960021 h 2937330"/>
              <a:gd name="connsiteX3" fmla="*/ 9143999 w 9143999"/>
              <a:gd name="connsiteY3" fmla="*/ 2937330 h 2937330"/>
              <a:gd name="connsiteX4" fmla="*/ 0 w 9143999"/>
              <a:gd name="connsiteY4" fmla="*/ 2937330 h 2937330"/>
              <a:gd name="connsiteX5" fmla="*/ 0 w 9143999"/>
              <a:gd name="connsiteY5" fmla="*/ 1262842 h 2937330"/>
              <a:gd name="connsiteX6" fmla="*/ 167941 w 9143999"/>
              <a:gd name="connsiteY6" fmla="*/ 1120398 h 2937330"/>
              <a:gd name="connsiteX7" fmla="*/ 4775200 w 9143999"/>
              <a:gd name="connsiteY7" fmla="*/ 0 h 293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937330">
                <a:moveTo>
                  <a:pt x="4775200" y="0"/>
                </a:moveTo>
                <a:cubicBezTo>
                  <a:pt x="6583815" y="0"/>
                  <a:pt x="8178402" y="374412"/>
                  <a:pt x="9120006" y="943884"/>
                </a:cubicBezTo>
                <a:lnTo>
                  <a:pt x="9143999" y="960021"/>
                </a:lnTo>
                <a:lnTo>
                  <a:pt x="9143999" y="2937330"/>
                </a:lnTo>
                <a:lnTo>
                  <a:pt x="0" y="2937330"/>
                </a:lnTo>
                <a:lnTo>
                  <a:pt x="0" y="1262842"/>
                </a:lnTo>
                <a:lnTo>
                  <a:pt x="167941" y="1120398"/>
                </a:lnTo>
                <a:cubicBezTo>
                  <a:pt x="1055221" y="453039"/>
                  <a:pt x="2785724" y="0"/>
                  <a:pt x="4775200" y="0"/>
                </a:cubicBezTo>
                <a:close/>
              </a:path>
            </a:pathLst>
          </a:custGeom>
          <a:solidFill>
            <a:srgbClr val="007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31"/>
          <p:cNvSpPr/>
          <p:nvPr userDrawn="1"/>
        </p:nvSpPr>
        <p:spPr>
          <a:xfrm>
            <a:off x="3048671" y="3889831"/>
            <a:ext cx="2943219" cy="210904"/>
          </a:xfrm>
          <a:custGeom>
            <a:avLst/>
            <a:gdLst>
              <a:gd name="connsiteX0" fmla="*/ 0 w 2943219"/>
              <a:gd name="connsiteY0" fmla="*/ 0 h 210904"/>
              <a:gd name="connsiteX1" fmla="*/ 2943219 w 2943219"/>
              <a:gd name="connsiteY1" fmla="*/ 0 h 210904"/>
              <a:gd name="connsiteX2" fmla="*/ 2943219 w 2943219"/>
              <a:gd name="connsiteY2" fmla="*/ 210904 h 210904"/>
              <a:gd name="connsiteX3" fmla="*/ 0 w 2943219"/>
              <a:gd name="connsiteY3" fmla="*/ 210904 h 210904"/>
              <a:gd name="connsiteX4" fmla="*/ 0 w 2943219"/>
              <a:gd name="connsiteY4" fmla="*/ 0 h 210904"/>
              <a:gd name="connsiteX0" fmla="*/ 0 w 2943219"/>
              <a:gd name="connsiteY0" fmla="*/ 0 h 210904"/>
              <a:gd name="connsiteX1" fmla="*/ 2290076 w 2943219"/>
              <a:gd name="connsiteY1" fmla="*/ 58057 h 210904"/>
              <a:gd name="connsiteX2" fmla="*/ 2943219 w 2943219"/>
              <a:gd name="connsiteY2" fmla="*/ 210904 h 210904"/>
              <a:gd name="connsiteX3" fmla="*/ 0 w 2943219"/>
              <a:gd name="connsiteY3" fmla="*/ 210904 h 210904"/>
              <a:gd name="connsiteX4" fmla="*/ 0 w 2943219"/>
              <a:gd name="connsiteY4" fmla="*/ 0 h 210904"/>
              <a:gd name="connsiteX0" fmla="*/ 0 w 2943219"/>
              <a:gd name="connsiteY0" fmla="*/ 0 h 210904"/>
              <a:gd name="connsiteX1" fmla="*/ 2290076 w 2943219"/>
              <a:gd name="connsiteY1" fmla="*/ 58057 h 210904"/>
              <a:gd name="connsiteX2" fmla="*/ 2943219 w 2943219"/>
              <a:gd name="connsiteY2" fmla="*/ 210904 h 210904"/>
              <a:gd name="connsiteX3" fmla="*/ 508000 w 2943219"/>
              <a:gd name="connsiteY3" fmla="*/ 181875 h 210904"/>
              <a:gd name="connsiteX4" fmla="*/ 0 w 2943219"/>
              <a:gd name="connsiteY4" fmla="*/ 0 h 21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219" h="210904">
                <a:moveTo>
                  <a:pt x="0" y="0"/>
                </a:moveTo>
                <a:lnTo>
                  <a:pt x="2290076" y="58057"/>
                </a:lnTo>
                <a:lnTo>
                  <a:pt x="2943219" y="210904"/>
                </a:lnTo>
                <a:lnTo>
                  <a:pt x="508000" y="181875"/>
                </a:lnTo>
                <a:lnTo>
                  <a:pt x="0" y="0"/>
                </a:lnTo>
                <a:close/>
              </a:path>
            </a:pathLst>
          </a:custGeom>
          <a:solidFill>
            <a:srgbClr val="005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31"/>
          <p:cNvSpPr/>
          <p:nvPr userDrawn="1"/>
        </p:nvSpPr>
        <p:spPr>
          <a:xfrm rot="173838">
            <a:off x="4043693" y="3141457"/>
            <a:ext cx="4949681" cy="406896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  <a:gd name="connsiteX0" fmla="*/ 38 w 3628610"/>
              <a:gd name="connsiteY0" fmla="*/ 334791 h 559913"/>
              <a:gd name="connsiteX1" fmla="*/ 827352 w 3628610"/>
              <a:gd name="connsiteY1" fmla="*/ 90610 h 559913"/>
              <a:gd name="connsiteX2" fmla="*/ 1814324 w 3628610"/>
              <a:gd name="connsiteY2" fmla="*/ 12776 h 559913"/>
              <a:gd name="connsiteX3" fmla="*/ 3628610 w 3628610"/>
              <a:gd name="connsiteY3" fmla="*/ 334791 h 559913"/>
              <a:gd name="connsiteX4" fmla="*/ 1799810 w 3628610"/>
              <a:gd name="connsiteY4" fmla="*/ 555206 h 559913"/>
              <a:gd name="connsiteX5" fmla="*/ 858491 w 3628610"/>
              <a:gd name="connsiteY5" fmla="*/ 465450 h 559913"/>
              <a:gd name="connsiteX6" fmla="*/ 38 w 3628610"/>
              <a:gd name="connsiteY6" fmla="*/ 334791 h 559913"/>
              <a:gd name="connsiteX0" fmla="*/ 38 w 3628610"/>
              <a:gd name="connsiteY0" fmla="*/ 334791 h 522687"/>
              <a:gd name="connsiteX1" fmla="*/ 827352 w 3628610"/>
              <a:gd name="connsiteY1" fmla="*/ 90610 h 522687"/>
              <a:gd name="connsiteX2" fmla="*/ 1814324 w 3628610"/>
              <a:gd name="connsiteY2" fmla="*/ 12776 h 522687"/>
              <a:gd name="connsiteX3" fmla="*/ 3628610 w 3628610"/>
              <a:gd name="connsiteY3" fmla="*/ 334791 h 522687"/>
              <a:gd name="connsiteX4" fmla="*/ 1851868 w 3628610"/>
              <a:gd name="connsiteY4" fmla="*/ 513252 h 522687"/>
              <a:gd name="connsiteX5" fmla="*/ 858491 w 3628610"/>
              <a:gd name="connsiteY5" fmla="*/ 465450 h 522687"/>
              <a:gd name="connsiteX6" fmla="*/ 38 w 3628610"/>
              <a:gd name="connsiteY6" fmla="*/ 334791 h 5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610" h="522687">
                <a:moveTo>
                  <a:pt x="38" y="334791"/>
                </a:moveTo>
                <a:cubicBezTo>
                  <a:pt x="-5152" y="272318"/>
                  <a:pt x="524971" y="144279"/>
                  <a:pt x="827352" y="90610"/>
                </a:cubicBezTo>
                <a:cubicBezTo>
                  <a:pt x="1129733" y="36941"/>
                  <a:pt x="1347448" y="-27921"/>
                  <a:pt x="1814324" y="12776"/>
                </a:cubicBezTo>
                <a:cubicBezTo>
                  <a:pt x="2281200" y="53473"/>
                  <a:pt x="3628610" y="156947"/>
                  <a:pt x="3628610" y="334791"/>
                </a:cubicBezTo>
                <a:cubicBezTo>
                  <a:pt x="3628610" y="512635"/>
                  <a:pt x="2313554" y="491476"/>
                  <a:pt x="1851868" y="513252"/>
                </a:cubicBezTo>
                <a:cubicBezTo>
                  <a:pt x="1390182" y="535028"/>
                  <a:pt x="1160872" y="519119"/>
                  <a:pt x="858491" y="465450"/>
                </a:cubicBezTo>
                <a:cubicBezTo>
                  <a:pt x="556110" y="411781"/>
                  <a:pt x="5228" y="397264"/>
                  <a:pt x="38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31"/>
          <p:cNvSpPr/>
          <p:nvPr userDrawn="1"/>
        </p:nvSpPr>
        <p:spPr>
          <a:xfrm rot="21349579">
            <a:off x="78898" y="3506793"/>
            <a:ext cx="3628773" cy="353317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773" h="556824">
                <a:moveTo>
                  <a:pt x="201" y="334791"/>
                </a:moveTo>
                <a:cubicBezTo>
                  <a:pt x="-11894" y="279153"/>
                  <a:pt x="525134" y="144279"/>
                  <a:pt x="827515" y="90610"/>
                </a:cubicBezTo>
                <a:cubicBezTo>
                  <a:pt x="1129896" y="36941"/>
                  <a:pt x="1347611" y="-27921"/>
                  <a:pt x="1814487" y="12776"/>
                </a:cubicBezTo>
                <a:cubicBezTo>
                  <a:pt x="2281363" y="53473"/>
                  <a:pt x="3628773" y="156947"/>
                  <a:pt x="3628773" y="334791"/>
                </a:cubicBezTo>
                <a:cubicBezTo>
                  <a:pt x="3628773" y="512635"/>
                  <a:pt x="2254754" y="540265"/>
                  <a:pt x="1799973" y="555206"/>
                </a:cubicBezTo>
                <a:cubicBezTo>
                  <a:pt x="1345192" y="570147"/>
                  <a:pt x="1202467" y="478107"/>
                  <a:pt x="900086" y="424438"/>
                </a:cubicBezTo>
                <a:cubicBezTo>
                  <a:pt x="597705" y="370769"/>
                  <a:pt x="12296" y="390429"/>
                  <a:pt x="201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0" b="51421"/>
          <a:stretch/>
        </p:blipFill>
        <p:spPr>
          <a:xfrm>
            <a:off x="-29029" y="4282788"/>
            <a:ext cx="9173029" cy="8552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206"/>
          <a:stretch/>
        </p:blipFill>
        <p:spPr>
          <a:xfrm>
            <a:off x="35307" y="59369"/>
            <a:ext cx="333829" cy="4362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1" r="63492"/>
          <a:stretch/>
        </p:blipFill>
        <p:spPr>
          <a:xfrm>
            <a:off x="190786" y="1649114"/>
            <a:ext cx="356700" cy="5725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664127" y="2575592"/>
            <a:ext cx="300684" cy="3909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1062782" y="591529"/>
            <a:ext cx="377372" cy="5911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1814288" y="2607524"/>
            <a:ext cx="304799" cy="3847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810" y="1679490"/>
            <a:ext cx="583480" cy="54222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394" y="343181"/>
            <a:ext cx="485178" cy="4197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1161" y="4117979"/>
            <a:ext cx="827372" cy="10353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236"/>
          <a:stretch/>
        </p:blipFill>
        <p:spPr>
          <a:xfrm>
            <a:off x="-11160" y="-14515"/>
            <a:ext cx="3699539" cy="390649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056"/>
          <a:stretch/>
        </p:blipFill>
        <p:spPr>
          <a:xfrm>
            <a:off x="5521460" y="-14515"/>
            <a:ext cx="3611362" cy="390649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943" y="742302"/>
            <a:ext cx="3980043" cy="334400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556" y="303032"/>
            <a:ext cx="453793" cy="4217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4547" y="4378797"/>
            <a:ext cx="1450273" cy="9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924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1" y="2206170"/>
            <a:ext cx="9143999" cy="2937330"/>
          </a:xfrm>
          <a:custGeom>
            <a:avLst/>
            <a:gdLst>
              <a:gd name="connsiteX0" fmla="*/ 4775200 w 9143999"/>
              <a:gd name="connsiteY0" fmla="*/ 0 h 2937330"/>
              <a:gd name="connsiteX1" fmla="*/ 9120006 w 9143999"/>
              <a:gd name="connsiteY1" fmla="*/ 943884 h 2937330"/>
              <a:gd name="connsiteX2" fmla="*/ 9143999 w 9143999"/>
              <a:gd name="connsiteY2" fmla="*/ 960021 h 2937330"/>
              <a:gd name="connsiteX3" fmla="*/ 9143999 w 9143999"/>
              <a:gd name="connsiteY3" fmla="*/ 2937330 h 2937330"/>
              <a:gd name="connsiteX4" fmla="*/ 0 w 9143999"/>
              <a:gd name="connsiteY4" fmla="*/ 2937330 h 2937330"/>
              <a:gd name="connsiteX5" fmla="*/ 0 w 9143999"/>
              <a:gd name="connsiteY5" fmla="*/ 1262842 h 2937330"/>
              <a:gd name="connsiteX6" fmla="*/ 167941 w 9143999"/>
              <a:gd name="connsiteY6" fmla="*/ 1120398 h 2937330"/>
              <a:gd name="connsiteX7" fmla="*/ 4775200 w 9143999"/>
              <a:gd name="connsiteY7" fmla="*/ 0 h 293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937330">
                <a:moveTo>
                  <a:pt x="4775200" y="0"/>
                </a:moveTo>
                <a:cubicBezTo>
                  <a:pt x="6583815" y="0"/>
                  <a:pt x="8178402" y="374412"/>
                  <a:pt x="9120006" y="943884"/>
                </a:cubicBezTo>
                <a:lnTo>
                  <a:pt x="9143999" y="960021"/>
                </a:lnTo>
                <a:lnTo>
                  <a:pt x="9143999" y="2937330"/>
                </a:lnTo>
                <a:lnTo>
                  <a:pt x="0" y="2937330"/>
                </a:lnTo>
                <a:lnTo>
                  <a:pt x="0" y="1262842"/>
                </a:lnTo>
                <a:lnTo>
                  <a:pt x="167941" y="1120398"/>
                </a:lnTo>
                <a:cubicBezTo>
                  <a:pt x="1055221" y="453039"/>
                  <a:pt x="2785724" y="0"/>
                  <a:pt x="4775200" y="0"/>
                </a:cubicBezTo>
                <a:close/>
              </a:path>
            </a:pathLst>
          </a:custGeom>
          <a:solidFill>
            <a:srgbClr val="007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31"/>
          <p:cNvSpPr/>
          <p:nvPr userDrawn="1"/>
        </p:nvSpPr>
        <p:spPr>
          <a:xfrm rot="173838">
            <a:off x="4043693" y="3141457"/>
            <a:ext cx="4949681" cy="406896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  <a:gd name="connsiteX0" fmla="*/ 38 w 3628610"/>
              <a:gd name="connsiteY0" fmla="*/ 334791 h 559913"/>
              <a:gd name="connsiteX1" fmla="*/ 827352 w 3628610"/>
              <a:gd name="connsiteY1" fmla="*/ 90610 h 559913"/>
              <a:gd name="connsiteX2" fmla="*/ 1814324 w 3628610"/>
              <a:gd name="connsiteY2" fmla="*/ 12776 h 559913"/>
              <a:gd name="connsiteX3" fmla="*/ 3628610 w 3628610"/>
              <a:gd name="connsiteY3" fmla="*/ 334791 h 559913"/>
              <a:gd name="connsiteX4" fmla="*/ 1799810 w 3628610"/>
              <a:gd name="connsiteY4" fmla="*/ 555206 h 559913"/>
              <a:gd name="connsiteX5" fmla="*/ 858491 w 3628610"/>
              <a:gd name="connsiteY5" fmla="*/ 465450 h 559913"/>
              <a:gd name="connsiteX6" fmla="*/ 38 w 3628610"/>
              <a:gd name="connsiteY6" fmla="*/ 334791 h 559913"/>
              <a:gd name="connsiteX0" fmla="*/ 38 w 3628610"/>
              <a:gd name="connsiteY0" fmla="*/ 334791 h 522687"/>
              <a:gd name="connsiteX1" fmla="*/ 827352 w 3628610"/>
              <a:gd name="connsiteY1" fmla="*/ 90610 h 522687"/>
              <a:gd name="connsiteX2" fmla="*/ 1814324 w 3628610"/>
              <a:gd name="connsiteY2" fmla="*/ 12776 h 522687"/>
              <a:gd name="connsiteX3" fmla="*/ 3628610 w 3628610"/>
              <a:gd name="connsiteY3" fmla="*/ 334791 h 522687"/>
              <a:gd name="connsiteX4" fmla="*/ 1851868 w 3628610"/>
              <a:gd name="connsiteY4" fmla="*/ 513252 h 522687"/>
              <a:gd name="connsiteX5" fmla="*/ 858491 w 3628610"/>
              <a:gd name="connsiteY5" fmla="*/ 465450 h 522687"/>
              <a:gd name="connsiteX6" fmla="*/ 38 w 3628610"/>
              <a:gd name="connsiteY6" fmla="*/ 334791 h 5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610" h="522687">
                <a:moveTo>
                  <a:pt x="38" y="334791"/>
                </a:moveTo>
                <a:cubicBezTo>
                  <a:pt x="-5152" y="272318"/>
                  <a:pt x="524971" y="144279"/>
                  <a:pt x="827352" y="90610"/>
                </a:cubicBezTo>
                <a:cubicBezTo>
                  <a:pt x="1129733" y="36941"/>
                  <a:pt x="1347448" y="-27921"/>
                  <a:pt x="1814324" y="12776"/>
                </a:cubicBezTo>
                <a:cubicBezTo>
                  <a:pt x="2281200" y="53473"/>
                  <a:pt x="3628610" y="156947"/>
                  <a:pt x="3628610" y="334791"/>
                </a:cubicBezTo>
                <a:cubicBezTo>
                  <a:pt x="3628610" y="512635"/>
                  <a:pt x="2313554" y="491476"/>
                  <a:pt x="1851868" y="513252"/>
                </a:cubicBezTo>
                <a:cubicBezTo>
                  <a:pt x="1390182" y="535028"/>
                  <a:pt x="1160872" y="519119"/>
                  <a:pt x="858491" y="465450"/>
                </a:cubicBezTo>
                <a:cubicBezTo>
                  <a:pt x="556110" y="411781"/>
                  <a:pt x="5228" y="397264"/>
                  <a:pt x="38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31"/>
          <p:cNvSpPr/>
          <p:nvPr userDrawn="1"/>
        </p:nvSpPr>
        <p:spPr>
          <a:xfrm rot="21349579">
            <a:off x="78898" y="3506793"/>
            <a:ext cx="3628773" cy="353317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773" h="556824">
                <a:moveTo>
                  <a:pt x="201" y="334791"/>
                </a:moveTo>
                <a:cubicBezTo>
                  <a:pt x="-11894" y="279153"/>
                  <a:pt x="525134" y="144279"/>
                  <a:pt x="827515" y="90610"/>
                </a:cubicBezTo>
                <a:cubicBezTo>
                  <a:pt x="1129896" y="36941"/>
                  <a:pt x="1347611" y="-27921"/>
                  <a:pt x="1814487" y="12776"/>
                </a:cubicBezTo>
                <a:cubicBezTo>
                  <a:pt x="2281363" y="53473"/>
                  <a:pt x="3628773" y="156947"/>
                  <a:pt x="3628773" y="334791"/>
                </a:cubicBezTo>
                <a:cubicBezTo>
                  <a:pt x="3628773" y="512635"/>
                  <a:pt x="2254754" y="540265"/>
                  <a:pt x="1799973" y="555206"/>
                </a:cubicBezTo>
                <a:cubicBezTo>
                  <a:pt x="1345192" y="570147"/>
                  <a:pt x="1202467" y="478107"/>
                  <a:pt x="900086" y="424438"/>
                </a:cubicBezTo>
                <a:cubicBezTo>
                  <a:pt x="597705" y="370769"/>
                  <a:pt x="12296" y="390429"/>
                  <a:pt x="201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0" b="51421"/>
          <a:stretch/>
        </p:blipFill>
        <p:spPr>
          <a:xfrm>
            <a:off x="-29029" y="4282788"/>
            <a:ext cx="9173029" cy="8552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4547" y="4284915"/>
            <a:ext cx="1450273" cy="9946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394" y="343181"/>
            <a:ext cx="485178" cy="4197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236"/>
          <a:stretch/>
        </p:blipFill>
        <p:spPr>
          <a:xfrm>
            <a:off x="-11160" y="-14515"/>
            <a:ext cx="3699539" cy="390649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056"/>
          <a:stretch/>
        </p:blipFill>
        <p:spPr>
          <a:xfrm>
            <a:off x="5521460" y="-14515"/>
            <a:ext cx="3611362" cy="390649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556" y="303032"/>
            <a:ext cx="453793" cy="421706"/>
          </a:xfrm>
          <a:prstGeom prst="rect">
            <a:avLst/>
          </a:prstGeom>
        </p:spPr>
      </p:pic>
      <p:grpSp>
        <p:nvGrpSpPr>
          <p:cNvPr id="41" name="组合 40"/>
          <p:cNvGrpSpPr/>
          <p:nvPr userDrawn="1"/>
        </p:nvGrpSpPr>
        <p:grpSpPr>
          <a:xfrm>
            <a:off x="969668" y="373576"/>
            <a:ext cx="7261958" cy="3877894"/>
            <a:chOff x="1285667" y="461979"/>
            <a:chExt cx="6526134" cy="3241723"/>
          </a:xfrm>
        </p:grpSpPr>
        <p:sp>
          <p:nvSpPr>
            <p:cNvPr id="42" name="矩形 38"/>
            <p:cNvSpPr/>
            <p:nvPr/>
          </p:nvSpPr>
          <p:spPr>
            <a:xfrm>
              <a:off x="1285667" y="461979"/>
              <a:ext cx="6526134" cy="3241723"/>
            </a:xfrm>
            <a:custGeom>
              <a:avLst/>
              <a:gdLst>
                <a:gd name="connsiteX0" fmla="*/ 0 w 6076191"/>
                <a:gd name="connsiteY0" fmla="*/ 0 h 3211205"/>
                <a:gd name="connsiteX1" fmla="*/ 6076191 w 6076191"/>
                <a:gd name="connsiteY1" fmla="*/ 0 h 3211205"/>
                <a:gd name="connsiteX2" fmla="*/ 6076191 w 6076191"/>
                <a:gd name="connsiteY2" fmla="*/ 3211205 h 3211205"/>
                <a:gd name="connsiteX3" fmla="*/ 0 w 6076191"/>
                <a:gd name="connsiteY3" fmla="*/ 3211205 h 3211205"/>
                <a:gd name="connsiteX4" fmla="*/ 0 w 6076191"/>
                <a:gd name="connsiteY4" fmla="*/ 0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06400 w 6482591"/>
                <a:gd name="connsiteY3" fmla="*/ 3211205 h 3211205"/>
                <a:gd name="connsiteX4" fmla="*/ 0 w 6482591"/>
                <a:gd name="connsiteY4" fmla="*/ 261257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20915 w 6482591"/>
                <a:gd name="connsiteY3" fmla="*/ 3153148 h 3211205"/>
                <a:gd name="connsiteX4" fmla="*/ 0 w 6482591"/>
                <a:gd name="connsiteY4" fmla="*/ 261257 h 3211205"/>
                <a:gd name="connsiteX0" fmla="*/ 0 w 6526134"/>
                <a:gd name="connsiteY0" fmla="*/ 420914 h 3370862"/>
                <a:gd name="connsiteX1" fmla="*/ 6526134 w 6526134"/>
                <a:gd name="connsiteY1" fmla="*/ 0 h 3370862"/>
                <a:gd name="connsiteX2" fmla="*/ 6482591 w 6526134"/>
                <a:gd name="connsiteY2" fmla="*/ 3370862 h 3370862"/>
                <a:gd name="connsiteX3" fmla="*/ 420915 w 6526134"/>
                <a:gd name="connsiteY3" fmla="*/ 3312805 h 3370862"/>
                <a:gd name="connsiteX4" fmla="*/ 0 w 6526134"/>
                <a:gd name="connsiteY4" fmla="*/ 420914 h 3370862"/>
                <a:gd name="connsiteX0" fmla="*/ 0 w 6526134"/>
                <a:gd name="connsiteY0" fmla="*/ 420914 h 3312805"/>
                <a:gd name="connsiteX1" fmla="*/ 6526134 w 6526134"/>
                <a:gd name="connsiteY1" fmla="*/ 0 h 3312805"/>
                <a:gd name="connsiteX2" fmla="*/ 6482591 w 6526134"/>
                <a:gd name="connsiteY2" fmla="*/ 3153147 h 3312805"/>
                <a:gd name="connsiteX3" fmla="*/ 420915 w 6526134"/>
                <a:gd name="connsiteY3" fmla="*/ 3312805 h 3312805"/>
                <a:gd name="connsiteX4" fmla="*/ 0 w 6526134"/>
                <a:gd name="connsiteY4" fmla="*/ 420914 h 3312805"/>
                <a:gd name="connsiteX0" fmla="*/ 0 w 6526134"/>
                <a:gd name="connsiteY0" fmla="*/ 420914 h 3153148"/>
                <a:gd name="connsiteX1" fmla="*/ 6526134 w 6526134"/>
                <a:gd name="connsiteY1" fmla="*/ 0 h 3153148"/>
                <a:gd name="connsiteX2" fmla="*/ 6482591 w 6526134"/>
                <a:gd name="connsiteY2" fmla="*/ 3153147 h 3153148"/>
                <a:gd name="connsiteX3" fmla="*/ 333830 w 6526134"/>
                <a:gd name="connsiteY3" fmla="*/ 3153148 h 3153148"/>
                <a:gd name="connsiteX4" fmla="*/ 0 w 6526134"/>
                <a:gd name="connsiteY4" fmla="*/ 420914 h 315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6134" h="3153148">
                  <a:moveTo>
                    <a:pt x="0" y="420914"/>
                  </a:moveTo>
                  <a:lnTo>
                    <a:pt x="6526134" y="0"/>
                  </a:lnTo>
                  <a:lnTo>
                    <a:pt x="6482591" y="3153147"/>
                  </a:lnTo>
                  <a:lnTo>
                    <a:pt x="333830" y="3153148"/>
                  </a:lnTo>
                  <a:lnTo>
                    <a:pt x="0" y="420914"/>
                  </a:ln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1464017" y="540304"/>
              <a:ext cx="6202174" cy="3148356"/>
            </a:xfrm>
            <a:custGeom>
              <a:avLst/>
              <a:gdLst>
                <a:gd name="connsiteX0" fmla="*/ 6202174 w 6202174"/>
                <a:gd name="connsiteY0" fmla="*/ 0 h 3148356"/>
                <a:gd name="connsiteX1" fmla="*/ 6201292 w 6202174"/>
                <a:gd name="connsiteY1" fmla="*/ 63862 h 3148356"/>
                <a:gd name="connsiteX2" fmla="*/ 336981 w 6202174"/>
                <a:gd name="connsiteY2" fmla="*/ 898252 h 3148356"/>
                <a:gd name="connsiteX3" fmla="*/ 6198433 w 6202174"/>
                <a:gd name="connsiteY3" fmla="*/ 270952 h 3148356"/>
                <a:gd name="connsiteX4" fmla="*/ 6160793 w 6202174"/>
                <a:gd name="connsiteY4" fmla="*/ 2996624 h 3148356"/>
                <a:gd name="connsiteX5" fmla="*/ 400021 w 6202174"/>
                <a:gd name="connsiteY5" fmla="*/ 3148356 h 3148356"/>
                <a:gd name="connsiteX6" fmla="*/ 331622 w 6202174"/>
                <a:gd name="connsiteY6" fmla="*/ 2658572 h 3148356"/>
                <a:gd name="connsiteX7" fmla="*/ 2948395 w 6202174"/>
                <a:gd name="connsiteY7" fmla="*/ 2709540 h 3148356"/>
                <a:gd name="connsiteX8" fmla="*/ 285053 w 6202174"/>
                <a:gd name="connsiteY8" fmla="*/ 2325100 h 3148356"/>
                <a:gd name="connsiteX9" fmla="*/ 0 w 6202174"/>
                <a:gd name="connsiteY9" fmla="*/ 283906 h 314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2174" h="3148356">
                  <a:moveTo>
                    <a:pt x="6202174" y="0"/>
                  </a:moveTo>
                  <a:lnTo>
                    <a:pt x="6201292" y="63862"/>
                  </a:lnTo>
                  <a:lnTo>
                    <a:pt x="336981" y="898252"/>
                  </a:lnTo>
                  <a:lnTo>
                    <a:pt x="6198433" y="270952"/>
                  </a:lnTo>
                  <a:lnTo>
                    <a:pt x="6160793" y="2996624"/>
                  </a:lnTo>
                  <a:lnTo>
                    <a:pt x="400021" y="3148356"/>
                  </a:lnTo>
                  <a:lnTo>
                    <a:pt x="331622" y="2658572"/>
                  </a:lnTo>
                  <a:lnTo>
                    <a:pt x="2948395" y="2709540"/>
                  </a:lnTo>
                  <a:lnTo>
                    <a:pt x="285053" y="2325100"/>
                  </a:lnTo>
                  <a:lnTo>
                    <a:pt x="0" y="283906"/>
                  </a:lnTo>
                  <a:close/>
                </a:path>
              </a:pathLst>
            </a:custGeom>
            <a:solidFill>
              <a:srgbClr val="54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3041688" y="1911490"/>
              <a:ext cx="4624503" cy="7822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5404738" y="3472156"/>
              <a:ext cx="2333206" cy="7017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1161" y="4117979"/>
            <a:ext cx="827372" cy="10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90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pPr/>
              <a:t>2017/12/6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椭圆 7"/>
          <p:cNvSpPr/>
          <p:nvPr userDrawn="1"/>
        </p:nvSpPr>
        <p:spPr>
          <a:xfrm>
            <a:off x="0" y="2052457"/>
            <a:ext cx="4862286" cy="254734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7"/>
          <p:cNvSpPr/>
          <p:nvPr userDrawn="1"/>
        </p:nvSpPr>
        <p:spPr>
          <a:xfrm>
            <a:off x="1214462" y="4249546"/>
            <a:ext cx="2868906" cy="529231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  <a:gd name="connsiteX0" fmla="*/ 5649 w 4375069"/>
              <a:gd name="connsiteY0" fmla="*/ 253964 h 529231"/>
              <a:gd name="connsiteX1" fmla="*/ 1348220 w 4375069"/>
              <a:gd name="connsiteY1" fmla="*/ 51278 h 529231"/>
              <a:gd name="connsiteX2" fmla="*/ 3082677 w 4375069"/>
              <a:gd name="connsiteY2" fmla="*/ 21220 h 529231"/>
              <a:gd name="connsiteX3" fmla="*/ 4374449 w 4375069"/>
              <a:gd name="connsiteY3" fmla="*/ 253964 h 529231"/>
              <a:gd name="connsiteX4" fmla="*/ 3238823 w 4375069"/>
              <a:gd name="connsiteY4" fmla="*/ 453082 h 529231"/>
              <a:gd name="connsiteX5" fmla="*/ 2190049 w 4375069"/>
              <a:gd name="connsiteY5" fmla="*/ 529222 h 529231"/>
              <a:gd name="connsiteX6" fmla="*/ 920049 w 4375069"/>
              <a:gd name="connsiteY6" fmla="*/ 456650 h 529231"/>
              <a:gd name="connsiteX7" fmla="*/ 5649 w 4375069"/>
              <a:gd name="connsiteY7" fmla="*/ 253964 h 52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069" h="529231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348425" y="181987"/>
                  <a:pt x="4374449" y="253964"/>
                </a:cubicBezTo>
                <a:cubicBezTo>
                  <a:pt x="4400473" y="325941"/>
                  <a:pt x="3602890" y="407206"/>
                  <a:pt x="3238823" y="453082"/>
                </a:cubicBezTo>
                <a:cubicBezTo>
                  <a:pt x="2874756" y="498958"/>
                  <a:pt x="2576511" y="528627"/>
                  <a:pt x="2190049" y="529222"/>
                </a:cubicBezTo>
                <a:cubicBezTo>
                  <a:pt x="1803587" y="529817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7"/>
          <p:cNvSpPr/>
          <p:nvPr userDrawn="1"/>
        </p:nvSpPr>
        <p:spPr>
          <a:xfrm>
            <a:off x="4738283" y="2287650"/>
            <a:ext cx="4382577" cy="539052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4"/>
          <a:stretch/>
        </p:blipFill>
        <p:spPr>
          <a:xfrm>
            <a:off x="0" y="0"/>
            <a:ext cx="2559574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0" y="1865170"/>
            <a:ext cx="583480" cy="5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8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E334-56AF-4BCC-88DF-85792571A0C2}" type="datetimeFigureOut">
              <a:rPr lang="zh-CN" altLang="en-US" smtClean="0"/>
              <a:pPr/>
              <a:t>2017/12/6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362C9-3C80-4473-895F-A02DAA9200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145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72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6.xml"/><Relationship Id="rId50" Type="http://schemas.openxmlformats.org/officeDocument/2006/relationships/image" Target="../media/image17.png"/><Relationship Id="rId55" Type="http://schemas.openxmlformats.org/officeDocument/2006/relationships/image" Target="../media/image6.png"/><Relationship Id="rId63" Type="http://schemas.microsoft.com/office/2007/relationships/media" Target="../media/media1.mp3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image" Target="../media/image5.png"/><Relationship Id="rId62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image" Target="../media/image4.png"/><Relationship Id="rId58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notesSlide" Target="../notesSlides/notesSlide1.xml"/><Relationship Id="rId57" Type="http://schemas.openxmlformats.org/officeDocument/2006/relationships/image" Target="../media/image8.png"/><Relationship Id="rId61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12.png"/><Relationship Id="rId6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slideLayout" Target="../slideLayouts/slideLayout1.xml"/><Relationship Id="rId56" Type="http://schemas.openxmlformats.org/officeDocument/2006/relationships/image" Target="../media/image7.png"/><Relationship Id="rId64" Type="http://schemas.openxmlformats.org/officeDocument/2006/relationships/image" Target="../media/image19.png"/><Relationship Id="rId8" Type="http://schemas.openxmlformats.org/officeDocument/2006/relationships/tags" Target="../tags/tag8.xml"/><Relationship Id="rId51" Type="http://schemas.openxmlformats.org/officeDocument/2006/relationships/image" Target="../media/image18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video" Target="NULL" TargetMode="External"/><Relationship Id="rId5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2.jpeg"/><Relationship Id="rId10" Type="http://schemas.openxmlformats.org/officeDocument/2006/relationships/image" Target="../media/image25.png"/><Relationship Id="rId4" Type="http://schemas.openxmlformats.org/officeDocument/2006/relationships/image" Target="../media/image51.jpe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34.jpeg"/><Relationship Id="rId7" Type="http://schemas.openxmlformats.org/officeDocument/2006/relationships/image" Target="../media/image6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6.jpeg"/><Relationship Id="rId10" Type="http://schemas.openxmlformats.org/officeDocument/2006/relationships/image" Target="../media/image9.png"/><Relationship Id="rId4" Type="http://schemas.openxmlformats.org/officeDocument/2006/relationships/image" Target="../media/image35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8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40.jpeg"/><Relationship Id="rId10" Type="http://schemas.openxmlformats.org/officeDocument/2006/relationships/image" Target="../media/image25.png"/><Relationship Id="rId4" Type="http://schemas.openxmlformats.org/officeDocument/2006/relationships/image" Target="../media/image39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61"/>
          <a:stretch/>
        </p:blipFill>
        <p:spPr>
          <a:xfrm>
            <a:off x="-1" y="-10510"/>
            <a:ext cx="4296230" cy="4016454"/>
          </a:xfrm>
          <a:prstGeom prst="rect">
            <a:avLst/>
          </a:prstGeom>
        </p:spPr>
      </p:pic>
      <p:pic>
        <p:nvPicPr>
          <p:cNvPr id="6" name="PA_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44"/>
          <a:stretch/>
        </p:blipFill>
        <p:spPr>
          <a:xfrm>
            <a:off x="5007429" y="-1"/>
            <a:ext cx="4136571" cy="3889831"/>
          </a:xfrm>
          <a:prstGeom prst="rect">
            <a:avLst/>
          </a:prstGeom>
        </p:spPr>
      </p:pic>
      <p:pic>
        <p:nvPicPr>
          <p:cNvPr id="17" name="PA_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0379" y="3933371"/>
            <a:ext cx="827372" cy="1035321"/>
          </a:xfrm>
          <a:prstGeom prst="rect">
            <a:avLst/>
          </a:prstGeom>
        </p:spPr>
      </p:pic>
      <p:pic>
        <p:nvPicPr>
          <p:cNvPr id="18" name="PA_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20" name="PA_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21" name="PA_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22" name="PA_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23" name="PA_图片 2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206"/>
          <a:stretch/>
        </p:blipFill>
        <p:spPr>
          <a:xfrm>
            <a:off x="190786" y="75310"/>
            <a:ext cx="333829" cy="436248"/>
          </a:xfrm>
          <a:prstGeom prst="rect">
            <a:avLst/>
          </a:prstGeom>
        </p:spPr>
      </p:pic>
      <p:pic>
        <p:nvPicPr>
          <p:cNvPr id="24" name="PA_图片 23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1" r="63492"/>
          <a:stretch/>
        </p:blipFill>
        <p:spPr>
          <a:xfrm>
            <a:off x="190786" y="1649114"/>
            <a:ext cx="356700" cy="572599"/>
          </a:xfrm>
          <a:prstGeom prst="rect">
            <a:avLst/>
          </a:prstGeom>
        </p:spPr>
      </p:pic>
      <p:pic>
        <p:nvPicPr>
          <p:cNvPr id="25" name="PA_图片 24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2604010" y="413346"/>
            <a:ext cx="444557" cy="578042"/>
          </a:xfrm>
          <a:prstGeom prst="rect">
            <a:avLst/>
          </a:prstGeom>
        </p:spPr>
      </p:pic>
      <p:pic>
        <p:nvPicPr>
          <p:cNvPr id="26" name="PA_图片 25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1128880" y="361437"/>
            <a:ext cx="377372" cy="591185"/>
          </a:xfrm>
          <a:prstGeom prst="rect">
            <a:avLst/>
          </a:prstGeom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1814288" y="2607524"/>
            <a:ext cx="304799" cy="384777"/>
          </a:xfrm>
          <a:prstGeom prst="rect">
            <a:avLst/>
          </a:prstGeom>
        </p:spPr>
      </p:pic>
      <p:pic>
        <p:nvPicPr>
          <p:cNvPr id="28" name="PA_图片 27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810" y="1721530"/>
            <a:ext cx="583480" cy="542223"/>
          </a:xfrm>
          <a:prstGeom prst="rect">
            <a:avLst/>
          </a:prstGeom>
        </p:spPr>
      </p:pic>
      <p:pic>
        <p:nvPicPr>
          <p:cNvPr id="34" name="PA_图片 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35" name="PA_图片 3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36" name="PA_图片 3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37" name="PA_图片 3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38" name="PA_图片 37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39" name="PA_图片 3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46" name="PA_图片 45"/>
          <p:cNvPicPr>
            <a:picLocks noChangeAspect="1"/>
          </p:cNvPicPr>
          <p:nvPr>
            <p:custDataLst>
              <p:tags r:id="rId23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45" name="PA_图片 44"/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2197877" y="1443803"/>
            <a:ext cx="444557" cy="578042"/>
          </a:xfrm>
          <a:prstGeom prst="rect">
            <a:avLst/>
          </a:prstGeom>
        </p:spPr>
      </p:pic>
      <p:pic>
        <p:nvPicPr>
          <p:cNvPr id="47" name="PA_图片 46"/>
          <p:cNvPicPr>
            <a:picLocks noChangeAspect="1"/>
          </p:cNvPicPr>
          <p:nvPr>
            <p:custDataLst>
              <p:tags r:id="rId25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7478897" y="4413"/>
            <a:ext cx="444557" cy="578042"/>
          </a:xfrm>
          <a:prstGeom prst="rect">
            <a:avLst/>
          </a:prstGeom>
        </p:spPr>
      </p:pic>
      <p:pic>
        <p:nvPicPr>
          <p:cNvPr id="48" name="PA_图片 47"/>
          <p:cNvPicPr>
            <a:picLocks noChangeAspect="1"/>
          </p:cNvPicPr>
          <p:nvPr>
            <p:custDataLst>
              <p:tags r:id="rId26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7775322" y="2803885"/>
            <a:ext cx="371216" cy="482679"/>
          </a:xfrm>
          <a:prstGeom prst="rect">
            <a:avLst/>
          </a:prstGeom>
        </p:spPr>
      </p:pic>
      <p:pic>
        <p:nvPicPr>
          <p:cNvPr id="49" name="PA_图片 4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5257087" y="646370"/>
            <a:ext cx="327513" cy="425854"/>
          </a:xfrm>
          <a:prstGeom prst="rect">
            <a:avLst/>
          </a:prstGeom>
        </p:spPr>
      </p:pic>
      <p:pic>
        <p:nvPicPr>
          <p:cNvPr id="50" name="PA_图片 49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8517703" y="1420342"/>
            <a:ext cx="398607" cy="518295"/>
          </a:xfrm>
          <a:prstGeom prst="rect">
            <a:avLst/>
          </a:prstGeom>
        </p:spPr>
      </p:pic>
      <p:pic>
        <p:nvPicPr>
          <p:cNvPr id="51" name="PA_图片 50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6261550" y="121839"/>
            <a:ext cx="304799" cy="384777"/>
          </a:xfrm>
          <a:prstGeom prst="rect">
            <a:avLst/>
          </a:prstGeom>
        </p:spPr>
      </p:pic>
      <p:pic>
        <p:nvPicPr>
          <p:cNvPr id="52" name="PA_图片 51"/>
          <p:cNvPicPr>
            <a:picLocks noChangeAspect="1"/>
          </p:cNvPicPr>
          <p:nvPr>
            <p:custDataLst>
              <p:tags r:id="rId30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8412207" y="425489"/>
            <a:ext cx="304799" cy="384777"/>
          </a:xfrm>
          <a:prstGeom prst="rect">
            <a:avLst/>
          </a:prstGeom>
        </p:spPr>
      </p:pic>
      <p:pic>
        <p:nvPicPr>
          <p:cNvPr id="53" name="PA_图片 52"/>
          <p:cNvPicPr>
            <a:picLocks noChangeAspect="1"/>
          </p:cNvPicPr>
          <p:nvPr>
            <p:custDataLst>
              <p:tags r:id="rId31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7134355" y="1202739"/>
            <a:ext cx="304799" cy="384777"/>
          </a:xfrm>
          <a:prstGeom prst="rect">
            <a:avLst/>
          </a:prstGeom>
        </p:spPr>
      </p:pic>
      <p:pic>
        <p:nvPicPr>
          <p:cNvPr id="54" name="PA_图片 53"/>
          <p:cNvPicPr>
            <a:picLocks noChangeAspect="1"/>
          </p:cNvPicPr>
          <p:nvPr>
            <p:custDataLst>
              <p:tags r:id="rId32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190786" y="2791816"/>
            <a:ext cx="304799" cy="384777"/>
          </a:xfrm>
          <a:prstGeom prst="rect">
            <a:avLst/>
          </a:prstGeom>
        </p:spPr>
      </p:pic>
      <p:sp>
        <p:nvSpPr>
          <p:cNvPr id="62" name="PA_任意多边形 61"/>
          <p:cNvSpPr/>
          <p:nvPr>
            <p:custDataLst>
              <p:tags r:id="rId33"/>
            </p:custDataLst>
          </p:nvPr>
        </p:nvSpPr>
        <p:spPr>
          <a:xfrm rot="7829274">
            <a:off x="501779" y="139839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3" name="PA_图片 62"/>
          <p:cNvPicPr>
            <a:picLocks noChangeAspect="1"/>
          </p:cNvPicPr>
          <p:nvPr>
            <p:custDataLst>
              <p:tags r:id="rId34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1" r="63492"/>
          <a:stretch/>
        </p:blipFill>
        <p:spPr>
          <a:xfrm>
            <a:off x="3527642" y="1624870"/>
            <a:ext cx="356700" cy="572599"/>
          </a:xfrm>
          <a:prstGeom prst="rect">
            <a:avLst/>
          </a:prstGeom>
        </p:spPr>
      </p:pic>
      <p:pic>
        <p:nvPicPr>
          <p:cNvPr id="64" name="PA_图片 63"/>
          <p:cNvPicPr>
            <a:picLocks noChangeAspect="1"/>
          </p:cNvPicPr>
          <p:nvPr>
            <p:custDataLst>
              <p:tags r:id="rId35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1" r="63492"/>
          <a:stretch/>
        </p:blipFill>
        <p:spPr>
          <a:xfrm>
            <a:off x="5769326" y="2065752"/>
            <a:ext cx="356700" cy="572599"/>
          </a:xfrm>
          <a:prstGeom prst="rect">
            <a:avLst/>
          </a:prstGeom>
        </p:spPr>
      </p:pic>
      <p:pic>
        <p:nvPicPr>
          <p:cNvPr id="65" name="PA_图片 64"/>
          <p:cNvPicPr>
            <a:picLocks noChangeAspect="1"/>
          </p:cNvPicPr>
          <p:nvPr>
            <p:custDataLst>
              <p:tags r:id="rId36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1" r="63492"/>
          <a:stretch/>
        </p:blipFill>
        <p:spPr>
          <a:xfrm>
            <a:off x="6187000" y="2736290"/>
            <a:ext cx="356700" cy="572599"/>
          </a:xfrm>
          <a:prstGeom prst="rect">
            <a:avLst/>
          </a:prstGeom>
        </p:spPr>
      </p:pic>
      <p:pic>
        <p:nvPicPr>
          <p:cNvPr id="16" name="PA_图片 15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314" y="4139823"/>
            <a:ext cx="1540589" cy="1056553"/>
          </a:xfrm>
          <a:prstGeom prst="rect">
            <a:avLst/>
          </a:prstGeom>
        </p:spPr>
      </p:pic>
      <p:grpSp>
        <p:nvGrpSpPr>
          <p:cNvPr id="40" name="PA_组合 39"/>
          <p:cNvGrpSpPr/>
          <p:nvPr>
            <p:custDataLst>
              <p:tags r:id="rId38"/>
            </p:custDataLst>
          </p:nvPr>
        </p:nvGrpSpPr>
        <p:grpSpPr>
          <a:xfrm>
            <a:off x="1822230" y="1088456"/>
            <a:ext cx="5196599" cy="1986217"/>
            <a:chOff x="1285667" y="461979"/>
            <a:chExt cx="6526134" cy="3241723"/>
          </a:xfrm>
        </p:grpSpPr>
        <p:sp>
          <p:nvSpPr>
            <p:cNvPr id="41" name="矩形 38"/>
            <p:cNvSpPr/>
            <p:nvPr/>
          </p:nvSpPr>
          <p:spPr>
            <a:xfrm>
              <a:off x="1285667" y="461979"/>
              <a:ext cx="6526134" cy="3241723"/>
            </a:xfrm>
            <a:custGeom>
              <a:avLst/>
              <a:gdLst>
                <a:gd name="connsiteX0" fmla="*/ 0 w 6076191"/>
                <a:gd name="connsiteY0" fmla="*/ 0 h 3211205"/>
                <a:gd name="connsiteX1" fmla="*/ 6076191 w 6076191"/>
                <a:gd name="connsiteY1" fmla="*/ 0 h 3211205"/>
                <a:gd name="connsiteX2" fmla="*/ 6076191 w 6076191"/>
                <a:gd name="connsiteY2" fmla="*/ 3211205 h 3211205"/>
                <a:gd name="connsiteX3" fmla="*/ 0 w 6076191"/>
                <a:gd name="connsiteY3" fmla="*/ 3211205 h 3211205"/>
                <a:gd name="connsiteX4" fmla="*/ 0 w 6076191"/>
                <a:gd name="connsiteY4" fmla="*/ 0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06400 w 6482591"/>
                <a:gd name="connsiteY3" fmla="*/ 3211205 h 3211205"/>
                <a:gd name="connsiteX4" fmla="*/ 0 w 6482591"/>
                <a:gd name="connsiteY4" fmla="*/ 261257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20915 w 6482591"/>
                <a:gd name="connsiteY3" fmla="*/ 3153148 h 3211205"/>
                <a:gd name="connsiteX4" fmla="*/ 0 w 6482591"/>
                <a:gd name="connsiteY4" fmla="*/ 261257 h 3211205"/>
                <a:gd name="connsiteX0" fmla="*/ 0 w 6526134"/>
                <a:gd name="connsiteY0" fmla="*/ 420914 h 3370862"/>
                <a:gd name="connsiteX1" fmla="*/ 6526134 w 6526134"/>
                <a:gd name="connsiteY1" fmla="*/ 0 h 3370862"/>
                <a:gd name="connsiteX2" fmla="*/ 6482591 w 6526134"/>
                <a:gd name="connsiteY2" fmla="*/ 3370862 h 3370862"/>
                <a:gd name="connsiteX3" fmla="*/ 420915 w 6526134"/>
                <a:gd name="connsiteY3" fmla="*/ 3312805 h 3370862"/>
                <a:gd name="connsiteX4" fmla="*/ 0 w 6526134"/>
                <a:gd name="connsiteY4" fmla="*/ 420914 h 3370862"/>
                <a:gd name="connsiteX0" fmla="*/ 0 w 6526134"/>
                <a:gd name="connsiteY0" fmla="*/ 420914 h 3312805"/>
                <a:gd name="connsiteX1" fmla="*/ 6526134 w 6526134"/>
                <a:gd name="connsiteY1" fmla="*/ 0 h 3312805"/>
                <a:gd name="connsiteX2" fmla="*/ 6482591 w 6526134"/>
                <a:gd name="connsiteY2" fmla="*/ 3153147 h 3312805"/>
                <a:gd name="connsiteX3" fmla="*/ 420915 w 6526134"/>
                <a:gd name="connsiteY3" fmla="*/ 3312805 h 3312805"/>
                <a:gd name="connsiteX4" fmla="*/ 0 w 6526134"/>
                <a:gd name="connsiteY4" fmla="*/ 420914 h 3312805"/>
                <a:gd name="connsiteX0" fmla="*/ 0 w 6526134"/>
                <a:gd name="connsiteY0" fmla="*/ 420914 h 3153148"/>
                <a:gd name="connsiteX1" fmla="*/ 6526134 w 6526134"/>
                <a:gd name="connsiteY1" fmla="*/ 0 h 3153148"/>
                <a:gd name="connsiteX2" fmla="*/ 6482591 w 6526134"/>
                <a:gd name="connsiteY2" fmla="*/ 3153147 h 3153148"/>
                <a:gd name="connsiteX3" fmla="*/ 333830 w 6526134"/>
                <a:gd name="connsiteY3" fmla="*/ 3153148 h 3153148"/>
                <a:gd name="connsiteX4" fmla="*/ 0 w 6526134"/>
                <a:gd name="connsiteY4" fmla="*/ 420914 h 315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6134" h="3153148">
                  <a:moveTo>
                    <a:pt x="0" y="420914"/>
                  </a:moveTo>
                  <a:lnTo>
                    <a:pt x="6526134" y="0"/>
                  </a:lnTo>
                  <a:lnTo>
                    <a:pt x="6482591" y="3153147"/>
                  </a:lnTo>
                  <a:lnTo>
                    <a:pt x="333830" y="3153148"/>
                  </a:lnTo>
                  <a:lnTo>
                    <a:pt x="0" y="420914"/>
                  </a:ln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464017" y="540304"/>
              <a:ext cx="6202174" cy="3148356"/>
            </a:xfrm>
            <a:custGeom>
              <a:avLst/>
              <a:gdLst>
                <a:gd name="connsiteX0" fmla="*/ 6202174 w 6202174"/>
                <a:gd name="connsiteY0" fmla="*/ 0 h 3148356"/>
                <a:gd name="connsiteX1" fmla="*/ 6201292 w 6202174"/>
                <a:gd name="connsiteY1" fmla="*/ 63862 h 3148356"/>
                <a:gd name="connsiteX2" fmla="*/ 336981 w 6202174"/>
                <a:gd name="connsiteY2" fmla="*/ 898252 h 3148356"/>
                <a:gd name="connsiteX3" fmla="*/ 6198433 w 6202174"/>
                <a:gd name="connsiteY3" fmla="*/ 270952 h 3148356"/>
                <a:gd name="connsiteX4" fmla="*/ 6160793 w 6202174"/>
                <a:gd name="connsiteY4" fmla="*/ 2996624 h 3148356"/>
                <a:gd name="connsiteX5" fmla="*/ 400021 w 6202174"/>
                <a:gd name="connsiteY5" fmla="*/ 3148356 h 3148356"/>
                <a:gd name="connsiteX6" fmla="*/ 331622 w 6202174"/>
                <a:gd name="connsiteY6" fmla="*/ 2658572 h 3148356"/>
                <a:gd name="connsiteX7" fmla="*/ 2948395 w 6202174"/>
                <a:gd name="connsiteY7" fmla="*/ 2709540 h 3148356"/>
                <a:gd name="connsiteX8" fmla="*/ 285053 w 6202174"/>
                <a:gd name="connsiteY8" fmla="*/ 2325100 h 3148356"/>
                <a:gd name="connsiteX9" fmla="*/ 0 w 6202174"/>
                <a:gd name="connsiteY9" fmla="*/ 283906 h 314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2174" h="3148356">
                  <a:moveTo>
                    <a:pt x="6202174" y="0"/>
                  </a:moveTo>
                  <a:lnTo>
                    <a:pt x="6201292" y="63862"/>
                  </a:lnTo>
                  <a:lnTo>
                    <a:pt x="336981" y="898252"/>
                  </a:lnTo>
                  <a:lnTo>
                    <a:pt x="6198433" y="270952"/>
                  </a:lnTo>
                  <a:lnTo>
                    <a:pt x="6160793" y="2996624"/>
                  </a:lnTo>
                  <a:lnTo>
                    <a:pt x="400021" y="3148356"/>
                  </a:lnTo>
                  <a:lnTo>
                    <a:pt x="331622" y="2658572"/>
                  </a:lnTo>
                  <a:lnTo>
                    <a:pt x="2948395" y="2709540"/>
                  </a:lnTo>
                  <a:lnTo>
                    <a:pt x="285053" y="2325100"/>
                  </a:lnTo>
                  <a:lnTo>
                    <a:pt x="0" y="283906"/>
                  </a:lnTo>
                  <a:close/>
                </a:path>
              </a:pathLst>
            </a:custGeom>
            <a:solidFill>
              <a:srgbClr val="54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041688" y="1911490"/>
              <a:ext cx="4624503" cy="7822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5404738" y="3472156"/>
              <a:ext cx="2333206" cy="7017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PA_文本框 8"/>
          <p:cNvSpPr txBox="1"/>
          <p:nvPr>
            <p:custDataLst>
              <p:tags r:id="rId39"/>
            </p:custDataLst>
          </p:nvPr>
        </p:nvSpPr>
        <p:spPr>
          <a:xfrm>
            <a:off x="2510770" y="1795852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欢欢</a:t>
            </a:r>
            <a:r>
              <a:rPr lang="zh-CN" alt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班床的畅想</a:t>
            </a:r>
            <a:endParaRPr lang="zh-CN" altLang="en-US" sz="4000" b="1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PA_任意多边形 56"/>
          <p:cNvSpPr/>
          <p:nvPr>
            <p:custDataLst>
              <p:tags r:id="rId40"/>
            </p:custDataLst>
          </p:nvPr>
        </p:nvSpPr>
        <p:spPr>
          <a:xfrm rot="3604700">
            <a:off x="6187120" y="3002649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PA_任意多边形 57"/>
          <p:cNvSpPr/>
          <p:nvPr>
            <p:custDataLst>
              <p:tags r:id="rId41"/>
            </p:custDataLst>
          </p:nvPr>
        </p:nvSpPr>
        <p:spPr>
          <a:xfrm rot="6561448">
            <a:off x="2345571" y="2410743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PA_任意多边形 58"/>
          <p:cNvSpPr/>
          <p:nvPr>
            <p:custDataLst>
              <p:tags r:id="rId42"/>
            </p:custDataLst>
          </p:nvPr>
        </p:nvSpPr>
        <p:spPr>
          <a:xfrm rot="3604700">
            <a:off x="7894355" y="1071826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PA_任意多边形 59"/>
          <p:cNvSpPr/>
          <p:nvPr>
            <p:custDataLst>
              <p:tags r:id="rId43"/>
            </p:custDataLst>
          </p:nvPr>
        </p:nvSpPr>
        <p:spPr>
          <a:xfrm rot="3604700">
            <a:off x="1073397" y="139770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PA_任意多边形 60"/>
          <p:cNvSpPr/>
          <p:nvPr>
            <p:custDataLst>
              <p:tags r:id="rId44"/>
            </p:custDataLst>
          </p:nvPr>
        </p:nvSpPr>
        <p:spPr>
          <a:xfrm rot="6551277">
            <a:off x="8032766" y="252622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PA_图片 30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259" y="428265"/>
            <a:ext cx="485178" cy="419735"/>
          </a:xfrm>
          <a:prstGeom prst="rect">
            <a:avLst/>
          </a:prstGeom>
        </p:spPr>
      </p:pic>
      <p:pic>
        <p:nvPicPr>
          <p:cNvPr id="10" name="PA_久石让-めぐる季節">
            <a:hlinkClick r:id="" action="ppaction://media"/>
          </p:cNvPr>
          <p:cNvPicPr>
            <a:picLocks noChangeAspect="1"/>
          </p:cNvPicPr>
          <p:nvPr>
            <a:videoFile r:link="rId46"/>
            <p:custDataLst>
              <p:tags r:id="rId47"/>
            </p:custDataLst>
            <p:extLst>
              <p:ext uri="{DAA4B4D4-6D71-4841-9C94-3DE7FCFB9230}">
                <p14:media xmlns:p14="http://schemas.microsoft.com/office/powerpoint/2010/main" xmlns="" r:embed="rId63"/>
              </p:ext>
            </p:extLst>
          </p:nvPr>
        </p:nvPicPr>
        <p:blipFill>
          <a:blip r:embed="rId64" cstate="print"/>
          <a:stretch>
            <a:fillRect/>
          </a:stretch>
        </p:blipFill>
        <p:spPr>
          <a:xfrm>
            <a:off x="9680027" y="-1632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33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decel="4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24098 -0.00278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15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09877E-6 L -0.25243 -0.00339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1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3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3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125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1550"/>
                            </p:stCondLst>
                            <p:childTnLst>
                              <p:par>
                                <p:cTn id="26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22222E-6 L 7.77778E-6 -2.22222E-6 C 0.00105 -0.01451 0.00087 -0.02932 0.0033 -0.04321 C 0.00487 -0.05093 0.00834 -0.0571 0.01146 -0.06358 C 0.01893 -0.07932 0.02744 -0.09043 0.03664 -0.10247 C 0.05018 -0.11975 0.04324 -0.11142 0.05851 -0.12068 C 0.06633 -0.12562 0.07657 -0.13426 0.0849 -0.13704 C 0.10087 -0.14259 0.1158 -0.14198 0.13212 -0.14321 L 0.15504 -0.14537 C 0.21997 -0.16358 0.18733 -0.1571 0.31598 -0.14136 C 0.32014 -0.14074 0.32362 -0.1355 0.32744 -0.13303 C 0.34098 -0.125 0.34133 -0.12809 0.35157 -0.11883 C 0.35209 -0.11821 0.35244 -0.11729 0.35278 -0.11667 L 0.354 -0.11667 " pathEditMode="relative" ptsTypes="AAAAAAAAAAAAAA">
                                      <p:cBhvr>
                                        <p:cTn id="2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-0.00278 -0.00432 -0.00538 -0.00864 -0.00816 -0.01235 C -0.01476 -0.0213 -0.01181 -0.01636 -0.01736 -0.02068 C -0.01892 -0.02161 -0.02031 -0.02315 -0.02187 -0.02469 C -0.02274 -0.02654 -0.02309 -0.02932 -0.02431 -0.03087 C -0.02674 -0.03457 -0.03038 -0.03549 -0.03333 -0.03673 C -0.03889 -0.04321 -0.03559 -0.04012 -0.04375 -0.04506 C -0.04496 -0.04568 -0.04618 -0.04599 -0.04722 -0.04722 C -0.0526 -0.0534 -0.04878 -0.05 -0.05642 -0.05309 C -0.05955 -0.05432 -0.06562 -0.05741 -0.06562 -0.05741 C -0.06667 -0.05864 -0.06788 -0.06019 -0.0691 -0.06142 C -0.07187 -0.06389 -0.07413 -0.06358 -0.07708 -0.06543 C -0.07865 -0.06667 -0.08021 -0.06821 -0.08177 -0.06945 C -0.08351 -0.07099 -0.08559 -0.07222 -0.0875 -0.07377 C -0.09271 -0.07716 -0.08976 -0.07469 -0.0967 -0.07778 C -0.09774 -0.07809 -0.09896 -0.07901 -0.1 -0.07963 C -0.10156 -0.08056 -0.10312 -0.08117 -0.10469 -0.08179 C -0.1059 -0.08241 -0.10694 -0.08333 -0.10816 -0.08395 C -0.11007 -0.08457 -0.11198 -0.08519 -0.11389 -0.0858 C -0.1151 -0.08735 -0.11597 -0.08889 -0.11736 -0.08982 C -0.11875 -0.09105 -0.12049 -0.09136 -0.12187 -0.09198 C -0.12309 -0.09259 -0.12431 -0.09321 -0.12535 -0.09414 C -0.12691 -0.09537 -0.12847 -0.09691 -0.13003 -0.09815 C -0.13108 -0.09908 -0.13229 -0.09938 -0.13333 -0.10031 C -0.13542 -0.10154 -0.13715 -0.1034 -0.13924 -0.10432 C -0.14253 -0.10556 -0.14601 -0.10556 -0.14948 -0.10617 C -0.15451 -0.10864 -0.15538 -0.10926 -0.16094 -0.11049 C -0.16476 -0.11111 -0.16875 -0.11173 -0.17257 -0.11235 C -0.17517 -0.11296 -0.17778 -0.11389 -0.18056 -0.11451 L -0.18976 -0.11636 L -0.2875 -0.11451 C -0.28976 -0.11451 -0.29201 -0.11296 -0.29427 -0.11235 C -0.29861 -0.11142 -0.30278 -0.11111 -0.30694 -0.11049 C -0.31371 -0.10648 -0.30729 -0.10988 -0.31736 -0.10617 C -0.32326 -0.10432 -0.32031 -0.10494 -0.32535 -0.10216 C -0.32691 -0.10154 -0.32847 -0.10093 -0.33003 -0.10031 C -0.33351 -0.09815 -0.33681 -0.09568 -0.34028 -0.09414 C -0.34184 -0.09352 -0.3434 -0.0929 -0.34496 -0.09198 C -0.34687 -0.09074 -0.34878 -0.0892 -0.35069 -0.08796 C -0.35677 -0.08395 -0.3566 -0.08426 -0.36215 -0.08179 C -0.3724 -0.07253 -0.36806 -0.07562 -0.37483 -0.07161 C -0.37969 -0.06512 -0.37951 -0.06482 -0.38507 -0.05926 C -0.38663 -0.05772 -0.38819 -0.05679 -0.38976 -0.05525 C -0.39219 -0.05278 -0.3941 -0.04938 -0.3967 -0.04722 C -0.39809 -0.04568 -0.39965 -0.04445 -0.40121 -0.0429 C -0.40312 -0.04105 -0.40503 -0.03858 -0.40694 -0.03673 C -0.41996 -0.02531 -0.39826 -0.04784 -0.4151 -0.03087 C -0.41615 -0.02963 -0.41736 -0.02778 -0.4184 -0.02654 C -0.41996 -0.025 -0.42153 -0.02408 -0.42309 -0.02253 C -0.42431 -0.0213 -0.42535 -0.01975 -0.42656 -0.01852 C -0.42795 -0.01698 -0.42969 -0.01574 -0.43108 -0.01451 C -0.43316 -0.01235 -0.4349 -0.01049 -0.43681 -0.00833 C -0.43802 -0.0071 -0.43906 -0.00525 -0.44028 -0.00432 C -0.44236 -0.00247 -0.44635 -0.00124 -0.44844 0 C -0.45295 0.00247 -0.45729 0.00679 -0.46215 0.00802 L -0.4783 0.01204 L -0.48628 0.01636 C -0.48785 0.01697 -0.48941 0.01728 -0.49097 0.01821 C -0.49479 0.02068 -0.49844 0.02407 -0.50243 0.02654 C -0.50729 0.02932 -0.50469 0.02809 -0.51042 0.03055 C -0.51701 0.03827 -0.51128 0.03272 -0.52309 0.03673 C -0.5316 0.03951 -0.52118 0.03765 -0.53003 0.0429 C -0.53108 0.04352 -0.53229 0.0429 -0.53333 0.0429 L -0.53333 0.0429 " pathEditMode="relative" ptsTypes="AAAAAAAAAAAAAAAAAAAAAAAAAAAAAAAAAAAAAAAAAAAAAAAAAAAAAAAAAAAAAAAAA">
                                      <p:cBhvr>
                                        <p:cTn id="27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1605E-6 L 4.16667E-6 2.71605E-6 C 0.05156 -0.00833 0.02604 -0.00494 0.13559 2.71605E-6 C 0.14496 0.00031 0.14601 0.00463 0.15399 0.00803 C 0.15538 0.00895 0.15694 0.00926 0.15851 0.01019 C 0.16076 0.01142 0.16302 0.01327 0.16545 0.0142 L 0.16996 0.01636 C 0.17795 0.02562 0.17431 0.02284 0.18038 0.02654 C 0.18177 0.0287 0.18715 0.03673 0.18958 0.03889 C 0.19062 0.03982 0.19184 0.03982 0.19306 0.04074 C 0.19427 0.04198 0.19514 0.04383 0.19653 0.04506 C 0.20017 0.04815 0.20799 0.05309 0.20799 0.05309 C 0.20955 0.05586 0.21076 0.05895 0.2125 0.06142 C 0.21354 0.06266 0.2151 0.06204 0.21597 0.06327 C 0.21701 0.06482 0.21719 0.0679 0.21823 0.06945 C 0.21927 0.07099 0.22066 0.07068 0.2217 0.07161 C 0.22326 0.07284 0.22483 0.07407 0.22639 0.07562 C 0.22795 0.07747 0.22934 0.07994 0.2309 0.08179 C 0.23246 0.08333 0.23403 0.08426 0.23559 0.0858 C 0.2375 0.08827 0.23924 0.09167 0.24132 0.09414 C 0.24375 0.09691 0.24913 0.10031 0.25156 0.10216 C 0.25799 0.11327 0.25191 0.10432 0.26198 0.11235 C 0.27222 0.12037 0.25781 0.11327 0.26996 0.11852 C 0.27153 0.12006 0.27309 0.1213 0.27465 0.12253 C 0.27569 0.12346 0.27691 0.12377 0.27812 0.12469 C 0.27934 0.12593 0.28021 0.12778 0.28142 0.1287 C 0.29687 0.14043 0.27309 0.11821 0.29184 0.13488 C 0.29392 0.13673 0.29566 0.1392 0.29757 0.14105 C 0.29948 0.14259 0.30139 0.14383 0.3033 0.14506 C 0.30556 0.14661 0.31024 0.14907 0.31024 0.14907 C 0.31146 0.15062 0.3125 0.15216 0.31371 0.1534 C 0.31597 0.15494 0.32066 0.15741 0.32066 0.15741 C 0.32778 0.16605 0.32031 0.15803 0.32743 0.16358 C 0.33819 0.17191 0.33038 0.1679 0.33889 0.17161 C 0.34757 0.1821 0.33663 0.17006 0.34705 0.17778 C 0.34826 0.1787 0.34948 0.18025 0.35052 0.18179 C 0.35174 0.18364 0.35243 0.18673 0.35382 0.18796 C 0.35573 0.18951 0.35781 0.18951 0.35972 0.19012 C 0.3625 0.19352 0.36441 0.19599 0.36771 0.19815 C 0.3691 0.19938 0.37083 0.19969 0.37222 0.20031 C 0.37604 0.20185 0.37812 0.20185 0.38142 0.20432 C 0.38299 0.20556 0.38437 0.20741 0.38611 0.20864 C 0.38906 0.21019 0.39236 0.2108 0.39531 0.21266 C 0.39757 0.21389 0.39983 0.21574 0.40226 0.21667 C 0.40365 0.21728 0.40521 0.2179 0.40677 0.21883 C 0.40677 0.21883 0.41545 0.22377 0.41719 0.225 C 0.41823 0.22562 0.41944 0.22654 0.42049 0.22685 C 0.42292 0.22747 0.42517 0.22809 0.42743 0.22901 C 0.43941 0.23364 0.41996 0.22747 0.43559 0.23519 C 0.43819 0.23642 0.4408 0.23642 0.44358 0.23704 C 0.44549 0.23858 0.4474 0.24012 0.44931 0.24136 C 0.45243 0.24321 0.46528 0.24722 0.46545 0.24722 C 0.46736 0.24815 0.46927 0.24815 0.47118 0.24938 C 0.47344 0.25062 0.47569 0.25309 0.47795 0.2534 L 0.49306 0.25556 C 0.49531 0.25617 0.49757 0.25679 0.49983 0.25772 C 0.50365 0.25895 0.50746 0.26111 0.51128 0.26173 L 0.52517 0.26358 C 0.53941 0.26883 0.51962 0.26204 0.54358 0.2679 C 0.56007 0.27161 0.52899 0.26852 0.55729 0.27191 C 0.57448 0.27407 0.57413 0.27377 0.58385 0.27377 L 0.58385 0.27377 " pathEditMode="relative" ptsTypes="AAAAAAAAAAAAAAAAAAAAAAAAAAAAAAAAAAAAAAAAAAAAAAAAAAAAAAAAAAAAAA">
                                      <p:cBhvr>
                                        <p:cTn id="27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61111E-6 8.64198E-7 L 8.61111E-6 8.64198E-7 C -0.00312 0.00679 -0.00538 0.01512 -0.0092 0.02037 C -0.01545 0.0284 -0.02291 0.03364 -0.03003 0.03889 C -0.04999 0.0534 -0.05642 0.05401 -0.07708 0.06142 C -0.09808 0.05864 -0.11926 0.05741 -0.14027 0.05309 C -0.15069 0.05093 -0.17135 0.03704 -0.18055 0.03272 C -0.18767 0.02932 -0.19513 0.02685 -0.20242 0.02438 C -0.21857 0.01944 -0.23281 0.01883 -0.24947 0.01636 C -0.31024 0.0071 -0.23124 0.01759 -0.3059 0.00802 C -0.33229 0.00864 -0.35867 0.00833 -0.38506 0.01019 C -0.39062 0.01049 -0.39583 0.01358 -0.40121 0.0142 C -0.41683 0.01636 -0.43263 0.01698 -0.44843 0.01821 C -0.45069 0.01883 -0.45295 0.01975 -0.4552 0.02037 C -0.4644 0.02253 -0.47378 0.02377 -0.48281 0.02654 C -0.48906 0.0284 -0.49496 0.03241 -0.50121 0.03457 C -0.51076 0.03796 -0.52048 0.03951 -0.53003 0.0429 C -0.53801 0.04568 -0.546 0.05062 -0.55416 0.05309 C -0.57777 0.06049 -0.57899 0.05926 -0.59999 0.05926 L -0.59999 0.05926 " pathEditMode="relative" ptsTypes="AAAAAAAAAAAAAAAAAAAA">
                                      <p:cBhvr>
                                        <p:cTn id="28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3800"/>
                            </p:stCondLst>
                            <p:childTnLst>
                              <p:par>
                                <p:cTn id="2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4800"/>
                            </p:stCondLst>
                            <p:childTnLst>
                              <p:par>
                                <p:cTn id="302" presetID="2" presetClass="entr" presetSubtype="3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00">
                <p:cTn id="30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62" grpId="0" animBg="1"/>
      <p:bldP spid="62" grpId="1" animBg="1"/>
      <p:bldP spid="62" grpId="2" animBg="1"/>
      <p:bldP spid="9" grpId="0"/>
      <p:bldP spid="57" grpId="0" animBg="1"/>
      <p:bldP spid="58" grpId="0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 rot="223997">
            <a:off x="5032703" y="265857"/>
            <a:ext cx="2815815" cy="1880327"/>
          </a:xfrm>
          <a:prstGeom prst="roundRect">
            <a:avLst>
              <a:gd name="adj" fmla="val 11096"/>
            </a:avLst>
          </a:prstGeom>
          <a:solidFill>
            <a:srgbClr val="46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 rot="21176298">
            <a:off x="630267" y="2964557"/>
            <a:ext cx="2582658" cy="1802185"/>
          </a:xfrm>
          <a:prstGeom prst="roundRect">
            <a:avLst>
              <a:gd name="adj" fmla="val 11096"/>
            </a:avLst>
          </a:prstGeom>
          <a:solidFill>
            <a:srgbClr val="46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 rot="730942">
            <a:off x="715929" y="439582"/>
            <a:ext cx="2389690" cy="1650512"/>
          </a:xfrm>
          <a:prstGeom prst="roundRect">
            <a:avLst>
              <a:gd name="adj" fmla="val 11096"/>
            </a:avLst>
          </a:prstGeom>
          <a:solidFill>
            <a:srgbClr val="46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9954">
            <a:off x="776420" y="307507"/>
            <a:ext cx="2115050" cy="1586288"/>
          </a:xfrm>
          <a:prstGeom prst="roundRect">
            <a:avLst>
              <a:gd name="adj" fmla="val 9013"/>
            </a:avLst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7777">
            <a:off x="1042366" y="2846705"/>
            <a:ext cx="2165862" cy="1624397"/>
          </a:xfrm>
          <a:prstGeom prst="roundRect">
            <a:avLst>
              <a:gd name="adj" fmla="val 9013"/>
            </a:avLst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30259">
            <a:off x="4985080" y="210332"/>
            <a:ext cx="2344820" cy="1758615"/>
          </a:xfrm>
          <a:prstGeom prst="roundRect">
            <a:avLst>
              <a:gd name="adj" fmla="val 9013"/>
            </a:avLst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125" y="4444817"/>
            <a:ext cx="329839" cy="3110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921" y="2942430"/>
            <a:ext cx="344264" cy="2929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6372" y="839066"/>
            <a:ext cx="294710" cy="2429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1582" y="4444817"/>
            <a:ext cx="329839" cy="3110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060" y="3473395"/>
            <a:ext cx="344264" cy="2929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480" y="3472017"/>
            <a:ext cx="294710" cy="242937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 rot="223997">
            <a:off x="4905405" y="2946305"/>
            <a:ext cx="2815815" cy="1880327"/>
          </a:xfrm>
          <a:prstGeom prst="roundRect">
            <a:avLst>
              <a:gd name="adj" fmla="val 11096"/>
            </a:avLst>
          </a:prstGeom>
          <a:solidFill>
            <a:srgbClr val="46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43635">
            <a:off x="5072936" y="3050222"/>
            <a:ext cx="2344820" cy="1758615"/>
          </a:xfrm>
          <a:prstGeom prst="roundRect">
            <a:avLst>
              <a:gd name="adj" fmla="val 9013"/>
            </a:avLst>
          </a:prstGeom>
        </p:spPr>
      </p:pic>
      <p:sp>
        <p:nvSpPr>
          <p:cNvPr id="19" name="TextBox 18"/>
          <p:cNvSpPr txBox="1"/>
          <p:nvPr/>
        </p:nvSpPr>
        <p:spPr>
          <a:xfrm rot="21320940">
            <a:off x="2883049" y="666974"/>
            <a:ext cx="1430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我设计是上下的床，可以爬楼梯上去。</a:t>
            </a:r>
            <a:endParaRPr lang="zh-CN" altLang="en-US" sz="2000" b="1" dirty="0"/>
          </a:p>
        </p:txBody>
      </p:sp>
      <p:sp>
        <p:nvSpPr>
          <p:cNvPr id="20" name="TextBox 19"/>
          <p:cNvSpPr txBox="1"/>
          <p:nvPr/>
        </p:nvSpPr>
        <p:spPr>
          <a:xfrm rot="565823">
            <a:off x="7528998" y="430305"/>
            <a:ext cx="151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我和哥哥睡一个房间，他睡上面，我睡下面。</a:t>
            </a:r>
            <a:endParaRPr lang="zh-CN" altLang="en-US" sz="2000" b="1" dirty="0"/>
          </a:p>
        </p:txBody>
      </p:sp>
      <p:sp>
        <p:nvSpPr>
          <p:cNvPr id="27" name="TextBox 26"/>
          <p:cNvSpPr txBox="1"/>
          <p:nvPr/>
        </p:nvSpPr>
        <p:spPr>
          <a:xfrm rot="20630322">
            <a:off x="3130475" y="3281084"/>
            <a:ext cx="1721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我的是两层的床，下面给妈妈陪弟弟睡，上面我睡。</a:t>
            </a:r>
            <a:endParaRPr lang="zh-CN" altLang="en-US" sz="2000" b="1" dirty="0"/>
          </a:p>
        </p:txBody>
      </p:sp>
      <p:sp>
        <p:nvSpPr>
          <p:cNvPr id="28" name="TextBox 27"/>
          <p:cNvSpPr txBox="1"/>
          <p:nvPr/>
        </p:nvSpPr>
        <p:spPr>
          <a:xfrm rot="634415">
            <a:off x="7584141" y="3463961"/>
            <a:ext cx="1237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我设计的床在太空里，给宇航员睡的。</a:t>
            </a:r>
            <a:endParaRPr lang="zh-CN" altLang="en-US" sz="2000" b="1" dirty="0"/>
          </a:p>
        </p:txBody>
      </p:sp>
      <p:grpSp>
        <p:nvGrpSpPr>
          <p:cNvPr id="29" name="组合 28"/>
          <p:cNvGrpSpPr/>
          <p:nvPr/>
        </p:nvGrpSpPr>
        <p:grpSpPr>
          <a:xfrm>
            <a:off x="3545506" y="1856870"/>
            <a:ext cx="1403011" cy="1384174"/>
            <a:chOff x="6557646" y="3459758"/>
            <a:chExt cx="1403011" cy="1384174"/>
          </a:xfrm>
        </p:grpSpPr>
        <p:grpSp>
          <p:nvGrpSpPr>
            <p:cNvPr id="30" name="组合 47"/>
            <p:cNvGrpSpPr>
              <a:grpSpLocks noChangeAspect="1"/>
            </p:cNvGrpSpPr>
            <p:nvPr/>
          </p:nvGrpSpPr>
          <p:grpSpPr>
            <a:xfrm rot="15991654">
              <a:off x="6550618" y="3466786"/>
              <a:ext cx="1382055" cy="1368000"/>
              <a:chOff x="2735447" y="592690"/>
              <a:chExt cx="1833802" cy="18151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2735447" y="592690"/>
                <a:ext cx="1815153" cy="181515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839273" y="674100"/>
                <a:ext cx="1662752" cy="1662753"/>
              </a:xfrm>
              <a:prstGeom prst="ellipse">
                <a:avLst/>
              </a:prstGeom>
              <a:noFill/>
              <a:ln w="15875">
                <a:solidFill>
                  <a:srgbClr val="46394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3651"/>
              <a:stretch/>
            </p:blipFill>
            <p:spPr>
              <a:xfrm>
                <a:off x="4353249" y="1423514"/>
                <a:ext cx="216000" cy="272678"/>
              </a:xfrm>
              <a:prstGeom prst="rect">
                <a:avLst/>
              </a:prstGeom>
            </p:spPr>
          </p:pic>
        </p:grpSp>
        <p:sp>
          <p:nvSpPr>
            <p:cNvPr id="31" name="矩形 30"/>
            <p:cNvSpPr/>
            <p:nvPr/>
          </p:nvSpPr>
          <p:spPr>
            <a:xfrm>
              <a:off x="6601545" y="3859047"/>
              <a:ext cx="13591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600" b="1" dirty="0" smtClean="0">
                  <a:cs typeface="+mn-ea"/>
                  <a:sym typeface="+mn-lt"/>
                </a:rPr>
                <a:t>王傲宇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此</a:t>
              </a:r>
              <a:r>
                <a:rPr lang="zh-CN" alt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处添加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文本</a:t>
              </a:r>
              <a:endParaRPr lang="zh-CN" alt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123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4" grpId="0" animBg="1"/>
      <p:bldP spid="4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61"/>
          <a:stretch/>
        </p:blipFill>
        <p:spPr>
          <a:xfrm>
            <a:off x="-1" y="-10510"/>
            <a:ext cx="4296230" cy="40164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44"/>
          <a:stretch/>
        </p:blipFill>
        <p:spPr>
          <a:xfrm>
            <a:off x="5007429" y="-1"/>
            <a:ext cx="4136571" cy="38898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0379" y="3933371"/>
            <a:ext cx="827372" cy="1035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206"/>
          <a:stretch/>
        </p:blipFill>
        <p:spPr>
          <a:xfrm>
            <a:off x="190786" y="75310"/>
            <a:ext cx="333829" cy="4362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1" r="63492"/>
          <a:stretch/>
        </p:blipFill>
        <p:spPr>
          <a:xfrm>
            <a:off x="190786" y="1649114"/>
            <a:ext cx="356700" cy="5725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2604010" y="413346"/>
            <a:ext cx="444557" cy="5780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1128880" y="361437"/>
            <a:ext cx="377372" cy="5911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1814288" y="2607524"/>
            <a:ext cx="304799" cy="3847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810" y="1721530"/>
            <a:ext cx="583480" cy="5422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2197877" y="1443803"/>
            <a:ext cx="444557" cy="57804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7478897" y="4413"/>
            <a:ext cx="444557" cy="57804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7775322" y="2803885"/>
            <a:ext cx="371216" cy="4826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5257087" y="646370"/>
            <a:ext cx="327513" cy="4258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2" r="39365"/>
          <a:stretch/>
        </p:blipFill>
        <p:spPr>
          <a:xfrm>
            <a:off x="8517703" y="1420342"/>
            <a:ext cx="398607" cy="51829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6261550" y="121839"/>
            <a:ext cx="304799" cy="3847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8412207" y="425489"/>
            <a:ext cx="304799" cy="38477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7134355" y="1202739"/>
            <a:ext cx="304799" cy="38477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190786" y="2791816"/>
            <a:ext cx="304799" cy="384777"/>
          </a:xfrm>
          <a:prstGeom prst="rect">
            <a:avLst/>
          </a:prstGeom>
        </p:spPr>
      </p:pic>
      <p:sp>
        <p:nvSpPr>
          <p:cNvPr id="34" name="任意多边形 33"/>
          <p:cNvSpPr/>
          <p:nvPr/>
        </p:nvSpPr>
        <p:spPr>
          <a:xfrm rot="7829274">
            <a:off x="501779" y="139839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1" r="63492"/>
          <a:stretch/>
        </p:blipFill>
        <p:spPr>
          <a:xfrm>
            <a:off x="3527642" y="1624870"/>
            <a:ext cx="356700" cy="57259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1" r="63492"/>
          <a:stretch/>
        </p:blipFill>
        <p:spPr>
          <a:xfrm>
            <a:off x="5769326" y="2065752"/>
            <a:ext cx="356700" cy="57259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1" r="63492"/>
          <a:stretch/>
        </p:blipFill>
        <p:spPr>
          <a:xfrm>
            <a:off x="6187000" y="2736290"/>
            <a:ext cx="356700" cy="57259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314" y="4139823"/>
            <a:ext cx="1540589" cy="1056553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822230" y="1088456"/>
            <a:ext cx="5196599" cy="1986217"/>
            <a:chOff x="1285667" y="461979"/>
            <a:chExt cx="6526134" cy="3241723"/>
          </a:xfrm>
        </p:grpSpPr>
        <p:sp>
          <p:nvSpPr>
            <p:cNvPr id="40" name="矩形 38"/>
            <p:cNvSpPr/>
            <p:nvPr/>
          </p:nvSpPr>
          <p:spPr>
            <a:xfrm>
              <a:off x="1285667" y="461979"/>
              <a:ext cx="6526134" cy="3241723"/>
            </a:xfrm>
            <a:custGeom>
              <a:avLst/>
              <a:gdLst>
                <a:gd name="connsiteX0" fmla="*/ 0 w 6076191"/>
                <a:gd name="connsiteY0" fmla="*/ 0 h 3211205"/>
                <a:gd name="connsiteX1" fmla="*/ 6076191 w 6076191"/>
                <a:gd name="connsiteY1" fmla="*/ 0 h 3211205"/>
                <a:gd name="connsiteX2" fmla="*/ 6076191 w 6076191"/>
                <a:gd name="connsiteY2" fmla="*/ 3211205 h 3211205"/>
                <a:gd name="connsiteX3" fmla="*/ 0 w 6076191"/>
                <a:gd name="connsiteY3" fmla="*/ 3211205 h 3211205"/>
                <a:gd name="connsiteX4" fmla="*/ 0 w 6076191"/>
                <a:gd name="connsiteY4" fmla="*/ 0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06400 w 6482591"/>
                <a:gd name="connsiteY3" fmla="*/ 3211205 h 3211205"/>
                <a:gd name="connsiteX4" fmla="*/ 0 w 6482591"/>
                <a:gd name="connsiteY4" fmla="*/ 261257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20915 w 6482591"/>
                <a:gd name="connsiteY3" fmla="*/ 3153148 h 3211205"/>
                <a:gd name="connsiteX4" fmla="*/ 0 w 6482591"/>
                <a:gd name="connsiteY4" fmla="*/ 261257 h 3211205"/>
                <a:gd name="connsiteX0" fmla="*/ 0 w 6526134"/>
                <a:gd name="connsiteY0" fmla="*/ 420914 h 3370862"/>
                <a:gd name="connsiteX1" fmla="*/ 6526134 w 6526134"/>
                <a:gd name="connsiteY1" fmla="*/ 0 h 3370862"/>
                <a:gd name="connsiteX2" fmla="*/ 6482591 w 6526134"/>
                <a:gd name="connsiteY2" fmla="*/ 3370862 h 3370862"/>
                <a:gd name="connsiteX3" fmla="*/ 420915 w 6526134"/>
                <a:gd name="connsiteY3" fmla="*/ 3312805 h 3370862"/>
                <a:gd name="connsiteX4" fmla="*/ 0 w 6526134"/>
                <a:gd name="connsiteY4" fmla="*/ 420914 h 3370862"/>
                <a:gd name="connsiteX0" fmla="*/ 0 w 6526134"/>
                <a:gd name="connsiteY0" fmla="*/ 420914 h 3312805"/>
                <a:gd name="connsiteX1" fmla="*/ 6526134 w 6526134"/>
                <a:gd name="connsiteY1" fmla="*/ 0 h 3312805"/>
                <a:gd name="connsiteX2" fmla="*/ 6482591 w 6526134"/>
                <a:gd name="connsiteY2" fmla="*/ 3153147 h 3312805"/>
                <a:gd name="connsiteX3" fmla="*/ 420915 w 6526134"/>
                <a:gd name="connsiteY3" fmla="*/ 3312805 h 3312805"/>
                <a:gd name="connsiteX4" fmla="*/ 0 w 6526134"/>
                <a:gd name="connsiteY4" fmla="*/ 420914 h 3312805"/>
                <a:gd name="connsiteX0" fmla="*/ 0 w 6526134"/>
                <a:gd name="connsiteY0" fmla="*/ 420914 h 3153148"/>
                <a:gd name="connsiteX1" fmla="*/ 6526134 w 6526134"/>
                <a:gd name="connsiteY1" fmla="*/ 0 h 3153148"/>
                <a:gd name="connsiteX2" fmla="*/ 6482591 w 6526134"/>
                <a:gd name="connsiteY2" fmla="*/ 3153147 h 3153148"/>
                <a:gd name="connsiteX3" fmla="*/ 333830 w 6526134"/>
                <a:gd name="connsiteY3" fmla="*/ 3153148 h 3153148"/>
                <a:gd name="connsiteX4" fmla="*/ 0 w 6526134"/>
                <a:gd name="connsiteY4" fmla="*/ 420914 h 315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6134" h="3153148">
                  <a:moveTo>
                    <a:pt x="0" y="420914"/>
                  </a:moveTo>
                  <a:lnTo>
                    <a:pt x="6526134" y="0"/>
                  </a:lnTo>
                  <a:lnTo>
                    <a:pt x="6482591" y="3153147"/>
                  </a:lnTo>
                  <a:lnTo>
                    <a:pt x="333830" y="3153148"/>
                  </a:lnTo>
                  <a:lnTo>
                    <a:pt x="0" y="420914"/>
                  </a:ln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1464017" y="540304"/>
              <a:ext cx="6202174" cy="3148356"/>
            </a:xfrm>
            <a:custGeom>
              <a:avLst/>
              <a:gdLst>
                <a:gd name="connsiteX0" fmla="*/ 6202174 w 6202174"/>
                <a:gd name="connsiteY0" fmla="*/ 0 h 3148356"/>
                <a:gd name="connsiteX1" fmla="*/ 6201292 w 6202174"/>
                <a:gd name="connsiteY1" fmla="*/ 63862 h 3148356"/>
                <a:gd name="connsiteX2" fmla="*/ 336981 w 6202174"/>
                <a:gd name="connsiteY2" fmla="*/ 898252 h 3148356"/>
                <a:gd name="connsiteX3" fmla="*/ 6198433 w 6202174"/>
                <a:gd name="connsiteY3" fmla="*/ 270952 h 3148356"/>
                <a:gd name="connsiteX4" fmla="*/ 6160793 w 6202174"/>
                <a:gd name="connsiteY4" fmla="*/ 2996624 h 3148356"/>
                <a:gd name="connsiteX5" fmla="*/ 400021 w 6202174"/>
                <a:gd name="connsiteY5" fmla="*/ 3148356 h 3148356"/>
                <a:gd name="connsiteX6" fmla="*/ 331622 w 6202174"/>
                <a:gd name="connsiteY6" fmla="*/ 2658572 h 3148356"/>
                <a:gd name="connsiteX7" fmla="*/ 2948395 w 6202174"/>
                <a:gd name="connsiteY7" fmla="*/ 2709540 h 3148356"/>
                <a:gd name="connsiteX8" fmla="*/ 285053 w 6202174"/>
                <a:gd name="connsiteY8" fmla="*/ 2325100 h 3148356"/>
                <a:gd name="connsiteX9" fmla="*/ 0 w 6202174"/>
                <a:gd name="connsiteY9" fmla="*/ 283906 h 314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2174" h="3148356">
                  <a:moveTo>
                    <a:pt x="6202174" y="0"/>
                  </a:moveTo>
                  <a:lnTo>
                    <a:pt x="6201292" y="63862"/>
                  </a:lnTo>
                  <a:lnTo>
                    <a:pt x="336981" y="898252"/>
                  </a:lnTo>
                  <a:lnTo>
                    <a:pt x="6198433" y="270952"/>
                  </a:lnTo>
                  <a:lnTo>
                    <a:pt x="6160793" y="2996624"/>
                  </a:lnTo>
                  <a:lnTo>
                    <a:pt x="400021" y="3148356"/>
                  </a:lnTo>
                  <a:lnTo>
                    <a:pt x="331622" y="2658572"/>
                  </a:lnTo>
                  <a:lnTo>
                    <a:pt x="2948395" y="2709540"/>
                  </a:lnTo>
                  <a:lnTo>
                    <a:pt x="285053" y="2325100"/>
                  </a:lnTo>
                  <a:lnTo>
                    <a:pt x="0" y="283906"/>
                  </a:lnTo>
                  <a:close/>
                </a:path>
              </a:pathLst>
            </a:custGeom>
            <a:solidFill>
              <a:srgbClr val="54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3041688" y="1911490"/>
              <a:ext cx="4624503" cy="7822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404738" y="3472156"/>
              <a:ext cx="2333206" cy="7017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312290" y="177781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谢谢</a:t>
            </a:r>
            <a:r>
              <a:rPr lang="zh-CN" altLang="en-US" sz="4000" b="1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大</a:t>
            </a:r>
            <a:r>
              <a:rPr lang="zh-CN" altLang="en-US" sz="4000" b="1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家！</a:t>
            </a:r>
            <a:endParaRPr lang="zh-CN" altLang="en-US" sz="4000" b="1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任意多边形 44"/>
          <p:cNvSpPr/>
          <p:nvPr/>
        </p:nvSpPr>
        <p:spPr>
          <a:xfrm rot="3604700">
            <a:off x="6187120" y="3002649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任意多边形 45"/>
          <p:cNvSpPr/>
          <p:nvPr/>
        </p:nvSpPr>
        <p:spPr>
          <a:xfrm rot="6561448">
            <a:off x="2345571" y="2410743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任意多边形 46"/>
          <p:cNvSpPr/>
          <p:nvPr/>
        </p:nvSpPr>
        <p:spPr>
          <a:xfrm rot="3604700">
            <a:off x="7894355" y="1071826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任意多边形 47"/>
          <p:cNvSpPr/>
          <p:nvPr/>
        </p:nvSpPr>
        <p:spPr>
          <a:xfrm rot="3604700">
            <a:off x="1073397" y="139770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 rot="6551277">
            <a:off x="8032766" y="252622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259" y="428265"/>
            <a:ext cx="485178" cy="4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3679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24098 -0.0027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15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09877E-6 L -0.25243 -0.00339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18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9000"/>
                            </p:stCondLst>
                            <p:childTnLst>
                              <p:par>
                                <p:cTn id="2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12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1450"/>
                            </p:stCondLst>
                            <p:childTnLst>
                              <p:par>
                                <p:cTn id="2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22222E-6 L 7.77778E-6 -2.22222E-6 C 0.00105 -0.01451 0.00087 -0.02932 0.0033 -0.04321 C 0.00487 -0.05093 0.00834 -0.0571 0.01146 -0.06358 C 0.01893 -0.07932 0.02744 -0.09043 0.03664 -0.10247 C 0.05018 -0.11975 0.04324 -0.11142 0.05851 -0.12068 C 0.06633 -0.12562 0.07657 -0.13426 0.0849 -0.13704 C 0.10087 -0.14259 0.1158 -0.14198 0.13212 -0.14321 L 0.15504 -0.14537 C 0.21997 -0.16358 0.18733 -0.1571 0.31598 -0.14136 C 0.32014 -0.14074 0.32362 -0.1355 0.32744 -0.13303 C 0.34098 -0.125 0.34133 -0.12809 0.35157 -0.11883 C 0.35209 -0.11821 0.35244 -0.11729 0.35278 -0.11667 L 0.354 -0.11667 " pathEditMode="relative" ptsTypes="AAAAAAAAAAAAAA">
                                      <p:cBhvr>
                                        <p:cTn id="2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-0.00278 -0.00432 -0.00538 -0.00864 -0.00816 -0.01235 C -0.01476 -0.0213 -0.01181 -0.01636 -0.01736 -0.02068 C -0.01892 -0.02161 -0.02031 -0.02315 -0.02187 -0.02469 C -0.02274 -0.02654 -0.02309 -0.02932 -0.02431 -0.03087 C -0.02674 -0.03457 -0.03038 -0.03549 -0.03333 -0.03673 C -0.03889 -0.04321 -0.03559 -0.04012 -0.04375 -0.04506 C -0.04496 -0.04568 -0.04618 -0.04599 -0.04722 -0.04722 C -0.0526 -0.0534 -0.04878 -0.05 -0.05642 -0.05309 C -0.05955 -0.05432 -0.06562 -0.05741 -0.06562 -0.05741 C -0.06667 -0.05864 -0.06788 -0.06019 -0.0691 -0.06142 C -0.07187 -0.06389 -0.07413 -0.06358 -0.07708 -0.06543 C -0.07865 -0.06667 -0.08021 -0.06821 -0.08177 -0.06945 C -0.08351 -0.07099 -0.08559 -0.07222 -0.0875 -0.07377 C -0.09271 -0.07716 -0.08976 -0.07469 -0.0967 -0.07778 C -0.09774 -0.07809 -0.09896 -0.07901 -0.1 -0.07963 C -0.10156 -0.08056 -0.10312 -0.08117 -0.10469 -0.08179 C -0.1059 -0.08241 -0.10694 -0.08333 -0.10816 -0.08395 C -0.11007 -0.08457 -0.11198 -0.08519 -0.11389 -0.0858 C -0.1151 -0.08735 -0.11597 -0.08889 -0.11736 -0.08982 C -0.11875 -0.09105 -0.12049 -0.09136 -0.12187 -0.09198 C -0.12309 -0.09259 -0.12431 -0.09321 -0.12535 -0.09414 C -0.12691 -0.09537 -0.12847 -0.09691 -0.13003 -0.09815 C -0.13108 -0.09908 -0.13229 -0.09938 -0.13333 -0.10031 C -0.13542 -0.10154 -0.13715 -0.1034 -0.13924 -0.10432 C -0.14253 -0.10556 -0.14601 -0.10556 -0.14948 -0.10617 C -0.15451 -0.10864 -0.15538 -0.10926 -0.16094 -0.11049 C -0.16476 -0.11111 -0.16875 -0.11173 -0.17257 -0.11235 C -0.17517 -0.11296 -0.17778 -0.11389 -0.18056 -0.11451 L -0.18976 -0.11636 L -0.2875 -0.11451 C -0.28976 -0.11451 -0.29201 -0.11296 -0.29427 -0.11235 C -0.29861 -0.11142 -0.30278 -0.11111 -0.30694 -0.11049 C -0.31371 -0.10648 -0.30729 -0.10988 -0.31736 -0.10617 C -0.32326 -0.10432 -0.32031 -0.10494 -0.32535 -0.10216 C -0.32691 -0.10154 -0.32847 -0.10093 -0.33003 -0.10031 C -0.33351 -0.09815 -0.33681 -0.09568 -0.34028 -0.09414 C -0.34184 -0.09352 -0.3434 -0.0929 -0.34496 -0.09198 C -0.34687 -0.09074 -0.34878 -0.0892 -0.35069 -0.08796 C -0.35677 -0.08395 -0.3566 -0.08426 -0.36215 -0.08179 C -0.3724 -0.07253 -0.36806 -0.07562 -0.37483 -0.07161 C -0.37969 -0.06512 -0.37951 -0.06482 -0.38507 -0.05926 C -0.38663 -0.05772 -0.38819 -0.05679 -0.38976 -0.05525 C -0.39219 -0.05278 -0.3941 -0.04938 -0.3967 -0.04722 C -0.39809 -0.04568 -0.39965 -0.04445 -0.40121 -0.0429 C -0.40312 -0.04105 -0.40503 -0.03858 -0.40694 -0.03673 C -0.41996 -0.02531 -0.39826 -0.04784 -0.4151 -0.03087 C -0.41615 -0.02963 -0.41736 -0.02778 -0.4184 -0.02654 C -0.41996 -0.025 -0.42153 -0.02408 -0.42309 -0.02253 C -0.42431 -0.0213 -0.42535 -0.01975 -0.42656 -0.01852 C -0.42795 -0.01698 -0.42969 -0.01574 -0.43108 -0.01451 C -0.43316 -0.01235 -0.4349 -0.01049 -0.43681 -0.00833 C -0.43802 -0.0071 -0.43906 -0.00525 -0.44028 -0.00432 C -0.44236 -0.00247 -0.44635 -0.00124 -0.44844 0 C -0.45295 0.00247 -0.45729 0.00679 -0.46215 0.00802 L -0.4783 0.01204 L -0.48628 0.01636 C -0.48785 0.01697 -0.48941 0.01728 -0.49097 0.01821 C -0.49479 0.02068 -0.49844 0.02407 -0.50243 0.02654 C -0.50729 0.02932 -0.50469 0.02809 -0.51042 0.03055 C -0.51701 0.03827 -0.51128 0.03272 -0.52309 0.03673 C -0.5316 0.03951 -0.52118 0.03765 -0.53003 0.0429 C -0.53108 0.04352 -0.53229 0.0429 -0.53333 0.0429 L -0.53333 0.0429 " pathEditMode="relative" ptsTypes="AAAAAAAAAAAAAAAAAAAAAAAAAAAAAAAAAAAAAAAAAAAAAAAAAAAAAAAAAAAAAAAAA">
                                      <p:cBhvr>
                                        <p:cTn id="26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1605E-6 L 4.16667E-6 2.71605E-6 C 0.05156 -0.00833 0.02604 -0.00494 0.13559 2.71605E-6 C 0.14496 0.00031 0.14601 0.00463 0.15399 0.00803 C 0.15538 0.00895 0.15694 0.00926 0.15851 0.01019 C 0.16076 0.01142 0.16302 0.01327 0.16545 0.0142 L 0.16996 0.01636 C 0.17795 0.02562 0.17431 0.02284 0.18038 0.02654 C 0.18177 0.0287 0.18715 0.03673 0.18958 0.03889 C 0.19062 0.03982 0.19184 0.03982 0.19306 0.04074 C 0.19427 0.04198 0.19514 0.04383 0.19653 0.04506 C 0.20017 0.04815 0.20799 0.05309 0.20799 0.05309 C 0.20955 0.05586 0.21076 0.05895 0.2125 0.06142 C 0.21354 0.06266 0.2151 0.06204 0.21597 0.06327 C 0.21701 0.06482 0.21719 0.0679 0.21823 0.06945 C 0.21927 0.07099 0.22066 0.07068 0.2217 0.07161 C 0.22326 0.07284 0.22483 0.07407 0.22639 0.07562 C 0.22795 0.07747 0.22934 0.07994 0.2309 0.08179 C 0.23246 0.08333 0.23403 0.08426 0.23559 0.0858 C 0.2375 0.08827 0.23924 0.09167 0.24132 0.09414 C 0.24375 0.09691 0.24913 0.10031 0.25156 0.10216 C 0.25799 0.11327 0.25191 0.10432 0.26198 0.11235 C 0.27222 0.12037 0.25781 0.11327 0.26996 0.11852 C 0.27153 0.12006 0.27309 0.1213 0.27465 0.12253 C 0.27569 0.12346 0.27691 0.12377 0.27812 0.12469 C 0.27934 0.12593 0.28021 0.12778 0.28142 0.1287 C 0.29687 0.14043 0.27309 0.11821 0.29184 0.13488 C 0.29392 0.13673 0.29566 0.1392 0.29757 0.14105 C 0.29948 0.14259 0.30139 0.14383 0.3033 0.14506 C 0.30556 0.14661 0.31024 0.14907 0.31024 0.14907 C 0.31146 0.15062 0.3125 0.15216 0.31371 0.1534 C 0.31597 0.15494 0.32066 0.15741 0.32066 0.15741 C 0.32778 0.16605 0.32031 0.15803 0.32743 0.16358 C 0.33819 0.17191 0.33038 0.1679 0.33889 0.17161 C 0.34757 0.1821 0.33663 0.17006 0.34705 0.17778 C 0.34826 0.1787 0.34948 0.18025 0.35052 0.18179 C 0.35174 0.18364 0.35243 0.18673 0.35382 0.18796 C 0.35573 0.18951 0.35781 0.18951 0.35972 0.19012 C 0.3625 0.19352 0.36441 0.19599 0.36771 0.19815 C 0.3691 0.19938 0.37083 0.19969 0.37222 0.20031 C 0.37604 0.20185 0.37812 0.20185 0.38142 0.20432 C 0.38299 0.20556 0.38437 0.20741 0.38611 0.20864 C 0.38906 0.21019 0.39236 0.2108 0.39531 0.21266 C 0.39757 0.21389 0.39983 0.21574 0.40226 0.21667 C 0.40365 0.21728 0.40521 0.2179 0.40677 0.21883 C 0.40677 0.21883 0.41545 0.22377 0.41719 0.225 C 0.41823 0.22562 0.41944 0.22654 0.42049 0.22685 C 0.42292 0.22747 0.42517 0.22809 0.42743 0.22901 C 0.43941 0.23364 0.41996 0.22747 0.43559 0.23519 C 0.43819 0.23642 0.4408 0.23642 0.44358 0.23704 C 0.44549 0.23858 0.4474 0.24012 0.44931 0.24136 C 0.45243 0.24321 0.46528 0.24722 0.46545 0.24722 C 0.46736 0.24815 0.46927 0.24815 0.47118 0.24938 C 0.47344 0.25062 0.47569 0.25309 0.47795 0.2534 L 0.49306 0.25556 C 0.49531 0.25617 0.49757 0.25679 0.49983 0.25772 C 0.50365 0.25895 0.50746 0.26111 0.51128 0.26173 L 0.52517 0.26358 C 0.53941 0.26883 0.51962 0.26204 0.54358 0.2679 C 0.56007 0.27161 0.52899 0.26852 0.55729 0.27191 C 0.57448 0.27407 0.57413 0.27377 0.58385 0.27377 L 0.58385 0.27377 " pathEditMode="relative" ptsTypes="AAAAAAAAAAAAAAAAAAAAAAAAAAAAAAAAAAAAAAAAAAAAAAAAAAAAAAAAAAAAAA">
                                      <p:cBhvr>
                                        <p:cTn id="2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61111E-6 8.64198E-7 L 8.61111E-6 8.64198E-7 C -0.00312 0.00679 -0.00538 0.01512 -0.0092 0.02037 C -0.01545 0.0284 -0.02291 0.03364 -0.03003 0.03889 C -0.04999 0.0534 -0.05642 0.05401 -0.07708 0.06142 C -0.09808 0.05864 -0.11926 0.05741 -0.14027 0.05309 C -0.15069 0.05093 -0.17135 0.03704 -0.18055 0.03272 C -0.18767 0.02932 -0.19513 0.02685 -0.20242 0.02438 C -0.21857 0.01944 -0.23281 0.01883 -0.24947 0.01636 C -0.31024 0.0071 -0.23124 0.01759 -0.3059 0.00802 C -0.33229 0.00864 -0.35867 0.00833 -0.38506 0.01019 C -0.39062 0.01049 -0.39583 0.01358 -0.40121 0.0142 C -0.41683 0.01636 -0.43263 0.01698 -0.44843 0.01821 C -0.45069 0.01883 -0.45295 0.01975 -0.4552 0.02037 C -0.4644 0.02253 -0.47378 0.02377 -0.48281 0.02654 C -0.48906 0.0284 -0.49496 0.03241 -0.50121 0.03457 C -0.51076 0.03796 -0.52048 0.03951 -0.53003 0.0429 C -0.53801 0.04568 -0.546 0.05062 -0.55416 0.05309 C -0.57777 0.06049 -0.57899 0.05926 -0.59999 0.05926 L -0.59999 0.05926 " pathEditMode="relative" ptsTypes="AAAAAAAAAAAAAAAAAAAA">
                                      <p:cBhvr>
                                        <p:cTn id="2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3700"/>
                            </p:stCondLst>
                            <p:childTnLst>
                              <p:par>
                                <p:cTn id="2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4700"/>
                            </p:stCondLst>
                            <p:childTnLst>
                              <p:par>
                                <p:cTn id="299" presetID="2" presetClass="entr" presetSubtype="3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4" grpId="0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rot="20449538">
            <a:off x="4144613" y="-689881"/>
            <a:ext cx="3147817" cy="6540909"/>
          </a:xfrm>
          <a:custGeom>
            <a:avLst/>
            <a:gdLst>
              <a:gd name="connsiteX0" fmla="*/ 0 w 3275375"/>
              <a:gd name="connsiteY0" fmla="*/ 0 h 6615997"/>
              <a:gd name="connsiteX1" fmla="*/ 3275375 w 3275375"/>
              <a:gd name="connsiteY1" fmla="*/ 0 h 6615997"/>
              <a:gd name="connsiteX2" fmla="*/ 3275375 w 3275375"/>
              <a:gd name="connsiteY2" fmla="*/ 6615997 h 6615997"/>
              <a:gd name="connsiteX3" fmla="*/ 0 w 3275375"/>
              <a:gd name="connsiteY3" fmla="*/ 6615997 h 6615997"/>
              <a:gd name="connsiteX4" fmla="*/ 0 w 3275375"/>
              <a:gd name="connsiteY4" fmla="*/ 0 h 6615997"/>
              <a:gd name="connsiteX0" fmla="*/ 10127 w 3275375"/>
              <a:gd name="connsiteY0" fmla="*/ 0 h 6689310"/>
              <a:gd name="connsiteX1" fmla="*/ 3275375 w 3275375"/>
              <a:gd name="connsiteY1" fmla="*/ 73313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275375"/>
              <a:gd name="connsiteY0" fmla="*/ 0 h 6689310"/>
              <a:gd name="connsiteX1" fmla="*/ 510401 w 3275375"/>
              <a:gd name="connsiteY1" fmla="*/ 202875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513789"/>
              <a:gd name="connsiteY0" fmla="*/ 0 h 6710748"/>
              <a:gd name="connsiteX1" fmla="*/ 510401 w 3513789"/>
              <a:gd name="connsiteY1" fmla="*/ 202875 h 6710748"/>
              <a:gd name="connsiteX2" fmla="*/ 3513789 w 3513789"/>
              <a:gd name="connsiteY2" fmla="*/ 6710748 h 6710748"/>
              <a:gd name="connsiteX3" fmla="*/ 0 w 3513789"/>
              <a:gd name="connsiteY3" fmla="*/ 6689310 h 6710748"/>
              <a:gd name="connsiteX4" fmla="*/ 10127 w 3513789"/>
              <a:gd name="connsiteY4" fmla="*/ 0 h 6710748"/>
              <a:gd name="connsiteX0" fmla="*/ 6 w 3503668"/>
              <a:gd name="connsiteY0" fmla="*/ 0 h 6710748"/>
              <a:gd name="connsiteX1" fmla="*/ 500280 w 3503668"/>
              <a:gd name="connsiteY1" fmla="*/ 202875 h 6710748"/>
              <a:gd name="connsiteX2" fmla="*/ 3503668 w 3503668"/>
              <a:gd name="connsiteY2" fmla="*/ 6710748 h 6710748"/>
              <a:gd name="connsiteX3" fmla="*/ 1471558 w 3503668"/>
              <a:gd name="connsiteY3" fmla="*/ 6052034 h 6710748"/>
              <a:gd name="connsiteX4" fmla="*/ 6 w 3503668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453592"/>
              <a:gd name="connsiteY0" fmla="*/ 0 h 6677970"/>
              <a:gd name="connsiteX1" fmla="*/ 450204 w 3453592"/>
              <a:gd name="connsiteY1" fmla="*/ 170097 h 6677970"/>
              <a:gd name="connsiteX2" fmla="*/ 3453592 w 3453592"/>
              <a:gd name="connsiteY2" fmla="*/ 6677970 h 6677970"/>
              <a:gd name="connsiteX3" fmla="*/ 1723674 w 3453592"/>
              <a:gd name="connsiteY3" fmla="*/ 6078238 h 6677970"/>
              <a:gd name="connsiteX4" fmla="*/ 0 w 3453592"/>
              <a:gd name="connsiteY4" fmla="*/ 0 h 6677970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817" h="6540909">
                <a:moveTo>
                  <a:pt x="0" y="0"/>
                </a:moveTo>
                <a:lnTo>
                  <a:pt x="144429" y="33036"/>
                </a:lnTo>
                <a:cubicBezTo>
                  <a:pt x="1274270" y="1832182"/>
                  <a:pt x="2196137" y="4096843"/>
                  <a:pt x="3147817" y="6540909"/>
                </a:cubicBezTo>
                <a:lnTo>
                  <a:pt x="1417899" y="5941177"/>
                </a:lnTo>
                <a:cubicBezTo>
                  <a:pt x="1561891" y="3130266"/>
                  <a:pt x="1146410" y="2767894"/>
                  <a:pt x="0" y="0"/>
                </a:cubicBezTo>
                <a:close/>
              </a:path>
            </a:pathLst>
          </a:custGeom>
          <a:solidFill>
            <a:srgbClr val="A5A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7152" y="154320"/>
            <a:ext cx="2633701" cy="1233714"/>
            <a:chOff x="3917152" y="154320"/>
            <a:chExt cx="2633701" cy="1233714"/>
          </a:xfrm>
        </p:grpSpPr>
        <p:sp>
          <p:nvSpPr>
            <p:cNvPr id="16" name="矩形 12"/>
            <p:cNvSpPr/>
            <p:nvPr/>
          </p:nvSpPr>
          <p:spPr>
            <a:xfrm>
              <a:off x="4475582" y="154320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915984" flipH="1">
              <a:off x="3917152" y="154344"/>
              <a:ext cx="2633701" cy="86400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 rot="21386205">
              <a:off x="4184935" y="449941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zh-CN" altLang="en-US" sz="18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幼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儿家中的床</a:t>
              </a:r>
              <a:endParaRPr lang="zh-CN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35770" y="1207915"/>
            <a:ext cx="2633701" cy="1233714"/>
            <a:chOff x="3535770" y="1207915"/>
            <a:chExt cx="2633701" cy="1233714"/>
          </a:xfrm>
        </p:grpSpPr>
        <p:sp>
          <p:nvSpPr>
            <p:cNvPr id="13" name="矩形 12"/>
            <p:cNvSpPr/>
            <p:nvPr/>
          </p:nvSpPr>
          <p:spPr>
            <a:xfrm>
              <a:off x="5416412" y="1207915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35770" y="1358789"/>
              <a:ext cx="2633701" cy="864000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 rot="21386205">
              <a:off x="3912274" y="1612328"/>
              <a:ext cx="19287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幼儿见过的床</a:t>
              </a:r>
            </a:p>
            <a:p>
              <a:endParaRPr lang="zh-CN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83220" y="2349885"/>
            <a:ext cx="2633701" cy="1233714"/>
            <a:chOff x="5783220" y="2349885"/>
            <a:chExt cx="2633701" cy="1233714"/>
          </a:xfrm>
        </p:grpSpPr>
        <p:sp>
          <p:nvSpPr>
            <p:cNvPr id="21" name="矩形 12"/>
            <p:cNvSpPr/>
            <p:nvPr/>
          </p:nvSpPr>
          <p:spPr>
            <a:xfrm>
              <a:off x="6341650" y="2349885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915984" flipH="1">
              <a:off x="5783220" y="2349909"/>
              <a:ext cx="2633701" cy="86400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 rot="21386205">
              <a:off x="6160994" y="2602875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幼儿设计的床</a:t>
              </a:r>
              <a:endParaRPr lang="zh-CN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33020" y="3609546"/>
            <a:ext cx="2718714" cy="1233714"/>
            <a:chOff x="4733020" y="3609546"/>
            <a:chExt cx="2718714" cy="1233714"/>
          </a:xfrm>
        </p:grpSpPr>
        <p:sp>
          <p:nvSpPr>
            <p:cNvPr id="18" name="矩形 12"/>
            <p:cNvSpPr/>
            <p:nvPr/>
          </p:nvSpPr>
          <p:spPr>
            <a:xfrm>
              <a:off x="6745511" y="3609546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53933">
              <a:off x="4733020" y="3668559"/>
              <a:ext cx="2633701" cy="864000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4830504" y="3963793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幼儿手的畅想“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床“</a:t>
              </a:r>
              <a:endParaRPr lang="zh-CN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34163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6806">
            <a:off x="471394" y="373519"/>
            <a:ext cx="2527603" cy="1895702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1972">
            <a:off x="5950727" y="344251"/>
            <a:ext cx="2469330" cy="1851997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99272">
            <a:off x="563317" y="2919524"/>
            <a:ext cx="2317749" cy="1738311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54641">
            <a:off x="4835898" y="2836744"/>
            <a:ext cx="2317749" cy="1738311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21128196">
            <a:off x="3064747" y="234142"/>
            <a:ext cx="12625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" b="1" dirty="0" smtClean="0"/>
              <a:t>我设计的是上下两层的床。</a:t>
            </a:r>
            <a:endParaRPr lang="zh-CN" altLang="en-US" sz="2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58231" y="2657139"/>
            <a:ext cx="1559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我设计的床有两条腿，我想睡哪床就可以到哪去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rot="20634639">
            <a:off x="2850776" y="251729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出去旅游的时候，我见过吊在两棵树上的</a:t>
            </a:r>
            <a:r>
              <a:rPr lang="zh-CN" altLang="en-US" sz="2000" b="1" dirty="0" smtClean="0"/>
              <a:t>床。</a:t>
            </a:r>
            <a:endParaRPr lang="zh-CN" altLang="en-US" sz="2000" b="1" dirty="0"/>
          </a:p>
        </p:txBody>
      </p:sp>
      <p:sp>
        <p:nvSpPr>
          <p:cNvPr id="16" name="TextBox 15"/>
          <p:cNvSpPr txBox="1"/>
          <p:nvPr/>
        </p:nvSpPr>
        <p:spPr>
          <a:xfrm rot="485854">
            <a:off x="4442909" y="570155"/>
            <a:ext cx="1559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我家的床很大的，可以睡三个</a:t>
            </a:r>
            <a:r>
              <a:rPr lang="zh-CN" altLang="en-US" sz="2000" b="1" dirty="0" smtClean="0"/>
              <a:t>人。</a:t>
            </a:r>
            <a:endParaRPr lang="zh-CN" altLang="en-US" sz="2000" b="1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274848" y="1526820"/>
            <a:ext cx="1405189" cy="1453988"/>
            <a:chOff x="6856682" y="3441680"/>
            <a:chExt cx="1405189" cy="1453988"/>
          </a:xfrm>
        </p:grpSpPr>
        <p:grpSp>
          <p:nvGrpSpPr>
            <p:cNvPr id="18" name="组合 47"/>
            <p:cNvGrpSpPr>
              <a:grpSpLocks noChangeAspect="1"/>
            </p:cNvGrpSpPr>
            <p:nvPr/>
          </p:nvGrpSpPr>
          <p:grpSpPr>
            <a:xfrm rot="15991654">
              <a:off x="6813688" y="3484674"/>
              <a:ext cx="1453988" cy="1368000"/>
              <a:chOff x="2640001" y="987304"/>
              <a:chExt cx="1929248" cy="18151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2640001" y="987304"/>
                <a:ext cx="1815153" cy="181515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701949" y="1051872"/>
                <a:ext cx="1662752" cy="1662753"/>
              </a:xfrm>
              <a:prstGeom prst="ellipse">
                <a:avLst/>
              </a:prstGeom>
              <a:noFill/>
              <a:ln w="15875">
                <a:solidFill>
                  <a:srgbClr val="46394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3651"/>
              <a:stretch/>
            </p:blipFill>
            <p:spPr>
              <a:xfrm>
                <a:off x="4353249" y="1423514"/>
                <a:ext cx="216000" cy="272678"/>
              </a:xfrm>
              <a:prstGeom prst="rect">
                <a:avLst/>
              </a:prstGeom>
            </p:spPr>
          </p:pic>
        </p:grpSp>
        <p:sp>
          <p:nvSpPr>
            <p:cNvPr id="25" name="矩形 24"/>
            <p:cNvSpPr/>
            <p:nvPr/>
          </p:nvSpPr>
          <p:spPr>
            <a:xfrm>
              <a:off x="6902759" y="3816017"/>
              <a:ext cx="13591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600" b="1" dirty="0" smtClean="0">
                  <a:cs typeface="+mn-ea"/>
                  <a:sym typeface="+mn-lt"/>
                </a:rPr>
                <a:t>梅嘉悦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此</a:t>
              </a:r>
              <a:r>
                <a:rPr lang="zh-CN" alt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处添加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文本</a:t>
              </a:r>
              <a:endParaRPr lang="zh-CN" alt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658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6806">
            <a:off x="471393" y="378183"/>
            <a:ext cx="2527602" cy="1895702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1972">
            <a:off x="5800120" y="236676"/>
            <a:ext cx="2469329" cy="1851997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98484">
            <a:off x="391197" y="3053428"/>
            <a:ext cx="2317748" cy="1738311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54641">
            <a:off x="6116059" y="2892211"/>
            <a:ext cx="2317748" cy="1738311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0307608">
            <a:off x="3207470" y="462562"/>
            <a:ext cx="1420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这是我变的小青蛙床。</a:t>
            </a: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 rot="1049221">
            <a:off x="4464422" y="602430"/>
            <a:ext cx="1387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我家的床是上下的，有滑滑梯 的。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20661248">
            <a:off x="3216536" y="3130475"/>
            <a:ext cx="1097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出去玩可以在草地上弄一个帐篷睡觉。</a:t>
            </a:r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 rot="458647">
            <a:off x="4883972" y="2896731"/>
            <a:ext cx="11187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我设计的蹦蹦床，可以蹦来蹦去，很好玩的。</a:t>
            </a:r>
            <a:endParaRPr lang="zh-CN" altLang="en-US" sz="2000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545506" y="1856870"/>
            <a:ext cx="1403011" cy="1384174"/>
            <a:chOff x="6557646" y="3459758"/>
            <a:chExt cx="1403011" cy="1384174"/>
          </a:xfrm>
        </p:grpSpPr>
        <p:grpSp>
          <p:nvGrpSpPr>
            <p:cNvPr id="12" name="组合 47"/>
            <p:cNvGrpSpPr>
              <a:grpSpLocks noChangeAspect="1"/>
            </p:cNvGrpSpPr>
            <p:nvPr/>
          </p:nvGrpSpPr>
          <p:grpSpPr>
            <a:xfrm rot="15991654">
              <a:off x="6550618" y="3466786"/>
              <a:ext cx="1382055" cy="1368000"/>
              <a:chOff x="2735447" y="592690"/>
              <a:chExt cx="1833802" cy="18151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735447" y="592690"/>
                <a:ext cx="1815153" cy="181515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839273" y="674100"/>
                <a:ext cx="1662752" cy="1662753"/>
              </a:xfrm>
              <a:prstGeom prst="ellipse">
                <a:avLst/>
              </a:prstGeom>
              <a:noFill/>
              <a:ln w="15875">
                <a:solidFill>
                  <a:srgbClr val="46394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3651"/>
              <a:stretch/>
            </p:blipFill>
            <p:spPr>
              <a:xfrm>
                <a:off x="4353249" y="1423514"/>
                <a:ext cx="216000" cy="272678"/>
              </a:xfrm>
              <a:prstGeom prst="rect">
                <a:avLst/>
              </a:prstGeom>
            </p:spPr>
          </p:pic>
        </p:grpSp>
        <p:sp>
          <p:nvSpPr>
            <p:cNvPr id="13" name="矩形 12"/>
            <p:cNvSpPr/>
            <p:nvPr/>
          </p:nvSpPr>
          <p:spPr>
            <a:xfrm>
              <a:off x="6601545" y="3859047"/>
              <a:ext cx="13591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600" b="1" dirty="0" smtClean="0">
                  <a:cs typeface="+mn-ea"/>
                  <a:sym typeface="+mn-lt"/>
                </a:rPr>
                <a:t>杨松达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此</a:t>
              </a:r>
              <a:r>
                <a:rPr lang="zh-CN" alt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处添加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文本</a:t>
              </a:r>
              <a:endParaRPr lang="zh-CN" alt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658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6806">
            <a:off x="439119" y="491853"/>
            <a:ext cx="2527602" cy="1895701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1972">
            <a:off x="4928752" y="255323"/>
            <a:ext cx="2469329" cy="1851996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16059">
            <a:off x="419866" y="2888732"/>
            <a:ext cx="2317748" cy="1738311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54641">
            <a:off x="4954230" y="3042818"/>
            <a:ext cx="2317748" cy="1738311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0806198">
            <a:off x="3108960" y="376518"/>
            <a:ext cx="14200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我的这个床是在大树上的，要爬上去睡觉。</a:t>
            </a: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 rot="20575650">
            <a:off x="7624131" y="169811"/>
            <a:ext cx="1355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我家床旁边有抽屉，可以塞我的玩具。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20509926">
            <a:off x="2738391" y="2652885"/>
            <a:ext cx="985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我见过圆形的床。</a:t>
            </a:r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 rot="20935278">
            <a:off x="7347474" y="2753958"/>
            <a:ext cx="1355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我设计的床下面有很多格子，可以放好多东西的。</a:t>
            </a:r>
            <a:endParaRPr lang="zh-CN" altLang="en-US" sz="2000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545506" y="1856870"/>
            <a:ext cx="1403011" cy="1384174"/>
            <a:chOff x="6557646" y="3459758"/>
            <a:chExt cx="1403011" cy="1384174"/>
          </a:xfrm>
        </p:grpSpPr>
        <p:grpSp>
          <p:nvGrpSpPr>
            <p:cNvPr id="12" name="组合 47"/>
            <p:cNvGrpSpPr>
              <a:grpSpLocks noChangeAspect="1"/>
            </p:cNvGrpSpPr>
            <p:nvPr/>
          </p:nvGrpSpPr>
          <p:grpSpPr>
            <a:xfrm rot="15991654">
              <a:off x="6550618" y="3466786"/>
              <a:ext cx="1382055" cy="1368000"/>
              <a:chOff x="2735447" y="592690"/>
              <a:chExt cx="1833802" cy="18151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735447" y="592690"/>
                <a:ext cx="1815153" cy="181515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839273" y="674100"/>
                <a:ext cx="1662752" cy="1662753"/>
              </a:xfrm>
              <a:prstGeom prst="ellipse">
                <a:avLst/>
              </a:prstGeom>
              <a:noFill/>
              <a:ln w="15875">
                <a:solidFill>
                  <a:srgbClr val="46394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3651"/>
              <a:stretch/>
            </p:blipFill>
            <p:spPr>
              <a:xfrm>
                <a:off x="4353249" y="1423514"/>
                <a:ext cx="216000" cy="272678"/>
              </a:xfrm>
              <a:prstGeom prst="rect">
                <a:avLst/>
              </a:prstGeom>
            </p:spPr>
          </p:pic>
        </p:grpSp>
        <p:sp>
          <p:nvSpPr>
            <p:cNvPr id="13" name="矩形 12"/>
            <p:cNvSpPr/>
            <p:nvPr/>
          </p:nvSpPr>
          <p:spPr>
            <a:xfrm>
              <a:off x="6601545" y="3859047"/>
              <a:ext cx="13591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600" b="1" dirty="0" smtClean="0">
                  <a:cs typeface="+mn-ea"/>
                  <a:sym typeface="+mn-lt"/>
                </a:rPr>
                <a:t>徐光亚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此</a:t>
              </a:r>
              <a:r>
                <a:rPr lang="zh-CN" alt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处添加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文本</a:t>
              </a:r>
              <a:endParaRPr lang="zh-CN" alt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658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58724">
            <a:off x="5625436" y="2616188"/>
            <a:ext cx="2120652" cy="2224825"/>
            <a:chOff x="1371600" y="970154"/>
            <a:chExt cx="2798956" cy="28702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1371600" y="970154"/>
              <a:ext cx="2798956" cy="2870259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2999" y="1258083"/>
              <a:ext cx="2576156" cy="188856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21415178">
            <a:off x="1063408" y="2672287"/>
            <a:ext cx="2221630" cy="2089439"/>
            <a:chOff x="3678646" y="1159370"/>
            <a:chExt cx="1764000" cy="19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3678646" y="1159370"/>
              <a:ext cx="1764000" cy="1980000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7133" y="1298342"/>
              <a:ext cx="1607029" cy="143844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 rot="21338546">
            <a:off x="4780550" y="253219"/>
            <a:ext cx="2217449" cy="2175920"/>
            <a:chOff x="5957434" y="1159372"/>
            <a:chExt cx="1800000" cy="19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5957434" y="1159372"/>
              <a:ext cx="1800000" cy="1980000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3029" y="1310293"/>
              <a:ext cx="1628811" cy="136941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7205" y="3533384"/>
            <a:ext cx="328782" cy="2334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5271" y="4388651"/>
            <a:ext cx="329839" cy="3110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110" y="343691"/>
            <a:ext cx="323455" cy="2840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772" y="4544185"/>
            <a:ext cx="344264" cy="2929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1"/>
          <a:stretch/>
        </p:blipFill>
        <p:spPr>
          <a:xfrm>
            <a:off x="3608362" y="1512295"/>
            <a:ext cx="304799" cy="3847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1" r="21905"/>
          <a:stretch/>
        </p:blipFill>
        <p:spPr>
          <a:xfrm>
            <a:off x="1345741" y="527751"/>
            <a:ext cx="299265" cy="468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993" y="3783659"/>
            <a:ext cx="294710" cy="242937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 rot="21415178">
            <a:off x="587300" y="212045"/>
            <a:ext cx="2347300" cy="2255907"/>
            <a:chOff x="3678646" y="1159370"/>
            <a:chExt cx="1764000" cy="19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3678646" y="1159370"/>
              <a:ext cx="1764000" cy="1980000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57133" y="1313733"/>
              <a:ext cx="1607029" cy="1407664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613186" y="1979407"/>
            <a:ext cx="234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我变的小床是花瓣形的。</a:t>
            </a:r>
            <a:endParaRPr lang="zh-CN" altLang="en-US" sz="2000" b="1" dirty="0"/>
          </a:p>
        </p:txBody>
      </p:sp>
      <p:sp>
        <p:nvSpPr>
          <p:cNvPr id="32" name="TextBox 31"/>
          <p:cNvSpPr txBox="1"/>
          <p:nvPr/>
        </p:nvSpPr>
        <p:spPr>
          <a:xfrm rot="21283935">
            <a:off x="4894729" y="1925618"/>
            <a:ext cx="233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/>
              <a:t>宝宝睡的床上挂了好多好玩的东西。</a:t>
            </a:r>
            <a:endParaRPr lang="zh-CN" altLang="en-US" sz="1800" b="1" dirty="0"/>
          </a:p>
        </p:txBody>
      </p:sp>
      <p:sp>
        <p:nvSpPr>
          <p:cNvPr id="33" name="TextBox 32"/>
          <p:cNvSpPr txBox="1"/>
          <p:nvPr/>
        </p:nvSpPr>
        <p:spPr>
          <a:xfrm rot="21233255">
            <a:off x="1140310" y="4249177"/>
            <a:ext cx="2517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我设计的床在天上的，所以楼梯很长，滑滑梯下去很快的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34" name="TextBox 33"/>
          <p:cNvSpPr txBox="1"/>
          <p:nvPr/>
        </p:nvSpPr>
        <p:spPr>
          <a:xfrm rot="313164">
            <a:off x="5561702" y="4313816"/>
            <a:ext cx="2173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我见过的床旁边有柜子，可以放玩具。</a:t>
            </a:r>
            <a:endParaRPr lang="zh-CN" altLang="en-US" sz="2000" b="1" dirty="0"/>
          </a:p>
        </p:txBody>
      </p:sp>
      <p:grpSp>
        <p:nvGrpSpPr>
          <p:cNvPr id="35" name="组合 34"/>
          <p:cNvGrpSpPr/>
          <p:nvPr/>
        </p:nvGrpSpPr>
        <p:grpSpPr>
          <a:xfrm>
            <a:off x="3545506" y="1856870"/>
            <a:ext cx="1403011" cy="1384174"/>
            <a:chOff x="6557646" y="3459758"/>
            <a:chExt cx="1403011" cy="1384174"/>
          </a:xfrm>
        </p:grpSpPr>
        <p:grpSp>
          <p:nvGrpSpPr>
            <p:cNvPr id="36" name="组合 47"/>
            <p:cNvGrpSpPr>
              <a:grpSpLocks noChangeAspect="1"/>
            </p:cNvGrpSpPr>
            <p:nvPr/>
          </p:nvGrpSpPr>
          <p:grpSpPr>
            <a:xfrm rot="15991654">
              <a:off x="6550618" y="3466786"/>
              <a:ext cx="1382055" cy="1368000"/>
              <a:chOff x="2735447" y="592690"/>
              <a:chExt cx="1833802" cy="18151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735447" y="592690"/>
                <a:ext cx="1815153" cy="181515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839273" y="674100"/>
                <a:ext cx="1662752" cy="1662753"/>
              </a:xfrm>
              <a:prstGeom prst="ellipse">
                <a:avLst/>
              </a:prstGeom>
              <a:noFill/>
              <a:ln w="15875">
                <a:solidFill>
                  <a:srgbClr val="46394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3651"/>
              <a:stretch/>
            </p:blipFill>
            <p:spPr>
              <a:xfrm>
                <a:off x="4353249" y="1423514"/>
                <a:ext cx="216000" cy="272678"/>
              </a:xfrm>
              <a:prstGeom prst="rect">
                <a:avLst/>
              </a:prstGeom>
            </p:spPr>
          </p:pic>
        </p:grpSp>
        <p:sp>
          <p:nvSpPr>
            <p:cNvPr id="37" name="矩形 36"/>
            <p:cNvSpPr/>
            <p:nvPr/>
          </p:nvSpPr>
          <p:spPr>
            <a:xfrm>
              <a:off x="6601545" y="3859047"/>
              <a:ext cx="13591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600" b="1" dirty="0" smtClean="0">
                  <a:cs typeface="+mn-ea"/>
                  <a:sym typeface="+mn-lt"/>
                </a:rPr>
                <a:t>刘嘉玲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此</a:t>
              </a:r>
              <a:r>
                <a:rPr lang="zh-CN" alt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处添加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文本</a:t>
              </a:r>
              <a:endParaRPr lang="zh-CN" alt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7330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rot="20311403">
            <a:off x="5687789" y="177453"/>
            <a:ext cx="2606357" cy="2017418"/>
            <a:chOff x="3919597" y="2078182"/>
            <a:chExt cx="1949842" cy="14487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938818">
              <a:off x="3969955" y="2135895"/>
              <a:ext cx="1805255" cy="1299680"/>
            </a:xfrm>
            <a:prstGeom prst="hexagon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sp>
          <p:nvSpPr>
            <p:cNvPr id="18" name="六边形 17"/>
            <p:cNvSpPr/>
            <p:nvPr/>
          </p:nvSpPr>
          <p:spPr>
            <a:xfrm rot="554830">
              <a:off x="3919597" y="2078182"/>
              <a:ext cx="1949842" cy="1448766"/>
            </a:xfrm>
            <a:prstGeom prst="hexagon">
              <a:avLst/>
            </a:prstGeom>
            <a:noFill/>
            <a:ln w="15875">
              <a:solidFill>
                <a:srgbClr val="54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626854">
            <a:off x="178869" y="261536"/>
            <a:ext cx="3090752" cy="2255374"/>
            <a:chOff x="2894549" y="685478"/>
            <a:chExt cx="2191266" cy="19631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563411">
              <a:off x="3012462" y="739486"/>
              <a:ext cx="2073353" cy="1909152"/>
            </a:xfrm>
            <a:prstGeom prst="hexagon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sp>
          <p:nvSpPr>
            <p:cNvPr id="15" name="六边形 14"/>
            <p:cNvSpPr/>
            <p:nvPr/>
          </p:nvSpPr>
          <p:spPr>
            <a:xfrm rot="21052519">
              <a:off x="2894549" y="685478"/>
              <a:ext cx="1881351" cy="1397876"/>
            </a:xfrm>
            <a:prstGeom prst="hexagon">
              <a:avLst/>
            </a:prstGeom>
            <a:noFill/>
            <a:ln w="15875">
              <a:solidFill>
                <a:srgbClr val="54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1042552">
            <a:off x="0" y="2947597"/>
            <a:ext cx="3099747" cy="2014598"/>
            <a:chOff x="1982994" y="2795027"/>
            <a:chExt cx="2519105" cy="18998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224242">
              <a:off x="2149324" y="2795027"/>
              <a:ext cx="2182966" cy="1899875"/>
            </a:xfrm>
            <a:prstGeom prst="hexagon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sp>
          <p:nvSpPr>
            <p:cNvPr id="21" name="六边形 20"/>
            <p:cNvSpPr/>
            <p:nvPr/>
          </p:nvSpPr>
          <p:spPr>
            <a:xfrm rot="20509373">
              <a:off x="1982994" y="2813650"/>
              <a:ext cx="2519105" cy="1871739"/>
            </a:xfrm>
            <a:prstGeom prst="hexagon">
              <a:avLst/>
            </a:prstGeom>
            <a:noFill/>
            <a:ln w="15875">
              <a:solidFill>
                <a:srgbClr val="54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0400" y="4388424"/>
            <a:ext cx="329839" cy="3110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0737" y="3550518"/>
            <a:ext cx="344264" cy="2929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535" y="1061615"/>
            <a:ext cx="294710" cy="242937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 rot="1217885">
            <a:off x="4397170" y="2825118"/>
            <a:ext cx="2992291" cy="2177647"/>
            <a:chOff x="1953526" y="2813650"/>
            <a:chExt cx="2548573" cy="188091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20224242">
              <a:off x="1953526" y="2844193"/>
              <a:ext cx="2432816" cy="1850371"/>
            </a:xfrm>
            <a:prstGeom prst="hexagon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sp>
          <p:nvSpPr>
            <p:cNvPr id="29" name="六边形 28"/>
            <p:cNvSpPr/>
            <p:nvPr/>
          </p:nvSpPr>
          <p:spPr>
            <a:xfrm rot="20509373">
              <a:off x="1982994" y="2813650"/>
              <a:ext cx="2519105" cy="1871739"/>
            </a:xfrm>
            <a:prstGeom prst="hexagon">
              <a:avLst/>
            </a:prstGeom>
            <a:noFill/>
            <a:ln w="15875">
              <a:solidFill>
                <a:srgbClr val="54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 rot="20549716">
            <a:off x="2678654" y="473338"/>
            <a:ext cx="152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这</a:t>
            </a:r>
            <a:r>
              <a:rPr lang="zh-CN" altLang="en-US" sz="2000" b="1" dirty="0" smtClean="0"/>
              <a:t>是我变的摇篮床。</a:t>
            </a:r>
            <a:endParaRPr lang="zh-CN" alt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76395" y="516366"/>
            <a:ext cx="1452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两张床靠在一起，小的睡宝宝，大的睡大人。</a:t>
            </a:r>
            <a:endParaRPr lang="zh-CN" altLang="en-US" sz="2000" b="1" dirty="0"/>
          </a:p>
        </p:txBody>
      </p:sp>
      <p:sp>
        <p:nvSpPr>
          <p:cNvPr id="33" name="TextBox 32"/>
          <p:cNvSpPr txBox="1"/>
          <p:nvPr/>
        </p:nvSpPr>
        <p:spPr>
          <a:xfrm rot="20949756">
            <a:off x="2581834" y="2786230"/>
            <a:ext cx="968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我见过像包子一样的房子。</a:t>
            </a:r>
            <a:endParaRPr lang="zh-CN" alt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347472" y="3119718"/>
            <a:ext cx="1796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我设计的床旁边有一颗葡萄树，我的房子像鸟笼一样挂在树上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3545506" y="1856870"/>
            <a:ext cx="1403011" cy="1384174"/>
            <a:chOff x="6557646" y="3459758"/>
            <a:chExt cx="1403011" cy="1384174"/>
          </a:xfrm>
        </p:grpSpPr>
        <p:grpSp>
          <p:nvGrpSpPr>
            <p:cNvPr id="36" name="组合 47"/>
            <p:cNvGrpSpPr>
              <a:grpSpLocks noChangeAspect="1"/>
            </p:cNvGrpSpPr>
            <p:nvPr/>
          </p:nvGrpSpPr>
          <p:grpSpPr>
            <a:xfrm rot="15991654">
              <a:off x="6550618" y="3466786"/>
              <a:ext cx="1382055" cy="1368000"/>
              <a:chOff x="2735447" y="592690"/>
              <a:chExt cx="1833802" cy="18151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735447" y="592690"/>
                <a:ext cx="1815153" cy="181515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839273" y="674100"/>
                <a:ext cx="1662752" cy="1662753"/>
              </a:xfrm>
              <a:prstGeom prst="ellipse">
                <a:avLst/>
              </a:prstGeom>
              <a:noFill/>
              <a:ln w="15875">
                <a:solidFill>
                  <a:srgbClr val="46394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3651"/>
              <a:stretch/>
            </p:blipFill>
            <p:spPr>
              <a:xfrm>
                <a:off x="4353249" y="1423514"/>
                <a:ext cx="216000" cy="272678"/>
              </a:xfrm>
              <a:prstGeom prst="rect">
                <a:avLst/>
              </a:prstGeom>
            </p:spPr>
          </p:pic>
        </p:grpSp>
        <p:sp>
          <p:nvSpPr>
            <p:cNvPr id="37" name="矩形 36"/>
            <p:cNvSpPr/>
            <p:nvPr/>
          </p:nvSpPr>
          <p:spPr>
            <a:xfrm>
              <a:off x="6601545" y="3859047"/>
              <a:ext cx="13591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600" b="1" dirty="0" smtClean="0">
                  <a:cs typeface="+mn-ea"/>
                  <a:sym typeface="+mn-lt"/>
                </a:rPr>
                <a:t>王子轩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此</a:t>
              </a:r>
              <a:r>
                <a:rPr lang="zh-CN" alt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处添加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文本</a:t>
              </a:r>
              <a:endParaRPr lang="zh-CN" alt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0049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 rot="20255837">
            <a:off x="4883843" y="182632"/>
            <a:ext cx="2490952" cy="2312468"/>
            <a:chOff x="5475515" y="924911"/>
            <a:chExt cx="2490952" cy="2312468"/>
          </a:xfrm>
        </p:grpSpPr>
        <p:cxnSp>
          <p:nvCxnSpPr>
            <p:cNvPr id="5" name="直接连接符 4"/>
            <p:cNvCxnSpPr>
              <a:endCxn id="3" idx="7"/>
            </p:cNvCxnSpPr>
            <p:nvPr/>
          </p:nvCxnSpPr>
          <p:spPr>
            <a:xfrm flipV="1">
              <a:off x="6358759" y="955695"/>
              <a:ext cx="873105" cy="423788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stCxn id="3" idx="0"/>
            </p:cNvCxnSpPr>
            <p:nvPr/>
          </p:nvCxnSpPr>
          <p:spPr>
            <a:xfrm>
              <a:off x="7157545" y="924911"/>
              <a:ext cx="346841" cy="804041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 rot="1075497">
              <a:off x="5475515" y="1507232"/>
              <a:ext cx="2490952" cy="17301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0650">
              <a:gradFill flip="none" rotWithShape="1">
                <a:gsLst>
                  <a:gs pos="0">
                    <a:srgbClr val="A5A171"/>
                  </a:gs>
                  <a:gs pos="100000">
                    <a:srgbClr val="A5A171">
                      <a:lumMod val="70000"/>
                    </a:srgb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052442" y="924911"/>
              <a:ext cx="210206" cy="2102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20365523">
            <a:off x="1005117" y="497977"/>
            <a:ext cx="2490952" cy="2312468"/>
            <a:chOff x="5475515" y="924911"/>
            <a:chExt cx="2490952" cy="2312468"/>
          </a:xfrm>
        </p:grpSpPr>
        <p:cxnSp>
          <p:nvCxnSpPr>
            <p:cNvPr id="18" name="直接连接符 17"/>
            <p:cNvCxnSpPr>
              <a:endCxn id="21" idx="7"/>
            </p:cNvCxnSpPr>
            <p:nvPr/>
          </p:nvCxnSpPr>
          <p:spPr>
            <a:xfrm flipV="1">
              <a:off x="6358759" y="955695"/>
              <a:ext cx="873105" cy="423788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21" idx="0"/>
            </p:cNvCxnSpPr>
            <p:nvPr/>
          </p:nvCxnSpPr>
          <p:spPr>
            <a:xfrm>
              <a:off x="7157545" y="924911"/>
              <a:ext cx="346841" cy="804041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 rot="1075497">
              <a:off x="5475515" y="1507232"/>
              <a:ext cx="2490952" cy="17301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0650">
              <a:gradFill flip="none" rotWithShape="1">
                <a:gsLst>
                  <a:gs pos="0">
                    <a:srgbClr val="A5A171"/>
                  </a:gs>
                  <a:gs pos="100000">
                    <a:srgbClr val="A5A171">
                      <a:lumMod val="70000"/>
                    </a:srgb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052442" y="924911"/>
              <a:ext cx="210206" cy="2102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 rot="3754032">
            <a:off x="1757574" y="1378393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3F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rot="7038076">
            <a:off x="4436143" y="192929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3F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 rot="6625259">
            <a:off x="4497580" y="3662657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3F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 rot="3864609">
            <a:off x="1683188" y="3485045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009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 rot="9136623">
            <a:off x="7711686" y="3779338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3F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6571236">
            <a:off x="6005521" y="3500359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009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2064508">
            <a:off x="5140609" y="3356242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3F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708901">
            <a:off x="6084519" y="888010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009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0613">
            <a:off x="1303722" y="1137150"/>
            <a:ext cx="1207554" cy="16100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9727">
            <a:off x="5041769" y="827835"/>
            <a:ext cx="1933939" cy="145045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 rot="20369085">
            <a:off x="1480245" y="2648578"/>
            <a:ext cx="2490952" cy="2312468"/>
            <a:chOff x="5475515" y="924911"/>
            <a:chExt cx="2490952" cy="2312468"/>
          </a:xfrm>
        </p:grpSpPr>
        <p:cxnSp>
          <p:nvCxnSpPr>
            <p:cNvPr id="35" name="直接连接符 34"/>
            <p:cNvCxnSpPr>
              <a:endCxn id="38" idx="7"/>
            </p:cNvCxnSpPr>
            <p:nvPr/>
          </p:nvCxnSpPr>
          <p:spPr>
            <a:xfrm flipV="1">
              <a:off x="6358759" y="955695"/>
              <a:ext cx="873105" cy="423788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8" idx="0"/>
            </p:cNvCxnSpPr>
            <p:nvPr/>
          </p:nvCxnSpPr>
          <p:spPr>
            <a:xfrm>
              <a:off x="7157545" y="924911"/>
              <a:ext cx="346841" cy="804041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 rot="1075497">
              <a:off x="5475515" y="1507232"/>
              <a:ext cx="2490952" cy="17301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0650">
              <a:gradFill flip="none" rotWithShape="1">
                <a:gsLst>
                  <a:gs pos="0">
                    <a:srgbClr val="A5A171"/>
                  </a:gs>
                  <a:gs pos="100000">
                    <a:srgbClr val="A5A171">
                      <a:lumMod val="70000"/>
                    </a:srgb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052442" y="924911"/>
              <a:ext cx="210206" cy="2102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20627885">
            <a:off x="5017716" y="2529437"/>
            <a:ext cx="2490952" cy="2312468"/>
            <a:chOff x="5475515" y="924911"/>
            <a:chExt cx="2490952" cy="2312468"/>
          </a:xfrm>
        </p:grpSpPr>
        <p:cxnSp>
          <p:nvCxnSpPr>
            <p:cNvPr id="40" name="直接连接符 39"/>
            <p:cNvCxnSpPr>
              <a:endCxn id="43" idx="7"/>
            </p:cNvCxnSpPr>
            <p:nvPr/>
          </p:nvCxnSpPr>
          <p:spPr>
            <a:xfrm flipV="1">
              <a:off x="6358759" y="955695"/>
              <a:ext cx="873105" cy="423788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43" idx="0"/>
            </p:cNvCxnSpPr>
            <p:nvPr/>
          </p:nvCxnSpPr>
          <p:spPr>
            <a:xfrm>
              <a:off x="7157545" y="924911"/>
              <a:ext cx="346841" cy="804041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 rot="1075497">
              <a:off x="5475515" y="1507232"/>
              <a:ext cx="2490952" cy="17301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0650">
              <a:gradFill flip="none" rotWithShape="1">
                <a:gsLst>
                  <a:gs pos="0">
                    <a:srgbClr val="A5A171"/>
                  </a:gs>
                  <a:gs pos="100000">
                    <a:srgbClr val="A5A171">
                      <a:lumMod val="70000"/>
                    </a:srgb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7052442" y="924911"/>
              <a:ext cx="210206" cy="2102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1247" y="3186295"/>
            <a:ext cx="1940797" cy="145559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40613">
            <a:off x="1636883" y="3419474"/>
            <a:ext cx="1889025" cy="141676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517290" y="1161827"/>
            <a:ext cx="1258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我变的床是单人床，这个是枕头。</a:t>
            </a:r>
            <a:endParaRPr lang="zh-CN" alt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110805" y="903642"/>
            <a:ext cx="957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我见过公主床，都是粉色的。</a:t>
            </a:r>
            <a:endParaRPr lang="zh-CN" alt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646841" y="3571539"/>
            <a:ext cx="1269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我见过有楼梯还有滑滑梯的床。</a:t>
            </a:r>
            <a:endParaRPr lang="zh-CN" alt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358231" y="3431689"/>
            <a:ext cx="1301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我设计的床屋顶是玻璃的，抬头可以看见外面的蓝天。</a:t>
            </a:r>
            <a:endParaRPr lang="zh-CN" altLang="en-US" sz="1600" b="1" dirty="0"/>
          </a:p>
        </p:txBody>
      </p:sp>
      <p:grpSp>
        <p:nvGrpSpPr>
          <p:cNvPr id="51" name="组合 50"/>
          <p:cNvGrpSpPr/>
          <p:nvPr/>
        </p:nvGrpSpPr>
        <p:grpSpPr>
          <a:xfrm>
            <a:off x="3674597" y="1846113"/>
            <a:ext cx="1403011" cy="1384174"/>
            <a:chOff x="6557646" y="3459758"/>
            <a:chExt cx="1403011" cy="1384174"/>
          </a:xfrm>
        </p:grpSpPr>
        <p:grpSp>
          <p:nvGrpSpPr>
            <p:cNvPr id="52" name="组合 47"/>
            <p:cNvGrpSpPr>
              <a:grpSpLocks noChangeAspect="1"/>
            </p:cNvGrpSpPr>
            <p:nvPr/>
          </p:nvGrpSpPr>
          <p:grpSpPr>
            <a:xfrm rot="15991654">
              <a:off x="6550618" y="3466786"/>
              <a:ext cx="1382055" cy="1368000"/>
              <a:chOff x="2735447" y="592690"/>
              <a:chExt cx="1833802" cy="1815151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735447" y="592690"/>
                <a:ext cx="1815153" cy="181515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839273" y="674100"/>
                <a:ext cx="1662752" cy="1662753"/>
              </a:xfrm>
              <a:prstGeom prst="ellipse">
                <a:avLst/>
              </a:prstGeom>
              <a:noFill/>
              <a:ln w="15875">
                <a:solidFill>
                  <a:srgbClr val="46394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56" name="图片 5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3651"/>
              <a:stretch/>
            </p:blipFill>
            <p:spPr>
              <a:xfrm>
                <a:off x="4353249" y="1423514"/>
                <a:ext cx="216000" cy="272678"/>
              </a:xfrm>
              <a:prstGeom prst="rect">
                <a:avLst/>
              </a:prstGeom>
            </p:spPr>
          </p:pic>
        </p:grpSp>
        <p:sp>
          <p:nvSpPr>
            <p:cNvPr id="53" name="矩形 52"/>
            <p:cNvSpPr/>
            <p:nvPr/>
          </p:nvSpPr>
          <p:spPr>
            <a:xfrm>
              <a:off x="6601545" y="3859047"/>
              <a:ext cx="13591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600" b="1" dirty="0" smtClean="0">
                  <a:cs typeface="+mn-ea"/>
                  <a:sym typeface="+mn-lt"/>
                </a:rPr>
                <a:t>徐佩妍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此</a:t>
              </a:r>
              <a:r>
                <a:rPr lang="zh-CN" alt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处添加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文本</a:t>
              </a:r>
              <a:endParaRPr lang="zh-CN" alt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670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3545506" y="1856870"/>
            <a:ext cx="1403011" cy="1414952"/>
            <a:chOff x="6557646" y="3459758"/>
            <a:chExt cx="1403011" cy="1414952"/>
          </a:xfrm>
        </p:grpSpPr>
        <p:grpSp>
          <p:nvGrpSpPr>
            <p:cNvPr id="48" name="组合 47"/>
            <p:cNvGrpSpPr>
              <a:grpSpLocks noChangeAspect="1"/>
            </p:cNvGrpSpPr>
            <p:nvPr/>
          </p:nvGrpSpPr>
          <p:grpSpPr>
            <a:xfrm rot="15991654">
              <a:off x="6550618" y="3466786"/>
              <a:ext cx="1382055" cy="1368000"/>
              <a:chOff x="2735447" y="592690"/>
              <a:chExt cx="1833802" cy="1815151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735447" y="592690"/>
                <a:ext cx="1815153" cy="181515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2839273" y="674100"/>
                <a:ext cx="1662752" cy="1662753"/>
              </a:xfrm>
              <a:prstGeom prst="ellipse">
                <a:avLst/>
              </a:prstGeom>
              <a:noFill/>
              <a:ln w="15875">
                <a:solidFill>
                  <a:srgbClr val="46394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3651"/>
              <a:stretch/>
            </p:blipFill>
            <p:spPr>
              <a:xfrm>
                <a:off x="4353249" y="1423514"/>
                <a:ext cx="216000" cy="272678"/>
              </a:xfrm>
              <a:prstGeom prst="rect">
                <a:avLst/>
              </a:prstGeom>
            </p:spPr>
          </p:pic>
        </p:grpSp>
        <p:sp>
          <p:nvSpPr>
            <p:cNvPr id="54" name="矩形 53"/>
            <p:cNvSpPr/>
            <p:nvPr/>
          </p:nvSpPr>
          <p:spPr>
            <a:xfrm>
              <a:off x="6601545" y="3859047"/>
              <a:ext cx="13591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600" b="1" dirty="0" smtClean="0">
                  <a:cs typeface="+mn-ea"/>
                  <a:sym typeface="+mn-lt"/>
                </a:rPr>
                <a:t>钱泽媛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此</a:t>
              </a:r>
              <a:r>
                <a:rPr lang="zh-CN" alt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处添加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文本</a:t>
              </a:r>
              <a:endParaRPr lang="zh-CN" alt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854" y="3202963"/>
            <a:ext cx="2316622" cy="1737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92175">
            <a:off x="429694" y="469076"/>
            <a:ext cx="2233313" cy="167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67983">
            <a:off x="6198372" y="357311"/>
            <a:ext cx="2484280" cy="1863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57961">
            <a:off x="6441443" y="3239233"/>
            <a:ext cx="2239598" cy="1679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 rot="20745153">
            <a:off x="2904564" y="796065"/>
            <a:ext cx="1021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我变的床是上下两层的。</a:t>
            </a:r>
            <a:endParaRPr lang="zh-CN" altLang="en-US" sz="2000" b="1" dirty="0"/>
          </a:p>
        </p:txBody>
      </p:sp>
      <p:sp>
        <p:nvSpPr>
          <p:cNvPr id="23" name="TextBox 22"/>
          <p:cNvSpPr txBox="1"/>
          <p:nvPr/>
        </p:nvSpPr>
        <p:spPr>
          <a:xfrm rot="590187">
            <a:off x="4464424" y="806824"/>
            <a:ext cx="1731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我家的床靠着窗户，旁边还有鞋柜的。</a:t>
            </a:r>
            <a:endParaRPr lang="zh-CN" altLang="en-US" sz="2000" b="1" dirty="0"/>
          </a:p>
        </p:txBody>
      </p:sp>
      <p:sp>
        <p:nvSpPr>
          <p:cNvPr id="24" name="TextBox 23"/>
          <p:cNvSpPr txBox="1"/>
          <p:nvPr/>
        </p:nvSpPr>
        <p:spPr>
          <a:xfrm rot="20759179">
            <a:off x="2700170" y="3195021"/>
            <a:ext cx="1484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我见过像城堡一样的床，我也想要一个。</a:t>
            </a:r>
            <a:endParaRPr lang="zh-CN" altLang="en-US" sz="2000" b="1" dirty="0"/>
          </a:p>
        </p:txBody>
      </p:sp>
      <p:sp>
        <p:nvSpPr>
          <p:cNvPr id="25" name="TextBox 24"/>
          <p:cNvSpPr txBox="1"/>
          <p:nvPr/>
        </p:nvSpPr>
        <p:spPr>
          <a:xfrm rot="609021">
            <a:off x="4668819" y="3550024"/>
            <a:ext cx="16566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我设计的床有个按钮，一按就可以弹到天上去的。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656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677</Words>
  <Application>Microsoft Office PowerPoint</Application>
  <PresentationFormat>全屏显示(16:9)</PresentationFormat>
  <Paragraphs>57</Paragraphs>
  <Slides>11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Arial</vt:lpstr>
      <vt:lpstr>宋体</vt:lpstr>
      <vt:lpstr>微软雅黑</vt:lpstr>
      <vt:lpstr>Calibri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Users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微软用户</cp:lastModifiedBy>
  <cp:revision>56</cp:revision>
  <dcterms:created xsi:type="dcterms:W3CDTF">2015-10-18T07:11:27Z</dcterms:created>
  <dcterms:modified xsi:type="dcterms:W3CDTF">2017-12-06T13:38:20Z</dcterms:modified>
</cp:coreProperties>
</file>