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3" r:id="rId18"/>
    <p:sldId id="280" r:id="rId19"/>
    <p:sldId id="281" r:id="rId20"/>
    <p:sldId id="265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B8E6"/>
    <a:srgbClr val="B6D067"/>
    <a:srgbClr val="E85C73"/>
    <a:srgbClr val="FDE190"/>
    <a:srgbClr val="BBD7AD"/>
    <a:srgbClr val="FE9802"/>
    <a:srgbClr val="DE5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880" y="-96"/>
      </p:cViewPr>
      <p:guideLst>
        <p:guide orient="horz" pos="2137"/>
        <p:guide pos="28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729225"/>
            <a:ext cx="9144000" cy="6128774"/>
            <a:chOff x="0" y="729225"/>
            <a:chExt cx="9144000" cy="6128774"/>
          </a:xfrm>
        </p:grpSpPr>
        <p:sp>
          <p:nvSpPr>
            <p:cNvPr id="8" name="任意多边形 7"/>
            <p:cNvSpPr/>
            <p:nvPr/>
          </p:nvSpPr>
          <p:spPr>
            <a:xfrm>
              <a:off x="2961551" y="2154102"/>
              <a:ext cx="3632787" cy="1463493"/>
            </a:xfrm>
            <a:custGeom>
              <a:avLst/>
              <a:gdLst>
                <a:gd name="connsiteX0" fmla="*/ 1814524 w 3632787"/>
                <a:gd name="connsiteY0" fmla="*/ 0 h 1463493"/>
                <a:gd name="connsiteX1" fmla="*/ 2518319 w 3632787"/>
                <a:gd name="connsiteY1" fmla="*/ 282021 h 1463493"/>
                <a:gd name="connsiteX2" fmla="*/ 2524210 w 3632787"/>
                <a:gd name="connsiteY2" fmla="*/ 293493 h 1463493"/>
                <a:gd name="connsiteX3" fmla="*/ 2543010 w 3632787"/>
                <a:gd name="connsiteY3" fmla="*/ 289507 h 1463493"/>
                <a:gd name="connsiteX4" fmla="*/ 2664637 w 3632787"/>
                <a:gd name="connsiteY4" fmla="*/ 281133 h 1463493"/>
                <a:gd name="connsiteX5" fmla="*/ 3091379 w 3632787"/>
                <a:gd name="connsiteY5" fmla="*/ 401862 h 1463493"/>
                <a:gd name="connsiteX6" fmla="*/ 3145771 w 3632787"/>
                <a:gd name="connsiteY6" fmla="*/ 446888 h 1463493"/>
                <a:gd name="connsiteX7" fmla="*/ 3166280 w 3632787"/>
                <a:gd name="connsiteY7" fmla="*/ 449679 h 1463493"/>
                <a:gd name="connsiteX8" fmla="*/ 3632787 w 3632787"/>
                <a:gd name="connsiteY8" fmla="*/ 758149 h 1463493"/>
                <a:gd name="connsiteX9" fmla="*/ 3166280 w 3632787"/>
                <a:gd name="connsiteY9" fmla="*/ 1066619 h 1463493"/>
                <a:gd name="connsiteX10" fmla="*/ 3072939 w 3632787"/>
                <a:gd name="connsiteY10" fmla="*/ 1079319 h 1463493"/>
                <a:gd name="connsiteX11" fmla="*/ 3046897 w 3632787"/>
                <a:gd name="connsiteY11" fmla="*/ 1123830 h 1463493"/>
                <a:gd name="connsiteX12" fmla="*/ 2521565 w 3632787"/>
                <a:gd name="connsiteY12" fmla="*/ 1322287 h 1463493"/>
                <a:gd name="connsiteX13" fmla="*/ 2397770 w 3632787"/>
                <a:gd name="connsiteY13" fmla="*/ 1313913 h 1463493"/>
                <a:gd name="connsiteX14" fmla="*/ 2358007 w 3632787"/>
                <a:gd name="connsiteY14" fmla="*/ 1305630 h 1463493"/>
                <a:gd name="connsiteX15" fmla="*/ 2244705 w 3632787"/>
                <a:gd name="connsiteY15" fmla="*/ 1359575 h 1463493"/>
                <a:gd name="connsiteX16" fmla="*/ 1655156 w 3632787"/>
                <a:gd name="connsiteY16" fmla="*/ 1463493 h 1463493"/>
                <a:gd name="connsiteX17" fmla="*/ 1065607 w 3632787"/>
                <a:gd name="connsiteY17" fmla="*/ 1359575 h 1463493"/>
                <a:gd name="connsiteX18" fmla="*/ 983541 w 3632787"/>
                <a:gd name="connsiteY18" fmla="*/ 1320502 h 1463493"/>
                <a:gd name="connsiteX19" fmla="*/ 827578 w 3632787"/>
                <a:gd name="connsiteY19" fmla="*/ 1328333 h 1463493"/>
                <a:gd name="connsiteX20" fmla="*/ 0 w 3632787"/>
                <a:gd name="connsiteY20" fmla="*/ 916139 h 1463493"/>
                <a:gd name="connsiteX21" fmla="*/ 242392 w 3632787"/>
                <a:gd name="connsiteY21" fmla="*/ 624674 h 1463493"/>
                <a:gd name="connsiteX22" fmla="*/ 333367 w 3632787"/>
                <a:gd name="connsiteY22" fmla="*/ 587288 h 1463493"/>
                <a:gd name="connsiteX23" fmla="*/ 329046 w 3632787"/>
                <a:gd name="connsiteY23" fmla="*/ 558012 h 1463493"/>
                <a:gd name="connsiteX24" fmla="*/ 932550 w 3632787"/>
                <a:gd name="connsiteY24" fmla="*/ 145818 h 1463493"/>
                <a:gd name="connsiteX25" fmla="*/ 1167461 w 3632787"/>
                <a:gd name="connsiteY25" fmla="*/ 178210 h 1463493"/>
                <a:gd name="connsiteX26" fmla="*/ 1199549 w 3632787"/>
                <a:gd name="connsiteY26" fmla="*/ 190106 h 1463493"/>
                <a:gd name="connsiteX27" fmla="*/ 1274422 w 3632787"/>
                <a:gd name="connsiteY27" fmla="*/ 135246 h 1463493"/>
                <a:gd name="connsiteX28" fmla="*/ 1814524 w 3632787"/>
                <a:gd name="connsiteY28" fmla="*/ 0 h 146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2787" h="1463493">
                  <a:moveTo>
                    <a:pt x="1814524" y="0"/>
                  </a:moveTo>
                  <a:cubicBezTo>
                    <a:pt x="2130909" y="0"/>
                    <a:pt x="2402365" y="116289"/>
                    <a:pt x="2518319" y="282021"/>
                  </a:cubicBezTo>
                  <a:lnTo>
                    <a:pt x="2524210" y="293493"/>
                  </a:lnTo>
                  <a:lnTo>
                    <a:pt x="2543010" y="289507"/>
                  </a:lnTo>
                  <a:cubicBezTo>
                    <a:pt x="2582297" y="284016"/>
                    <a:pt x="2622974" y="281133"/>
                    <a:pt x="2664637" y="281133"/>
                  </a:cubicBezTo>
                  <a:cubicBezTo>
                    <a:pt x="2831290" y="281133"/>
                    <a:pt x="2982166" y="327269"/>
                    <a:pt x="3091379" y="401862"/>
                  </a:cubicBezTo>
                  <a:lnTo>
                    <a:pt x="3145771" y="446888"/>
                  </a:lnTo>
                  <a:lnTo>
                    <a:pt x="3166280" y="449679"/>
                  </a:lnTo>
                  <a:cubicBezTo>
                    <a:pt x="3440427" y="500501"/>
                    <a:pt x="3632787" y="619479"/>
                    <a:pt x="3632787" y="758149"/>
                  </a:cubicBezTo>
                  <a:cubicBezTo>
                    <a:pt x="3632787" y="896819"/>
                    <a:pt x="3440427" y="1015797"/>
                    <a:pt x="3166280" y="1066619"/>
                  </a:cubicBezTo>
                  <a:lnTo>
                    <a:pt x="3072939" y="1079319"/>
                  </a:lnTo>
                  <a:lnTo>
                    <a:pt x="3046897" y="1123830"/>
                  </a:lnTo>
                  <a:cubicBezTo>
                    <a:pt x="2939163" y="1242810"/>
                    <a:pt x="2744195" y="1322287"/>
                    <a:pt x="2521565" y="1322287"/>
                  </a:cubicBezTo>
                  <a:cubicBezTo>
                    <a:pt x="2479159" y="1322287"/>
                    <a:pt x="2437757" y="1319404"/>
                    <a:pt x="2397770" y="1313913"/>
                  </a:cubicBezTo>
                  <a:lnTo>
                    <a:pt x="2358007" y="1305630"/>
                  </a:lnTo>
                  <a:lnTo>
                    <a:pt x="2244705" y="1359575"/>
                  </a:lnTo>
                  <a:cubicBezTo>
                    <a:pt x="2076415" y="1425184"/>
                    <a:pt x="1873538" y="1463493"/>
                    <a:pt x="1655156" y="1463493"/>
                  </a:cubicBezTo>
                  <a:cubicBezTo>
                    <a:pt x="1436774" y="1463493"/>
                    <a:pt x="1233897" y="1425184"/>
                    <a:pt x="1065607" y="1359575"/>
                  </a:cubicBezTo>
                  <a:lnTo>
                    <a:pt x="983541" y="1320502"/>
                  </a:lnTo>
                  <a:lnTo>
                    <a:pt x="827578" y="1328333"/>
                  </a:lnTo>
                  <a:cubicBezTo>
                    <a:pt x="370519" y="1328333"/>
                    <a:pt x="0" y="1143787"/>
                    <a:pt x="0" y="916139"/>
                  </a:cubicBezTo>
                  <a:cubicBezTo>
                    <a:pt x="0" y="802315"/>
                    <a:pt x="92630" y="699267"/>
                    <a:pt x="242392" y="624674"/>
                  </a:cubicBezTo>
                  <a:lnTo>
                    <a:pt x="333367" y="587288"/>
                  </a:lnTo>
                  <a:lnTo>
                    <a:pt x="329046" y="558012"/>
                  </a:lnTo>
                  <a:cubicBezTo>
                    <a:pt x="329046" y="330364"/>
                    <a:pt x="599244" y="145818"/>
                    <a:pt x="932550" y="145818"/>
                  </a:cubicBezTo>
                  <a:cubicBezTo>
                    <a:pt x="1015877" y="145818"/>
                    <a:pt x="1095259" y="157352"/>
                    <a:pt x="1167461" y="178210"/>
                  </a:cubicBezTo>
                  <a:lnTo>
                    <a:pt x="1199549" y="190106"/>
                  </a:lnTo>
                  <a:lnTo>
                    <a:pt x="1274422" y="135246"/>
                  </a:lnTo>
                  <a:cubicBezTo>
                    <a:pt x="1412646" y="51684"/>
                    <a:pt x="1603601" y="0"/>
                    <a:pt x="18145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7816"/>
              <a:ext cx="9144000" cy="250018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b="61123"/>
            <a:stretch>
              <a:fillRect/>
            </a:stretch>
          </p:blipFill>
          <p:spPr>
            <a:xfrm>
              <a:off x="7545858" y="729225"/>
              <a:ext cx="998375" cy="1099695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1204527" y="1840094"/>
              <a:ext cx="1081831" cy="663960"/>
            </a:xfrm>
            <a:custGeom>
              <a:avLst/>
              <a:gdLst>
                <a:gd name="connsiteX0" fmla="*/ 843017 w 1601832"/>
                <a:gd name="connsiteY0" fmla="*/ 0 h 983104"/>
                <a:gd name="connsiteX1" fmla="*/ 1061456 w 1601832"/>
                <a:gd name="connsiteY1" fmla="*/ 90480 h 983104"/>
                <a:gd name="connsiteX2" fmla="*/ 1072869 w 1601832"/>
                <a:gd name="connsiteY2" fmla="*/ 104313 h 983104"/>
                <a:gd name="connsiteX3" fmla="*/ 1118985 w 1601832"/>
                <a:gd name="connsiteY3" fmla="*/ 99664 h 983104"/>
                <a:gd name="connsiteX4" fmla="*/ 1370818 w 1601832"/>
                <a:gd name="connsiteY4" fmla="*/ 266590 h 983104"/>
                <a:gd name="connsiteX5" fmla="*/ 1372216 w 1601832"/>
                <a:gd name="connsiteY5" fmla="*/ 273513 h 983104"/>
                <a:gd name="connsiteX6" fmla="*/ 1413158 w 1601832"/>
                <a:gd name="connsiteY6" fmla="*/ 283644 h 983104"/>
                <a:gd name="connsiteX7" fmla="*/ 1601832 w 1601832"/>
                <a:gd name="connsiteY7" fmla="*/ 510531 h 983104"/>
                <a:gd name="connsiteX8" fmla="*/ 1292913 w 1601832"/>
                <a:gd name="connsiteY8" fmla="*/ 756769 h 983104"/>
                <a:gd name="connsiteX9" fmla="*/ 1278824 w 1601832"/>
                <a:gd name="connsiteY9" fmla="*/ 755637 h 983104"/>
                <a:gd name="connsiteX10" fmla="*/ 1256372 w 1601832"/>
                <a:gd name="connsiteY10" fmla="*/ 782849 h 983104"/>
                <a:gd name="connsiteX11" fmla="*/ 1037933 w 1601832"/>
                <a:gd name="connsiteY11" fmla="*/ 873329 h 983104"/>
                <a:gd name="connsiteX12" fmla="*/ 917688 w 1601832"/>
                <a:gd name="connsiteY12" fmla="*/ 849053 h 983104"/>
                <a:gd name="connsiteX13" fmla="*/ 913636 w 1601832"/>
                <a:gd name="connsiteY13" fmla="*/ 846853 h 983104"/>
                <a:gd name="connsiteX14" fmla="*/ 910760 w 1601832"/>
                <a:gd name="connsiteY14" fmla="*/ 850797 h 983104"/>
                <a:gd name="connsiteX15" fmla="*/ 621261 w 1601832"/>
                <a:gd name="connsiteY15" fmla="*/ 983104 h 983104"/>
                <a:gd name="connsiteX16" fmla="*/ 350538 w 1601832"/>
                <a:gd name="connsiteY16" fmla="*/ 870967 h 983104"/>
                <a:gd name="connsiteX17" fmla="*/ 308170 w 1601832"/>
                <a:gd name="connsiteY17" fmla="*/ 819616 h 983104"/>
                <a:gd name="connsiteX18" fmla="*/ 289300 w 1601832"/>
                <a:gd name="connsiteY18" fmla="*/ 816149 h 983104"/>
                <a:gd name="connsiteX19" fmla="*/ 0 w 1601832"/>
                <a:gd name="connsiteY19" fmla="*/ 557782 h 983104"/>
                <a:gd name="connsiteX20" fmla="*/ 163690 w 1601832"/>
                <a:gd name="connsiteY20" fmla="*/ 345757 h 983104"/>
                <a:gd name="connsiteX21" fmla="*/ 167746 w 1601832"/>
                <a:gd name="connsiteY21" fmla="*/ 344006 h 983104"/>
                <a:gd name="connsiteX22" fmla="*/ 171391 w 1601832"/>
                <a:gd name="connsiteY22" fmla="*/ 307852 h 983104"/>
                <a:gd name="connsiteX23" fmla="*/ 474034 w 1601832"/>
                <a:gd name="connsiteY23" fmla="*/ 61191 h 983104"/>
                <a:gd name="connsiteX24" fmla="*/ 551238 w 1601832"/>
                <a:gd name="connsiteY24" fmla="*/ 70917 h 983104"/>
                <a:gd name="connsiteX25" fmla="*/ 618791 w 1601832"/>
                <a:gd name="connsiteY25" fmla="*/ 97495 h 983104"/>
                <a:gd name="connsiteX26" fmla="*/ 624579 w 1601832"/>
                <a:gd name="connsiteY26" fmla="*/ 90480 h 983104"/>
                <a:gd name="connsiteX27" fmla="*/ 843017 w 1601832"/>
                <a:gd name="connsiteY27" fmla="*/ 0 h 98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01832" h="983104">
                  <a:moveTo>
                    <a:pt x="843017" y="0"/>
                  </a:moveTo>
                  <a:cubicBezTo>
                    <a:pt x="928323" y="0"/>
                    <a:pt x="1005553" y="34577"/>
                    <a:pt x="1061456" y="90480"/>
                  </a:cubicBezTo>
                  <a:lnTo>
                    <a:pt x="1072869" y="104313"/>
                  </a:lnTo>
                  <a:lnTo>
                    <a:pt x="1118985" y="99664"/>
                  </a:lnTo>
                  <a:cubicBezTo>
                    <a:pt x="1232194" y="99664"/>
                    <a:pt x="1329327" y="168495"/>
                    <a:pt x="1370818" y="266590"/>
                  </a:cubicBezTo>
                  <a:lnTo>
                    <a:pt x="1372216" y="273513"/>
                  </a:lnTo>
                  <a:lnTo>
                    <a:pt x="1413158" y="283644"/>
                  </a:lnTo>
                  <a:cubicBezTo>
                    <a:pt x="1524034" y="321025"/>
                    <a:pt x="1601832" y="408536"/>
                    <a:pt x="1601832" y="510531"/>
                  </a:cubicBezTo>
                  <a:cubicBezTo>
                    <a:pt x="1601832" y="646524"/>
                    <a:pt x="1463524" y="756769"/>
                    <a:pt x="1292913" y="756769"/>
                  </a:cubicBezTo>
                  <a:lnTo>
                    <a:pt x="1278824" y="755637"/>
                  </a:lnTo>
                  <a:lnTo>
                    <a:pt x="1256372" y="782849"/>
                  </a:lnTo>
                  <a:cubicBezTo>
                    <a:pt x="1200468" y="838752"/>
                    <a:pt x="1123239" y="873329"/>
                    <a:pt x="1037933" y="873329"/>
                  </a:cubicBezTo>
                  <a:cubicBezTo>
                    <a:pt x="995280" y="873329"/>
                    <a:pt x="954647" y="864685"/>
                    <a:pt x="917688" y="849053"/>
                  </a:cubicBezTo>
                  <a:lnTo>
                    <a:pt x="913636" y="846853"/>
                  </a:lnTo>
                  <a:lnTo>
                    <a:pt x="910760" y="850797"/>
                  </a:lnTo>
                  <a:cubicBezTo>
                    <a:pt x="840559" y="931839"/>
                    <a:pt x="736897" y="983104"/>
                    <a:pt x="621261" y="983104"/>
                  </a:cubicBezTo>
                  <a:cubicBezTo>
                    <a:pt x="515537" y="983104"/>
                    <a:pt x="419822" y="940251"/>
                    <a:pt x="350538" y="870967"/>
                  </a:cubicBezTo>
                  <a:lnTo>
                    <a:pt x="308170" y="819616"/>
                  </a:lnTo>
                  <a:lnTo>
                    <a:pt x="289300" y="816149"/>
                  </a:lnTo>
                  <a:cubicBezTo>
                    <a:pt x="119290" y="773581"/>
                    <a:pt x="0" y="673929"/>
                    <a:pt x="0" y="557782"/>
                  </a:cubicBezTo>
                  <a:cubicBezTo>
                    <a:pt x="0" y="473092"/>
                    <a:pt x="63425" y="397171"/>
                    <a:pt x="163690" y="345757"/>
                  </a:cubicBezTo>
                  <a:lnTo>
                    <a:pt x="167746" y="344006"/>
                  </a:lnTo>
                  <a:lnTo>
                    <a:pt x="171391" y="307852"/>
                  </a:lnTo>
                  <a:cubicBezTo>
                    <a:pt x="200197" y="167083"/>
                    <a:pt x="324750" y="61191"/>
                    <a:pt x="474034" y="61191"/>
                  </a:cubicBezTo>
                  <a:cubicBezTo>
                    <a:pt x="500692" y="61191"/>
                    <a:pt x="526562" y="64568"/>
                    <a:pt x="551238" y="70917"/>
                  </a:cubicBezTo>
                  <a:lnTo>
                    <a:pt x="618791" y="97495"/>
                  </a:lnTo>
                  <a:lnTo>
                    <a:pt x="624579" y="90480"/>
                  </a:lnTo>
                  <a:cubicBezTo>
                    <a:pt x="680482" y="34577"/>
                    <a:pt x="757712" y="0"/>
                    <a:pt x="8430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6240878" y="852595"/>
              <a:ext cx="706920" cy="433863"/>
            </a:xfrm>
            <a:custGeom>
              <a:avLst/>
              <a:gdLst>
                <a:gd name="connsiteX0" fmla="*/ 843017 w 1601832"/>
                <a:gd name="connsiteY0" fmla="*/ 0 h 983104"/>
                <a:gd name="connsiteX1" fmla="*/ 1061456 w 1601832"/>
                <a:gd name="connsiteY1" fmla="*/ 90480 h 983104"/>
                <a:gd name="connsiteX2" fmla="*/ 1072869 w 1601832"/>
                <a:gd name="connsiteY2" fmla="*/ 104313 h 983104"/>
                <a:gd name="connsiteX3" fmla="*/ 1118985 w 1601832"/>
                <a:gd name="connsiteY3" fmla="*/ 99664 h 983104"/>
                <a:gd name="connsiteX4" fmla="*/ 1370818 w 1601832"/>
                <a:gd name="connsiteY4" fmla="*/ 266590 h 983104"/>
                <a:gd name="connsiteX5" fmla="*/ 1372216 w 1601832"/>
                <a:gd name="connsiteY5" fmla="*/ 273513 h 983104"/>
                <a:gd name="connsiteX6" fmla="*/ 1413158 w 1601832"/>
                <a:gd name="connsiteY6" fmla="*/ 283644 h 983104"/>
                <a:gd name="connsiteX7" fmla="*/ 1601832 w 1601832"/>
                <a:gd name="connsiteY7" fmla="*/ 510531 h 983104"/>
                <a:gd name="connsiteX8" fmla="*/ 1292913 w 1601832"/>
                <a:gd name="connsiteY8" fmla="*/ 756769 h 983104"/>
                <a:gd name="connsiteX9" fmla="*/ 1278824 w 1601832"/>
                <a:gd name="connsiteY9" fmla="*/ 755637 h 983104"/>
                <a:gd name="connsiteX10" fmla="*/ 1256372 w 1601832"/>
                <a:gd name="connsiteY10" fmla="*/ 782849 h 983104"/>
                <a:gd name="connsiteX11" fmla="*/ 1037933 w 1601832"/>
                <a:gd name="connsiteY11" fmla="*/ 873329 h 983104"/>
                <a:gd name="connsiteX12" fmla="*/ 917688 w 1601832"/>
                <a:gd name="connsiteY12" fmla="*/ 849053 h 983104"/>
                <a:gd name="connsiteX13" fmla="*/ 913636 w 1601832"/>
                <a:gd name="connsiteY13" fmla="*/ 846853 h 983104"/>
                <a:gd name="connsiteX14" fmla="*/ 910760 w 1601832"/>
                <a:gd name="connsiteY14" fmla="*/ 850797 h 983104"/>
                <a:gd name="connsiteX15" fmla="*/ 621261 w 1601832"/>
                <a:gd name="connsiteY15" fmla="*/ 983104 h 983104"/>
                <a:gd name="connsiteX16" fmla="*/ 350538 w 1601832"/>
                <a:gd name="connsiteY16" fmla="*/ 870967 h 983104"/>
                <a:gd name="connsiteX17" fmla="*/ 308170 w 1601832"/>
                <a:gd name="connsiteY17" fmla="*/ 819616 h 983104"/>
                <a:gd name="connsiteX18" fmla="*/ 289300 w 1601832"/>
                <a:gd name="connsiteY18" fmla="*/ 816149 h 983104"/>
                <a:gd name="connsiteX19" fmla="*/ 0 w 1601832"/>
                <a:gd name="connsiteY19" fmla="*/ 557782 h 983104"/>
                <a:gd name="connsiteX20" fmla="*/ 163690 w 1601832"/>
                <a:gd name="connsiteY20" fmla="*/ 345757 h 983104"/>
                <a:gd name="connsiteX21" fmla="*/ 167746 w 1601832"/>
                <a:gd name="connsiteY21" fmla="*/ 344006 h 983104"/>
                <a:gd name="connsiteX22" fmla="*/ 171391 w 1601832"/>
                <a:gd name="connsiteY22" fmla="*/ 307852 h 983104"/>
                <a:gd name="connsiteX23" fmla="*/ 474034 w 1601832"/>
                <a:gd name="connsiteY23" fmla="*/ 61191 h 983104"/>
                <a:gd name="connsiteX24" fmla="*/ 551238 w 1601832"/>
                <a:gd name="connsiteY24" fmla="*/ 70917 h 983104"/>
                <a:gd name="connsiteX25" fmla="*/ 618791 w 1601832"/>
                <a:gd name="connsiteY25" fmla="*/ 97495 h 983104"/>
                <a:gd name="connsiteX26" fmla="*/ 624579 w 1601832"/>
                <a:gd name="connsiteY26" fmla="*/ 90480 h 983104"/>
                <a:gd name="connsiteX27" fmla="*/ 843017 w 1601832"/>
                <a:gd name="connsiteY27" fmla="*/ 0 h 98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01832" h="983104">
                  <a:moveTo>
                    <a:pt x="843017" y="0"/>
                  </a:moveTo>
                  <a:cubicBezTo>
                    <a:pt x="928323" y="0"/>
                    <a:pt x="1005553" y="34577"/>
                    <a:pt x="1061456" y="90480"/>
                  </a:cubicBezTo>
                  <a:lnTo>
                    <a:pt x="1072869" y="104313"/>
                  </a:lnTo>
                  <a:lnTo>
                    <a:pt x="1118985" y="99664"/>
                  </a:lnTo>
                  <a:cubicBezTo>
                    <a:pt x="1232194" y="99664"/>
                    <a:pt x="1329327" y="168495"/>
                    <a:pt x="1370818" y="266590"/>
                  </a:cubicBezTo>
                  <a:lnTo>
                    <a:pt x="1372216" y="273513"/>
                  </a:lnTo>
                  <a:lnTo>
                    <a:pt x="1413158" y="283644"/>
                  </a:lnTo>
                  <a:cubicBezTo>
                    <a:pt x="1524034" y="321025"/>
                    <a:pt x="1601832" y="408536"/>
                    <a:pt x="1601832" y="510531"/>
                  </a:cubicBezTo>
                  <a:cubicBezTo>
                    <a:pt x="1601832" y="646524"/>
                    <a:pt x="1463524" y="756769"/>
                    <a:pt x="1292913" y="756769"/>
                  </a:cubicBezTo>
                  <a:lnTo>
                    <a:pt x="1278824" y="755637"/>
                  </a:lnTo>
                  <a:lnTo>
                    <a:pt x="1256372" y="782849"/>
                  </a:lnTo>
                  <a:cubicBezTo>
                    <a:pt x="1200468" y="838752"/>
                    <a:pt x="1123239" y="873329"/>
                    <a:pt x="1037933" y="873329"/>
                  </a:cubicBezTo>
                  <a:cubicBezTo>
                    <a:pt x="995280" y="873329"/>
                    <a:pt x="954647" y="864685"/>
                    <a:pt x="917688" y="849053"/>
                  </a:cubicBezTo>
                  <a:lnTo>
                    <a:pt x="913636" y="846853"/>
                  </a:lnTo>
                  <a:lnTo>
                    <a:pt x="910760" y="850797"/>
                  </a:lnTo>
                  <a:cubicBezTo>
                    <a:pt x="840559" y="931839"/>
                    <a:pt x="736897" y="983104"/>
                    <a:pt x="621261" y="983104"/>
                  </a:cubicBezTo>
                  <a:cubicBezTo>
                    <a:pt x="515537" y="983104"/>
                    <a:pt x="419822" y="940251"/>
                    <a:pt x="350538" y="870967"/>
                  </a:cubicBezTo>
                  <a:lnTo>
                    <a:pt x="308170" y="819616"/>
                  </a:lnTo>
                  <a:lnTo>
                    <a:pt x="289300" y="816149"/>
                  </a:lnTo>
                  <a:cubicBezTo>
                    <a:pt x="119290" y="773581"/>
                    <a:pt x="0" y="673929"/>
                    <a:pt x="0" y="557782"/>
                  </a:cubicBezTo>
                  <a:cubicBezTo>
                    <a:pt x="0" y="473092"/>
                    <a:pt x="63425" y="397171"/>
                    <a:pt x="163690" y="345757"/>
                  </a:cubicBezTo>
                  <a:lnTo>
                    <a:pt x="167746" y="344006"/>
                  </a:lnTo>
                  <a:lnTo>
                    <a:pt x="171391" y="307852"/>
                  </a:lnTo>
                  <a:cubicBezTo>
                    <a:pt x="200197" y="167083"/>
                    <a:pt x="324750" y="61191"/>
                    <a:pt x="474034" y="61191"/>
                  </a:cubicBezTo>
                  <a:cubicBezTo>
                    <a:pt x="500692" y="61191"/>
                    <a:pt x="526562" y="64568"/>
                    <a:pt x="551238" y="70917"/>
                  </a:cubicBezTo>
                  <a:lnTo>
                    <a:pt x="618791" y="97495"/>
                  </a:lnTo>
                  <a:lnTo>
                    <a:pt x="624579" y="90480"/>
                  </a:lnTo>
                  <a:cubicBezTo>
                    <a:pt x="680482" y="34577"/>
                    <a:pt x="757712" y="0"/>
                    <a:pt x="8430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10800000" algn="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0" y="-29563"/>
            <a:ext cx="9144000" cy="255373"/>
            <a:chOff x="-8237" y="-29563"/>
            <a:chExt cx="9348189" cy="25537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7" y="-16476"/>
              <a:ext cx="3116063" cy="24228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826" y="-16476"/>
              <a:ext cx="3116063" cy="24228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889" y="-29563"/>
              <a:ext cx="3116063" cy="24228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5CB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2" b="61123"/>
          <a:stretch>
            <a:fillRect/>
          </a:stretch>
        </p:blipFill>
        <p:spPr>
          <a:xfrm>
            <a:off x="7688062" y="386843"/>
            <a:ext cx="998375" cy="109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816"/>
            <a:ext cx="9144000" cy="250018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27291" y="977879"/>
            <a:ext cx="3116063" cy="2422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3968" y="977879"/>
            <a:ext cx="3116063" cy="2422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5" y="984764"/>
            <a:ext cx="3116063" cy="24228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1208539"/>
            <a:ext cx="9144000" cy="443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 rot="10800000">
            <a:off x="645" y="5629833"/>
            <a:ext cx="9142709" cy="245675"/>
            <a:chOff x="45075" y="867398"/>
            <a:chExt cx="9142709" cy="2456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71721" y="870787"/>
              <a:ext cx="3116063" cy="24228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58398" y="870787"/>
              <a:ext cx="3116063" cy="24228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5075" y="867398"/>
              <a:ext cx="3116063" cy="242286"/>
            </a:xfrm>
            <a:prstGeom prst="rect">
              <a:avLst/>
            </a:prstGeom>
          </p:spPr>
        </p:pic>
      </p:grpSp>
      <p:sp>
        <p:nvSpPr>
          <p:cNvPr id="20" name="任意多边形 19"/>
          <p:cNvSpPr/>
          <p:nvPr/>
        </p:nvSpPr>
        <p:spPr>
          <a:xfrm>
            <a:off x="735327" y="69293"/>
            <a:ext cx="2153118" cy="867398"/>
          </a:xfrm>
          <a:custGeom>
            <a:avLst/>
            <a:gdLst>
              <a:gd name="connsiteX0" fmla="*/ 1814524 w 3632787"/>
              <a:gd name="connsiteY0" fmla="*/ 0 h 1463493"/>
              <a:gd name="connsiteX1" fmla="*/ 2518319 w 3632787"/>
              <a:gd name="connsiteY1" fmla="*/ 282021 h 1463493"/>
              <a:gd name="connsiteX2" fmla="*/ 2524210 w 3632787"/>
              <a:gd name="connsiteY2" fmla="*/ 293493 h 1463493"/>
              <a:gd name="connsiteX3" fmla="*/ 2543010 w 3632787"/>
              <a:gd name="connsiteY3" fmla="*/ 289507 h 1463493"/>
              <a:gd name="connsiteX4" fmla="*/ 2664637 w 3632787"/>
              <a:gd name="connsiteY4" fmla="*/ 281133 h 1463493"/>
              <a:gd name="connsiteX5" fmla="*/ 3091379 w 3632787"/>
              <a:gd name="connsiteY5" fmla="*/ 401862 h 1463493"/>
              <a:gd name="connsiteX6" fmla="*/ 3145771 w 3632787"/>
              <a:gd name="connsiteY6" fmla="*/ 446888 h 1463493"/>
              <a:gd name="connsiteX7" fmla="*/ 3166280 w 3632787"/>
              <a:gd name="connsiteY7" fmla="*/ 449679 h 1463493"/>
              <a:gd name="connsiteX8" fmla="*/ 3632787 w 3632787"/>
              <a:gd name="connsiteY8" fmla="*/ 758149 h 1463493"/>
              <a:gd name="connsiteX9" fmla="*/ 3166280 w 3632787"/>
              <a:gd name="connsiteY9" fmla="*/ 1066619 h 1463493"/>
              <a:gd name="connsiteX10" fmla="*/ 3072939 w 3632787"/>
              <a:gd name="connsiteY10" fmla="*/ 1079319 h 1463493"/>
              <a:gd name="connsiteX11" fmla="*/ 3046897 w 3632787"/>
              <a:gd name="connsiteY11" fmla="*/ 1123830 h 1463493"/>
              <a:gd name="connsiteX12" fmla="*/ 2521565 w 3632787"/>
              <a:gd name="connsiteY12" fmla="*/ 1322287 h 1463493"/>
              <a:gd name="connsiteX13" fmla="*/ 2397770 w 3632787"/>
              <a:gd name="connsiteY13" fmla="*/ 1313913 h 1463493"/>
              <a:gd name="connsiteX14" fmla="*/ 2358007 w 3632787"/>
              <a:gd name="connsiteY14" fmla="*/ 1305630 h 1463493"/>
              <a:gd name="connsiteX15" fmla="*/ 2244705 w 3632787"/>
              <a:gd name="connsiteY15" fmla="*/ 1359575 h 1463493"/>
              <a:gd name="connsiteX16" fmla="*/ 1655156 w 3632787"/>
              <a:gd name="connsiteY16" fmla="*/ 1463493 h 1463493"/>
              <a:gd name="connsiteX17" fmla="*/ 1065607 w 3632787"/>
              <a:gd name="connsiteY17" fmla="*/ 1359575 h 1463493"/>
              <a:gd name="connsiteX18" fmla="*/ 983541 w 3632787"/>
              <a:gd name="connsiteY18" fmla="*/ 1320502 h 1463493"/>
              <a:gd name="connsiteX19" fmla="*/ 827578 w 3632787"/>
              <a:gd name="connsiteY19" fmla="*/ 1328333 h 1463493"/>
              <a:gd name="connsiteX20" fmla="*/ 0 w 3632787"/>
              <a:gd name="connsiteY20" fmla="*/ 916139 h 1463493"/>
              <a:gd name="connsiteX21" fmla="*/ 242392 w 3632787"/>
              <a:gd name="connsiteY21" fmla="*/ 624674 h 1463493"/>
              <a:gd name="connsiteX22" fmla="*/ 333367 w 3632787"/>
              <a:gd name="connsiteY22" fmla="*/ 587288 h 1463493"/>
              <a:gd name="connsiteX23" fmla="*/ 329046 w 3632787"/>
              <a:gd name="connsiteY23" fmla="*/ 558012 h 1463493"/>
              <a:gd name="connsiteX24" fmla="*/ 932550 w 3632787"/>
              <a:gd name="connsiteY24" fmla="*/ 145818 h 1463493"/>
              <a:gd name="connsiteX25" fmla="*/ 1167461 w 3632787"/>
              <a:gd name="connsiteY25" fmla="*/ 178210 h 1463493"/>
              <a:gd name="connsiteX26" fmla="*/ 1199549 w 3632787"/>
              <a:gd name="connsiteY26" fmla="*/ 190106 h 1463493"/>
              <a:gd name="connsiteX27" fmla="*/ 1274422 w 3632787"/>
              <a:gd name="connsiteY27" fmla="*/ 135246 h 1463493"/>
              <a:gd name="connsiteX28" fmla="*/ 1814524 w 3632787"/>
              <a:gd name="connsiteY28" fmla="*/ 0 h 146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32787" h="1463493">
                <a:moveTo>
                  <a:pt x="1814524" y="0"/>
                </a:moveTo>
                <a:cubicBezTo>
                  <a:pt x="2130909" y="0"/>
                  <a:pt x="2402365" y="116289"/>
                  <a:pt x="2518319" y="282021"/>
                </a:cubicBezTo>
                <a:lnTo>
                  <a:pt x="2524210" y="293493"/>
                </a:lnTo>
                <a:lnTo>
                  <a:pt x="2543010" y="289507"/>
                </a:lnTo>
                <a:cubicBezTo>
                  <a:pt x="2582297" y="284016"/>
                  <a:pt x="2622974" y="281133"/>
                  <a:pt x="2664637" y="281133"/>
                </a:cubicBezTo>
                <a:cubicBezTo>
                  <a:pt x="2831290" y="281133"/>
                  <a:pt x="2982166" y="327269"/>
                  <a:pt x="3091379" y="401862"/>
                </a:cubicBezTo>
                <a:lnTo>
                  <a:pt x="3145771" y="446888"/>
                </a:lnTo>
                <a:lnTo>
                  <a:pt x="3166280" y="449679"/>
                </a:lnTo>
                <a:cubicBezTo>
                  <a:pt x="3440427" y="500501"/>
                  <a:pt x="3632787" y="619479"/>
                  <a:pt x="3632787" y="758149"/>
                </a:cubicBezTo>
                <a:cubicBezTo>
                  <a:pt x="3632787" y="896819"/>
                  <a:pt x="3440427" y="1015797"/>
                  <a:pt x="3166280" y="1066619"/>
                </a:cubicBezTo>
                <a:lnTo>
                  <a:pt x="3072939" y="1079319"/>
                </a:lnTo>
                <a:lnTo>
                  <a:pt x="3046897" y="1123830"/>
                </a:lnTo>
                <a:cubicBezTo>
                  <a:pt x="2939163" y="1242810"/>
                  <a:pt x="2744195" y="1322287"/>
                  <a:pt x="2521565" y="1322287"/>
                </a:cubicBezTo>
                <a:cubicBezTo>
                  <a:pt x="2479159" y="1322287"/>
                  <a:pt x="2437757" y="1319404"/>
                  <a:pt x="2397770" y="1313913"/>
                </a:cubicBezTo>
                <a:lnTo>
                  <a:pt x="2358007" y="1305630"/>
                </a:lnTo>
                <a:lnTo>
                  <a:pt x="2244705" y="1359575"/>
                </a:lnTo>
                <a:cubicBezTo>
                  <a:pt x="2076415" y="1425184"/>
                  <a:pt x="1873538" y="1463493"/>
                  <a:pt x="1655156" y="1463493"/>
                </a:cubicBezTo>
                <a:cubicBezTo>
                  <a:pt x="1436774" y="1463493"/>
                  <a:pt x="1233897" y="1425184"/>
                  <a:pt x="1065607" y="1359575"/>
                </a:cubicBezTo>
                <a:lnTo>
                  <a:pt x="983541" y="1320502"/>
                </a:lnTo>
                <a:lnTo>
                  <a:pt x="827578" y="1328333"/>
                </a:lnTo>
                <a:cubicBezTo>
                  <a:pt x="370519" y="1328333"/>
                  <a:pt x="0" y="1143787"/>
                  <a:pt x="0" y="916139"/>
                </a:cubicBezTo>
                <a:cubicBezTo>
                  <a:pt x="0" y="802315"/>
                  <a:pt x="92630" y="699267"/>
                  <a:pt x="242392" y="624674"/>
                </a:cubicBezTo>
                <a:lnTo>
                  <a:pt x="333367" y="587288"/>
                </a:lnTo>
                <a:lnTo>
                  <a:pt x="329046" y="558012"/>
                </a:lnTo>
                <a:cubicBezTo>
                  <a:pt x="329046" y="330364"/>
                  <a:pt x="599244" y="145818"/>
                  <a:pt x="932550" y="145818"/>
                </a:cubicBezTo>
                <a:cubicBezTo>
                  <a:pt x="1015877" y="145818"/>
                  <a:pt x="1095259" y="157352"/>
                  <a:pt x="1167461" y="178210"/>
                </a:cubicBezTo>
                <a:lnTo>
                  <a:pt x="1199549" y="190106"/>
                </a:lnTo>
                <a:lnTo>
                  <a:pt x="1274422" y="135246"/>
                </a:lnTo>
                <a:cubicBezTo>
                  <a:pt x="1412646" y="51684"/>
                  <a:pt x="1603601" y="0"/>
                  <a:pt x="18145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>
            <a:off x="3058398" y="780040"/>
            <a:ext cx="2153118" cy="867398"/>
          </a:xfrm>
          <a:custGeom>
            <a:avLst/>
            <a:gdLst>
              <a:gd name="connsiteX0" fmla="*/ 1814524 w 3632787"/>
              <a:gd name="connsiteY0" fmla="*/ 0 h 1463493"/>
              <a:gd name="connsiteX1" fmla="*/ 2518319 w 3632787"/>
              <a:gd name="connsiteY1" fmla="*/ 282021 h 1463493"/>
              <a:gd name="connsiteX2" fmla="*/ 2524210 w 3632787"/>
              <a:gd name="connsiteY2" fmla="*/ 293493 h 1463493"/>
              <a:gd name="connsiteX3" fmla="*/ 2543010 w 3632787"/>
              <a:gd name="connsiteY3" fmla="*/ 289507 h 1463493"/>
              <a:gd name="connsiteX4" fmla="*/ 2664637 w 3632787"/>
              <a:gd name="connsiteY4" fmla="*/ 281133 h 1463493"/>
              <a:gd name="connsiteX5" fmla="*/ 3091379 w 3632787"/>
              <a:gd name="connsiteY5" fmla="*/ 401862 h 1463493"/>
              <a:gd name="connsiteX6" fmla="*/ 3145771 w 3632787"/>
              <a:gd name="connsiteY6" fmla="*/ 446888 h 1463493"/>
              <a:gd name="connsiteX7" fmla="*/ 3166280 w 3632787"/>
              <a:gd name="connsiteY7" fmla="*/ 449679 h 1463493"/>
              <a:gd name="connsiteX8" fmla="*/ 3632787 w 3632787"/>
              <a:gd name="connsiteY8" fmla="*/ 758149 h 1463493"/>
              <a:gd name="connsiteX9" fmla="*/ 3166280 w 3632787"/>
              <a:gd name="connsiteY9" fmla="*/ 1066619 h 1463493"/>
              <a:gd name="connsiteX10" fmla="*/ 3072939 w 3632787"/>
              <a:gd name="connsiteY10" fmla="*/ 1079319 h 1463493"/>
              <a:gd name="connsiteX11" fmla="*/ 3046897 w 3632787"/>
              <a:gd name="connsiteY11" fmla="*/ 1123830 h 1463493"/>
              <a:gd name="connsiteX12" fmla="*/ 2521565 w 3632787"/>
              <a:gd name="connsiteY12" fmla="*/ 1322287 h 1463493"/>
              <a:gd name="connsiteX13" fmla="*/ 2397770 w 3632787"/>
              <a:gd name="connsiteY13" fmla="*/ 1313913 h 1463493"/>
              <a:gd name="connsiteX14" fmla="*/ 2358007 w 3632787"/>
              <a:gd name="connsiteY14" fmla="*/ 1305630 h 1463493"/>
              <a:gd name="connsiteX15" fmla="*/ 2244705 w 3632787"/>
              <a:gd name="connsiteY15" fmla="*/ 1359575 h 1463493"/>
              <a:gd name="connsiteX16" fmla="*/ 1655156 w 3632787"/>
              <a:gd name="connsiteY16" fmla="*/ 1463493 h 1463493"/>
              <a:gd name="connsiteX17" fmla="*/ 1065607 w 3632787"/>
              <a:gd name="connsiteY17" fmla="*/ 1359575 h 1463493"/>
              <a:gd name="connsiteX18" fmla="*/ 983541 w 3632787"/>
              <a:gd name="connsiteY18" fmla="*/ 1320502 h 1463493"/>
              <a:gd name="connsiteX19" fmla="*/ 827578 w 3632787"/>
              <a:gd name="connsiteY19" fmla="*/ 1328333 h 1463493"/>
              <a:gd name="connsiteX20" fmla="*/ 0 w 3632787"/>
              <a:gd name="connsiteY20" fmla="*/ 916139 h 1463493"/>
              <a:gd name="connsiteX21" fmla="*/ 242392 w 3632787"/>
              <a:gd name="connsiteY21" fmla="*/ 624674 h 1463493"/>
              <a:gd name="connsiteX22" fmla="*/ 333367 w 3632787"/>
              <a:gd name="connsiteY22" fmla="*/ 587288 h 1463493"/>
              <a:gd name="connsiteX23" fmla="*/ 329046 w 3632787"/>
              <a:gd name="connsiteY23" fmla="*/ 558012 h 1463493"/>
              <a:gd name="connsiteX24" fmla="*/ 932550 w 3632787"/>
              <a:gd name="connsiteY24" fmla="*/ 145818 h 1463493"/>
              <a:gd name="connsiteX25" fmla="*/ 1167461 w 3632787"/>
              <a:gd name="connsiteY25" fmla="*/ 178210 h 1463493"/>
              <a:gd name="connsiteX26" fmla="*/ 1199549 w 3632787"/>
              <a:gd name="connsiteY26" fmla="*/ 190106 h 1463493"/>
              <a:gd name="connsiteX27" fmla="*/ 1274422 w 3632787"/>
              <a:gd name="connsiteY27" fmla="*/ 135246 h 1463493"/>
              <a:gd name="connsiteX28" fmla="*/ 1814524 w 3632787"/>
              <a:gd name="connsiteY28" fmla="*/ 0 h 146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32787" h="1463493">
                <a:moveTo>
                  <a:pt x="1814524" y="0"/>
                </a:moveTo>
                <a:cubicBezTo>
                  <a:pt x="2130909" y="0"/>
                  <a:pt x="2402365" y="116289"/>
                  <a:pt x="2518319" y="282021"/>
                </a:cubicBezTo>
                <a:lnTo>
                  <a:pt x="2524210" y="293493"/>
                </a:lnTo>
                <a:lnTo>
                  <a:pt x="2543010" y="289507"/>
                </a:lnTo>
                <a:cubicBezTo>
                  <a:pt x="2582297" y="284016"/>
                  <a:pt x="2622974" y="281133"/>
                  <a:pt x="2664637" y="281133"/>
                </a:cubicBezTo>
                <a:cubicBezTo>
                  <a:pt x="2831290" y="281133"/>
                  <a:pt x="2982166" y="327269"/>
                  <a:pt x="3091379" y="401862"/>
                </a:cubicBezTo>
                <a:lnTo>
                  <a:pt x="3145771" y="446888"/>
                </a:lnTo>
                <a:lnTo>
                  <a:pt x="3166280" y="449679"/>
                </a:lnTo>
                <a:cubicBezTo>
                  <a:pt x="3440427" y="500501"/>
                  <a:pt x="3632787" y="619479"/>
                  <a:pt x="3632787" y="758149"/>
                </a:cubicBezTo>
                <a:cubicBezTo>
                  <a:pt x="3632787" y="896819"/>
                  <a:pt x="3440427" y="1015797"/>
                  <a:pt x="3166280" y="1066619"/>
                </a:cubicBezTo>
                <a:lnTo>
                  <a:pt x="3072939" y="1079319"/>
                </a:lnTo>
                <a:lnTo>
                  <a:pt x="3046897" y="1123830"/>
                </a:lnTo>
                <a:cubicBezTo>
                  <a:pt x="2939163" y="1242810"/>
                  <a:pt x="2744195" y="1322287"/>
                  <a:pt x="2521565" y="1322287"/>
                </a:cubicBezTo>
                <a:cubicBezTo>
                  <a:pt x="2479159" y="1322287"/>
                  <a:pt x="2437757" y="1319404"/>
                  <a:pt x="2397770" y="1313913"/>
                </a:cubicBezTo>
                <a:lnTo>
                  <a:pt x="2358007" y="1305630"/>
                </a:lnTo>
                <a:lnTo>
                  <a:pt x="2244705" y="1359575"/>
                </a:lnTo>
                <a:cubicBezTo>
                  <a:pt x="2076415" y="1425184"/>
                  <a:pt x="1873538" y="1463493"/>
                  <a:pt x="1655156" y="1463493"/>
                </a:cubicBezTo>
                <a:cubicBezTo>
                  <a:pt x="1436774" y="1463493"/>
                  <a:pt x="1233897" y="1425184"/>
                  <a:pt x="1065607" y="1359575"/>
                </a:cubicBezTo>
                <a:lnTo>
                  <a:pt x="983541" y="1320502"/>
                </a:lnTo>
                <a:lnTo>
                  <a:pt x="827578" y="1328333"/>
                </a:lnTo>
                <a:cubicBezTo>
                  <a:pt x="370519" y="1328333"/>
                  <a:pt x="0" y="1143787"/>
                  <a:pt x="0" y="916139"/>
                </a:cubicBezTo>
                <a:cubicBezTo>
                  <a:pt x="0" y="802315"/>
                  <a:pt x="92630" y="699267"/>
                  <a:pt x="242392" y="624674"/>
                </a:cubicBezTo>
                <a:lnTo>
                  <a:pt x="333367" y="587288"/>
                </a:lnTo>
                <a:lnTo>
                  <a:pt x="329046" y="558012"/>
                </a:lnTo>
                <a:cubicBezTo>
                  <a:pt x="329046" y="330364"/>
                  <a:pt x="599244" y="145818"/>
                  <a:pt x="932550" y="145818"/>
                </a:cubicBezTo>
                <a:cubicBezTo>
                  <a:pt x="1015877" y="145818"/>
                  <a:pt x="1095259" y="157352"/>
                  <a:pt x="1167461" y="178210"/>
                </a:cubicBezTo>
                <a:lnTo>
                  <a:pt x="1199549" y="190106"/>
                </a:lnTo>
                <a:lnTo>
                  <a:pt x="1274422" y="135246"/>
                </a:lnTo>
                <a:cubicBezTo>
                  <a:pt x="1412646" y="51684"/>
                  <a:pt x="1603601" y="0"/>
                  <a:pt x="18145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0" y="588863"/>
            <a:ext cx="9144000" cy="6269136"/>
            <a:chOff x="0" y="588863"/>
            <a:chExt cx="9144000" cy="626913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57816"/>
              <a:ext cx="9144000" cy="2500183"/>
            </a:xfrm>
            <a:prstGeom prst="rect">
              <a:avLst/>
            </a:prstGeom>
          </p:spPr>
        </p:pic>
        <p:sp>
          <p:nvSpPr>
            <p:cNvPr id="14" name="任意多边形 13"/>
            <p:cNvSpPr/>
            <p:nvPr/>
          </p:nvSpPr>
          <p:spPr>
            <a:xfrm>
              <a:off x="2050340" y="2337123"/>
              <a:ext cx="2153118" cy="867398"/>
            </a:xfrm>
            <a:custGeom>
              <a:avLst/>
              <a:gdLst>
                <a:gd name="connsiteX0" fmla="*/ 1814524 w 3632787"/>
                <a:gd name="connsiteY0" fmla="*/ 0 h 1463493"/>
                <a:gd name="connsiteX1" fmla="*/ 2518319 w 3632787"/>
                <a:gd name="connsiteY1" fmla="*/ 282021 h 1463493"/>
                <a:gd name="connsiteX2" fmla="*/ 2524210 w 3632787"/>
                <a:gd name="connsiteY2" fmla="*/ 293493 h 1463493"/>
                <a:gd name="connsiteX3" fmla="*/ 2543010 w 3632787"/>
                <a:gd name="connsiteY3" fmla="*/ 289507 h 1463493"/>
                <a:gd name="connsiteX4" fmla="*/ 2664637 w 3632787"/>
                <a:gd name="connsiteY4" fmla="*/ 281133 h 1463493"/>
                <a:gd name="connsiteX5" fmla="*/ 3091379 w 3632787"/>
                <a:gd name="connsiteY5" fmla="*/ 401862 h 1463493"/>
                <a:gd name="connsiteX6" fmla="*/ 3145771 w 3632787"/>
                <a:gd name="connsiteY6" fmla="*/ 446888 h 1463493"/>
                <a:gd name="connsiteX7" fmla="*/ 3166280 w 3632787"/>
                <a:gd name="connsiteY7" fmla="*/ 449679 h 1463493"/>
                <a:gd name="connsiteX8" fmla="*/ 3632787 w 3632787"/>
                <a:gd name="connsiteY8" fmla="*/ 758149 h 1463493"/>
                <a:gd name="connsiteX9" fmla="*/ 3166280 w 3632787"/>
                <a:gd name="connsiteY9" fmla="*/ 1066619 h 1463493"/>
                <a:gd name="connsiteX10" fmla="*/ 3072939 w 3632787"/>
                <a:gd name="connsiteY10" fmla="*/ 1079319 h 1463493"/>
                <a:gd name="connsiteX11" fmla="*/ 3046897 w 3632787"/>
                <a:gd name="connsiteY11" fmla="*/ 1123830 h 1463493"/>
                <a:gd name="connsiteX12" fmla="*/ 2521565 w 3632787"/>
                <a:gd name="connsiteY12" fmla="*/ 1322287 h 1463493"/>
                <a:gd name="connsiteX13" fmla="*/ 2397770 w 3632787"/>
                <a:gd name="connsiteY13" fmla="*/ 1313913 h 1463493"/>
                <a:gd name="connsiteX14" fmla="*/ 2358007 w 3632787"/>
                <a:gd name="connsiteY14" fmla="*/ 1305630 h 1463493"/>
                <a:gd name="connsiteX15" fmla="*/ 2244705 w 3632787"/>
                <a:gd name="connsiteY15" fmla="*/ 1359575 h 1463493"/>
                <a:gd name="connsiteX16" fmla="*/ 1655156 w 3632787"/>
                <a:gd name="connsiteY16" fmla="*/ 1463493 h 1463493"/>
                <a:gd name="connsiteX17" fmla="*/ 1065607 w 3632787"/>
                <a:gd name="connsiteY17" fmla="*/ 1359575 h 1463493"/>
                <a:gd name="connsiteX18" fmla="*/ 983541 w 3632787"/>
                <a:gd name="connsiteY18" fmla="*/ 1320502 h 1463493"/>
                <a:gd name="connsiteX19" fmla="*/ 827578 w 3632787"/>
                <a:gd name="connsiteY19" fmla="*/ 1328333 h 1463493"/>
                <a:gd name="connsiteX20" fmla="*/ 0 w 3632787"/>
                <a:gd name="connsiteY20" fmla="*/ 916139 h 1463493"/>
                <a:gd name="connsiteX21" fmla="*/ 242392 w 3632787"/>
                <a:gd name="connsiteY21" fmla="*/ 624674 h 1463493"/>
                <a:gd name="connsiteX22" fmla="*/ 333367 w 3632787"/>
                <a:gd name="connsiteY22" fmla="*/ 587288 h 1463493"/>
                <a:gd name="connsiteX23" fmla="*/ 329046 w 3632787"/>
                <a:gd name="connsiteY23" fmla="*/ 558012 h 1463493"/>
                <a:gd name="connsiteX24" fmla="*/ 932550 w 3632787"/>
                <a:gd name="connsiteY24" fmla="*/ 145818 h 1463493"/>
                <a:gd name="connsiteX25" fmla="*/ 1167461 w 3632787"/>
                <a:gd name="connsiteY25" fmla="*/ 178210 h 1463493"/>
                <a:gd name="connsiteX26" fmla="*/ 1199549 w 3632787"/>
                <a:gd name="connsiteY26" fmla="*/ 190106 h 1463493"/>
                <a:gd name="connsiteX27" fmla="*/ 1274422 w 3632787"/>
                <a:gd name="connsiteY27" fmla="*/ 135246 h 1463493"/>
                <a:gd name="connsiteX28" fmla="*/ 1814524 w 3632787"/>
                <a:gd name="connsiteY28" fmla="*/ 0 h 146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2787" h="1463493">
                  <a:moveTo>
                    <a:pt x="1814524" y="0"/>
                  </a:moveTo>
                  <a:cubicBezTo>
                    <a:pt x="2130909" y="0"/>
                    <a:pt x="2402365" y="116289"/>
                    <a:pt x="2518319" y="282021"/>
                  </a:cubicBezTo>
                  <a:lnTo>
                    <a:pt x="2524210" y="293493"/>
                  </a:lnTo>
                  <a:lnTo>
                    <a:pt x="2543010" y="289507"/>
                  </a:lnTo>
                  <a:cubicBezTo>
                    <a:pt x="2582297" y="284016"/>
                    <a:pt x="2622974" y="281133"/>
                    <a:pt x="2664637" y="281133"/>
                  </a:cubicBezTo>
                  <a:cubicBezTo>
                    <a:pt x="2831290" y="281133"/>
                    <a:pt x="2982166" y="327269"/>
                    <a:pt x="3091379" y="401862"/>
                  </a:cubicBezTo>
                  <a:lnTo>
                    <a:pt x="3145771" y="446888"/>
                  </a:lnTo>
                  <a:lnTo>
                    <a:pt x="3166280" y="449679"/>
                  </a:lnTo>
                  <a:cubicBezTo>
                    <a:pt x="3440427" y="500501"/>
                    <a:pt x="3632787" y="619479"/>
                    <a:pt x="3632787" y="758149"/>
                  </a:cubicBezTo>
                  <a:cubicBezTo>
                    <a:pt x="3632787" y="896819"/>
                    <a:pt x="3440427" y="1015797"/>
                    <a:pt x="3166280" y="1066619"/>
                  </a:cubicBezTo>
                  <a:lnTo>
                    <a:pt x="3072939" y="1079319"/>
                  </a:lnTo>
                  <a:lnTo>
                    <a:pt x="3046897" y="1123830"/>
                  </a:lnTo>
                  <a:cubicBezTo>
                    <a:pt x="2939163" y="1242810"/>
                    <a:pt x="2744195" y="1322287"/>
                    <a:pt x="2521565" y="1322287"/>
                  </a:cubicBezTo>
                  <a:cubicBezTo>
                    <a:pt x="2479159" y="1322287"/>
                    <a:pt x="2437757" y="1319404"/>
                    <a:pt x="2397770" y="1313913"/>
                  </a:cubicBezTo>
                  <a:lnTo>
                    <a:pt x="2358007" y="1305630"/>
                  </a:lnTo>
                  <a:lnTo>
                    <a:pt x="2244705" y="1359575"/>
                  </a:lnTo>
                  <a:cubicBezTo>
                    <a:pt x="2076415" y="1425184"/>
                    <a:pt x="1873538" y="1463493"/>
                    <a:pt x="1655156" y="1463493"/>
                  </a:cubicBezTo>
                  <a:cubicBezTo>
                    <a:pt x="1436774" y="1463493"/>
                    <a:pt x="1233897" y="1425184"/>
                    <a:pt x="1065607" y="1359575"/>
                  </a:cubicBezTo>
                  <a:lnTo>
                    <a:pt x="983541" y="1320502"/>
                  </a:lnTo>
                  <a:lnTo>
                    <a:pt x="827578" y="1328333"/>
                  </a:lnTo>
                  <a:cubicBezTo>
                    <a:pt x="370519" y="1328333"/>
                    <a:pt x="0" y="1143787"/>
                    <a:pt x="0" y="916139"/>
                  </a:cubicBezTo>
                  <a:cubicBezTo>
                    <a:pt x="0" y="802315"/>
                    <a:pt x="92630" y="699267"/>
                    <a:pt x="242392" y="624674"/>
                  </a:cubicBezTo>
                  <a:lnTo>
                    <a:pt x="333367" y="587288"/>
                  </a:lnTo>
                  <a:lnTo>
                    <a:pt x="329046" y="558012"/>
                  </a:lnTo>
                  <a:cubicBezTo>
                    <a:pt x="329046" y="330364"/>
                    <a:pt x="599244" y="145818"/>
                    <a:pt x="932550" y="145818"/>
                  </a:cubicBezTo>
                  <a:cubicBezTo>
                    <a:pt x="1015877" y="145818"/>
                    <a:pt x="1095259" y="157352"/>
                    <a:pt x="1167461" y="178210"/>
                  </a:cubicBezTo>
                  <a:lnTo>
                    <a:pt x="1199549" y="190106"/>
                  </a:lnTo>
                  <a:lnTo>
                    <a:pt x="1274422" y="135246"/>
                  </a:lnTo>
                  <a:cubicBezTo>
                    <a:pt x="1412646" y="51684"/>
                    <a:pt x="1603601" y="0"/>
                    <a:pt x="18145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>
              <a:off x="5960277" y="780040"/>
              <a:ext cx="2153118" cy="867398"/>
            </a:xfrm>
            <a:custGeom>
              <a:avLst/>
              <a:gdLst>
                <a:gd name="connsiteX0" fmla="*/ 1814524 w 3632787"/>
                <a:gd name="connsiteY0" fmla="*/ 0 h 1463493"/>
                <a:gd name="connsiteX1" fmla="*/ 2518319 w 3632787"/>
                <a:gd name="connsiteY1" fmla="*/ 282021 h 1463493"/>
                <a:gd name="connsiteX2" fmla="*/ 2524210 w 3632787"/>
                <a:gd name="connsiteY2" fmla="*/ 293493 h 1463493"/>
                <a:gd name="connsiteX3" fmla="*/ 2543010 w 3632787"/>
                <a:gd name="connsiteY3" fmla="*/ 289507 h 1463493"/>
                <a:gd name="connsiteX4" fmla="*/ 2664637 w 3632787"/>
                <a:gd name="connsiteY4" fmla="*/ 281133 h 1463493"/>
                <a:gd name="connsiteX5" fmla="*/ 3091379 w 3632787"/>
                <a:gd name="connsiteY5" fmla="*/ 401862 h 1463493"/>
                <a:gd name="connsiteX6" fmla="*/ 3145771 w 3632787"/>
                <a:gd name="connsiteY6" fmla="*/ 446888 h 1463493"/>
                <a:gd name="connsiteX7" fmla="*/ 3166280 w 3632787"/>
                <a:gd name="connsiteY7" fmla="*/ 449679 h 1463493"/>
                <a:gd name="connsiteX8" fmla="*/ 3632787 w 3632787"/>
                <a:gd name="connsiteY8" fmla="*/ 758149 h 1463493"/>
                <a:gd name="connsiteX9" fmla="*/ 3166280 w 3632787"/>
                <a:gd name="connsiteY9" fmla="*/ 1066619 h 1463493"/>
                <a:gd name="connsiteX10" fmla="*/ 3072939 w 3632787"/>
                <a:gd name="connsiteY10" fmla="*/ 1079319 h 1463493"/>
                <a:gd name="connsiteX11" fmla="*/ 3046897 w 3632787"/>
                <a:gd name="connsiteY11" fmla="*/ 1123830 h 1463493"/>
                <a:gd name="connsiteX12" fmla="*/ 2521565 w 3632787"/>
                <a:gd name="connsiteY12" fmla="*/ 1322287 h 1463493"/>
                <a:gd name="connsiteX13" fmla="*/ 2397770 w 3632787"/>
                <a:gd name="connsiteY13" fmla="*/ 1313913 h 1463493"/>
                <a:gd name="connsiteX14" fmla="*/ 2358007 w 3632787"/>
                <a:gd name="connsiteY14" fmla="*/ 1305630 h 1463493"/>
                <a:gd name="connsiteX15" fmla="*/ 2244705 w 3632787"/>
                <a:gd name="connsiteY15" fmla="*/ 1359575 h 1463493"/>
                <a:gd name="connsiteX16" fmla="*/ 1655156 w 3632787"/>
                <a:gd name="connsiteY16" fmla="*/ 1463493 h 1463493"/>
                <a:gd name="connsiteX17" fmla="*/ 1065607 w 3632787"/>
                <a:gd name="connsiteY17" fmla="*/ 1359575 h 1463493"/>
                <a:gd name="connsiteX18" fmla="*/ 983541 w 3632787"/>
                <a:gd name="connsiteY18" fmla="*/ 1320502 h 1463493"/>
                <a:gd name="connsiteX19" fmla="*/ 827578 w 3632787"/>
                <a:gd name="connsiteY19" fmla="*/ 1328333 h 1463493"/>
                <a:gd name="connsiteX20" fmla="*/ 0 w 3632787"/>
                <a:gd name="connsiteY20" fmla="*/ 916139 h 1463493"/>
                <a:gd name="connsiteX21" fmla="*/ 242392 w 3632787"/>
                <a:gd name="connsiteY21" fmla="*/ 624674 h 1463493"/>
                <a:gd name="connsiteX22" fmla="*/ 333367 w 3632787"/>
                <a:gd name="connsiteY22" fmla="*/ 587288 h 1463493"/>
                <a:gd name="connsiteX23" fmla="*/ 329046 w 3632787"/>
                <a:gd name="connsiteY23" fmla="*/ 558012 h 1463493"/>
                <a:gd name="connsiteX24" fmla="*/ 932550 w 3632787"/>
                <a:gd name="connsiteY24" fmla="*/ 145818 h 1463493"/>
                <a:gd name="connsiteX25" fmla="*/ 1167461 w 3632787"/>
                <a:gd name="connsiteY25" fmla="*/ 178210 h 1463493"/>
                <a:gd name="connsiteX26" fmla="*/ 1199549 w 3632787"/>
                <a:gd name="connsiteY26" fmla="*/ 190106 h 1463493"/>
                <a:gd name="connsiteX27" fmla="*/ 1274422 w 3632787"/>
                <a:gd name="connsiteY27" fmla="*/ 135246 h 1463493"/>
                <a:gd name="connsiteX28" fmla="*/ 1814524 w 3632787"/>
                <a:gd name="connsiteY28" fmla="*/ 0 h 146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2787" h="1463493">
                  <a:moveTo>
                    <a:pt x="1814524" y="0"/>
                  </a:moveTo>
                  <a:cubicBezTo>
                    <a:pt x="2130909" y="0"/>
                    <a:pt x="2402365" y="116289"/>
                    <a:pt x="2518319" y="282021"/>
                  </a:cubicBezTo>
                  <a:lnTo>
                    <a:pt x="2524210" y="293493"/>
                  </a:lnTo>
                  <a:lnTo>
                    <a:pt x="2543010" y="289507"/>
                  </a:lnTo>
                  <a:cubicBezTo>
                    <a:pt x="2582297" y="284016"/>
                    <a:pt x="2622974" y="281133"/>
                    <a:pt x="2664637" y="281133"/>
                  </a:cubicBezTo>
                  <a:cubicBezTo>
                    <a:pt x="2831290" y="281133"/>
                    <a:pt x="2982166" y="327269"/>
                    <a:pt x="3091379" y="401862"/>
                  </a:cubicBezTo>
                  <a:lnTo>
                    <a:pt x="3145771" y="446888"/>
                  </a:lnTo>
                  <a:lnTo>
                    <a:pt x="3166280" y="449679"/>
                  </a:lnTo>
                  <a:cubicBezTo>
                    <a:pt x="3440427" y="500501"/>
                    <a:pt x="3632787" y="619479"/>
                    <a:pt x="3632787" y="758149"/>
                  </a:cubicBezTo>
                  <a:cubicBezTo>
                    <a:pt x="3632787" y="896819"/>
                    <a:pt x="3440427" y="1015797"/>
                    <a:pt x="3166280" y="1066619"/>
                  </a:cubicBezTo>
                  <a:lnTo>
                    <a:pt x="3072939" y="1079319"/>
                  </a:lnTo>
                  <a:lnTo>
                    <a:pt x="3046897" y="1123830"/>
                  </a:lnTo>
                  <a:cubicBezTo>
                    <a:pt x="2939163" y="1242810"/>
                    <a:pt x="2744195" y="1322287"/>
                    <a:pt x="2521565" y="1322287"/>
                  </a:cubicBezTo>
                  <a:cubicBezTo>
                    <a:pt x="2479159" y="1322287"/>
                    <a:pt x="2437757" y="1319404"/>
                    <a:pt x="2397770" y="1313913"/>
                  </a:cubicBezTo>
                  <a:lnTo>
                    <a:pt x="2358007" y="1305630"/>
                  </a:lnTo>
                  <a:lnTo>
                    <a:pt x="2244705" y="1359575"/>
                  </a:lnTo>
                  <a:cubicBezTo>
                    <a:pt x="2076415" y="1425184"/>
                    <a:pt x="1873538" y="1463493"/>
                    <a:pt x="1655156" y="1463493"/>
                  </a:cubicBezTo>
                  <a:cubicBezTo>
                    <a:pt x="1436774" y="1463493"/>
                    <a:pt x="1233897" y="1425184"/>
                    <a:pt x="1065607" y="1359575"/>
                  </a:cubicBezTo>
                  <a:lnTo>
                    <a:pt x="983541" y="1320502"/>
                  </a:lnTo>
                  <a:lnTo>
                    <a:pt x="827578" y="1328333"/>
                  </a:lnTo>
                  <a:cubicBezTo>
                    <a:pt x="370519" y="1328333"/>
                    <a:pt x="0" y="1143787"/>
                    <a:pt x="0" y="916139"/>
                  </a:cubicBezTo>
                  <a:cubicBezTo>
                    <a:pt x="0" y="802315"/>
                    <a:pt x="92630" y="699267"/>
                    <a:pt x="242392" y="624674"/>
                  </a:cubicBezTo>
                  <a:lnTo>
                    <a:pt x="333367" y="587288"/>
                  </a:lnTo>
                  <a:lnTo>
                    <a:pt x="329046" y="558012"/>
                  </a:lnTo>
                  <a:cubicBezTo>
                    <a:pt x="329046" y="330364"/>
                    <a:pt x="599244" y="145818"/>
                    <a:pt x="932550" y="145818"/>
                  </a:cubicBezTo>
                  <a:cubicBezTo>
                    <a:pt x="1015877" y="145818"/>
                    <a:pt x="1095259" y="157352"/>
                    <a:pt x="1167461" y="178210"/>
                  </a:cubicBezTo>
                  <a:lnTo>
                    <a:pt x="1199549" y="190106"/>
                  </a:lnTo>
                  <a:lnTo>
                    <a:pt x="1274422" y="135246"/>
                  </a:lnTo>
                  <a:cubicBezTo>
                    <a:pt x="1412646" y="51684"/>
                    <a:pt x="1603601" y="0"/>
                    <a:pt x="18145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4555574" y="2337123"/>
              <a:ext cx="2153118" cy="867398"/>
            </a:xfrm>
            <a:custGeom>
              <a:avLst/>
              <a:gdLst>
                <a:gd name="connsiteX0" fmla="*/ 1814524 w 3632787"/>
                <a:gd name="connsiteY0" fmla="*/ 0 h 1463493"/>
                <a:gd name="connsiteX1" fmla="*/ 2518319 w 3632787"/>
                <a:gd name="connsiteY1" fmla="*/ 282021 h 1463493"/>
                <a:gd name="connsiteX2" fmla="*/ 2524210 w 3632787"/>
                <a:gd name="connsiteY2" fmla="*/ 293493 h 1463493"/>
                <a:gd name="connsiteX3" fmla="*/ 2543010 w 3632787"/>
                <a:gd name="connsiteY3" fmla="*/ 289507 h 1463493"/>
                <a:gd name="connsiteX4" fmla="*/ 2664637 w 3632787"/>
                <a:gd name="connsiteY4" fmla="*/ 281133 h 1463493"/>
                <a:gd name="connsiteX5" fmla="*/ 3091379 w 3632787"/>
                <a:gd name="connsiteY5" fmla="*/ 401862 h 1463493"/>
                <a:gd name="connsiteX6" fmla="*/ 3145771 w 3632787"/>
                <a:gd name="connsiteY6" fmla="*/ 446888 h 1463493"/>
                <a:gd name="connsiteX7" fmla="*/ 3166280 w 3632787"/>
                <a:gd name="connsiteY7" fmla="*/ 449679 h 1463493"/>
                <a:gd name="connsiteX8" fmla="*/ 3632787 w 3632787"/>
                <a:gd name="connsiteY8" fmla="*/ 758149 h 1463493"/>
                <a:gd name="connsiteX9" fmla="*/ 3166280 w 3632787"/>
                <a:gd name="connsiteY9" fmla="*/ 1066619 h 1463493"/>
                <a:gd name="connsiteX10" fmla="*/ 3072939 w 3632787"/>
                <a:gd name="connsiteY10" fmla="*/ 1079319 h 1463493"/>
                <a:gd name="connsiteX11" fmla="*/ 3046897 w 3632787"/>
                <a:gd name="connsiteY11" fmla="*/ 1123830 h 1463493"/>
                <a:gd name="connsiteX12" fmla="*/ 2521565 w 3632787"/>
                <a:gd name="connsiteY12" fmla="*/ 1322287 h 1463493"/>
                <a:gd name="connsiteX13" fmla="*/ 2397770 w 3632787"/>
                <a:gd name="connsiteY13" fmla="*/ 1313913 h 1463493"/>
                <a:gd name="connsiteX14" fmla="*/ 2358007 w 3632787"/>
                <a:gd name="connsiteY14" fmla="*/ 1305630 h 1463493"/>
                <a:gd name="connsiteX15" fmla="*/ 2244705 w 3632787"/>
                <a:gd name="connsiteY15" fmla="*/ 1359575 h 1463493"/>
                <a:gd name="connsiteX16" fmla="*/ 1655156 w 3632787"/>
                <a:gd name="connsiteY16" fmla="*/ 1463493 h 1463493"/>
                <a:gd name="connsiteX17" fmla="*/ 1065607 w 3632787"/>
                <a:gd name="connsiteY17" fmla="*/ 1359575 h 1463493"/>
                <a:gd name="connsiteX18" fmla="*/ 983541 w 3632787"/>
                <a:gd name="connsiteY18" fmla="*/ 1320502 h 1463493"/>
                <a:gd name="connsiteX19" fmla="*/ 827578 w 3632787"/>
                <a:gd name="connsiteY19" fmla="*/ 1328333 h 1463493"/>
                <a:gd name="connsiteX20" fmla="*/ 0 w 3632787"/>
                <a:gd name="connsiteY20" fmla="*/ 916139 h 1463493"/>
                <a:gd name="connsiteX21" fmla="*/ 242392 w 3632787"/>
                <a:gd name="connsiteY21" fmla="*/ 624674 h 1463493"/>
                <a:gd name="connsiteX22" fmla="*/ 333367 w 3632787"/>
                <a:gd name="connsiteY22" fmla="*/ 587288 h 1463493"/>
                <a:gd name="connsiteX23" fmla="*/ 329046 w 3632787"/>
                <a:gd name="connsiteY23" fmla="*/ 558012 h 1463493"/>
                <a:gd name="connsiteX24" fmla="*/ 932550 w 3632787"/>
                <a:gd name="connsiteY24" fmla="*/ 145818 h 1463493"/>
                <a:gd name="connsiteX25" fmla="*/ 1167461 w 3632787"/>
                <a:gd name="connsiteY25" fmla="*/ 178210 h 1463493"/>
                <a:gd name="connsiteX26" fmla="*/ 1199549 w 3632787"/>
                <a:gd name="connsiteY26" fmla="*/ 190106 h 1463493"/>
                <a:gd name="connsiteX27" fmla="*/ 1274422 w 3632787"/>
                <a:gd name="connsiteY27" fmla="*/ 135246 h 1463493"/>
                <a:gd name="connsiteX28" fmla="*/ 1814524 w 3632787"/>
                <a:gd name="connsiteY28" fmla="*/ 0 h 146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32787" h="1463493">
                  <a:moveTo>
                    <a:pt x="1814524" y="0"/>
                  </a:moveTo>
                  <a:cubicBezTo>
                    <a:pt x="2130909" y="0"/>
                    <a:pt x="2402365" y="116289"/>
                    <a:pt x="2518319" y="282021"/>
                  </a:cubicBezTo>
                  <a:lnTo>
                    <a:pt x="2524210" y="293493"/>
                  </a:lnTo>
                  <a:lnTo>
                    <a:pt x="2543010" y="289507"/>
                  </a:lnTo>
                  <a:cubicBezTo>
                    <a:pt x="2582297" y="284016"/>
                    <a:pt x="2622974" y="281133"/>
                    <a:pt x="2664637" y="281133"/>
                  </a:cubicBezTo>
                  <a:cubicBezTo>
                    <a:pt x="2831290" y="281133"/>
                    <a:pt x="2982166" y="327269"/>
                    <a:pt x="3091379" y="401862"/>
                  </a:cubicBezTo>
                  <a:lnTo>
                    <a:pt x="3145771" y="446888"/>
                  </a:lnTo>
                  <a:lnTo>
                    <a:pt x="3166280" y="449679"/>
                  </a:lnTo>
                  <a:cubicBezTo>
                    <a:pt x="3440427" y="500501"/>
                    <a:pt x="3632787" y="619479"/>
                    <a:pt x="3632787" y="758149"/>
                  </a:cubicBezTo>
                  <a:cubicBezTo>
                    <a:pt x="3632787" y="896819"/>
                    <a:pt x="3440427" y="1015797"/>
                    <a:pt x="3166280" y="1066619"/>
                  </a:cubicBezTo>
                  <a:lnTo>
                    <a:pt x="3072939" y="1079319"/>
                  </a:lnTo>
                  <a:lnTo>
                    <a:pt x="3046897" y="1123830"/>
                  </a:lnTo>
                  <a:cubicBezTo>
                    <a:pt x="2939163" y="1242810"/>
                    <a:pt x="2744195" y="1322287"/>
                    <a:pt x="2521565" y="1322287"/>
                  </a:cubicBezTo>
                  <a:cubicBezTo>
                    <a:pt x="2479159" y="1322287"/>
                    <a:pt x="2437757" y="1319404"/>
                    <a:pt x="2397770" y="1313913"/>
                  </a:cubicBezTo>
                  <a:lnTo>
                    <a:pt x="2358007" y="1305630"/>
                  </a:lnTo>
                  <a:lnTo>
                    <a:pt x="2244705" y="1359575"/>
                  </a:lnTo>
                  <a:cubicBezTo>
                    <a:pt x="2076415" y="1425184"/>
                    <a:pt x="1873538" y="1463493"/>
                    <a:pt x="1655156" y="1463493"/>
                  </a:cubicBezTo>
                  <a:cubicBezTo>
                    <a:pt x="1436774" y="1463493"/>
                    <a:pt x="1233897" y="1425184"/>
                    <a:pt x="1065607" y="1359575"/>
                  </a:cubicBezTo>
                  <a:lnTo>
                    <a:pt x="983541" y="1320502"/>
                  </a:lnTo>
                  <a:lnTo>
                    <a:pt x="827578" y="1328333"/>
                  </a:lnTo>
                  <a:cubicBezTo>
                    <a:pt x="370519" y="1328333"/>
                    <a:pt x="0" y="1143787"/>
                    <a:pt x="0" y="916139"/>
                  </a:cubicBezTo>
                  <a:cubicBezTo>
                    <a:pt x="0" y="802315"/>
                    <a:pt x="92630" y="699267"/>
                    <a:pt x="242392" y="624674"/>
                  </a:cubicBezTo>
                  <a:lnTo>
                    <a:pt x="333367" y="587288"/>
                  </a:lnTo>
                  <a:lnTo>
                    <a:pt x="329046" y="558012"/>
                  </a:lnTo>
                  <a:cubicBezTo>
                    <a:pt x="329046" y="330364"/>
                    <a:pt x="599244" y="145818"/>
                    <a:pt x="932550" y="145818"/>
                  </a:cubicBezTo>
                  <a:cubicBezTo>
                    <a:pt x="1015877" y="145818"/>
                    <a:pt x="1095259" y="157352"/>
                    <a:pt x="1167461" y="178210"/>
                  </a:cubicBezTo>
                  <a:lnTo>
                    <a:pt x="1199549" y="190106"/>
                  </a:lnTo>
                  <a:lnTo>
                    <a:pt x="1274422" y="135246"/>
                  </a:lnTo>
                  <a:cubicBezTo>
                    <a:pt x="1412646" y="51684"/>
                    <a:pt x="1603601" y="0"/>
                    <a:pt x="18145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" dist="12700" dir="8100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975" y="588863"/>
              <a:ext cx="1076191" cy="1552381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 userDrawn="1"/>
        </p:nvGrpSpPr>
        <p:grpSpPr>
          <a:xfrm>
            <a:off x="0" y="-29563"/>
            <a:ext cx="9144000" cy="255373"/>
            <a:chOff x="-8237" y="-29563"/>
            <a:chExt cx="9348189" cy="25537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7" y="-16476"/>
              <a:ext cx="3116063" cy="24228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826" y="-16476"/>
              <a:ext cx="3116063" cy="242286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889" y="-29563"/>
              <a:ext cx="3116063" cy="24228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2" b="61123"/>
          <a:stretch>
            <a:fillRect/>
          </a:stretch>
        </p:blipFill>
        <p:spPr>
          <a:xfrm>
            <a:off x="7688062" y="386843"/>
            <a:ext cx="998375" cy="109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7816"/>
            <a:ext cx="9144000" cy="2500183"/>
          </a:xfrm>
          <a:prstGeom prst="rect">
            <a:avLst/>
          </a:prstGeom>
        </p:spPr>
      </p:pic>
      <p:grpSp>
        <p:nvGrpSpPr>
          <p:cNvPr id="24" name="组合 23"/>
          <p:cNvGrpSpPr/>
          <p:nvPr userDrawn="1"/>
        </p:nvGrpSpPr>
        <p:grpSpPr>
          <a:xfrm>
            <a:off x="645" y="974490"/>
            <a:ext cx="9140218" cy="245675"/>
            <a:chOff x="645" y="974490"/>
            <a:chExt cx="9140218" cy="24567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68386" y="981267"/>
              <a:ext cx="3072477" cy="23889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13968" y="977879"/>
              <a:ext cx="3116063" cy="24228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5" y="974490"/>
              <a:ext cx="3116063" cy="242286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0" y="1208539"/>
            <a:ext cx="9144000" cy="4436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 userDrawn="1"/>
        </p:nvGrpSpPr>
        <p:grpSpPr>
          <a:xfrm>
            <a:off x="645" y="5629833"/>
            <a:ext cx="9142709" cy="245675"/>
            <a:chOff x="645" y="5629833"/>
            <a:chExt cx="9142709" cy="2456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" y="5629833"/>
              <a:ext cx="3116063" cy="24228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968" y="5629833"/>
              <a:ext cx="3116063" cy="24228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291" y="5633222"/>
              <a:ext cx="3116063" cy="242286"/>
            </a:xfrm>
            <a:prstGeom prst="rect">
              <a:avLst/>
            </a:prstGeom>
          </p:spPr>
        </p:pic>
      </p:grpSp>
      <p:sp>
        <p:nvSpPr>
          <p:cNvPr id="20" name="任意多边形 19"/>
          <p:cNvSpPr/>
          <p:nvPr/>
        </p:nvSpPr>
        <p:spPr>
          <a:xfrm>
            <a:off x="735327" y="69293"/>
            <a:ext cx="2153118" cy="867398"/>
          </a:xfrm>
          <a:custGeom>
            <a:avLst/>
            <a:gdLst>
              <a:gd name="connsiteX0" fmla="*/ 1814524 w 3632787"/>
              <a:gd name="connsiteY0" fmla="*/ 0 h 1463493"/>
              <a:gd name="connsiteX1" fmla="*/ 2518319 w 3632787"/>
              <a:gd name="connsiteY1" fmla="*/ 282021 h 1463493"/>
              <a:gd name="connsiteX2" fmla="*/ 2524210 w 3632787"/>
              <a:gd name="connsiteY2" fmla="*/ 293493 h 1463493"/>
              <a:gd name="connsiteX3" fmla="*/ 2543010 w 3632787"/>
              <a:gd name="connsiteY3" fmla="*/ 289507 h 1463493"/>
              <a:gd name="connsiteX4" fmla="*/ 2664637 w 3632787"/>
              <a:gd name="connsiteY4" fmla="*/ 281133 h 1463493"/>
              <a:gd name="connsiteX5" fmla="*/ 3091379 w 3632787"/>
              <a:gd name="connsiteY5" fmla="*/ 401862 h 1463493"/>
              <a:gd name="connsiteX6" fmla="*/ 3145771 w 3632787"/>
              <a:gd name="connsiteY6" fmla="*/ 446888 h 1463493"/>
              <a:gd name="connsiteX7" fmla="*/ 3166280 w 3632787"/>
              <a:gd name="connsiteY7" fmla="*/ 449679 h 1463493"/>
              <a:gd name="connsiteX8" fmla="*/ 3632787 w 3632787"/>
              <a:gd name="connsiteY8" fmla="*/ 758149 h 1463493"/>
              <a:gd name="connsiteX9" fmla="*/ 3166280 w 3632787"/>
              <a:gd name="connsiteY9" fmla="*/ 1066619 h 1463493"/>
              <a:gd name="connsiteX10" fmla="*/ 3072939 w 3632787"/>
              <a:gd name="connsiteY10" fmla="*/ 1079319 h 1463493"/>
              <a:gd name="connsiteX11" fmla="*/ 3046897 w 3632787"/>
              <a:gd name="connsiteY11" fmla="*/ 1123830 h 1463493"/>
              <a:gd name="connsiteX12" fmla="*/ 2521565 w 3632787"/>
              <a:gd name="connsiteY12" fmla="*/ 1322287 h 1463493"/>
              <a:gd name="connsiteX13" fmla="*/ 2397770 w 3632787"/>
              <a:gd name="connsiteY13" fmla="*/ 1313913 h 1463493"/>
              <a:gd name="connsiteX14" fmla="*/ 2358007 w 3632787"/>
              <a:gd name="connsiteY14" fmla="*/ 1305630 h 1463493"/>
              <a:gd name="connsiteX15" fmla="*/ 2244705 w 3632787"/>
              <a:gd name="connsiteY15" fmla="*/ 1359575 h 1463493"/>
              <a:gd name="connsiteX16" fmla="*/ 1655156 w 3632787"/>
              <a:gd name="connsiteY16" fmla="*/ 1463493 h 1463493"/>
              <a:gd name="connsiteX17" fmla="*/ 1065607 w 3632787"/>
              <a:gd name="connsiteY17" fmla="*/ 1359575 h 1463493"/>
              <a:gd name="connsiteX18" fmla="*/ 983541 w 3632787"/>
              <a:gd name="connsiteY18" fmla="*/ 1320502 h 1463493"/>
              <a:gd name="connsiteX19" fmla="*/ 827578 w 3632787"/>
              <a:gd name="connsiteY19" fmla="*/ 1328333 h 1463493"/>
              <a:gd name="connsiteX20" fmla="*/ 0 w 3632787"/>
              <a:gd name="connsiteY20" fmla="*/ 916139 h 1463493"/>
              <a:gd name="connsiteX21" fmla="*/ 242392 w 3632787"/>
              <a:gd name="connsiteY21" fmla="*/ 624674 h 1463493"/>
              <a:gd name="connsiteX22" fmla="*/ 333367 w 3632787"/>
              <a:gd name="connsiteY22" fmla="*/ 587288 h 1463493"/>
              <a:gd name="connsiteX23" fmla="*/ 329046 w 3632787"/>
              <a:gd name="connsiteY23" fmla="*/ 558012 h 1463493"/>
              <a:gd name="connsiteX24" fmla="*/ 932550 w 3632787"/>
              <a:gd name="connsiteY24" fmla="*/ 145818 h 1463493"/>
              <a:gd name="connsiteX25" fmla="*/ 1167461 w 3632787"/>
              <a:gd name="connsiteY25" fmla="*/ 178210 h 1463493"/>
              <a:gd name="connsiteX26" fmla="*/ 1199549 w 3632787"/>
              <a:gd name="connsiteY26" fmla="*/ 190106 h 1463493"/>
              <a:gd name="connsiteX27" fmla="*/ 1274422 w 3632787"/>
              <a:gd name="connsiteY27" fmla="*/ 135246 h 1463493"/>
              <a:gd name="connsiteX28" fmla="*/ 1814524 w 3632787"/>
              <a:gd name="connsiteY28" fmla="*/ 0 h 146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32787" h="1463493">
                <a:moveTo>
                  <a:pt x="1814524" y="0"/>
                </a:moveTo>
                <a:cubicBezTo>
                  <a:pt x="2130909" y="0"/>
                  <a:pt x="2402365" y="116289"/>
                  <a:pt x="2518319" y="282021"/>
                </a:cubicBezTo>
                <a:lnTo>
                  <a:pt x="2524210" y="293493"/>
                </a:lnTo>
                <a:lnTo>
                  <a:pt x="2543010" y="289507"/>
                </a:lnTo>
                <a:cubicBezTo>
                  <a:pt x="2582297" y="284016"/>
                  <a:pt x="2622974" y="281133"/>
                  <a:pt x="2664637" y="281133"/>
                </a:cubicBezTo>
                <a:cubicBezTo>
                  <a:pt x="2831290" y="281133"/>
                  <a:pt x="2982166" y="327269"/>
                  <a:pt x="3091379" y="401862"/>
                </a:cubicBezTo>
                <a:lnTo>
                  <a:pt x="3145771" y="446888"/>
                </a:lnTo>
                <a:lnTo>
                  <a:pt x="3166280" y="449679"/>
                </a:lnTo>
                <a:cubicBezTo>
                  <a:pt x="3440427" y="500501"/>
                  <a:pt x="3632787" y="619479"/>
                  <a:pt x="3632787" y="758149"/>
                </a:cubicBezTo>
                <a:cubicBezTo>
                  <a:pt x="3632787" y="896819"/>
                  <a:pt x="3440427" y="1015797"/>
                  <a:pt x="3166280" y="1066619"/>
                </a:cubicBezTo>
                <a:lnTo>
                  <a:pt x="3072939" y="1079319"/>
                </a:lnTo>
                <a:lnTo>
                  <a:pt x="3046897" y="1123830"/>
                </a:lnTo>
                <a:cubicBezTo>
                  <a:pt x="2939163" y="1242810"/>
                  <a:pt x="2744195" y="1322287"/>
                  <a:pt x="2521565" y="1322287"/>
                </a:cubicBezTo>
                <a:cubicBezTo>
                  <a:pt x="2479159" y="1322287"/>
                  <a:pt x="2437757" y="1319404"/>
                  <a:pt x="2397770" y="1313913"/>
                </a:cubicBezTo>
                <a:lnTo>
                  <a:pt x="2358007" y="1305630"/>
                </a:lnTo>
                <a:lnTo>
                  <a:pt x="2244705" y="1359575"/>
                </a:lnTo>
                <a:cubicBezTo>
                  <a:pt x="2076415" y="1425184"/>
                  <a:pt x="1873538" y="1463493"/>
                  <a:pt x="1655156" y="1463493"/>
                </a:cubicBezTo>
                <a:cubicBezTo>
                  <a:pt x="1436774" y="1463493"/>
                  <a:pt x="1233897" y="1425184"/>
                  <a:pt x="1065607" y="1359575"/>
                </a:cubicBezTo>
                <a:lnTo>
                  <a:pt x="983541" y="1320502"/>
                </a:lnTo>
                <a:lnTo>
                  <a:pt x="827578" y="1328333"/>
                </a:lnTo>
                <a:cubicBezTo>
                  <a:pt x="370519" y="1328333"/>
                  <a:pt x="0" y="1143787"/>
                  <a:pt x="0" y="916139"/>
                </a:cubicBezTo>
                <a:cubicBezTo>
                  <a:pt x="0" y="802315"/>
                  <a:pt x="92630" y="699267"/>
                  <a:pt x="242392" y="624674"/>
                </a:cubicBezTo>
                <a:lnTo>
                  <a:pt x="333367" y="587288"/>
                </a:lnTo>
                <a:lnTo>
                  <a:pt x="329046" y="558012"/>
                </a:lnTo>
                <a:cubicBezTo>
                  <a:pt x="329046" y="330364"/>
                  <a:pt x="599244" y="145818"/>
                  <a:pt x="932550" y="145818"/>
                </a:cubicBezTo>
                <a:cubicBezTo>
                  <a:pt x="1015877" y="145818"/>
                  <a:pt x="1095259" y="157352"/>
                  <a:pt x="1167461" y="178210"/>
                </a:cubicBezTo>
                <a:lnTo>
                  <a:pt x="1199549" y="190106"/>
                </a:lnTo>
                <a:lnTo>
                  <a:pt x="1274422" y="135246"/>
                </a:lnTo>
                <a:cubicBezTo>
                  <a:pt x="1412646" y="51684"/>
                  <a:pt x="1603601" y="0"/>
                  <a:pt x="18145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3460" y="1850395"/>
            <a:ext cx="4063492" cy="30476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C8E33-4369-47A3-87EE-33AEF89B55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78C6C-C3D7-4747-A549-DE13F09ADD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529014" y="2649026"/>
            <a:ext cx="44978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E9802"/>
                </a:solidFill>
              </a:rPr>
              <a:t>苗苗班“门”的畅想</a:t>
            </a:r>
            <a:endParaRPr lang="zh-CN" altLang="en-US" sz="3200" b="1" dirty="0">
              <a:solidFill>
                <a:srgbClr val="FE980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这是圆形把手门。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042160" y="5992495"/>
            <a:ext cx="964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段佳琪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0622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75" y="539750"/>
            <a:ext cx="6434667" cy="48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14676" y="595361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这是汽车门，到站了，门才会打开。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114550" y="5946140"/>
            <a:ext cx="885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刘文浩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0708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292735"/>
            <a:ext cx="4411345" cy="3308350"/>
          </a:xfrm>
          <a:prstGeom prst="rect">
            <a:avLst/>
          </a:prstGeom>
        </p:spPr>
      </p:pic>
      <p:pic>
        <p:nvPicPr>
          <p:cNvPr id="3" name="图片 2" descr="2017-09-07 1507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13" y="1713243"/>
            <a:ext cx="5041882" cy="3781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这是教室里的门，上面有把手。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1990725" y="6008370"/>
            <a:ext cx="1067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常可馨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0824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35075"/>
            <a:ext cx="5296535" cy="39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我变的是小兔门</a:t>
            </a:r>
            <a:r>
              <a:rPr lang="en-US" altLang="zh-CN" sz="1200" dirty="0" smtClean="0"/>
              <a:t> .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245862" y="5873398"/>
            <a:ext cx="6419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傅槾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1025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1296035"/>
            <a:ext cx="5385435" cy="403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妈妈过生日了，我们一起去吃饭的店里有旋转门。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1974215" y="5946140"/>
            <a:ext cx="1099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洪鑫贝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1341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0" y="1351915"/>
            <a:ext cx="5538470" cy="415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 </a:t>
            </a:r>
            <a:r>
              <a:rPr lang="zh-CN" altLang="en-US" sz="1200" dirty="0" smtClean="0"/>
              <a:t>这是奶奶店里的推拉门。</a:t>
            </a:r>
            <a:endParaRPr lang="zh-CN" altLang="en-US" sz="1200" dirty="0" smtClean="0"/>
          </a:p>
        </p:txBody>
      </p:sp>
      <p:sp>
        <p:nvSpPr>
          <p:cNvPr id="38" name="文本框 37"/>
          <p:cNvSpPr txBox="1"/>
          <p:nvPr/>
        </p:nvSpPr>
        <p:spPr>
          <a:xfrm>
            <a:off x="1995805" y="5992495"/>
            <a:ext cx="1056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段晓钰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1424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" y="1564640"/>
            <a:ext cx="4274820" cy="3206115"/>
          </a:xfrm>
          <a:prstGeom prst="rect">
            <a:avLst/>
          </a:prstGeom>
        </p:spPr>
      </p:pic>
      <p:pic>
        <p:nvPicPr>
          <p:cNvPr id="3" name="图片 2" descr="2017-09-07 1514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85" y="1459865"/>
            <a:ext cx="4414520" cy="3310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我变的是幼儿园里刷卡的门。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023110" y="6015990"/>
            <a:ext cx="1046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余辰瑞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4" name="图片 3" descr="2017-09-07 1518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3110" y="1546225"/>
            <a:ext cx="5468620" cy="376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我们变的是妈妈店里的大门。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1985645" y="6039485"/>
            <a:ext cx="1077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李朝阳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1619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" y="1210310"/>
            <a:ext cx="4083685" cy="3113405"/>
          </a:xfrm>
          <a:prstGeom prst="rect">
            <a:avLst/>
          </a:prstGeom>
        </p:spPr>
      </p:pic>
      <p:pic>
        <p:nvPicPr>
          <p:cNvPr id="3" name="图片 2" descr="2017-09-07 1516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05" y="2553970"/>
            <a:ext cx="3877945" cy="290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472131" y="595361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这是扇子门。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023110" y="5992495"/>
            <a:ext cx="1007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5CB8E6"/>
                </a:solidFill>
              </a:rPr>
              <a:t>余辰瑞</a:t>
            </a:r>
            <a:endParaRPr lang="zh-CN" altLang="en-US" dirty="0" smtClean="0">
              <a:solidFill>
                <a:srgbClr val="5CB8E6"/>
              </a:solidFill>
            </a:endParaRPr>
          </a:p>
        </p:txBody>
      </p:sp>
      <p:pic>
        <p:nvPicPr>
          <p:cNvPr id="2" name="图片 1" descr="2017-09-07 151648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250825"/>
            <a:ext cx="4188460" cy="3141980"/>
          </a:xfrm>
          <a:prstGeom prst="rect">
            <a:avLst/>
          </a:prstGeom>
        </p:spPr>
      </p:pic>
      <p:pic>
        <p:nvPicPr>
          <p:cNvPr id="3" name="图片 2" descr="2017-09-07 1516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55" y="2018030"/>
            <a:ext cx="4239260" cy="318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8237" y="-29563"/>
            <a:ext cx="9348189" cy="255373"/>
            <a:chOff x="-8237" y="-29563"/>
            <a:chExt cx="9348189" cy="2553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7" y="-16476"/>
              <a:ext cx="3116063" cy="24228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826" y="-16476"/>
              <a:ext cx="3116063" cy="24228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889" y="-29563"/>
              <a:ext cx="3116063" cy="242286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2529014" y="2649026"/>
            <a:ext cx="449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E9802"/>
                </a:solidFill>
              </a:rPr>
              <a:t>THANK YOU</a:t>
            </a:r>
            <a:endParaRPr lang="zh-CN" altLang="en-US" sz="3200" b="1" dirty="0">
              <a:solidFill>
                <a:srgbClr val="FE980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394018"/>
              <a:ext cx="819528" cy="997535"/>
              <a:chOff x="2039949" y="145795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5795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14676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我变的是星星门。</a:t>
            </a:r>
            <a:endParaRPr lang="zh-CN" altLang="en-US" sz="1200" dirty="0"/>
          </a:p>
        </p:txBody>
      </p:sp>
      <p:pic>
        <p:nvPicPr>
          <p:cNvPr id="2" name="图片 1" descr="2017-09-07 115520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07" y="535162"/>
            <a:ext cx="6415852" cy="48118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23110" y="5873115"/>
            <a:ext cx="1055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5CB8E6"/>
                </a:solidFill>
              </a:rPr>
              <a:t>孟晗琦</a:t>
            </a:r>
            <a:endParaRPr lang="zh-CN" altLang="en-US" dirty="0">
              <a:solidFill>
                <a:srgbClr val="5CB8E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35631" y="5945357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我变的是我家的大门。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1995805" y="5992495"/>
            <a:ext cx="1056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李朝阳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1555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5" y="1198245"/>
            <a:ext cx="6221730" cy="402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我变的是长方形的门。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114550" y="5992495"/>
            <a:ext cx="97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沈鑫栕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15646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83" y="1062708"/>
            <a:ext cx="5813777" cy="4360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这是我们教室的大门，上面是有玻璃的。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245862" y="5873398"/>
            <a:ext cx="64198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连珂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15716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40" y="1391920"/>
            <a:ext cx="6028055" cy="407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这是圆形的把手门，中间一转，门就打开了。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114550" y="5946140"/>
            <a:ext cx="939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段佳琪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20037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" y="1787525"/>
            <a:ext cx="4026535" cy="3066415"/>
          </a:xfrm>
          <a:prstGeom prst="rect">
            <a:avLst/>
          </a:prstGeom>
        </p:spPr>
      </p:pic>
      <p:pic>
        <p:nvPicPr>
          <p:cNvPr id="10" name="图片 9" descr="2017-09-07 1201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65" y="1787525"/>
            <a:ext cx="4088765" cy="306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1011555" cy="997585"/>
              <a:chOff x="2039949" y="1465579"/>
              <a:chExt cx="1011555" cy="99758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1011555" cy="99758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36266" y="5945992"/>
            <a:ext cx="2922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这是我家的大门，有人来时，可以看一看外面来的是谁，认识的人才可以开门</a:t>
            </a:r>
            <a:r>
              <a:rPr lang="en-US" altLang="zh-CN" sz="1200" dirty="0" smtClean="0"/>
              <a:t> </a:t>
            </a:r>
            <a:r>
              <a:rPr lang="zh-CN" altLang="en-US" sz="1200" dirty="0" smtClean="0"/>
              <a:t>。</a:t>
            </a:r>
            <a:endParaRPr lang="zh-CN" altLang="en-US" sz="1200" dirty="0" smtClean="0"/>
          </a:p>
        </p:txBody>
      </p:sp>
      <p:sp>
        <p:nvSpPr>
          <p:cNvPr id="38" name="文本框 37"/>
          <p:cNvSpPr txBox="1"/>
          <p:nvPr/>
        </p:nvSpPr>
        <p:spPr>
          <a:xfrm>
            <a:off x="2153920" y="5946140"/>
            <a:ext cx="972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刘文浩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3" name="图片 2" descr="2017-09-07 120528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614680"/>
            <a:ext cx="3846195" cy="2884805"/>
          </a:xfrm>
          <a:prstGeom prst="rect">
            <a:avLst/>
          </a:prstGeom>
        </p:spPr>
      </p:pic>
      <p:pic>
        <p:nvPicPr>
          <p:cNvPr id="4" name="图片 3" descr="2017-09-07 1205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0" y="1195070"/>
            <a:ext cx="4516755" cy="343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52547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我变的是爱心门。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114550" y="6008370"/>
            <a:ext cx="907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黄菊萱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20839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61" y="1022702"/>
            <a:ext cx="5776148" cy="4332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2022923" y="5646019"/>
            <a:ext cx="5107460" cy="1092806"/>
            <a:chOff x="1952367" y="4361908"/>
            <a:chExt cx="5107460" cy="1092806"/>
          </a:xfrm>
        </p:grpSpPr>
        <p:sp>
          <p:nvSpPr>
            <p:cNvPr id="27" name="矩形 26"/>
            <p:cNvSpPr/>
            <p:nvPr/>
          </p:nvSpPr>
          <p:spPr>
            <a:xfrm>
              <a:off x="1952367" y="4361908"/>
              <a:ext cx="5107460" cy="1092806"/>
            </a:xfrm>
            <a:prstGeom prst="rect">
              <a:avLst/>
            </a:prstGeom>
            <a:solidFill>
              <a:srgbClr val="5CB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44203" y="4401638"/>
              <a:ext cx="819528" cy="997535"/>
              <a:chOff x="2039949" y="1465579"/>
              <a:chExt cx="819528" cy="997535"/>
            </a:xfrm>
          </p:grpSpPr>
          <p:sp>
            <p:nvSpPr>
              <p:cNvPr id="35" name="剪去单角的矩形 34"/>
              <p:cNvSpPr/>
              <p:nvPr/>
            </p:nvSpPr>
            <p:spPr>
              <a:xfrm>
                <a:off x="2039949" y="1465579"/>
                <a:ext cx="819528" cy="997535"/>
              </a:xfrm>
              <a:prstGeom prst="snip1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直角三角形 35"/>
              <p:cNvSpPr/>
              <p:nvPr/>
            </p:nvSpPr>
            <p:spPr>
              <a:xfrm rot="10800000">
                <a:off x="2675221" y="1595261"/>
                <a:ext cx="184256" cy="200602"/>
              </a:xfrm>
              <a:prstGeom prst="rt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" name="文本框 29"/>
          <p:cNvSpPr txBox="1"/>
          <p:nvPr/>
        </p:nvSpPr>
        <p:spPr>
          <a:xfrm>
            <a:off x="3472131" y="5945992"/>
            <a:ext cx="29222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我和段晓钰一起变的小花门。</a:t>
            </a:r>
            <a:endParaRPr lang="zh-CN" altLang="en-US" sz="1200" dirty="0"/>
          </a:p>
        </p:txBody>
      </p:sp>
      <p:sp>
        <p:nvSpPr>
          <p:cNvPr id="38" name="文本框 37"/>
          <p:cNvSpPr txBox="1"/>
          <p:nvPr/>
        </p:nvSpPr>
        <p:spPr>
          <a:xfrm>
            <a:off x="2047240" y="6039485"/>
            <a:ext cx="9544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5CB8E6"/>
                </a:solidFill>
              </a:rPr>
              <a:t>邵诗雨</a:t>
            </a:r>
            <a:endParaRPr lang="zh-CN" altLang="en-US" dirty="0">
              <a:solidFill>
                <a:srgbClr val="5CB8E6"/>
              </a:solidFill>
            </a:endParaRPr>
          </a:p>
        </p:txBody>
      </p:sp>
      <p:pic>
        <p:nvPicPr>
          <p:cNvPr id="2" name="图片 1" descr="2017-09-07 12090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1222375"/>
            <a:ext cx="6546850" cy="425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WPS 演示</Application>
  <PresentationFormat>全屏显示(4:3)</PresentationFormat>
  <Paragraphs>72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微软雅黑</vt:lpstr>
      <vt:lpstr>Arial Unicode MS</vt:lpstr>
      <vt:lpstr>MT Extra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ming wang</dc:creator>
  <cp:lastModifiedBy>Administrator</cp:lastModifiedBy>
  <cp:revision>8</cp:revision>
  <dcterms:created xsi:type="dcterms:W3CDTF">2014-05-05T07:24:00Z</dcterms:created>
  <dcterms:modified xsi:type="dcterms:W3CDTF">2017-12-06T07:06:32Z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