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331" r:id="rId4"/>
    <p:sldId id="257" r:id="rId5"/>
    <p:sldId id="259" r:id="rId6"/>
    <p:sldId id="301" r:id="rId8"/>
    <p:sldId id="328" r:id="rId9"/>
    <p:sldId id="300" r:id="rId1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14"/>
      </p:cViewPr>
      <p:guideLst>
        <p:guide orient="horz" pos="218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2A99-E4DE-40AC-84FD-B9EDAE4F6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81B6-24BE-45BB-888C-B5AB7CB9A8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2A99-E4DE-40AC-84FD-B9EDAE4F6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81B6-24BE-45BB-888C-B5AB7CB9A8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2A99-E4DE-40AC-84FD-B9EDAE4F6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81B6-24BE-45BB-888C-B5AB7CB9A8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2A99-E4DE-40AC-84FD-B9EDAE4F6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81B6-24BE-45BB-888C-B5AB7CB9A8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2A99-E4DE-40AC-84FD-B9EDAE4F6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81B6-24BE-45BB-888C-B5AB7CB9A8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2A99-E4DE-40AC-84FD-B9EDAE4F6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81B6-24BE-45BB-888C-B5AB7CB9A8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2A99-E4DE-40AC-84FD-B9EDAE4F6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81B6-24BE-45BB-888C-B5AB7CB9A8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2A99-E4DE-40AC-84FD-B9EDAE4F6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81B6-24BE-45BB-888C-B5AB7CB9A8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2A99-E4DE-40AC-84FD-B9EDAE4F6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81B6-24BE-45BB-888C-B5AB7CB9A8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2A99-E4DE-40AC-84FD-B9EDAE4F6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81B6-24BE-45BB-888C-B5AB7CB9A8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2A99-E4DE-40AC-84FD-B9EDAE4F6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81B6-24BE-45BB-888C-B5AB7CB9A8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92A99-E4DE-40AC-84FD-B9EDAE4F6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581B6-24BE-45BB-888C-B5AB7CB9A87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1341755" y="2452370"/>
            <a:ext cx="6430645" cy="2529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8000" b="1" dirty="0" smtClean="0">
                <a:latin typeface="隶书" pitchFamily="49" charset="-122"/>
                <a:ea typeface="隶书" pitchFamily="49" charset="-122"/>
              </a:rPr>
              <a:t>手指游戏</a:t>
            </a:r>
            <a:endParaRPr lang="zh-CN" altLang="zh-CN" sz="8000" b="1" dirty="0" smtClean="0">
              <a:latin typeface="隶书" pitchFamily="49" charset="-122"/>
              <a:ea typeface="隶书" pitchFamily="49" charset="-122"/>
            </a:endParaRPr>
          </a:p>
          <a:p>
            <a:pPr algn="ctr"/>
            <a:r>
              <a:rPr lang="zh-CN" altLang="zh-CN" sz="8000" b="1" dirty="0" smtClean="0">
                <a:latin typeface="隶书" pitchFamily="49" charset="-122"/>
                <a:ea typeface="隶书" pitchFamily="49" charset="-122"/>
              </a:rPr>
              <a:t>杯之趣味</a:t>
            </a:r>
            <a:endParaRPr lang="zh-CN" altLang="zh-CN" sz="8000" b="1" dirty="0" smtClean="0"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6077762" y="4776791"/>
            <a:ext cx="25003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 dirty="0" smtClean="0">
                <a:latin typeface="隶书" pitchFamily="49" charset="-122"/>
                <a:ea typeface="隶书" pitchFamily="49" charset="-122"/>
              </a:rPr>
              <a:t>聪聪班</a:t>
            </a:r>
            <a:endParaRPr lang="zh-CN" altLang="en-US" sz="5000" b="1" dirty="0"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59815" y="1188720"/>
            <a:ext cx="6831330" cy="4480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/>
              <a:t>设计意图：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杯子是生活中小朋友很常见的，每天都需要用到。关于杯子，我们第一印象就是喝水。那杯子你知道多少呢？</a:t>
            </a:r>
            <a:r>
              <a:rPr lang="zh-CN" altLang="en-US" sz="2400">
                <a:sym typeface="+mn-ea"/>
              </a:rPr>
              <a:t>通过孩子和家长一起收集，我们知道了杯子的历史，古代时候的杯子和现在的大不同，外国人的杯子又是怎样的呢？我们自己的杯子可以用小手玩一玩吗？带着问题，我们一起去探秘杯子吧！</a:t>
            </a:r>
            <a:endParaRPr lang="zh-CN" altLang="en-US" sz="2400"/>
          </a:p>
        </p:txBody>
      </p:sp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930" y="55245"/>
            <a:ext cx="1177290" cy="6707505"/>
          </a:xfrm>
        </p:spPr>
        <p:txBody>
          <a:bodyPr>
            <a:normAutofit fontScale="90000"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500">
                <a:sym typeface="+mn-ea"/>
              </a:rPr>
              <a:t>什么是杯子？还有哪些杯子？小朋友和爸爸妈妈一起收集关于杯子的资料。</a:t>
            </a:r>
            <a:endParaRPr lang="zh-CN" altLang="en-US" sz="2500" b="1" dirty="0">
              <a:latin typeface="+mn-ea"/>
              <a:ea typeface="+mn-ea"/>
            </a:endParaRPr>
          </a:p>
        </p:txBody>
      </p:sp>
      <p:pic>
        <p:nvPicPr>
          <p:cNvPr id="3" name="图片 2" descr="1512499974_IMG_9278"/>
          <p:cNvPicPr>
            <a:picLocks noChangeAspect="1"/>
          </p:cNvPicPr>
          <p:nvPr/>
        </p:nvPicPr>
        <p:blipFill>
          <a:blip r:embed="rId1"/>
          <a:srcRect l="2620" t="160" r="16698" b="-160"/>
          <a:stretch>
            <a:fillRect/>
          </a:stretch>
        </p:blipFill>
        <p:spPr>
          <a:xfrm>
            <a:off x="1348105" y="114300"/>
            <a:ext cx="7719060" cy="6589395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505324447_IMG_92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" y="117475"/>
            <a:ext cx="3713480" cy="2907030"/>
          </a:xfrm>
          <a:prstGeom prst="rect">
            <a:avLst/>
          </a:prstGeom>
        </p:spPr>
      </p:pic>
      <p:pic>
        <p:nvPicPr>
          <p:cNvPr id="7" name="图片 6" descr="1505324523_IMG_92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3574415"/>
            <a:ext cx="3712845" cy="2681605"/>
          </a:xfrm>
          <a:prstGeom prst="rect">
            <a:avLst/>
          </a:prstGeom>
        </p:spPr>
      </p:pic>
      <p:pic>
        <p:nvPicPr>
          <p:cNvPr id="8" name="图片 7" descr="1505324545_IMG_92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635" y="117475"/>
            <a:ext cx="3632835" cy="29063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973060" y="117475"/>
            <a:ext cx="904875" cy="6492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通过分享交流，我们知道从古至今有各种各样的杯子。我们用小手变一变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！</a:t>
            </a:r>
            <a:endParaRPr lang="zh-CN" altLang="en-US"/>
          </a:p>
        </p:txBody>
      </p:sp>
      <p:pic>
        <p:nvPicPr>
          <p:cNvPr id="11" name="图片 10" descr="1505333510_IMG_92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59250" y="3573780"/>
            <a:ext cx="3665220" cy="26828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4615" y="3023870"/>
            <a:ext cx="3713480" cy="678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文文说：</a:t>
            </a:r>
            <a:r>
              <a:rPr lang="en-US" altLang="zh-CN"/>
              <a:t>“</a:t>
            </a:r>
            <a:r>
              <a:rPr lang="zh-CN" altLang="en-US"/>
              <a:t>我变的是爱心杯，一个充满爱的杯子。</a:t>
            </a:r>
            <a:r>
              <a:rPr lang="en-US" altLang="zh-CN"/>
              <a:t>”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338955" y="3023870"/>
            <a:ext cx="3305175" cy="678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杨雨凡说：</a:t>
            </a:r>
            <a:r>
              <a:rPr lang="en-US" altLang="zh-CN"/>
              <a:t>“</a:t>
            </a:r>
            <a:r>
              <a:rPr lang="zh-CN" altLang="en-US"/>
              <a:t>我做的杯子是电视里看到的，直接装着水喝。</a:t>
            </a:r>
            <a:r>
              <a:rPr lang="en-US" altLang="zh-CN"/>
              <a:t>”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34290" y="6256655"/>
            <a:ext cx="3987800" cy="678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邱歆燚说：</a:t>
            </a:r>
            <a:r>
              <a:rPr lang="en-US" altLang="zh-CN"/>
              <a:t>“</a:t>
            </a:r>
            <a:r>
              <a:rPr lang="zh-CN" altLang="en-US"/>
              <a:t>我需要两位小朋友和我一起完成，我们一起做一做高脚杯。</a:t>
            </a:r>
            <a:r>
              <a:rPr lang="en-US" altLang="zh-CN"/>
              <a:t>”</a:t>
            </a:r>
            <a:endParaRPr lang="en-US" altLang="zh-CN"/>
          </a:p>
        </p:txBody>
      </p:sp>
      <p:sp>
        <p:nvSpPr>
          <p:cNvPr id="15" name="文本框 14"/>
          <p:cNvSpPr txBox="1"/>
          <p:nvPr/>
        </p:nvSpPr>
        <p:spPr>
          <a:xfrm>
            <a:off x="3808730" y="6256020"/>
            <a:ext cx="4494530" cy="678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丁丁说：</a:t>
            </a:r>
            <a:r>
              <a:rPr lang="en-US" altLang="zh-CN"/>
              <a:t>“</a:t>
            </a:r>
            <a:r>
              <a:rPr lang="zh-CN" altLang="en-US"/>
              <a:t>我变的杯子是日本人用的，我跟妈妈去吃饭时用的茶杯，下面有个碟子。</a:t>
            </a:r>
            <a:r>
              <a:rPr lang="en-US" altLang="zh-CN"/>
              <a:t>”</a:t>
            </a:r>
            <a:endParaRPr lang="en-US" altLang="zh-CN"/>
          </a:p>
        </p:txBody>
      </p:sp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505246896_IMG_92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665" y="106680"/>
            <a:ext cx="4196080" cy="2901315"/>
          </a:xfrm>
          <a:prstGeom prst="rect">
            <a:avLst/>
          </a:prstGeom>
        </p:spPr>
      </p:pic>
      <p:pic>
        <p:nvPicPr>
          <p:cNvPr id="7" name="图片 6" descr="1505247397_IMG_92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780" y="106680"/>
            <a:ext cx="4158615" cy="2901315"/>
          </a:xfrm>
          <a:prstGeom prst="rect">
            <a:avLst/>
          </a:prstGeom>
        </p:spPr>
      </p:pic>
      <p:pic>
        <p:nvPicPr>
          <p:cNvPr id="13" name="图片 12" descr="1505246902_IMG_9291"/>
          <p:cNvPicPr>
            <a:picLocks noChangeAspect="1"/>
          </p:cNvPicPr>
          <p:nvPr/>
        </p:nvPicPr>
        <p:blipFill>
          <a:blip r:embed="rId3"/>
          <a:srcRect b="7084"/>
          <a:stretch>
            <a:fillRect/>
          </a:stretch>
        </p:blipFill>
        <p:spPr>
          <a:xfrm>
            <a:off x="240665" y="3604895"/>
            <a:ext cx="4196080" cy="2708910"/>
          </a:xfrm>
          <a:prstGeom prst="rect">
            <a:avLst/>
          </a:prstGeom>
        </p:spPr>
      </p:pic>
      <p:sp>
        <p:nvSpPr>
          <p:cNvPr id="14" name="云形标注 13"/>
          <p:cNvSpPr/>
          <p:nvPr/>
        </p:nvSpPr>
        <p:spPr>
          <a:xfrm>
            <a:off x="4911725" y="3604895"/>
            <a:ext cx="3600450" cy="2708275"/>
          </a:xfrm>
          <a:prstGeom prst="cloudCallou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379085" y="4243070"/>
            <a:ext cx="2760980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我自己的杯子是怎样的呢？画一画自己的杯子。</a:t>
            </a:r>
            <a:endParaRPr lang="zh-CN" altLang="en-US" sz="2400"/>
          </a:p>
        </p:txBody>
      </p:sp>
      <p:sp>
        <p:nvSpPr>
          <p:cNvPr id="21" name="文本框 20"/>
          <p:cNvSpPr txBox="1"/>
          <p:nvPr/>
        </p:nvSpPr>
        <p:spPr>
          <a:xfrm>
            <a:off x="117475" y="3007995"/>
            <a:ext cx="4599305" cy="678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当当说：</a:t>
            </a:r>
            <a:r>
              <a:rPr lang="en-US" altLang="zh-CN"/>
              <a:t>“</a:t>
            </a:r>
            <a:r>
              <a:rPr lang="zh-CN" altLang="en-US"/>
              <a:t>我的杯子是保温杯。是粉色和白色的，上面有个熊。</a:t>
            </a:r>
            <a:r>
              <a:rPr lang="en-US" altLang="zh-CN">
                <a:sym typeface="+mn-ea"/>
              </a:rPr>
              <a:t>”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742815" y="3024505"/>
            <a:ext cx="4077335" cy="678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陈逸群说：</a:t>
            </a:r>
            <a:r>
              <a:rPr lang="en-US" altLang="zh-CN"/>
              <a:t>“</a:t>
            </a:r>
            <a:r>
              <a:rPr lang="zh-CN" altLang="en-US"/>
              <a:t>我的是塑料杯子，天冷了可以装水捂手</a:t>
            </a:r>
            <a:r>
              <a:rPr lang="en-US" altLang="zh-CN"/>
              <a:t>”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264795" y="6313805"/>
            <a:ext cx="4305300" cy="678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张佳燚说：</a:t>
            </a:r>
            <a:r>
              <a:rPr lang="en-US" altLang="zh-CN"/>
              <a:t>“</a:t>
            </a:r>
            <a:r>
              <a:rPr lang="zh-CN" altLang="en-US"/>
              <a:t>我的杯子有点大的，是橘黄色的，上面的盖子像蘑菇</a:t>
            </a:r>
            <a:r>
              <a:rPr lang="en-US" altLang="zh-CN"/>
              <a:t>”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512505773_IMG_928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075" y="600710"/>
            <a:ext cx="4687570" cy="5993130"/>
          </a:xfrm>
          <a:prstGeom prst="rect">
            <a:avLst/>
          </a:prstGeom>
        </p:spPr>
      </p:pic>
      <p:pic>
        <p:nvPicPr>
          <p:cNvPr id="5" name="图片 4" descr="1512505777_IMG_92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505" y="600710"/>
            <a:ext cx="4674235" cy="59753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98650" y="143510"/>
            <a:ext cx="5593715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/>
              <a:t>可以用手做一做我自己的杯子吗？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1813560" y="2134870"/>
            <a:ext cx="162369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小兔杯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906770" y="2217420"/>
            <a:ext cx="115062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蝴蝶杯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179435" y="2217420"/>
            <a:ext cx="105918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螃蟹杯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653155" y="4147820"/>
            <a:ext cx="88582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饮料杯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801995" y="4147820"/>
            <a:ext cx="87947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彩虹杯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600200" y="6210300"/>
            <a:ext cx="9906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小鱼杯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409315" y="6210300"/>
            <a:ext cx="101219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老虎杯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675630" y="6091555"/>
            <a:ext cx="113220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长颈鹿杯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992745" y="6132195"/>
            <a:ext cx="9779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狐狸杯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600200" y="4147820"/>
            <a:ext cx="88392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大碗杯</a:t>
            </a:r>
            <a:endParaRPr lang="zh-CN" altLang="en-US"/>
          </a:p>
        </p:txBody>
      </p:sp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512499511_IMG_9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0775" y="213360"/>
            <a:ext cx="7820025" cy="64287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9540" y="944245"/>
            <a:ext cx="868680" cy="5029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/>
              <a:t>动动小脑，生活中还见过什么样的杯子呢？</a:t>
            </a:r>
            <a:endParaRPr lang="zh-CN" altLang="en-US" sz="2400"/>
          </a:p>
        </p:txBody>
      </p:sp>
    </p:spTree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506</Words>
  <Application>WPS 演示</Application>
  <PresentationFormat>全屏显示(4:3)</PresentationFormat>
  <Paragraphs>52</Paragraphs>
  <Slides>7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7" baseType="lpstr">
      <vt:lpstr>Arial</vt:lpstr>
      <vt:lpstr>宋体</vt:lpstr>
      <vt:lpstr>Wingdings</vt:lpstr>
      <vt:lpstr>隶书</vt:lpstr>
      <vt:lpstr>Calibri</vt:lpstr>
      <vt:lpstr>Lucida Sans Unicode</vt:lpstr>
      <vt:lpstr>微软雅黑</vt:lpstr>
      <vt:lpstr>黑体</vt:lpstr>
      <vt:lpstr>Arial Unicode MS</vt:lpstr>
      <vt:lpstr>Office 主题</vt:lpstr>
      <vt:lpstr>PowerPoint 演示文稿</vt:lpstr>
      <vt:lpstr>PowerPoint 演示文稿</vt:lpstr>
      <vt:lpstr>什么是杯子？还有哪些杯子？小朋友和爸爸妈妈一起收集关于杯子的资料。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</dc:creator>
  <cp:lastModifiedBy>Administrator</cp:lastModifiedBy>
  <cp:revision>30</cp:revision>
  <dcterms:created xsi:type="dcterms:W3CDTF">2017-03-20T09:28:00Z</dcterms:created>
  <dcterms:modified xsi:type="dcterms:W3CDTF">2017-12-06T07:54:11Z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2052-10.1.0.6235</vt:lpwstr>
  </property>
</Properties>
</file>