
<file path=[Content_Types].xml><?xml version="1.0" encoding="utf-8"?>
<Types xmlns="http://schemas.openxmlformats.org/package/2006/content-types">
  <Default Extension="jpeg" ContentType="image/jpe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1" r:id="rId4"/>
    <p:sldId id="260" r:id="rId5"/>
    <p:sldId id="262" r:id="rId6"/>
    <p:sldId id="263" r:id="rId7"/>
    <p:sldId id="264" r:id="rId8"/>
    <p:sldId id="271" r:id="rId9"/>
    <p:sldId id="270" r:id="rId10"/>
    <p:sldId id="269" r:id="rId1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C:\Users\lenovo\Desktop\u=1231305413,702007477&amp;fm=27&amp;gp=0.jpgu=1231305413,702007477&amp;fm=27&amp;gp=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54660" y="-22225"/>
            <a:ext cx="11169015" cy="69018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90370" y="2132330"/>
            <a:ext cx="8175625" cy="119888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7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charset="-122"/>
                <a:ea typeface="黑体" panose="02010600030101010101" charset="-122"/>
              </a:rPr>
              <a:t>  </a:t>
            </a:r>
            <a:r>
              <a:rPr lang="zh-CN" altLang="en-US" sz="7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charset="-122"/>
                <a:ea typeface="黑体" panose="02010600030101010101" charset="-122"/>
              </a:rPr>
              <a:t>宝宝班钢琴创想</a:t>
            </a:r>
            <a:endParaRPr lang="zh-CN" altLang="en-US" sz="7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t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" y="-22225"/>
            <a:ext cx="11443970" cy="6901815"/>
          </a:xfrm>
          <a:prstGeom prst="rect">
            <a:avLst/>
          </a:prstGeom>
        </p:spPr>
      </p:pic>
      <p:pic>
        <p:nvPicPr>
          <p:cNvPr id="4" name="图片 3" descr="IMG_70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810" y="908050"/>
            <a:ext cx="3469640" cy="2602230"/>
          </a:xfrm>
          <a:prstGeom prst="rect">
            <a:avLst/>
          </a:prstGeom>
        </p:spPr>
      </p:pic>
      <p:pic>
        <p:nvPicPr>
          <p:cNvPr id="6" name="图片 5" descr="IMG_70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510" y="3255010"/>
            <a:ext cx="3613150" cy="271018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21510" y="1560195"/>
            <a:ext cx="4415790" cy="5530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charset="-122"/>
                <a:ea typeface="黑体" panose="02010600030101010101" charset="-122"/>
              </a:rPr>
              <a:t>我的小手变变变，变成一架翻盖钢琴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20105" y="4312285"/>
            <a:ext cx="30187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黑体" panose="02010600030101010101" charset="-122"/>
                <a:ea typeface="黑体" panose="02010600030101010101" charset="-122"/>
              </a:rPr>
              <a:t>我用黏土捏了一架花式钢琴，上面有鲜花，一边弹一边还有香味。</a:t>
            </a:r>
            <a:endParaRPr lang="zh-CN" altLang="en-US" sz="2000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 dir="vert"/>
        <p:sndAc>
          <p:endSnd/>
        </p:sndAc>
      </p:transition>
    </mc:Choice>
    <mc:Fallback>
      <p:transition spd="slow">
        <p:blinds dir="vert"/>
        <p:sndAc>
          <p:endSnd/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t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475" y="-22225"/>
            <a:ext cx="11443970" cy="6901815"/>
          </a:xfrm>
          <a:prstGeom prst="rect">
            <a:avLst/>
          </a:prstGeom>
        </p:spPr>
      </p:pic>
      <p:pic>
        <p:nvPicPr>
          <p:cNvPr id="4" name="图片 3" descr="IMG_70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995" y="824230"/>
            <a:ext cx="4173220" cy="3129915"/>
          </a:xfrm>
          <a:prstGeom prst="rect">
            <a:avLst/>
          </a:prstGeom>
        </p:spPr>
      </p:pic>
      <p:pic>
        <p:nvPicPr>
          <p:cNvPr id="6" name="图片 5" descr="IMG_70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310" y="3302635"/>
            <a:ext cx="3770630" cy="28276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704330" y="4531995"/>
            <a:ext cx="32397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黑体" panose="02010600030101010101" charset="-122"/>
                <a:ea typeface="黑体" panose="02010600030101010101" charset="-122"/>
              </a:rPr>
              <a:t>这是我用玉米粒拼得三角钢琴，下面还有三个踏板。</a:t>
            </a:r>
            <a:endParaRPr lang="zh-CN" altLang="en-US" sz="200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66035" y="1587500"/>
            <a:ext cx="28759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黑体" panose="02010600030101010101" charset="-122"/>
                <a:ea typeface="黑体" panose="02010600030101010101" charset="-122"/>
              </a:rPr>
              <a:t>我的小手变变变，这是一架管式钢琴</a:t>
            </a:r>
            <a:endParaRPr lang="zh-CN" altLang="en-US" sz="2000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p:transition>
    <p:zoom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t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" y="-22225"/>
            <a:ext cx="11443970" cy="6901815"/>
          </a:xfrm>
          <a:prstGeom prst="rect">
            <a:avLst/>
          </a:prstGeom>
        </p:spPr>
      </p:pic>
      <p:pic>
        <p:nvPicPr>
          <p:cNvPr id="4" name="图片 3" descr="IMG_70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075" y="937895"/>
            <a:ext cx="4469130" cy="3352165"/>
          </a:xfrm>
          <a:prstGeom prst="rect">
            <a:avLst/>
          </a:prstGeom>
        </p:spPr>
      </p:pic>
      <p:pic>
        <p:nvPicPr>
          <p:cNvPr id="6" name="图片 5" descr="IMG_70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510280"/>
            <a:ext cx="4125595" cy="30943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02960" y="4914265"/>
            <a:ext cx="32785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黑体" panose="02010600030101010101" charset="-122"/>
                <a:ea typeface="黑体" panose="02010600030101010101" charset="-122"/>
              </a:rPr>
              <a:t>瞧！这是我用雪花片拼得钢琴</a:t>
            </a:r>
            <a:endParaRPr lang="zh-CN" altLang="en-US" sz="200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88210" y="1609090"/>
            <a:ext cx="34613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黑体" panose="02010600030101010101" charset="-122"/>
                <a:ea typeface="黑体" panose="02010600030101010101" charset="-122"/>
              </a:rPr>
              <a:t>我的小手变变变，变成一架电子琴</a:t>
            </a:r>
            <a:endParaRPr lang="zh-CN" altLang="en-US" sz="2000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t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" y="-22225"/>
            <a:ext cx="11443970" cy="6901815"/>
          </a:xfrm>
          <a:prstGeom prst="rect">
            <a:avLst/>
          </a:prstGeom>
        </p:spPr>
      </p:pic>
      <p:pic>
        <p:nvPicPr>
          <p:cNvPr id="7" name="图片 6" descr="IMG_70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40" y="750570"/>
            <a:ext cx="4175760" cy="3131820"/>
          </a:xfrm>
          <a:prstGeom prst="rect">
            <a:avLst/>
          </a:prstGeom>
        </p:spPr>
      </p:pic>
      <p:pic>
        <p:nvPicPr>
          <p:cNvPr id="8" name="图片 7" descr="IMG_70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096260"/>
            <a:ext cx="4081780" cy="30613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49500" y="1530985"/>
            <a:ext cx="30968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黑体" panose="02010600030101010101" charset="-122"/>
                <a:ea typeface="黑体" panose="02010600030101010101" charset="-122"/>
              </a:rPr>
              <a:t>我的小手变变变，变成一架爱心钢琴</a:t>
            </a:r>
            <a:endParaRPr lang="zh-CN" altLang="en-US" sz="200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50255" y="4479925"/>
            <a:ext cx="39427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黑体" panose="02010600030101010101" charset="-122"/>
                <a:ea typeface="黑体" panose="02010600030101010101" charset="-122"/>
              </a:rPr>
              <a:t>插丁也可以变成钢琴哦，这是一架有四种颜色键盘的钢琴，美妙的声音还吸引了蝴蝶。</a:t>
            </a:r>
            <a:endParaRPr lang="zh-CN" altLang="en-US" sz="2000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 descr="tim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665" y="-83185"/>
            <a:ext cx="11663680" cy="7026910"/>
          </a:xfrm>
          <a:prstGeom prst="rect">
            <a:avLst/>
          </a:prstGeom>
        </p:spPr>
      </p:pic>
      <p:pic>
        <p:nvPicPr>
          <p:cNvPr id="4" name="图片 3" descr="IMG_70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0" y="748665"/>
            <a:ext cx="3677920" cy="2758440"/>
          </a:xfrm>
          <a:prstGeom prst="rect">
            <a:avLst/>
          </a:prstGeom>
        </p:spPr>
      </p:pic>
      <p:pic>
        <p:nvPicPr>
          <p:cNvPr id="6" name="图片 5" descr="IMG_70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3507105"/>
            <a:ext cx="3755390" cy="28168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62505" y="1465580"/>
            <a:ext cx="40081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黑体" panose="02010600030101010101" charset="-122"/>
                <a:ea typeface="黑体" panose="02010600030101010101" charset="-122"/>
              </a:rPr>
              <a:t>我的小手变变变，变成一架交叉式三角钢琴</a:t>
            </a:r>
            <a:endParaRPr lang="zh-CN" altLang="en-US" sz="200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92520" y="4158615"/>
            <a:ext cx="36175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黑体" panose="02010600030101010101" charset="-122"/>
                <a:ea typeface="黑体" panose="02010600030101010101" charset="-122"/>
              </a:rPr>
              <a:t>哈哈，聪明的我用黑色吸管做了一架简单的钢琴。</a:t>
            </a:r>
            <a:endParaRPr lang="zh-CN" altLang="en-US" sz="2000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 descr="tim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4160" y="-84455"/>
            <a:ext cx="11663680" cy="7026910"/>
          </a:xfrm>
          <a:prstGeom prst="rect">
            <a:avLst/>
          </a:prstGeom>
        </p:spPr>
      </p:pic>
      <p:pic>
        <p:nvPicPr>
          <p:cNvPr id="3" name="图片 2" descr="IMG_70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725170"/>
            <a:ext cx="4145280" cy="3108960"/>
          </a:xfrm>
          <a:prstGeom prst="rect">
            <a:avLst/>
          </a:prstGeom>
        </p:spPr>
      </p:pic>
      <p:pic>
        <p:nvPicPr>
          <p:cNvPr id="4" name="图片 3" descr="IMG_58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45" y="3600450"/>
            <a:ext cx="3796665" cy="28473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71700" y="1438910"/>
            <a:ext cx="32397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黑体" panose="02010600030101010101" charset="-122"/>
                <a:ea typeface="黑体" panose="02010600030101010101" charset="-122"/>
              </a:rPr>
              <a:t>我的小手变变变，我和曹亚宇合作完成了双人钢琴</a:t>
            </a:r>
            <a:endParaRPr lang="zh-CN" altLang="en-US" sz="200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04865" y="4300855"/>
            <a:ext cx="28238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黑体" panose="02010600030101010101" charset="-122"/>
                <a:ea typeface="黑体" panose="02010600030101010101" charset="-122"/>
              </a:rPr>
              <a:t>我用碳化积木也拼了一架双人钢琴。</a:t>
            </a:r>
            <a:endParaRPr lang="zh-CN" altLang="en-US" sz="2000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p:transition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 descr="tim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665" y="-83185"/>
            <a:ext cx="11663680" cy="7026910"/>
          </a:xfrm>
          <a:prstGeom prst="rect">
            <a:avLst/>
          </a:prstGeom>
        </p:spPr>
      </p:pic>
      <p:pic>
        <p:nvPicPr>
          <p:cNvPr id="3" name="图片 2" descr="IMG_70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085" y="725170"/>
            <a:ext cx="3837305" cy="2877820"/>
          </a:xfrm>
          <a:prstGeom prst="rect">
            <a:avLst/>
          </a:prstGeom>
        </p:spPr>
      </p:pic>
      <p:pic>
        <p:nvPicPr>
          <p:cNvPr id="4" name="图片 3" descr="IMG_68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915" y="3249295"/>
            <a:ext cx="4034790" cy="30264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18715" y="1439545"/>
            <a:ext cx="3266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黑体" panose="02010600030101010101" charset="-122"/>
                <a:ea typeface="黑体" panose="02010600030101010101" charset="-122"/>
              </a:rPr>
              <a:t>我的小手变变变，变成一架孔雀钢琴</a:t>
            </a:r>
            <a:endParaRPr lang="zh-CN" altLang="en-US" sz="200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58840" y="4276090"/>
            <a:ext cx="34086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黑体" panose="02010600030101010101" charset="-122"/>
                <a:ea typeface="黑体" panose="02010600030101010101" charset="-122"/>
              </a:rPr>
              <a:t>板凳玩着玩也可以变成钢琴，看来听我们弹奏的乐曲吧！</a:t>
            </a:r>
            <a:endParaRPr lang="zh-CN" altLang="en-US" sz="2000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p:transition>
    <p:split orient="vert"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 descr="tim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665" y="-83185"/>
            <a:ext cx="11663680" cy="7026910"/>
          </a:xfrm>
          <a:prstGeom prst="rect">
            <a:avLst/>
          </a:prstGeom>
        </p:spPr>
      </p:pic>
      <p:pic>
        <p:nvPicPr>
          <p:cNvPr id="3" name="图片 2" descr="IMG_70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0" y="843915"/>
            <a:ext cx="3677285" cy="2757805"/>
          </a:xfrm>
          <a:prstGeom prst="rect">
            <a:avLst/>
          </a:prstGeom>
        </p:spPr>
      </p:pic>
      <p:pic>
        <p:nvPicPr>
          <p:cNvPr id="4" name="图片 3" descr="IMG_70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025" y="3402330"/>
            <a:ext cx="3388360" cy="25412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09520" y="1593850"/>
            <a:ext cx="37611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黑体" panose="02010600030101010101" charset="-122"/>
                <a:ea typeface="黑体" panose="02010600030101010101" charset="-122"/>
              </a:rPr>
              <a:t>我的小手变变变，变成一架天线钢琴，是一架可以上网的钢琴。</a:t>
            </a:r>
            <a:endParaRPr lang="zh-CN" altLang="en-US" sz="2000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15330" y="4224020"/>
            <a:ext cx="31229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黑体" panose="02010600030101010101" charset="-122"/>
                <a:ea typeface="黑体" panose="02010600030101010101" charset="-122"/>
              </a:rPr>
              <a:t>这也是我拼得天线钢琴哦！</a:t>
            </a:r>
            <a:endParaRPr lang="zh-CN" altLang="en-US" sz="2000">
              <a:latin typeface="黑体" panose="02010600030101010101" charset="-122"/>
              <a:ea typeface="黑体" panose="02010600030101010101" charset="-122"/>
            </a:endParaRPr>
          </a:p>
        </p:txBody>
      </p:sp>
    </p:spTree>
  </p:cSld>
  <p:clrMapOvr>
    <a:masterClrMapping/>
  </p:clrMapOvr>
  <p:transition>
    <p:pull dir="rd"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335</Words>
  <Application>WPS 演示</Application>
  <PresentationFormat>宽屏</PresentationFormat>
  <Paragraphs>34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Arial</vt:lpstr>
      <vt:lpstr>宋体</vt:lpstr>
      <vt:lpstr>Wingdings</vt:lpstr>
      <vt:lpstr>黑体</vt:lpstr>
      <vt:lpstr>Calibri Light</vt:lpstr>
      <vt:lpstr>Courier New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。。。。</cp:lastModifiedBy>
  <cp:revision>4</cp:revision>
  <dcterms:created xsi:type="dcterms:W3CDTF">2017-12-06T04:55:00Z</dcterms:created>
  <dcterms:modified xsi:type="dcterms:W3CDTF">2017-12-06T12:23:41Z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2052-10.1.0.6877</vt:lpwstr>
  </property>
</Properties>
</file>