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57" r:id="rId4"/>
    <p:sldId id="258" r:id="rId5"/>
    <p:sldId id="259" r:id="rId6"/>
    <p:sldId id="260" r:id="rId7"/>
    <p:sldId id="264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zh-CN" sz="8800" b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花花班灯的畅想</a:t>
            </a:r>
            <a:br>
              <a:rPr lang="zh-CN" altLang="zh-CN" b="1">
                <a:blipFill>
                  <a:blip r:embed="rId1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zh-CN" b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90520" y="3396615"/>
            <a:ext cx="619379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endParaRPr lang="zh-CN" altLang="zh-CN" sz="7200" b="1">
              <a:blipFill>
                <a:blip r:embed="rId1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这是一盏吊灯，这是我们去外面探险的时候用的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这是我做的煤油灯，就是要用火柴点亮的一种灯。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我们一起合作的日光灯，下雨天房间里很暗的时候会开起来。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我做的是舞台灯，这个灯是五颜六色的，用来拍漂亮的照片的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21960" y="539750"/>
            <a:ext cx="4907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zh-CN">
                <a:sym typeface="+mn-ea"/>
              </a:rPr>
              <a:t>我做的是节能灯，是白色的，我写字的时候会用这个灯</a:t>
            </a:r>
            <a:br>
              <a:rPr lang="zh-CN" altLang="zh-CN"/>
            </a:br>
            <a:endParaRPr lang="zh-CN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11240" y="794385"/>
            <a:ext cx="5667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zh-CN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这是我和张玺一起合作的花灯，是一盏粉色的花灯，天黑的时候恐龙园会开这样的灯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这是球灯，是用稻草做的，我和妈妈去饭店吃饭时候看见过。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这是吸顶灯，有四个灯泡，非常非常亮。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这是一盏吊灯，这是我们去外面探险的时候用的</vt:lpstr>
      <vt:lpstr>这是我做的煤油灯，就是要用火柴点亮的一种灯。</vt:lpstr>
      <vt:lpstr>我们一起合作的日光灯，下雨天房间里很暗的时候会开起来。</vt:lpstr>
      <vt:lpstr>我做的是舞台灯，这个灯是五颜六色的，用来拍漂亮的照片的</vt:lpstr>
      <vt:lpstr>我做的是节能灯，是白色的，我写字的时候会用这个灯 </vt:lpstr>
      <vt:lpstr>这是我和张玺一起合作的花灯，是一盏粉色的花灯，天黑的时候恐龙园会开这样的灯</vt:lpstr>
      <vt:lpstr>这是球灯，是用稻草做的，我和妈妈去饭店吃饭时候看见过。</vt:lpstr>
      <vt:lpstr>这是吸顶灯，有四个灯泡，非常非常亮。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2015-05-05T08:02:00Z</dcterms:created>
  <dcterms:modified xsi:type="dcterms:W3CDTF">2017-12-07T00:45:14Z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