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831" r:id="rId3"/>
    <p:sldId id="888" r:id="rId5"/>
    <p:sldId id="744" r:id="rId6"/>
    <p:sldId id="887" r:id="rId7"/>
    <p:sldId id="889" r:id="rId8"/>
    <p:sldId id="851" r:id="rId9"/>
    <p:sldId id="786" r:id="rId10"/>
    <p:sldId id="863" r:id="rId11"/>
    <p:sldId id="865" r:id="rId12"/>
    <p:sldId id="890" r:id="rId13"/>
    <p:sldId id="798" r:id="rId14"/>
    <p:sldId id="872" r:id="rId15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B3A4"/>
    <a:srgbClr val="769B37"/>
    <a:srgbClr val="829662"/>
    <a:srgbClr val="BA421E"/>
    <a:srgbClr val="0A0106"/>
    <a:srgbClr val="D4631E"/>
    <a:srgbClr val="E1732F"/>
    <a:srgbClr val="31302E"/>
    <a:srgbClr val="DB532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3" autoAdjust="0"/>
    <p:restoredTop sz="95494" autoAdjust="0"/>
  </p:normalViewPr>
  <p:slideViewPr>
    <p:cSldViewPr>
      <p:cViewPr varScale="1">
        <p:scale>
          <a:sx n="163" d="100"/>
          <a:sy n="163" d="100"/>
        </p:scale>
        <p:origin x="294" y="120"/>
      </p:cViewPr>
      <p:guideLst>
        <p:guide orient="horz" pos="1608"/>
        <p:guide pos="2895"/>
      </p:guideLst>
    </p:cSldViewPr>
  </p:slid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96D07-341D-4D88-BBFE-B431BFA041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0F9D-3357-4A94-85C8-3B842B870DC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 r="23201" b="71000"/>
          <a:stretch>
            <a:fillRect/>
          </a:stretch>
        </p:blipFill>
        <p:spPr>
          <a:xfrm>
            <a:off x="4355977" y="0"/>
            <a:ext cx="2664296" cy="1491630"/>
          </a:xfrm>
          <a:prstGeom prst="rect">
            <a:avLst/>
          </a:prstGeom>
        </p:spPr>
      </p:pic>
      <p:pic>
        <p:nvPicPr>
          <p:cNvPr id="9" name="守护甜心 - 唯美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974945" y="7185697"/>
            <a:ext cx="609600" cy="6096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54685" y="1045845"/>
            <a:ext cx="7833360" cy="16300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10000" b="1">
                <a:solidFill>
                  <a:schemeClr val="accent4"/>
                </a:solidFill>
                <a:effectLst/>
                <a:latin typeface="楷体_GB2312" panose="02010609030101010101" charset="-122"/>
                <a:ea typeface="楷体_GB2312" panose="02010609030101010101" charset="-122"/>
              </a:rPr>
              <a:t>“</a:t>
            </a:r>
            <a:r>
              <a:rPr lang="zh-CN" altLang="en-US" sz="10000" b="1">
                <a:solidFill>
                  <a:schemeClr val="accent4"/>
                </a:solidFill>
                <a:effectLst/>
                <a:latin typeface="楷体_GB2312" panose="02010609030101010101" charset="-122"/>
                <a:ea typeface="楷体_GB2312" panose="02010609030101010101" charset="-122"/>
              </a:rPr>
              <a:t>门</a:t>
            </a:r>
            <a:r>
              <a:rPr lang="en-US" altLang="zh-CN" sz="10000" b="1">
                <a:solidFill>
                  <a:schemeClr val="accent4"/>
                </a:solidFill>
                <a:effectLst/>
                <a:latin typeface="楷体_GB2312" panose="02010609030101010101" charset="-122"/>
                <a:ea typeface="楷体_GB2312" panose="02010609030101010101" charset="-122"/>
              </a:rPr>
              <a:t>”</a:t>
            </a:r>
            <a:r>
              <a:rPr lang="zh-CN" altLang="en-US" sz="10000" b="1">
                <a:solidFill>
                  <a:schemeClr val="accent4"/>
                </a:solidFill>
                <a:effectLst/>
                <a:latin typeface="楷体_GB2312" panose="02010609030101010101" charset="-122"/>
                <a:ea typeface="楷体_GB2312" panose="02010609030101010101" charset="-122"/>
              </a:rPr>
              <a:t>的畅</a:t>
            </a:r>
            <a:r>
              <a:rPr lang="zh-CN" altLang="en-US" sz="10000" b="1"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_GB2312" panose="02010609030101010101" charset="-122"/>
                <a:ea typeface="楷体_GB2312" panose="02010609030101010101" charset="-122"/>
              </a:rPr>
              <a:t>想</a:t>
            </a:r>
            <a:endParaRPr lang="zh-CN" altLang="en-US" sz="10000" b="1"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65600" y="2813050"/>
            <a:ext cx="40068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accent4"/>
                </a:solidFill>
              </a:rPr>
              <a:t>——</a:t>
            </a:r>
            <a:r>
              <a:rPr lang="zh-CN" altLang="en-US" sz="3200">
                <a:solidFill>
                  <a:schemeClr val="accent4"/>
                </a:solidFill>
              </a:rPr>
              <a:t>点点班手指游戏主题推进</a:t>
            </a:r>
            <a:endParaRPr lang="zh-CN" altLang="en-US" sz="3200"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 r="23201" b="71000"/>
          <a:stretch>
            <a:fillRect/>
          </a:stretch>
        </p:blipFill>
        <p:spPr>
          <a:xfrm>
            <a:off x="7149604" y="-391934"/>
            <a:ext cx="2664296" cy="14916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531764"/>
            <a:ext cx="3840465" cy="38404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590" y="2775069"/>
            <a:ext cx="1936383" cy="19363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812" y="3264669"/>
            <a:ext cx="2451507" cy="2451507"/>
          </a:xfrm>
          <a:prstGeom prst="rect">
            <a:avLst/>
          </a:prstGeom>
        </p:spPr>
      </p:pic>
      <p:pic>
        <p:nvPicPr>
          <p:cNvPr id="7" name="图片 6" descr="IMG_71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269490" y="537845"/>
            <a:ext cx="4883150" cy="4093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 r="23201" b="71000"/>
          <a:stretch>
            <a:fillRect/>
          </a:stretch>
        </p:blipFill>
        <p:spPr>
          <a:xfrm>
            <a:off x="3707904" y="864096"/>
            <a:ext cx="2664296" cy="14916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531764"/>
            <a:ext cx="3840465" cy="38404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65" y="2775069"/>
            <a:ext cx="1936383" cy="193638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4465" y="273685"/>
            <a:ext cx="87045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手指游戏作为我们的园本课程渗透在我们</a:t>
            </a:r>
            <a:endParaRPr lang="zh-CN" altLang="en-US" sz="3200" dirty="0">
              <a:solidFill>
                <a:schemeClr val="accent1"/>
              </a:solidFill>
              <a:latin typeface="楷体_GB2312" panose="02010609030101010101" charset="-122"/>
              <a:ea typeface="楷体_GB2312" panose="02010609030101010101" charset="-122"/>
            </a:endParaRPr>
          </a:p>
          <a:p>
            <a:r>
              <a:rPr lang="zh-CN" altLang="en-US" sz="32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的一日活动中，是孩子们快乐的思维畅游的桥梁，是永远在行进中的主题。</a:t>
            </a:r>
            <a:endParaRPr lang="zh-CN" altLang="en-US" sz="3200" dirty="0">
              <a:solidFill>
                <a:schemeClr val="accent1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812" y="3264669"/>
            <a:ext cx="2451507" cy="2451507"/>
          </a:xfrm>
          <a:prstGeom prst="rect">
            <a:avLst/>
          </a:prstGeom>
        </p:spPr>
      </p:pic>
      <p:pic>
        <p:nvPicPr>
          <p:cNvPr id="7" name="图片 6" descr="IMG_20170918_1520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5095" y="1774190"/>
            <a:ext cx="4474210" cy="3355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b="15001"/>
          <a:stretch>
            <a:fillRect/>
          </a:stretch>
        </p:blipFill>
        <p:spPr>
          <a:xfrm>
            <a:off x="0" y="0"/>
            <a:ext cx="9139939" cy="51435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 r="23201" b="71000"/>
          <a:stretch>
            <a:fillRect/>
          </a:stretch>
        </p:blipFill>
        <p:spPr>
          <a:xfrm>
            <a:off x="4355977" y="0"/>
            <a:ext cx="2664296" cy="149163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131840" y="2063918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 smtClean="0">
                <a:solidFill>
                  <a:srgbClr val="829662"/>
                </a:solidFill>
                <a:latin typeface="Ohka" panose="02000609000000000000" pitchFamily="49" charset="-128"/>
                <a:ea typeface="Ohka" panose="02000609000000000000" pitchFamily="49" charset="-128"/>
              </a:rPr>
              <a:t>Thankyou</a:t>
            </a:r>
            <a:endParaRPr lang="zh-CN" altLang="en-US" sz="6000" dirty="0">
              <a:solidFill>
                <a:srgbClr val="829662"/>
              </a:solidFill>
              <a:latin typeface="Ohka" panose="02000609000000000000" pitchFamily="49" charset="-128"/>
              <a:ea typeface="Ohka" panose="02000609000000000000" pitchFamily="49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 txBox="1"/>
          <p:nvPr/>
        </p:nvSpPr>
        <p:spPr>
          <a:xfrm>
            <a:off x="5385435" y="61595"/>
            <a:ext cx="3495040" cy="40767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zh-CN" altLang="en-US" sz="28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小手创编我找到的门</a:t>
            </a:r>
            <a:endParaRPr lang="zh-CN" altLang="en-US" sz="2800" dirty="0">
              <a:solidFill>
                <a:schemeClr val="accent1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6" name="Text Placeholder 9"/>
          <p:cNvSpPr txBox="1"/>
          <p:nvPr/>
        </p:nvSpPr>
        <p:spPr>
          <a:xfrm>
            <a:off x="48895" y="580390"/>
            <a:ext cx="9046210" cy="189357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zh-CN" sz="20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                            </a:t>
            </a:r>
            <a:r>
              <a:rPr lang="zh-CN" altLang="en-US" sz="20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手指游戏是幼儿非常感兴趣的活动，随处可玩、                             随时可玩的游戏性让点点班的孩子总是喜欢用小手</a:t>
            </a:r>
            <a:endParaRPr lang="zh-CN" altLang="en-US" sz="2000" dirty="0">
              <a:solidFill>
                <a:schemeClr val="accent1"/>
              </a:solidFill>
              <a:latin typeface="楷体_GB2312" panose="02010609030101010101" charset="-122"/>
              <a:ea typeface="楷体_GB2312" panose="02010609030101010101" charset="-122"/>
            </a:endParaRPr>
          </a:p>
          <a:p>
            <a:pPr marL="0" indent="0" algn="r">
              <a:buNone/>
            </a:pPr>
            <a:r>
              <a:rPr lang="zh-CN" altLang="en-US" sz="20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变一变周围的物品。我们从日常生活中常见</a:t>
            </a:r>
            <a:endParaRPr lang="zh-CN" altLang="en-US" sz="2000" dirty="0">
              <a:solidFill>
                <a:schemeClr val="accent1"/>
              </a:solidFill>
              <a:latin typeface="楷体_GB2312" panose="02010609030101010101" charset="-122"/>
              <a:ea typeface="楷体_GB2312" panose="02010609030101010101" charset="-122"/>
            </a:endParaRPr>
          </a:p>
          <a:p>
            <a:pPr marL="0" indent="0" algn="r">
              <a:buNone/>
            </a:pPr>
            <a:r>
              <a:rPr lang="zh-CN" altLang="en-US" sz="20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的门为切入点，鼓励孩子仔细观察门的</a:t>
            </a:r>
            <a:endParaRPr lang="zh-CN" altLang="en-US" sz="2000" dirty="0">
              <a:solidFill>
                <a:schemeClr val="accent1"/>
              </a:solidFill>
              <a:latin typeface="楷体_GB2312" panose="02010609030101010101" charset="-122"/>
              <a:ea typeface="楷体_GB2312" panose="02010609030101010101" charset="-122"/>
            </a:endParaRPr>
          </a:p>
          <a:p>
            <a:pPr marL="0" indent="0" algn="r">
              <a:buNone/>
            </a:pPr>
            <a:r>
              <a:rPr lang="zh-CN" altLang="en-US" sz="20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各种形状，创意畅想，用灵动的小手趣味玩门。</a:t>
            </a:r>
            <a:endParaRPr lang="zh-CN" altLang="en-US" sz="2000" dirty="0">
              <a:solidFill>
                <a:schemeClr val="accent1"/>
              </a:solidFill>
              <a:latin typeface="楷体_GB2312" panose="02010609030101010101" charset="-122"/>
              <a:ea typeface="楷体_GB2312" panose="02010609030101010101" charset="-122"/>
            </a:endParaRPr>
          </a:p>
          <a:p>
            <a:pPr marL="0" indent="0" algn="r">
              <a:buNone/>
            </a:pPr>
            <a:endParaRPr lang="zh-CN" altLang="en-US" sz="15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Straight Connector 12"/>
          <p:cNvCxnSpPr/>
          <p:nvPr/>
        </p:nvCxnSpPr>
        <p:spPr>
          <a:xfrm>
            <a:off x="8456792" y="469156"/>
            <a:ext cx="0" cy="53949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组合 58"/>
          <p:cNvGrpSpPr/>
          <p:nvPr/>
        </p:nvGrpSpPr>
        <p:grpSpPr>
          <a:xfrm>
            <a:off x="5674703" y="2233186"/>
            <a:ext cx="2796076" cy="2835506"/>
            <a:chOff x="1331640" y="1707654"/>
            <a:chExt cx="2796076" cy="2835506"/>
          </a:xfrm>
        </p:grpSpPr>
        <p:sp>
          <p:nvSpPr>
            <p:cNvPr id="60" name="等腰三角形 5"/>
            <p:cNvSpPr/>
            <p:nvPr/>
          </p:nvSpPr>
          <p:spPr>
            <a:xfrm>
              <a:off x="1608861" y="1707654"/>
              <a:ext cx="1247249" cy="1186339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47249" h="1186339">
                  <a:moveTo>
                    <a:pt x="0" y="1186339"/>
                  </a:moveTo>
                  <a:cubicBezTo>
                    <a:pt x="177366" y="310566"/>
                    <a:pt x="852847" y="57437"/>
                    <a:pt x="1247249" y="0"/>
                  </a:cubicBezTo>
                  <a:cubicBezTo>
                    <a:pt x="1055770" y="225850"/>
                    <a:pt x="1081329" y="426793"/>
                    <a:pt x="1231416" y="638411"/>
                  </a:cubicBezTo>
                  <a:cubicBezTo>
                    <a:pt x="597978" y="633668"/>
                    <a:pt x="270525" y="877981"/>
                    <a:pt x="0" y="11863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等腰三角形 5"/>
            <p:cNvSpPr/>
            <p:nvPr/>
          </p:nvSpPr>
          <p:spPr>
            <a:xfrm>
              <a:off x="1619672" y="2445005"/>
              <a:ext cx="1234974" cy="634853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  <a:gd name="connsiteX0-121" fmla="*/ 0 w 1240133"/>
                <a:gd name="connsiteY0-122" fmla="*/ 652643 h 652643"/>
                <a:gd name="connsiteX1-123" fmla="*/ 1240133 w 1240133"/>
                <a:gd name="connsiteY1-124" fmla="*/ 0 h 652643"/>
                <a:gd name="connsiteX2-125" fmla="*/ 1224300 w 1240133"/>
                <a:gd name="connsiteY2-126" fmla="*/ 638411 h 652643"/>
                <a:gd name="connsiteX3-127" fmla="*/ 0 w 1240133"/>
                <a:gd name="connsiteY3-128" fmla="*/ 652643 h 652643"/>
                <a:gd name="connsiteX0-129" fmla="*/ 0 w 1233017"/>
                <a:gd name="connsiteY0-130" fmla="*/ 629932 h 629932"/>
                <a:gd name="connsiteX1-131" fmla="*/ 1233017 w 1233017"/>
                <a:gd name="connsiteY1-132" fmla="*/ 9311 h 629932"/>
                <a:gd name="connsiteX2-133" fmla="*/ 1224300 w 1233017"/>
                <a:gd name="connsiteY2-134" fmla="*/ 615700 h 629932"/>
                <a:gd name="connsiteX3-135" fmla="*/ 0 w 1233017"/>
                <a:gd name="connsiteY3-136" fmla="*/ 629932 h 629932"/>
                <a:gd name="connsiteX0-137" fmla="*/ 0 w 1233017"/>
                <a:gd name="connsiteY0-138" fmla="*/ 629932 h 644164"/>
                <a:gd name="connsiteX1-139" fmla="*/ 1233017 w 1233017"/>
                <a:gd name="connsiteY1-140" fmla="*/ 9311 h 644164"/>
                <a:gd name="connsiteX2-141" fmla="*/ 1224300 w 1233017"/>
                <a:gd name="connsiteY2-142" fmla="*/ 644164 h 644164"/>
                <a:gd name="connsiteX3-143" fmla="*/ 0 w 1233017"/>
                <a:gd name="connsiteY3-144" fmla="*/ 629932 h 644164"/>
                <a:gd name="connsiteX0-145" fmla="*/ 0 w 1233017"/>
                <a:gd name="connsiteY0-146" fmla="*/ 629932 h 644164"/>
                <a:gd name="connsiteX1-147" fmla="*/ 1233017 w 1233017"/>
                <a:gd name="connsiteY1-148" fmla="*/ 9311 h 644164"/>
                <a:gd name="connsiteX2-149" fmla="*/ 1224300 w 1233017"/>
                <a:gd name="connsiteY2-150" fmla="*/ 644164 h 644164"/>
                <a:gd name="connsiteX3-151" fmla="*/ 0 w 1233017"/>
                <a:gd name="connsiteY3-152" fmla="*/ 629932 h 644164"/>
                <a:gd name="connsiteX0-153" fmla="*/ 0 w 1233017"/>
                <a:gd name="connsiteY0-154" fmla="*/ 629932 h 644164"/>
                <a:gd name="connsiteX1-155" fmla="*/ 1233017 w 1233017"/>
                <a:gd name="connsiteY1-156" fmla="*/ 9311 h 644164"/>
                <a:gd name="connsiteX2-157" fmla="*/ 1224300 w 1233017"/>
                <a:gd name="connsiteY2-158" fmla="*/ 644164 h 644164"/>
                <a:gd name="connsiteX3-159" fmla="*/ 0 w 1233017"/>
                <a:gd name="connsiteY3-160" fmla="*/ 629932 h 644164"/>
                <a:gd name="connsiteX0-161" fmla="*/ 0 w 1233017"/>
                <a:gd name="connsiteY0-162" fmla="*/ 629932 h 640606"/>
                <a:gd name="connsiteX1-163" fmla="*/ 1233017 w 1233017"/>
                <a:gd name="connsiteY1-164" fmla="*/ 9311 h 640606"/>
                <a:gd name="connsiteX2-165" fmla="*/ 1227858 w 1233017"/>
                <a:gd name="connsiteY2-166" fmla="*/ 640606 h 640606"/>
                <a:gd name="connsiteX3-167" fmla="*/ 0 w 1233017"/>
                <a:gd name="connsiteY3-168" fmla="*/ 629932 h 640606"/>
                <a:gd name="connsiteX0-169" fmla="*/ 0 w 1225901"/>
                <a:gd name="connsiteY0-170" fmla="*/ 632363 h 639479"/>
                <a:gd name="connsiteX1-171" fmla="*/ 1225901 w 1225901"/>
                <a:gd name="connsiteY1-172" fmla="*/ 8184 h 639479"/>
                <a:gd name="connsiteX2-173" fmla="*/ 1220742 w 1225901"/>
                <a:gd name="connsiteY2-174" fmla="*/ 639479 h 639479"/>
                <a:gd name="connsiteX3-175" fmla="*/ 0 w 1225901"/>
                <a:gd name="connsiteY3-176" fmla="*/ 632363 h 639479"/>
                <a:gd name="connsiteX0-177" fmla="*/ 0 w 1225901"/>
                <a:gd name="connsiteY0-178" fmla="*/ 624179 h 631295"/>
                <a:gd name="connsiteX1-179" fmla="*/ 1225901 w 1225901"/>
                <a:gd name="connsiteY1-180" fmla="*/ 0 h 631295"/>
                <a:gd name="connsiteX2-181" fmla="*/ 1220742 w 1225901"/>
                <a:gd name="connsiteY2-182" fmla="*/ 631295 h 631295"/>
                <a:gd name="connsiteX3-183" fmla="*/ 0 w 1225901"/>
                <a:gd name="connsiteY3-184" fmla="*/ 624179 h 631295"/>
                <a:gd name="connsiteX0-185" fmla="*/ 0 w 1225901"/>
                <a:gd name="connsiteY0-186" fmla="*/ 624179 h 631295"/>
                <a:gd name="connsiteX1-187" fmla="*/ 1225901 w 1225901"/>
                <a:gd name="connsiteY1-188" fmla="*/ 0 h 631295"/>
                <a:gd name="connsiteX2-189" fmla="*/ 1220742 w 1225901"/>
                <a:gd name="connsiteY2-190" fmla="*/ 631295 h 631295"/>
                <a:gd name="connsiteX3-191" fmla="*/ 0 w 1225901"/>
                <a:gd name="connsiteY3-192" fmla="*/ 624179 h 631295"/>
                <a:gd name="connsiteX0-193" fmla="*/ 0 w 1225901"/>
                <a:gd name="connsiteY0-194" fmla="*/ 624179 h 631295"/>
                <a:gd name="connsiteX1-195" fmla="*/ 1225901 w 1225901"/>
                <a:gd name="connsiteY1-196" fmla="*/ 0 h 631295"/>
                <a:gd name="connsiteX2-197" fmla="*/ 1220742 w 1225901"/>
                <a:gd name="connsiteY2-198" fmla="*/ 631295 h 631295"/>
                <a:gd name="connsiteX3-199" fmla="*/ 0 w 1225901"/>
                <a:gd name="connsiteY3-200" fmla="*/ 624179 h 631295"/>
                <a:gd name="connsiteX0-201" fmla="*/ 0 w 1225901"/>
                <a:gd name="connsiteY0-202" fmla="*/ 624179 h 631295"/>
                <a:gd name="connsiteX1-203" fmla="*/ 1225901 w 1225901"/>
                <a:gd name="connsiteY1-204" fmla="*/ 0 h 631295"/>
                <a:gd name="connsiteX2-205" fmla="*/ 1220742 w 1225901"/>
                <a:gd name="connsiteY2-206" fmla="*/ 631295 h 631295"/>
                <a:gd name="connsiteX3-207" fmla="*/ 0 w 1225901"/>
                <a:gd name="connsiteY3-208" fmla="*/ 624179 h 631295"/>
                <a:gd name="connsiteX0-209" fmla="*/ 0 w 1218785"/>
                <a:gd name="connsiteY0-210" fmla="*/ 631295 h 631295"/>
                <a:gd name="connsiteX1-211" fmla="*/ 1218785 w 1218785"/>
                <a:gd name="connsiteY1-212" fmla="*/ 0 h 631295"/>
                <a:gd name="connsiteX2-213" fmla="*/ 1213626 w 1218785"/>
                <a:gd name="connsiteY2-214" fmla="*/ 631295 h 631295"/>
                <a:gd name="connsiteX3-215" fmla="*/ 0 w 1218785"/>
                <a:gd name="connsiteY3-216" fmla="*/ 631295 h 631295"/>
                <a:gd name="connsiteX0-217" fmla="*/ 0 w 1229459"/>
                <a:gd name="connsiteY0-218" fmla="*/ 631295 h 631295"/>
                <a:gd name="connsiteX1-219" fmla="*/ 1229459 w 1229459"/>
                <a:gd name="connsiteY1-220" fmla="*/ 0 h 631295"/>
                <a:gd name="connsiteX2-221" fmla="*/ 1224300 w 1229459"/>
                <a:gd name="connsiteY2-222" fmla="*/ 631295 h 631295"/>
                <a:gd name="connsiteX3-223" fmla="*/ 0 w 1229459"/>
                <a:gd name="connsiteY3-224" fmla="*/ 631295 h 631295"/>
                <a:gd name="connsiteX0-225" fmla="*/ 0 w 1231416"/>
                <a:gd name="connsiteY0-226" fmla="*/ 631295 h 634853"/>
                <a:gd name="connsiteX1-227" fmla="*/ 1229459 w 1231416"/>
                <a:gd name="connsiteY1-228" fmla="*/ 0 h 634853"/>
                <a:gd name="connsiteX2-229" fmla="*/ 1231416 w 1231416"/>
                <a:gd name="connsiteY2-230" fmla="*/ 634853 h 634853"/>
                <a:gd name="connsiteX3-231" fmla="*/ 0 w 1231416"/>
                <a:gd name="connsiteY3-232" fmla="*/ 631295 h 634853"/>
                <a:gd name="connsiteX0-233" fmla="*/ 0 w 1234974"/>
                <a:gd name="connsiteY0-234" fmla="*/ 634853 h 634853"/>
                <a:gd name="connsiteX1-235" fmla="*/ 1233017 w 1234974"/>
                <a:gd name="connsiteY1-236" fmla="*/ 0 h 634853"/>
                <a:gd name="connsiteX2-237" fmla="*/ 1234974 w 1234974"/>
                <a:gd name="connsiteY2-238" fmla="*/ 634853 h 634853"/>
                <a:gd name="connsiteX3-239" fmla="*/ 0 w 1234974"/>
                <a:gd name="connsiteY3-240" fmla="*/ 634853 h 6348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34974" h="634853">
                  <a:moveTo>
                    <a:pt x="0" y="634853"/>
                  </a:moveTo>
                  <a:cubicBezTo>
                    <a:pt x="291221" y="118435"/>
                    <a:pt x="835057" y="509"/>
                    <a:pt x="1233017" y="0"/>
                  </a:cubicBezTo>
                  <a:cubicBezTo>
                    <a:pt x="1041538" y="225850"/>
                    <a:pt x="1084887" y="423235"/>
                    <a:pt x="1234974" y="634853"/>
                  </a:cubicBezTo>
                  <a:lnTo>
                    <a:pt x="0" y="63485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等腰三角形 5"/>
            <p:cNvSpPr/>
            <p:nvPr/>
          </p:nvSpPr>
          <p:spPr>
            <a:xfrm flipV="1">
              <a:off x="1608861" y="3167482"/>
              <a:ext cx="1234974" cy="634853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  <a:gd name="connsiteX0-121" fmla="*/ 0 w 1240133"/>
                <a:gd name="connsiteY0-122" fmla="*/ 652643 h 652643"/>
                <a:gd name="connsiteX1-123" fmla="*/ 1240133 w 1240133"/>
                <a:gd name="connsiteY1-124" fmla="*/ 0 h 652643"/>
                <a:gd name="connsiteX2-125" fmla="*/ 1224300 w 1240133"/>
                <a:gd name="connsiteY2-126" fmla="*/ 638411 h 652643"/>
                <a:gd name="connsiteX3-127" fmla="*/ 0 w 1240133"/>
                <a:gd name="connsiteY3-128" fmla="*/ 652643 h 652643"/>
                <a:gd name="connsiteX0-129" fmla="*/ 0 w 1233017"/>
                <a:gd name="connsiteY0-130" fmla="*/ 629932 h 629932"/>
                <a:gd name="connsiteX1-131" fmla="*/ 1233017 w 1233017"/>
                <a:gd name="connsiteY1-132" fmla="*/ 9311 h 629932"/>
                <a:gd name="connsiteX2-133" fmla="*/ 1224300 w 1233017"/>
                <a:gd name="connsiteY2-134" fmla="*/ 615700 h 629932"/>
                <a:gd name="connsiteX3-135" fmla="*/ 0 w 1233017"/>
                <a:gd name="connsiteY3-136" fmla="*/ 629932 h 629932"/>
                <a:gd name="connsiteX0-137" fmla="*/ 0 w 1233017"/>
                <a:gd name="connsiteY0-138" fmla="*/ 629932 h 644164"/>
                <a:gd name="connsiteX1-139" fmla="*/ 1233017 w 1233017"/>
                <a:gd name="connsiteY1-140" fmla="*/ 9311 h 644164"/>
                <a:gd name="connsiteX2-141" fmla="*/ 1224300 w 1233017"/>
                <a:gd name="connsiteY2-142" fmla="*/ 644164 h 644164"/>
                <a:gd name="connsiteX3-143" fmla="*/ 0 w 1233017"/>
                <a:gd name="connsiteY3-144" fmla="*/ 629932 h 644164"/>
                <a:gd name="connsiteX0-145" fmla="*/ 0 w 1233017"/>
                <a:gd name="connsiteY0-146" fmla="*/ 629932 h 644164"/>
                <a:gd name="connsiteX1-147" fmla="*/ 1233017 w 1233017"/>
                <a:gd name="connsiteY1-148" fmla="*/ 9311 h 644164"/>
                <a:gd name="connsiteX2-149" fmla="*/ 1224300 w 1233017"/>
                <a:gd name="connsiteY2-150" fmla="*/ 644164 h 644164"/>
                <a:gd name="connsiteX3-151" fmla="*/ 0 w 1233017"/>
                <a:gd name="connsiteY3-152" fmla="*/ 629932 h 644164"/>
                <a:gd name="connsiteX0-153" fmla="*/ 0 w 1233017"/>
                <a:gd name="connsiteY0-154" fmla="*/ 629932 h 644164"/>
                <a:gd name="connsiteX1-155" fmla="*/ 1233017 w 1233017"/>
                <a:gd name="connsiteY1-156" fmla="*/ 9311 h 644164"/>
                <a:gd name="connsiteX2-157" fmla="*/ 1224300 w 1233017"/>
                <a:gd name="connsiteY2-158" fmla="*/ 644164 h 644164"/>
                <a:gd name="connsiteX3-159" fmla="*/ 0 w 1233017"/>
                <a:gd name="connsiteY3-160" fmla="*/ 629932 h 644164"/>
                <a:gd name="connsiteX0-161" fmla="*/ 0 w 1233017"/>
                <a:gd name="connsiteY0-162" fmla="*/ 629932 h 640606"/>
                <a:gd name="connsiteX1-163" fmla="*/ 1233017 w 1233017"/>
                <a:gd name="connsiteY1-164" fmla="*/ 9311 h 640606"/>
                <a:gd name="connsiteX2-165" fmla="*/ 1227858 w 1233017"/>
                <a:gd name="connsiteY2-166" fmla="*/ 640606 h 640606"/>
                <a:gd name="connsiteX3-167" fmla="*/ 0 w 1233017"/>
                <a:gd name="connsiteY3-168" fmla="*/ 629932 h 640606"/>
                <a:gd name="connsiteX0-169" fmla="*/ 0 w 1225901"/>
                <a:gd name="connsiteY0-170" fmla="*/ 632363 h 639479"/>
                <a:gd name="connsiteX1-171" fmla="*/ 1225901 w 1225901"/>
                <a:gd name="connsiteY1-172" fmla="*/ 8184 h 639479"/>
                <a:gd name="connsiteX2-173" fmla="*/ 1220742 w 1225901"/>
                <a:gd name="connsiteY2-174" fmla="*/ 639479 h 639479"/>
                <a:gd name="connsiteX3-175" fmla="*/ 0 w 1225901"/>
                <a:gd name="connsiteY3-176" fmla="*/ 632363 h 639479"/>
                <a:gd name="connsiteX0-177" fmla="*/ 0 w 1225901"/>
                <a:gd name="connsiteY0-178" fmla="*/ 624179 h 631295"/>
                <a:gd name="connsiteX1-179" fmla="*/ 1225901 w 1225901"/>
                <a:gd name="connsiteY1-180" fmla="*/ 0 h 631295"/>
                <a:gd name="connsiteX2-181" fmla="*/ 1220742 w 1225901"/>
                <a:gd name="connsiteY2-182" fmla="*/ 631295 h 631295"/>
                <a:gd name="connsiteX3-183" fmla="*/ 0 w 1225901"/>
                <a:gd name="connsiteY3-184" fmla="*/ 624179 h 631295"/>
                <a:gd name="connsiteX0-185" fmla="*/ 0 w 1225901"/>
                <a:gd name="connsiteY0-186" fmla="*/ 624179 h 631295"/>
                <a:gd name="connsiteX1-187" fmla="*/ 1225901 w 1225901"/>
                <a:gd name="connsiteY1-188" fmla="*/ 0 h 631295"/>
                <a:gd name="connsiteX2-189" fmla="*/ 1220742 w 1225901"/>
                <a:gd name="connsiteY2-190" fmla="*/ 631295 h 631295"/>
                <a:gd name="connsiteX3-191" fmla="*/ 0 w 1225901"/>
                <a:gd name="connsiteY3-192" fmla="*/ 624179 h 631295"/>
                <a:gd name="connsiteX0-193" fmla="*/ 0 w 1225901"/>
                <a:gd name="connsiteY0-194" fmla="*/ 624179 h 631295"/>
                <a:gd name="connsiteX1-195" fmla="*/ 1225901 w 1225901"/>
                <a:gd name="connsiteY1-196" fmla="*/ 0 h 631295"/>
                <a:gd name="connsiteX2-197" fmla="*/ 1220742 w 1225901"/>
                <a:gd name="connsiteY2-198" fmla="*/ 631295 h 631295"/>
                <a:gd name="connsiteX3-199" fmla="*/ 0 w 1225901"/>
                <a:gd name="connsiteY3-200" fmla="*/ 624179 h 631295"/>
                <a:gd name="connsiteX0-201" fmla="*/ 0 w 1225901"/>
                <a:gd name="connsiteY0-202" fmla="*/ 624179 h 631295"/>
                <a:gd name="connsiteX1-203" fmla="*/ 1225901 w 1225901"/>
                <a:gd name="connsiteY1-204" fmla="*/ 0 h 631295"/>
                <a:gd name="connsiteX2-205" fmla="*/ 1220742 w 1225901"/>
                <a:gd name="connsiteY2-206" fmla="*/ 631295 h 631295"/>
                <a:gd name="connsiteX3-207" fmla="*/ 0 w 1225901"/>
                <a:gd name="connsiteY3-208" fmla="*/ 624179 h 631295"/>
                <a:gd name="connsiteX0-209" fmla="*/ 0 w 1218785"/>
                <a:gd name="connsiteY0-210" fmla="*/ 631295 h 631295"/>
                <a:gd name="connsiteX1-211" fmla="*/ 1218785 w 1218785"/>
                <a:gd name="connsiteY1-212" fmla="*/ 0 h 631295"/>
                <a:gd name="connsiteX2-213" fmla="*/ 1213626 w 1218785"/>
                <a:gd name="connsiteY2-214" fmla="*/ 631295 h 631295"/>
                <a:gd name="connsiteX3-215" fmla="*/ 0 w 1218785"/>
                <a:gd name="connsiteY3-216" fmla="*/ 631295 h 631295"/>
                <a:gd name="connsiteX0-217" fmla="*/ 0 w 1229459"/>
                <a:gd name="connsiteY0-218" fmla="*/ 631295 h 631295"/>
                <a:gd name="connsiteX1-219" fmla="*/ 1229459 w 1229459"/>
                <a:gd name="connsiteY1-220" fmla="*/ 0 h 631295"/>
                <a:gd name="connsiteX2-221" fmla="*/ 1224300 w 1229459"/>
                <a:gd name="connsiteY2-222" fmla="*/ 631295 h 631295"/>
                <a:gd name="connsiteX3-223" fmla="*/ 0 w 1229459"/>
                <a:gd name="connsiteY3-224" fmla="*/ 631295 h 631295"/>
                <a:gd name="connsiteX0-225" fmla="*/ 0 w 1231416"/>
                <a:gd name="connsiteY0-226" fmla="*/ 631295 h 634853"/>
                <a:gd name="connsiteX1-227" fmla="*/ 1229459 w 1231416"/>
                <a:gd name="connsiteY1-228" fmla="*/ 0 h 634853"/>
                <a:gd name="connsiteX2-229" fmla="*/ 1231416 w 1231416"/>
                <a:gd name="connsiteY2-230" fmla="*/ 634853 h 634853"/>
                <a:gd name="connsiteX3-231" fmla="*/ 0 w 1231416"/>
                <a:gd name="connsiteY3-232" fmla="*/ 631295 h 634853"/>
                <a:gd name="connsiteX0-233" fmla="*/ 0 w 1234974"/>
                <a:gd name="connsiteY0-234" fmla="*/ 634853 h 634853"/>
                <a:gd name="connsiteX1-235" fmla="*/ 1233017 w 1234974"/>
                <a:gd name="connsiteY1-236" fmla="*/ 0 h 634853"/>
                <a:gd name="connsiteX2-237" fmla="*/ 1234974 w 1234974"/>
                <a:gd name="connsiteY2-238" fmla="*/ 634853 h 634853"/>
                <a:gd name="connsiteX3-239" fmla="*/ 0 w 1234974"/>
                <a:gd name="connsiteY3-240" fmla="*/ 634853 h 6348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34974" h="634853">
                  <a:moveTo>
                    <a:pt x="0" y="634853"/>
                  </a:moveTo>
                  <a:cubicBezTo>
                    <a:pt x="291221" y="118435"/>
                    <a:pt x="835057" y="509"/>
                    <a:pt x="1233017" y="0"/>
                  </a:cubicBezTo>
                  <a:cubicBezTo>
                    <a:pt x="1041538" y="225850"/>
                    <a:pt x="1084887" y="423235"/>
                    <a:pt x="1234974" y="634853"/>
                  </a:cubicBezTo>
                  <a:lnTo>
                    <a:pt x="0" y="63485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等腰三角形 5"/>
            <p:cNvSpPr/>
            <p:nvPr/>
          </p:nvSpPr>
          <p:spPr>
            <a:xfrm flipV="1">
              <a:off x="1619672" y="3356821"/>
              <a:ext cx="1247249" cy="1186339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47249" h="1186339">
                  <a:moveTo>
                    <a:pt x="0" y="1186339"/>
                  </a:moveTo>
                  <a:cubicBezTo>
                    <a:pt x="177366" y="310566"/>
                    <a:pt x="852847" y="57437"/>
                    <a:pt x="1247249" y="0"/>
                  </a:cubicBezTo>
                  <a:cubicBezTo>
                    <a:pt x="1055770" y="225850"/>
                    <a:pt x="1081329" y="426793"/>
                    <a:pt x="1231416" y="638411"/>
                  </a:cubicBezTo>
                  <a:cubicBezTo>
                    <a:pt x="597978" y="633668"/>
                    <a:pt x="270525" y="877981"/>
                    <a:pt x="0" y="118633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圆角矩形 11"/>
            <p:cNvSpPr/>
            <p:nvPr/>
          </p:nvSpPr>
          <p:spPr>
            <a:xfrm>
              <a:off x="1331640" y="3079858"/>
              <a:ext cx="198918" cy="87624"/>
            </a:xfrm>
            <a:custGeom>
              <a:avLst/>
              <a:gdLst/>
              <a:ahLst/>
              <a:cxnLst/>
              <a:rect l="l" t="t" r="r" b="b"/>
              <a:pathLst>
                <a:path w="198918" h="87624">
                  <a:moveTo>
                    <a:pt x="43812" y="0"/>
                  </a:moveTo>
                  <a:lnTo>
                    <a:pt x="198918" y="0"/>
                  </a:lnTo>
                  <a:lnTo>
                    <a:pt x="198918" y="87624"/>
                  </a:lnTo>
                  <a:lnTo>
                    <a:pt x="43812" y="87624"/>
                  </a:lnTo>
                  <a:cubicBezTo>
                    <a:pt x="19615" y="87624"/>
                    <a:pt x="0" y="68009"/>
                    <a:pt x="0" y="43812"/>
                  </a:cubicBezTo>
                  <a:cubicBezTo>
                    <a:pt x="0" y="19615"/>
                    <a:pt x="19615" y="0"/>
                    <a:pt x="438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空心弧 15"/>
            <p:cNvSpPr/>
            <p:nvPr/>
          </p:nvSpPr>
          <p:spPr>
            <a:xfrm rot="5400000">
              <a:off x="3312321" y="2346812"/>
              <a:ext cx="509372" cy="1121419"/>
            </a:xfrm>
            <a:custGeom>
              <a:avLst/>
              <a:gdLst/>
              <a:ahLst/>
              <a:cxnLst/>
              <a:rect l="l" t="t" r="r" b="b"/>
              <a:pathLst>
                <a:path w="509372" h="1121419">
                  <a:moveTo>
                    <a:pt x="507512" y="1121419"/>
                  </a:moveTo>
                  <a:lnTo>
                    <a:pt x="509372" y="1119300"/>
                  </a:lnTo>
                  <a:lnTo>
                    <a:pt x="509372" y="1121419"/>
                  </a:lnTo>
                  <a:close/>
                  <a:moveTo>
                    <a:pt x="430106" y="1116802"/>
                  </a:moveTo>
                  <a:lnTo>
                    <a:pt x="434159" y="1121419"/>
                  </a:lnTo>
                  <a:lnTo>
                    <a:pt x="430599" y="1121419"/>
                  </a:lnTo>
                  <a:cubicBezTo>
                    <a:pt x="430325" y="1119896"/>
                    <a:pt x="430214" y="1118353"/>
                    <a:pt x="430106" y="1116802"/>
                  </a:cubicBezTo>
                  <a:close/>
                  <a:moveTo>
                    <a:pt x="0" y="259419"/>
                  </a:moveTo>
                  <a:lnTo>
                    <a:pt x="832" y="257324"/>
                  </a:lnTo>
                  <a:lnTo>
                    <a:pt x="0" y="257324"/>
                  </a:lnTo>
                  <a:cubicBezTo>
                    <a:pt x="0" y="161091"/>
                    <a:pt x="53696" y="72900"/>
                    <a:pt x="139188" y="28721"/>
                  </a:cubicBezTo>
                  <a:cubicBezTo>
                    <a:pt x="224680" y="-15459"/>
                    <a:pt x="327679" y="-8244"/>
                    <a:pt x="406177" y="47423"/>
                  </a:cubicBezTo>
                  <a:cubicBezTo>
                    <a:pt x="466571" y="90252"/>
                    <a:pt x="504696" y="156253"/>
                    <a:pt x="509372" y="227993"/>
                  </a:cubicBezTo>
                  <a:lnTo>
                    <a:pt x="509372" y="1073841"/>
                  </a:lnTo>
                  <a:cubicBezTo>
                    <a:pt x="502538" y="1059565"/>
                    <a:pt x="487753" y="1050433"/>
                    <a:pt x="470835" y="1050433"/>
                  </a:cubicBezTo>
                  <a:cubicBezTo>
                    <a:pt x="451854" y="1050433"/>
                    <a:pt x="435559" y="1061928"/>
                    <a:pt x="428567" y="1078352"/>
                  </a:cubicBezTo>
                  <a:cubicBezTo>
                    <a:pt x="427251" y="1065847"/>
                    <a:pt x="427023" y="1052948"/>
                    <a:pt x="427023" y="1039779"/>
                  </a:cubicBezTo>
                  <a:lnTo>
                    <a:pt x="427023" y="281216"/>
                  </a:lnTo>
                  <a:lnTo>
                    <a:pt x="427023" y="281216"/>
                  </a:lnTo>
                  <a:lnTo>
                    <a:pt x="427023" y="236015"/>
                  </a:lnTo>
                  <a:lnTo>
                    <a:pt x="426558" y="236015"/>
                  </a:lnTo>
                  <a:cubicBezTo>
                    <a:pt x="420904" y="189157"/>
                    <a:pt x="395728" y="146071"/>
                    <a:pt x="356132" y="117992"/>
                  </a:cubicBezTo>
                  <a:cubicBezTo>
                    <a:pt x="304025" y="81040"/>
                    <a:pt x="235655" y="76251"/>
                    <a:pt x="178905" y="105577"/>
                  </a:cubicBezTo>
                  <a:cubicBezTo>
                    <a:pt x="122253" y="134854"/>
                    <a:pt x="86634" y="193244"/>
                    <a:pt x="86558" y="256996"/>
                  </a:cubicBezTo>
                  <a:cubicBezTo>
                    <a:pt x="87499" y="257768"/>
                    <a:pt x="87520" y="258591"/>
                    <a:pt x="87520" y="259419"/>
                  </a:cubicBezTo>
                  <a:cubicBezTo>
                    <a:pt x="87520" y="284619"/>
                    <a:pt x="67928" y="305047"/>
                    <a:pt x="43760" y="305047"/>
                  </a:cubicBezTo>
                  <a:cubicBezTo>
                    <a:pt x="19592" y="305047"/>
                    <a:pt x="0" y="284619"/>
                    <a:pt x="0" y="25941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" name="图片 2" descr="IMG_71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689610" y="772160"/>
            <a:ext cx="4584065" cy="3438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 r="23201" b="71000"/>
          <a:stretch>
            <a:fillRect/>
          </a:stretch>
        </p:blipFill>
        <p:spPr>
          <a:xfrm>
            <a:off x="6916559" y="1045071"/>
            <a:ext cx="2664296" cy="14916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531764"/>
            <a:ext cx="3840465" cy="38404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20" y="3083679"/>
            <a:ext cx="1936383" cy="19363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812" y="3264669"/>
            <a:ext cx="2451507" cy="245150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5110" y="276860"/>
            <a:ext cx="83204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变一变身边的门</a:t>
            </a:r>
            <a:r>
              <a:rPr lang="en-US" altLang="zh-CN" sz="440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——</a:t>
            </a:r>
            <a:r>
              <a:rPr lang="zh-CN" altLang="en-US" sz="440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幼儿园的门</a:t>
            </a:r>
            <a:endParaRPr lang="zh-CN" altLang="en-US" sz="4400">
              <a:solidFill>
                <a:schemeClr val="accent1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pic>
        <p:nvPicPr>
          <p:cNvPr id="3" name="图片 2" descr="IMG_20170908_0854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40000">
            <a:off x="5075555" y="1303655"/>
            <a:ext cx="2557780" cy="3410585"/>
          </a:xfrm>
          <a:prstGeom prst="rect">
            <a:avLst/>
          </a:prstGeom>
        </p:spPr>
      </p:pic>
      <p:pic>
        <p:nvPicPr>
          <p:cNvPr id="8" name="图片 7" descr="IMG_20170908_0859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35" y="1355725"/>
            <a:ext cx="3498850" cy="2624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 r="23201" b="71000"/>
          <a:stretch>
            <a:fillRect/>
          </a:stretch>
        </p:blipFill>
        <p:spPr>
          <a:xfrm>
            <a:off x="6916559" y="1045071"/>
            <a:ext cx="2664296" cy="14916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531764"/>
            <a:ext cx="3840465" cy="38404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20" y="3083679"/>
            <a:ext cx="1936383" cy="19363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812" y="3264669"/>
            <a:ext cx="2451507" cy="245150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5110" y="276860"/>
            <a:ext cx="83204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变一变身边的门</a:t>
            </a:r>
            <a:r>
              <a:rPr lang="en-US" altLang="zh-CN" sz="440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——</a:t>
            </a:r>
            <a:r>
              <a:rPr lang="zh-CN" altLang="en-US" sz="440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家里</a:t>
            </a:r>
            <a:r>
              <a:rPr lang="zh-CN" altLang="en-US" sz="440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的门</a:t>
            </a:r>
            <a:endParaRPr lang="zh-CN" altLang="en-US" sz="4400">
              <a:solidFill>
                <a:schemeClr val="accent1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pic>
        <p:nvPicPr>
          <p:cNvPr id="3" name="图片 2" descr="C:\Documents and Settings\Administrator\桌面\手指游戏\mmexport1505361439182.jpgmmexport150536143918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40000">
            <a:off x="5389880" y="1349375"/>
            <a:ext cx="2297430" cy="3410585"/>
          </a:xfrm>
          <a:prstGeom prst="rect">
            <a:avLst/>
          </a:prstGeom>
        </p:spPr>
      </p:pic>
      <p:pic>
        <p:nvPicPr>
          <p:cNvPr id="8" name="图片 7" descr="C:\Documents and Settings\Administrator\桌面\手指游戏\mmexport1505361473153.jpgmmexport150536147315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65835" y="1356043"/>
            <a:ext cx="3498850" cy="2623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 txBox="1"/>
          <p:nvPr/>
        </p:nvSpPr>
        <p:spPr>
          <a:xfrm>
            <a:off x="-342265" y="98425"/>
            <a:ext cx="3306445" cy="106108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zh-CN" altLang="en-US" sz="36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我设计的门</a:t>
            </a:r>
            <a:endParaRPr lang="zh-CN" altLang="en-US" sz="3600" dirty="0">
              <a:solidFill>
                <a:schemeClr val="accent1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6" name="Text Placeholder 9"/>
          <p:cNvSpPr txBox="1"/>
          <p:nvPr/>
        </p:nvSpPr>
        <p:spPr>
          <a:xfrm>
            <a:off x="400045" y="797023"/>
            <a:ext cx="3495353" cy="36276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zh-CN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自主设计门并创编</a:t>
            </a:r>
            <a:endParaRPr lang="zh-CN" altLang="en-US" sz="2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Straight Connector 12"/>
          <p:cNvCxnSpPr/>
          <p:nvPr/>
        </p:nvCxnSpPr>
        <p:spPr>
          <a:xfrm>
            <a:off x="8456792" y="469156"/>
            <a:ext cx="0" cy="5394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Group 57"/>
          <p:cNvGrpSpPr/>
          <p:nvPr/>
        </p:nvGrpSpPr>
        <p:grpSpPr>
          <a:xfrm>
            <a:off x="169545" y="1289685"/>
            <a:ext cx="4058920" cy="3503930"/>
            <a:chOff x="5625793" y="1599766"/>
            <a:chExt cx="4594903" cy="4080928"/>
          </a:xfrm>
          <a:solidFill>
            <a:srgbClr val="DC4415"/>
          </a:solidFill>
        </p:grpSpPr>
        <p:grpSp>
          <p:nvGrpSpPr>
            <p:cNvPr id="15" name="Group 58"/>
            <p:cNvGrpSpPr/>
            <p:nvPr/>
          </p:nvGrpSpPr>
          <p:grpSpPr>
            <a:xfrm>
              <a:off x="6191250" y="1599766"/>
              <a:ext cx="3473482" cy="1069614"/>
              <a:chOff x="6191250" y="1599766"/>
              <a:chExt cx="3473482" cy="1069614"/>
            </a:xfrm>
            <a:grpFill/>
          </p:grpSpPr>
          <p:sp>
            <p:nvSpPr>
              <p:cNvPr id="21" name="Freeform 64"/>
              <p:cNvSpPr/>
              <p:nvPr/>
            </p:nvSpPr>
            <p:spPr bwMode="auto">
              <a:xfrm>
                <a:off x="6191250" y="1599766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<a:noAutofit/>
              </a:bodyPr>
              <a:lstStyle/>
              <a:p>
                <a:pPr algn="ctr" defTabSz="6985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pc="-38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itchFamily="34" charset="0"/>
                </a:endParaRPr>
              </a:p>
            </p:txBody>
          </p:sp>
          <p:sp>
            <p:nvSpPr>
              <p:cNvPr id="22" name="Freeform 65"/>
              <p:cNvSpPr/>
              <p:nvPr/>
            </p:nvSpPr>
            <p:spPr bwMode="auto">
              <a:xfrm flipH="1">
                <a:off x="8043101" y="1599766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<a:noAutofit/>
              </a:bodyPr>
              <a:lstStyle/>
              <a:p>
                <a:pPr algn="ctr" defTabSz="6985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pc="-38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itchFamily="34" charset="0"/>
                </a:endParaRPr>
              </a:p>
            </p:txBody>
          </p:sp>
        </p:grpSp>
        <p:grpSp>
          <p:nvGrpSpPr>
            <p:cNvPr id="16" name="Group 59"/>
            <p:cNvGrpSpPr/>
            <p:nvPr/>
          </p:nvGrpSpPr>
          <p:grpSpPr>
            <a:xfrm flipV="1">
              <a:off x="6191251" y="4611080"/>
              <a:ext cx="3473482" cy="1069614"/>
              <a:chOff x="6191251" y="1599766"/>
              <a:chExt cx="3473482" cy="1069614"/>
            </a:xfrm>
            <a:grpFill/>
          </p:grpSpPr>
          <p:sp>
            <p:nvSpPr>
              <p:cNvPr id="19" name="Freeform 62"/>
              <p:cNvSpPr/>
              <p:nvPr/>
            </p:nvSpPr>
            <p:spPr bwMode="auto">
              <a:xfrm>
                <a:off x="6191251" y="1599766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<a:noAutofit/>
              </a:bodyPr>
              <a:lstStyle/>
              <a:p>
                <a:pPr algn="ctr" defTabSz="6985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pc="-38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itchFamily="34" charset="0"/>
                </a:endParaRPr>
              </a:p>
            </p:txBody>
          </p:sp>
          <p:sp>
            <p:nvSpPr>
              <p:cNvPr id="20" name="Freeform 63"/>
              <p:cNvSpPr/>
              <p:nvPr/>
            </p:nvSpPr>
            <p:spPr bwMode="auto">
              <a:xfrm flipH="1">
                <a:off x="8043102" y="1599766"/>
                <a:ext cx="1621631" cy="1069614"/>
              </a:xfrm>
              <a:custGeom>
                <a:avLst/>
                <a:gdLst>
                  <a:gd name="connsiteX0" fmla="*/ 668844 w 4158105"/>
                  <a:gd name="connsiteY0" fmla="*/ 1079241 h 4110786"/>
                  <a:gd name="connsiteX1" fmla="*/ 671967 w 4158105"/>
                  <a:gd name="connsiteY1" fmla="*/ 1081087 h 4110786"/>
                  <a:gd name="connsiteX2" fmla="*/ 576717 w 4158105"/>
                  <a:gd name="connsiteY2" fmla="*/ 1235869 h 4110786"/>
                  <a:gd name="connsiteX3" fmla="*/ 574232 w 4158105"/>
                  <a:gd name="connsiteY3" fmla="*/ 1234330 h 4110786"/>
                  <a:gd name="connsiteX4" fmla="*/ 668844 w 4158105"/>
                  <a:gd name="connsiteY4" fmla="*/ 1079241 h 4110786"/>
                  <a:gd name="connsiteX5" fmla="*/ 398124 w 4158105"/>
                  <a:gd name="connsiteY5" fmla="*/ 919162 h 4110786"/>
                  <a:gd name="connsiteX6" fmla="*/ 399753 w 4158105"/>
                  <a:gd name="connsiteY6" fmla="*/ 920125 h 4110786"/>
                  <a:gd name="connsiteX7" fmla="*/ 308772 w 4158105"/>
                  <a:gd name="connsiteY7" fmla="*/ 1069886 h 4110786"/>
                  <a:gd name="connsiteX8" fmla="*/ 307636 w 4158105"/>
                  <a:gd name="connsiteY8" fmla="*/ 1069182 h 4110786"/>
                  <a:gd name="connsiteX9" fmla="*/ 398124 w 4158105"/>
                  <a:gd name="connsiteY9" fmla="*/ 919162 h 4110786"/>
                  <a:gd name="connsiteX10" fmla="*/ 2106264 w 4158105"/>
                  <a:gd name="connsiteY10" fmla="*/ 319178 h 4110786"/>
                  <a:gd name="connsiteX11" fmla="*/ 2198792 w 4158105"/>
                  <a:gd name="connsiteY11" fmla="*/ 323850 h 4110786"/>
                  <a:gd name="connsiteX12" fmla="*/ 2019755 w 4158105"/>
                  <a:gd name="connsiteY12" fmla="*/ 323850 h 4110786"/>
                  <a:gd name="connsiteX13" fmla="*/ 2019755 w 4158105"/>
                  <a:gd name="connsiteY13" fmla="*/ 323546 h 4110786"/>
                  <a:gd name="connsiteX14" fmla="*/ 2106264 w 4158105"/>
                  <a:gd name="connsiteY14" fmla="*/ 319178 h 4110786"/>
                  <a:gd name="connsiteX15" fmla="*/ 2224351 w 4158105"/>
                  <a:gd name="connsiteY15" fmla="*/ 13068 h 4110786"/>
                  <a:gd name="connsiteX16" fmla="*/ 4158105 w 4158105"/>
                  <a:gd name="connsiteY16" fmla="*/ 2058946 h 4110786"/>
                  <a:gd name="connsiteX17" fmla="*/ 2106265 w 4158105"/>
                  <a:gd name="connsiteY17" fmla="*/ 4110786 h 4110786"/>
                  <a:gd name="connsiteX18" fmla="*/ 54424 w 4158105"/>
                  <a:gd name="connsiteY18" fmla="*/ 2058946 h 4110786"/>
                  <a:gd name="connsiteX19" fmla="*/ 574232 w 4158105"/>
                  <a:gd name="connsiteY19" fmla="*/ 1234330 h 4110786"/>
                  <a:gd name="connsiteX20" fmla="*/ 366497 w 4158105"/>
                  <a:gd name="connsiteY20" fmla="*/ 2058945 h 4110786"/>
                  <a:gd name="connsiteX21" fmla="*/ 2106264 w 4158105"/>
                  <a:gd name="connsiteY21" fmla="*/ 3798712 h 4110786"/>
                  <a:gd name="connsiteX22" fmla="*/ 3846030 w 4158105"/>
                  <a:gd name="connsiteY22" fmla="*/ 2058945 h 4110786"/>
                  <a:gd name="connsiteX23" fmla="*/ 2198792 w 4158105"/>
                  <a:gd name="connsiteY23" fmla="*/ 323850 h 4110786"/>
                  <a:gd name="connsiteX24" fmla="*/ 2219780 w 4158105"/>
                  <a:gd name="connsiteY24" fmla="*/ 323850 h 4110786"/>
                  <a:gd name="connsiteX25" fmla="*/ 2224351 w 4158105"/>
                  <a:gd name="connsiteY25" fmla="*/ 13068 h 4110786"/>
                  <a:gd name="connsiteX26" fmla="*/ 2019755 w 4158105"/>
                  <a:gd name="connsiteY26" fmla="*/ 11473 h 4110786"/>
                  <a:gd name="connsiteX27" fmla="*/ 2019755 w 4158105"/>
                  <a:gd name="connsiteY27" fmla="*/ 323546 h 4110786"/>
                  <a:gd name="connsiteX28" fmla="*/ 668844 w 4158105"/>
                  <a:gd name="connsiteY28" fmla="*/ 1079241 h 4110786"/>
                  <a:gd name="connsiteX29" fmla="*/ 399753 w 4158105"/>
                  <a:gd name="connsiteY29" fmla="*/ 920125 h 4110786"/>
                  <a:gd name="connsiteX30" fmla="*/ 2019755 w 4158105"/>
                  <a:gd name="connsiteY30" fmla="*/ 11473 h 4110786"/>
                  <a:gd name="connsiteX31" fmla="*/ 2224543 w 4158105"/>
                  <a:gd name="connsiteY31" fmla="*/ 0 h 4110786"/>
                  <a:gd name="connsiteX32" fmla="*/ 2224351 w 4158105"/>
                  <a:gd name="connsiteY32" fmla="*/ 13068 h 4110786"/>
                  <a:gd name="connsiteX33" fmla="*/ 2106265 w 4158105"/>
                  <a:gd name="connsiteY33" fmla="*/ 7105 h 4110786"/>
                  <a:gd name="connsiteX34" fmla="*/ 2019755 w 4158105"/>
                  <a:gd name="connsiteY34" fmla="*/ 11473 h 4110786"/>
                  <a:gd name="connsiteX35" fmla="*/ 2019755 w 4158105"/>
                  <a:gd name="connsiteY35" fmla="*/ 2381 h 4110786"/>
                  <a:gd name="connsiteX36" fmla="*/ 2224543 w 4158105"/>
                  <a:gd name="connsiteY36" fmla="*/ 0 h 4110786"/>
                  <a:gd name="connsiteX0-1" fmla="*/ 668844 w 4158105"/>
                  <a:gd name="connsiteY0-2" fmla="*/ 1079241 h 4110786"/>
                  <a:gd name="connsiteX1-3" fmla="*/ 671967 w 4158105"/>
                  <a:gd name="connsiteY1-4" fmla="*/ 1081087 h 4110786"/>
                  <a:gd name="connsiteX2-5" fmla="*/ 576717 w 4158105"/>
                  <a:gd name="connsiteY2-6" fmla="*/ 1235869 h 4110786"/>
                  <a:gd name="connsiteX3-7" fmla="*/ 574232 w 4158105"/>
                  <a:gd name="connsiteY3-8" fmla="*/ 1234330 h 4110786"/>
                  <a:gd name="connsiteX4-9" fmla="*/ 668844 w 4158105"/>
                  <a:gd name="connsiteY4-10" fmla="*/ 1079241 h 4110786"/>
                  <a:gd name="connsiteX5-11" fmla="*/ 398124 w 4158105"/>
                  <a:gd name="connsiteY5-12" fmla="*/ 919162 h 4110786"/>
                  <a:gd name="connsiteX6-13" fmla="*/ 399753 w 4158105"/>
                  <a:gd name="connsiteY6-14" fmla="*/ 920125 h 4110786"/>
                  <a:gd name="connsiteX7-15" fmla="*/ 308772 w 4158105"/>
                  <a:gd name="connsiteY7-16" fmla="*/ 1069886 h 4110786"/>
                  <a:gd name="connsiteX8-17" fmla="*/ 398124 w 4158105"/>
                  <a:gd name="connsiteY8-18" fmla="*/ 919162 h 4110786"/>
                  <a:gd name="connsiteX9-19" fmla="*/ 2106264 w 4158105"/>
                  <a:gd name="connsiteY9-20" fmla="*/ 319178 h 4110786"/>
                  <a:gd name="connsiteX10-21" fmla="*/ 2198792 w 4158105"/>
                  <a:gd name="connsiteY10-22" fmla="*/ 323850 h 4110786"/>
                  <a:gd name="connsiteX11-23" fmla="*/ 2019755 w 4158105"/>
                  <a:gd name="connsiteY11-24" fmla="*/ 323850 h 4110786"/>
                  <a:gd name="connsiteX12-25" fmla="*/ 2019755 w 4158105"/>
                  <a:gd name="connsiteY12-26" fmla="*/ 323546 h 4110786"/>
                  <a:gd name="connsiteX13-27" fmla="*/ 2106264 w 4158105"/>
                  <a:gd name="connsiteY13-28" fmla="*/ 319178 h 4110786"/>
                  <a:gd name="connsiteX14-29" fmla="*/ 2224351 w 4158105"/>
                  <a:gd name="connsiteY14-30" fmla="*/ 13068 h 4110786"/>
                  <a:gd name="connsiteX15-31" fmla="*/ 4158105 w 4158105"/>
                  <a:gd name="connsiteY15-32" fmla="*/ 2058946 h 4110786"/>
                  <a:gd name="connsiteX16-33" fmla="*/ 2106265 w 4158105"/>
                  <a:gd name="connsiteY16-34" fmla="*/ 4110786 h 4110786"/>
                  <a:gd name="connsiteX17-35" fmla="*/ 54424 w 4158105"/>
                  <a:gd name="connsiteY17-36" fmla="*/ 2058946 h 4110786"/>
                  <a:gd name="connsiteX18-37" fmla="*/ 574232 w 4158105"/>
                  <a:gd name="connsiteY18-38" fmla="*/ 1234330 h 4110786"/>
                  <a:gd name="connsiteX19-39" fmla="*/ 366497 w 4158105"/>
                  <a:gd name="connsiteY19-40" fmla="*/ 2058945 h 4110786"/>
                  <a:gd name="connsiteX20-41" fmla="*/ 2106264 w 4158105"/>
                  <a:gd name="connsiteY20-42" fmla="*/ 3798712 h 4110786"/>
                  <a:gd name="connsiteX21-43" fmla="*/ 3846030 w 4158105"/>
                  <a:gd name="connsiteY21-44" fmla="*/ 2058945 h 4110786"/>
                  <a:gd name="connsiteX22-45" fmla="*/ 2198792 w 4158105"/>
                  <a:gd name="connsiteY22-46" fmla="*/ 323850 h 4110786"/>
                  <a:gd name="connsiteX23-47" fmla="*/ 2219780 w 4158105"/>
                  <a:gd name="connsiteY23-48" fmla="*/ 323850 h 4110786"/>
                  <a:gd name="connsiteX24-49" fmla="*/ 2224351 w 4158105"/>
                  <a:gd name="connsiteY24-50" fmla="*/ 13068 h 4110786"/>
                  <a:gd name="connsiteX25-51" fmla="*/ 2019755 w 4158105"/>
                  <a:gd name="connsiteY25-52" fmla="*/ 11473 h 4110786"/>
                  <a:gd name="connsiteX26-53" fmla="*/ 2019755 w 4158105"/>
                  <a:gd name="connsiteY26-54" fmla="*/ 323546 h 4110786"/>
                  <a:gd name="connsiteX27-55" fmla="*/ 668844 w 4158105"/>
                  <a:gd name="connsiteY27-56" fmla="*/ 1079241 h 4110786"/>
                  <a:gd name="connsiteX28-57" fmla="*/ 399753 w 4158105"/>
                  <a:gd name="connsiteY28-58" fmla="*/ 920125 h 4110786"/>
                  <a:gd name="connsiteX29-59" fmla="*/ 2019755 w 4158105"/>
                  <a:gd name="connsiteY29-60" fmla="*/ 11473 h 4110786"/>
                  <a:gd name="connsiteX30-61" fmla="*/ 2224543 w 4158105"/>
                  <a:gd name="connsiteY30-62" fmla="*/ 0 h 4110786"/>
                  <a:gd name="connsiteX31-63" fmla="*/ 2224351 w 4158105"/>
                  <a:gd name="connsiteY31-64" fmla="*/ 13068 h 4110786"/>
                  <a:gd name="connsiteX32-65" fmla="*/ 2106265 w 4158105"/>
                  <a:gd name="connsiteY32-66" fmla="*/ 7105 h 4110786"/>
                  <a:gd name="connsiteX33-67" fmla="*/ 2019755 w 4158105"/>
                  <a:gd name="connsiteY33-68" fmla="*/ 11473 h 4110786"/>
                  <a:gd name="connsiteX34-69" fmla="*/ 2019755 w 4158105"/>
                  <a:gd name="connsiteY34-70" fmla="*/ 2381 h 4110786"/>
                  <a:gd name="connsiteX35-71" fmla="*/ 2224543 w 4158105"/>
                  <a:gd name="connsiteY35-72" fmla="*/ 0 h 4110786"/>
                  <a:gd name="connsiteX0-73" fmla="*/ 668844 w 4158105"/>
                  <a:gd name="connsiteY0-74" fmla="*/ 1079241 h 4110786"/>
                  <a:gd name="connsiteX1-75" fmla="*/ 671967 w 4158105"/>
                  <a:gd name="connsiteY1-76" fmla="*/ 1081087 h 4110786"/>
                  <a:gd name="connsiteX2-77" fmla="*/ 576717 w 4158105"/>
                  <a:gd name="connsiteY2-78" fmla="*/ 1235869 h 4110786"/>
                  <a:gd name="connsiteX3-79" fmla="*/ 574232 w 4158105"/>
                  <a:gd name="connsiteY3-80" fmla="*/ 1234330 h 4110786"/>
                  <a:gd name="connsiteX4-81" fmla="*/ 668844 w 4158105"/>
                  <a:gd name="connsiteY4-82" fmla="*/ 1079241 h 4110786"/>
                  <a:gd name="connsiteX5-83" fmla="*/ 398124 w 4158105"/>
                  <a:gd name="connsiteY5-84" fmla="*/ 919162 h 4110786"/>
                  <a:gd name="connsiteX6-85" fmla="*/ 399753 w 4158105"/>
                  <a:gd name="connsiteY6-86" fmla="*/ 920125 h 4110786"/>
                  <a:gd name="connsiteX7-87" fmla="*/ 398124 w 4158105"/>
                  <a:gd name="connsiteY7-88" fmla="*/ 919162 h 4110786"/>
                  <a:gd name="connsiteX8-89" fmla="*/ 2106264 w 4158105"/>
                  <a:gd name="connsiteY8-90" fmla="*/ 319178 h 4110786"/>
                  <a:gd name="connsiteX9-91" fmla="*/ 2198792 w 4158105"/>
                  <a:gd name="connsiteY9-92" fmla="*/ 323850 h 4110786"/>
                  <a:gd name="connsiteX10-93" fmla="*/ 2019755 w 4158105"/>
                  <a:gd name="connsiteY10-94" fmla="*/ 323850 h 4110786"/>
                  <a:gd name="connsiteX11-95" fmla="*/ 2019755 w 4158105"/>
                  <a:gd name="connsiteY11-96" fmla="*/ 323546 h 4110786"/>
                  <a:gd name="connsiteX12-97" fmla="*/ 2106264 w 4158105"/>
                  <a:gd name="connsiteY12-98" fmla="*/ 319178 h 4110786"/>
                  <a:gd name="connsiteX13-99" fmla="*/ 2224351 w 4158105"/>
                  <a:gd name="connsiteY13-100" fmla="*/ 13068 h 4110786"/>
                  <a:gd name="connsiteX14-101" fmla="*/ 4158105 w 4158105"/>
                  <a:gd name="connsiteY14-102" fmla="*/ 2058946 h 4110786"/>
                  <a:gd name="connsiteX15-103" fmla="*/ 2106265 w 4158105"/>
                  <a:gd name="connsiteY15-104" fmla="*/ 4110786 h 4110786"/>
                  <a:gd name="connsiteX16-105" fmla="*/ 54424 w 4158105"/>
                  <a:gd name="connsiteY16-106" fmla="*/ 2058946 h 4110786"/>
                  <a:gd name="connsiteX17-107" fmla="*/ 574232 w 4158105"/>
                  <a:gd name="connsiteY17-108" fmla="*/ 1234330 h 4110786"/>
                  <a:gd name="connsiteX18-109" fmla="*/ 366497 w 4158105"/>
                  <a:gd name="connsiteY18-110" fmla="*/ 2058945 h 4110786"/>
                  <a:gd name="connsiteX19-111" fmla="*/ 2106264 w 4158105"/>
                  <a:gd name="connsiteY19-112" fmla="*/ 3798712 h 4110786"/>
                  <a:gd name="connsiteX20-113" fmla="*/ 3846030 w 4158105"/>
                  <a:gd name="connsiteY20-114" fmla="*/ 2058945 h 4110786"/>
                  <a:gd name="connsiteX21-115" fmla="*/ 2198792 w 4158105"/>
                  <a:gd name="connsiteY21-116" fmla="*/ 323850 h 4110786"/>
                  <a:gd name="connsiteX22-117" fmla="*/ 2219780 w 4158105"/>
                  <a:gd name="connsiteY22-118" fmla="*/ 323850 h 4110786"/>
                  <a:gd name="connsiteX23-119" fmla="*/ 2224351 w 4158105"/>
                  <a:gd name="connsiteY23-120" fmla="*/ 13068 h 4110786"/>
                  <a:gd name="connsiteX24-121" fmla="*/ 2019755 w 4158105"/>
                  <a:gd name="connsiteY24-122" fmla="*/ 11473 h 4110786"/>
                  <a:gd name="connsiteX25-123" fmla="*/ 2019755 w 4158105"/>
                  <a:gd name="connsiteY25-124" fmla="*/ 323546 h 4110786"/>
                  <a:gd name="connsiteX26-125" fmla="*/ 668844 w 4158105"/>
                  <a:gd name="connsiteY26-126" fmla="*/ 1079241 h 4110786"/>
                  <a:gd name="connsiteX27-127" fmla="*/ 399753 w 4158105"/>
                  <a:gd name="connsiteY27-128" fmla="*/ 920125 h 4110786"/>
                  <a:gd name="connsiteX28-129" fmla="*/ 2019755 w 4158105"/>
                  <a:gd name="connsiteY28-130" fmla="*/ 11473 h 4110786"/>
                  <a:gd name="connsiteX29-131" fmla="*/ 2224543 w 4158105"/>
                  <a:gd name="connsiteY29-132" fmla="*/ 0 h 4110786"/>
                  <a:gd name="connsiteX30-133" fmla="*/ 2224351 w 4158105"/>
                  <a:gd name="connsiteY30-134" fmla="*/ 13068 h 4110786"/>
                  <a:gd name="connsiteX31-135" fmla="*/ 2106265 w 4158105"/>
                  <a:gd name="connsiteY31-136" fmla="*/ 7105 h 4110786"/>
                  <a:gd name="connsiteX32-137" fmla="*/ 2019755 w 4158105"/>
                  <a:gd name="connsiteY32-138" fmla="*/ 11473 h 4110786"/>
                  <a:gd name="connsiteX33-139" fmla="*/ 2019755 w 4158105"/>
                  <a:gd name="connsiteY33-140" fmla="*/ 2381 h 4110786"/>
                  <a:gd name="connsiteX34-141" fmla="*/ 2224543 w 4158105"/>
                  <a:gd name="connsiteY34-142" fmla="*/ 0 h 4110786"/>
                  <a:gd name="connsiteX0-143" fmla="*/ 739525 w 4228786"/>
                  <a:gd name="connsiteY0-144" fmla="*/ 1079241 h 4110786"/>
                  <a:gd name="connsiteX1-145" fmla="*/ 742648 w 4228786"/>
                  <a:gd name="connsiteY1-146" fmla="*/ 1081087 h 4110786"/>
                  <a:gd name="connsiteX2-147" fmla="*/ 647398 w 4228786"/>
                  <a:gd name="connsiteY2-148" fmla="*/ 1235869 h 4110786"/>
                  <a:gd name="connsiteX3-149" fmla="*/ 644913 w 4228786"/>
                  <a:gd name="connsiteY3-150" fmla="*/ 1234330 h 4110786"/>
                  <a:gd name="connsiteX4-151" fmla="*/ 739525 w 4228786"/>
                  <a:gd name="connsiteY4-152" fmla="*/ 1079241 h 4110786"/>
                  <a:gd name="connsiteX5-153" fmla="*/ 468805 w 4228786"/>
                  <a:gd name="connsiteY5-154" fmla="*/ 919162 h 4110786"/>
                  <a:gd name="connsiteX6-155" fmla="*/ 470434 w 4228786"/>
                  <a:gd name="connsiteY6-156" fmla="*/ 920125 h 4110786"/>
                  <a:gd name="connsiteX7-157" fmla="*/ 468805 w 4228786"/>
                  <a:gd name="connsiteY7-158" fmla="*/ 919162 h 4110786"/>
                  <a:gd name="connsiteX8-159" fmla="*/ 2176945 w 4228786"/>
                  <a:gd name="connsiteY8-160" fmla="*/ 319178 h 4110786"/>
                  <a:gd name="connsiteX9-161" fmla="*/ 2269473 w 4228786"/>
                  <a:gd name="connsiteY9-162" fmla="*/ 323850 h 4110786"/>
                  <a:gd name="connsiteX10-163" fmla="*/ 2090436 w 4228786"/>
                  <a:gd name="connsiteY10-164" fmla="*/ 323850 h 4110786"/>
                  <a:gd name="connsiteX11-165" fmla="*/ 2090436 w 4228786"/>
                  <a:gd name="connsiteY11-166" fmla="*/ 323546 h 4110786"/>
                  <a:gd name="connsiteX12-167" fmla="*/ 2176945 w 4228786"/>
                  <a:gd name="connsiteY12-168" fmla="*/ 319178 h 4110786"/>
                  <a:gd name="connsiteX13-169" fmla="*/ 2295032 w 4228786"/>
                  <a:gd name="connsiteY13-170" fmla="*/ 13068 h 4110786"/>
                  <a:gd name="connsiteX14-171" fmla="*/ 4228786 w 4228786"/>
                  <a:gd name="connsiteY14-172" fmla="*/ 2058946 h 4110786"/>
                  <a:gd name="connsiteX15-173" fmla="*/ 2176946 w 4228786"/>
                  <a:gd name="connsiteY15-174" fmla="*/ 4110786 h 4110786"/>
                  <a:gd name="connsiteX16-175" fmla="*/ 125105 w 4228786"/>
                  <a:gd name="connsiteY16-176" fmla="*/ 2058946 h 4110786"/>
                  <a:gd name="connsiteX17-177" fmla="*/ 437178 w 4228786"/>
                  <a:gd name="connsiteY17-178" fmla="*/ 2058945 h 4110786"/>
                  <a:gd name="connsiteX18-179" fmla="*/ 2176945 w 4228786"/>
                  <a:gd name="connsiteY18-180" fmla="*/ 3798712 h 4110786"/>
                  <a:gd name="connsiteX19-181" fmla="*/ 3916711 w 4228786"/>
                  <a:gd name="connsiteY19-182" fmla="*/ 2058945 h 4110786"/>
                  <a:gd name="connsiteX20-183" fmla="*/ 2269473 w 4228786"/>
                  <a:gd name="connsiteY20-184" fmla="*/ 323850 h 4110786"/>
                  <a:gd name="connsiteX21-185" fmla="*/ 2290461 w 4228786"/>
                  <a:gd name="connsiteY21-186" fmla="*/ 323850 h 4110786"/>
                  <a:gd name="connsiteX22-187" fmla="*/ 2295032 w 4228786"/>
                  <a:gd name="connsiteY22-188" fmla="*/ 13068 h 4110786"/>
                  <a:gd name="connsiteX23-189" fmla="*/ 2090436 w 4228786"/>
                  <a:gd name="connsiteY23-190" fmla="*/ 11473 h 4110786"/>
                  <a:gd name="connsiteX24-191" fmla="*/ 2090436 w 4228786"/>
                  <a:gd name="connsiteY24-192" fmla="*/ 323546 h 4110786"/>
                  <a:gd name="connsiteX25-193" fmla="*/ 739525 w 4228786"/>
                  <a:gd name="connsiteY25-194" fmla="*/ 1079241 h 4110786"/>
                  <a:gd name="connsiteX26-195" fmla="*/ 470434 w 4228786"/>
                  <a:gd name="connsiteY26-196" fmla="*/ 920125 h 4110786"/>
                  <a:gd name="connsiteX27-197" fmla="*/ 2090436 w 4228786"/>
                  <a:gd name="connsiteY27-198" fmla="*/ 11473 h 4110786"/>
                  <a:gd name="connsiteX28-199" fmla="*/ 2295224 w 4228786"/>
                  <a:gd name="connsiteY28-200" fmla="*/ 0 h 4110786"/>
                  <a:gd name="connsiteX29-201" fmla="*/ 2295032 w 4228786"/>
                  <a:gd name="connsiteY29-202" fmla="*/ 13068 h 4110786"/>
                  <a:gd name="connsiteX30-203" fmla="*/ 2176946 w 4228786"/>
                  <a:gd name="connsiteY30-204" fmla="*/ 7105 h 4110786"/>
                  <a:gd name="connsiteX31-205" fmla="*/ 2090436 w 4228786"/>
                  <a:gd name="connsiteY31-206" fmla="*/ 11473 h 4110786"/>
                  <a:gd name="connsiteX32-207" fmla="*/ 2090436 w 4228786"/>
                  <a:gd name="connsiteY32-208" fmla="*/ 2381 h 4110786"/>
                  <a:gd name="connsiteX33-209" fmla="*/ 2295224 w 4228786"/>
                  <a:gd name="connsiteY33-210" fmla="*/ 0 h 4110786"/>
                  <a:gd name="connsiteX0-211" fmla="*/ 739525 w 4228786"/>
                  <a:gd name="connsiteY0-212" fmla="*/ 1079241 h 4110786"/>
                  <a:gd name="connsiteX1-213" fmla="*/ 742648 w 4228786"/>
                  <a:gd name="connsiteY1-214" fmla="*/ 1081087 h 4110786"/>
                  <a:gd name="connsiteX2-215" fmla="*/ 647398 w 4228786"/>
                  <a:gd name="connsiteY2-216" fmla="*/ 1235869 h 4110786"/>
                  <a:gd name="connsiteX3-217" fmla="*/ 739525 w 4228786"/>
                  <a:gd name="connsiteY3-218" fmla="*/ 1079241 h 4110786"/>
                  <a:gd name="connsiteX4-219" fmla="*/ 468805 w 4228786"/>
                  <a:gd name="connsiteY4-220" fmla="*/ 919162 h 4110786"/>
                  <a:gd name="connsiteX5-221" fmla="*/ 470434 w 4228786"/>
                  <a:gd name="connsiteY5-222" fmla="*/ 920125 h 4110786"/>
                  <a:gd name="connsiteX6-223" fmla="*/ 468805 w 4228786"/>
                  <a:gd name="connsiteY6-224" fmla="*/ 919162 h 4110786"/>
                  <a:gd name="connsiteX7-225" fmla="*/ 2176945 w 4228786"/>
                  <a:gd name="connsiteY7-226" fmla="*/ 319178 h 4110786"/>
                  <a:gd name="connsiteX8-227" fmla="*/ 2269473 w 4228786"/>
                  <a:gd name="connsiteY8-228" fmla="*/ 323850 h 4110786"/>
                  <a:gd name="connsiteX9-229" fmla="*/ 2090436 w 4228786"/>
                  <a:gd name="connsiteY9-230" fmla="*/ 323850 h 4110786"/>
                  <a:gd name="connsiteX10-231" fmla="*/ 2090436 w 4228786"/>
                  <a:gd name="connsiteY10-232" fmla="*/ 323546 h 4110786"/>
                  <a:gd name="connsiteX11-233" fmla="*/ 2176945 w 4228786"/>
                  <a:gd name="connsiteY11-234" fmla="*/ 319178 h 4110786"/>
                  <a:gd name="connsiteX12-235" fmla="*/ 2295032 w 4228786"/>
                  <a:gd name="connsiteY12-236" fmla="*/ 13068 h 4110786"/>
                  <a:gd name="connsiteX13-237" fmla="*/ 4228786 w 4228786"/>
                  <a:gd name="connsiteY13-238" fmla="*/ 2058946 h 4110786"/>
                  <a:gd name="connsiteX14-239" fmla="*/ 2176946 w 4228786"/>
                  <a:gd name="connsiteY14-240" fmla="*/ 4110786 h 4110786"/>
                  <a:gd name="connsiteX15-241" fmla="*/ 125105 w 4228786"/>
                  <a:gd name="connsiteY15-242" fmla="*/ 2058946 h 4110786"/>
                  <a:gd name="connsiteX16-243" fmla="*/ 437178 w 4228786"/>
                  <a:gd name="connsiteY16-244" fmla="*/ 2058945 h 4110786"/>
                  <a:gd name="connsiteX17-245" fmla="*/ 2176945 w 4228786"/>
                  <a:gd name="connsiteY17-246" fmla="*/ 3798712 h 4110786"/>
                  <a:gd name="connsiteX18-247" fmla="*/ 3916711 w 4228786"/>
                  <a:gd name="connsiteY18-248" fmla="*/ 2058945 h 4110786"/>
                  <a:gd name="connsiteX19-249" fmla="*/ 2269473 w 4228786"/>
                  <a:gd name="connsiteY19-250" fmla="*/ 323850 h 4110786"/>
                  <a:gd name="connsiteX20-251" fmla="*/ 2290461 w 4228786"/>
                  <a:gd name="connsiteY20-252" fmla="*/ 323850 h 4110786"/>
                  <a:gd name="connsiteX21-253" fmla="*/ 2295032 w 4228786"/>
                  <a:gd name="connsiteY21-254" fmla="*/ 13068 h 4110786"/>
                  <a:gd name="connsiteX22-255" fmla="*/ 2090436 w 4228786"/>
                  <a:gd name="connsiteY22-256" fmla="*/ 11473 h 4110786"/>
                  <a:gd name="connsiteX23-257" fmla="*/ 2090436 w 4228786"/>
                  <a:gd name="connsiteY23-258" fmla="*/ 323546 h 4110786"/>
                  <a:gd name="connsiteX24-259" fmla="*/ 739525 w 4228786"/>
                  <a:gd name="connsiteY24-260" fmla="*/ 1079241 h 4110786"/>
                  <a:gd name="connsiteX25-261" fmla="*/ 470434 w 4228786"/>
                  <a:gd name="connsiteY25-262" fmla="*/ 920125 h 4110786"/>
                  <a:gd name="connsiteX26-263" fmla="*/ 2090436 w 4228786"/>
                  <a:gd name="connsiteY26-264" fmla="*/ 11473 h 4110786"/>
                  <a:gd name="connsiteX27-265" fmla="*/ 2295224 w 4228786"/>
                  <a:gd name="connsiteY27-266" fmla="*/ 0 h 4110786"/>
                  <a:gd name="connsiteX28-267" fmla="*/ 2295032 w 4228786"/>
                  <a:gd name="connsiteY28-268" fmla="*/ 13068 h 4110786"/>
                  <a:gd name="connsiteX29-269" fmla="*/ 2176946 w 4228786"/>
                  <a:gd name="connsiteY29-270" fmla="*/ 7105 h 4110786"/>
                  <a:gd name="connsiteX30-271" fmla="*/ 2090436 w 4228786"/>
                  <a:gd name="connsiteY30-272" fmla="*/ 11473 h 4110786"/>
                  <a:gd name="connsiteX31-273" fmla="*/ 2090436 w 4228786"/>
                  <a:gd name="connsiteY31-274" fmla="*/ 2381 h 4110786"/>
                  <a:gd name="connsiteX32-275" fmla="*/ 2295224 w 4228786"/>
                  <a:gd name="connsiteY32-276" fmla="*/ 0 h 4110786"/>
                  <a:gd name="connsiteX0-277" fmla="*/ 739525 w 4228786"/>
                  <a:gd name="connsiteY0-278" fmla="*/ 1079241 h 4110786"/>
                  <a:gd name="connsiteX1-279" fmla="*/ 742648 w 4228786"/>
                  <a:gd name="connsiteY1-280" fmla="*/ 1081087 h 4110786"/>
                  <a:gd name="connsiteX2-281" fmla="*/ 739525 w 4228786"/>
                  <a:gd name="connsiteY2-282" fmla="*/ 1079241 h 4110786"/>
                  <a:gd name="connsiteX3-283" fmla="*/ 468805 w 4228786"/>
                  <a:gd name="connsiteY3-284" fmla="*/ 919162 h 4110786"/>
                  <a:gd name="connsiteX4-285" fmla="*/ 470434 w 4228786"/>
                  <a:gd name="connsiteY4-286" fmla="*/ 920125 h 4110786"/>
                  <a:gd name="connsiteX5-287" fmla="*/ 468805 w 4228786"/>
                  <a:gd name="connsiteY5-288" fmla="*/ 919162 h 4110786"/>
                  <a:gd name="connsiteX6-289" fmla="*/ 2176945 w 4228786"/>
                  <a:gd name="connsiteY6-290" fmla="*/ 319178 h 4110786"/>
                  <a:gd name="connsiteX7-291" fmla="*/ 2269473 w 4228786"/>
                  <a:gd name="connsiteY7-292" fmla="*/ 323850 h 4110786"/>
                  <a:gd name="connsiteX8-293" fmla="*/ 2090436 w 4228786"/>
                  <a:gd name="connsiteY8-294" fmla="*/ 323850 h 4110786"/>
                  <a:gd name="connsiteX9-295" fmla="*/ 2090436 w 4228786"/>
                  <a:gd name="connsiteY9-296" fmla="*/ 323546 h 4110786"/>
                  <a:gd name="connsiteX10-297" fmla="*/ 2176945 w 4228786"/>
                  <a:gd name="connsiteY10-298" fmla="*/ 319178 h 4110786"/>
                  <a:gd name="connsiteX11-299" fmla="*/ 2295032 w 4228786"/>
                  <a:gd name="connsiteY11-300" fmla="*/ 13068 h 4110786"/>
                  <a:gd name="connsiteX12-301" fmla="*/ 4228786 w 4228786"/>
                  <a:gd name="connsiteY12-302" fmla="*/ 2058946 h 4110786"/>
                  <a:gd name="connsiteX13-303" fmla="*/ 2176946 w 4228786"/>
                  <a:gd name="connsiteY13-304" fmla="*/ 4110786 h 4110786"/>
                  <a:gd name="connsiteX14-305" fmla="*/ 125105 w 4228786"/>
                  <a:gd name="connsiteY14-306" fmla="*/ 2058946 h 4110786"/>
                  <a:gd name="connsiteX15-307" fmla="*/ 437178 w 4228786"/>
                  <a:gd name="connsiteY15-308" fmla="*/ 2058945 h 4110786"/>
                  <a:gd name="connsiteX16-309" fmla="*/ 2176945 w 4228786"/>
                  <a:gd name="connsiteY16-310" fmla="*/ 3798712 h 4110786"/>
                  <a:gd name="connsiteX17-311" fmla="*/ 3916711 w 4228786"/>
                  <a:gd name="connsiteY17-312" fmla="*/ 2058945 h 4110786"/>
                  <a:gd name="connsiteX18-313" fmla="*/ 2269473 w 4228786"/>
                  <a:gd name="connsiteY18-314" fmla="*/ 323850 h 4110786"/>
                  <a:gd name="connsiteX19-315" fmla="*/ 2290461 w 4228786"/>
                  <a:gd name="connsiteY19-316" fmla="*/ 323850 h 4110786"/>
                  <a:gd name="connsiteX20-317" fmla="*/ 2295032 w 4228786"/>
                  <a:gd name="connsiteY20-318" fmla="*/ 13068 h 4110786"/>
                  <a:gd name="connsiteX21-319" fmla="*/ 2090436 w 4228786"/>
                  <a:gd name="connsiteY21-320" fmla="*/ 11473 h 4110786"/>
                  <a:gd name="connsiteX22-321" fmla="*/ 2090436 w 4228786"/>
                  <a:gd name="connsiteY22-322" fmla="*/ 323546 h 4110786"/>
                  <a:gd name="connsiteX23-323" fmla="*/ 739525 w 4228786"/>
                  <a:gd name="connsiteY23-324" fmla="*/ 1079241 h 4110786"/>
                  <a:gd name="connsiteX24-325" fmla="*/ 470434 w 4228786"/>
                  <a:gd name="connsiteY24-326" fmla="*/ 920125 h 4110786"/>
                  <a:gd name="connsiteX25-327" fmla="*/ 2090436 w 4228786"/>
                  <a:gd name="connsiteY25-328" fmla="*/ 11473 h 4110786"/>
                  <a:gd name="connsiteX26-329" fmla="*/ 2295224 w 4228786"/>
                  <a:gd name="connsiteY26-330" fmla="*/ 0 h 4110786"/>
                  <a:gd name="connsiteX27-331" fmla="*/ 2295032 w 4228786"/>
                  <a:gd name="connsiteY27-332" fmla="*/ 13068 h 4110786"/>
                  <a:gd name="connsiteX28-333" fmla="*/ 2176946 w 4228786"/>
                  <a:gd name="connsiteY28-334" fmla="*/ 7105 h 4110786"/>
                  <a:gd name="connsiteX29-335" fmla="*/ 2090436 w 4228786"/>
                  <a:gd name="connsiteY29-336" fmla="*/ 11473 h 4110786"/>
                  <a:gd name="connsiteX30-337" fmla="*/ 2090436 w 4228786"/>
                  <a:gd name="connsiteY30-338" fmla="*/ 2381 h 4110786"/>
                  <a:gd name="connsiteX31-339" fmla="*/ 2295224 w 4228786"/>
                  <a:gd name="connsiteY31-340" fmla="*/ 0 h 4110786"/>
                  <a:gd name="connsiteX0-341" fmla="*/ 739525 w 4228786"/>
                  <a:gd name="connsiteY0-342" fmla="*/ 1079241 h 4110786"/>
                  <a:gd name="connsiteX1-343" fmla="*/ 742648 w 4228786"/>
                  <a:gd name="connsiteY1-344" fmla="*/ 1081087 h 4110786"/>
                  <a:gd name="connsiteX2-345" fmla="*/ 739525 w 4228786"/>
                  <a:gd name="connsiteY2-346" fmla="*/ 1079241 h 4110786"/>
                  <a:gd name="connsiteX3-347" fmla="*/ 468805 w 4228786"/>
                  <a:gd name="connsiteY3-348" fmla="*/ 919162 h 4110786"/>
                  <a:gd name="connsiteX4-349" fmla="*/ 470434 w 4228786"/>
                  <a:gd name="connsiteY4-350" fmla="*/ 920125 h 4110786"/>
                  <a:gd name="connsiteX5-351" fmla="*/ 468805 w 4228786"/>
                  <a:gd name="connsiteY5-352" fmla="*/ 919162 h 4110786"/>
                  <a:gd name="connsiteX6-353" fmla="*/ 2176945 w 4228786"/>
                  <a:gd name="connsiteY6-354" fmla="*/ 319178 h 4110786"/>
                  <a:gd name="connsiteX7-355" fmla="*/ 2269473 w 4228786"/>
                  <a:gd name="connsiteY7-356" fmla="*/ 323850 h 4110786"/>
                  <a:gd name="connsiteX8-357" fmla="*/ 2090436 w 4228786"/>
                  <a:gd name="connsiteY8-358" fmla="*/ 323850 h 4110786"/>
                  <a:gd name="connsiteX9-359" fmla="*/ 2090436 w 4228786"/>
                  <a:gd name="connsiteY9-360" fmla="*/ 323546 h 4110786"/>
                  <a:gd name="connsiteX10-361" fmla="*/ 2176945 w 4228786"/>
                  <a:gd name="connsiteY10-362" fmla="*/ 319178 h 4110786"/>
                  <a:gd name="connsiteX11-363" fmla="*/ 2295032 w 4228786"/>
                  <a:gd name="connsiteY11-364" fmla="*/ 13068 h 4110786"/>
                  <a:gd name="connsiteX12-365" fmla="*/ 4228786 w 4228786"/>
                  <a:gd name="connsiteY12-366" fmla="*/ 2058946 h 4110786"/>
                  <a:gd name="connsiteX13-367" fmla="*/ 2176946 w 4228786"/>
                  <a:gd name="connsiteY13-368" fmla="*/ 4110786 h 4110786"/>
                  <a:gd name="connsiteX14-369" fmla="*/ 125105 w 4228786"/>
                  <a:gd name="connsiteY14-370" fmla="*/ 2058946 h 4110786"/>
                  <a:gd name="connsiteX15-371" fmla="*/ 437178 w 4228786"/>
                  <a:gd name="connsiteY15-372" fmla="*/ 2058945 h 4110786"/>
                  <a:gd name="connsiteX16-373" fmla="*/ 2176945 w 4228786"/>
                  <a:gd name="connsiteY16-374" fmla="*/ 3798712 h 4110786"/>
                  <a:gd name="connsiteX17-375" fmla="*/ 3916711 w 4228786"/>
                  <a:gd name="connsiteY17-376" fmla="*/ 2058945 h 4110786"/>
                  <a:gd name="connsiteX18-377" fmla="*/ 2269473 w 4228786"/>
                  <a:gd name="connsiteY18-378" fmla="*/ 323850 h 4110786"/>
                  <a:gd name="connsiteX19-379" fmla="*/ 2290461 w 4228786"/>
                  <a:gd name="connsiteY19-380" fmla="*/ 323850 h 4110786"/>
                  <a:gd name="connsiteX20-381" fmla="*/ 2295032 w 4228786"/>
                  <a:gd name="connsiteY20-382" fmla="*/ 13068 h 4110786"/>
                  <a:gd name="connsiteX21-383" fmla="*/ 2090436 w 4228786"/>
                  <a:gd name="connsiteY21-384" fmla="*/ 11473 h 4110786"/>
                  <a:gd name="connsiteX22-385" fmla="*/ 2090436 w 4228786"/>
                  <a:gd name="connsiteY22-386" fmla="*/ 323546 h 4110786"/>
                  <a:gd name="connsiteX23-387" fmla="*/ 739525 w 4228786"/>
                  <a:gd name="connsiteY23-388" fmla="*/ 1079241 h 4110786"/>
                  <a:gd name="connsiteX24-389" fmla="*/ 470434 w 4228786"/>
                  <a:gd name="connsiteY24-390" fmla="*/ 920125 h 4110786"/>
                  <a:gd name="connsiteX25-391" fmla="*/ 2090436 w 4228786"/>
                  <a:gd name="connsiteY25-392" fmla="*/ 11473 h 4110786"/>
                  <a:gd name="connsiteX26-393" fmla="*/ 2295224 w 4228786"/>
                  <a:gd name="connsiteY26-394" fmla="*/ 0 h 4110786"/>
                  <a:gd name="connsiteX27-395" fmla="*/ 2176946 w 4228786"/>
                  <a:gd name="connsiteY27-396" fmla="*/ 7105 h 4110786"/>
                  <a:gd name="connsiteX28-397" fmla="*/ 2090436 w 4228786"/>
                  <a:gd name="connsiteY28-398" fmla="*/ 11473 h 4110786"/>
                  <a:gd name="connsiteX29-399" fmla="*/ 2090436 w 4228786"/>
                  <a:gd name="connsiteY29-400" fmla="*/ 2381 h 4110786"/>
                  <a:gd name="connsiteX30-401" fmla="*/ 2295224 w 4228786"/>
                  <a:gd name="connsiteY30-402" fmla="*/ 0 h 4110786"/>
                  <a:gd name="connsiteX0-403" fmla="*/ 739525 w 4228949"/>
                  <a:gd name="connsiteY0-404" fmla="*/ 1079241 h 4110786"/>
                  <a:gd name="connsiteX1-405" fmla="*/ 742648 w 4228949"/>
                  <a:gd name="connsiteY1-406" fmla="*/ 1081087 h 4110786"/>
                  <a:gd name="connsiteX2-407" fmla="*/ 739525 w 4228949"/>
                  <a:gd name="connsiteY2-408" fmla="*/ 1079241 h 4110786"/>
                  <a:gd name="connsiteX3-409" fmla="*/ 468805 w 4228949"/>
                  <a:gd name="connsiteY3-410" fmla="*/ 919162 h 4110786"/>
                  <a:gd name="connsiteX4-411" fmla="*/ 470434 w 4228949"/>
                  <a:gd name="connsiteY4-412" fmla="*/ 920125 h 4110786"/>
                  <a:gd name="connsiteX5-413" fmla="*/ 468805 w 4228949"/>
                  <a:gd name="connsiteY5-414" fmla="*/ 919162 h 4110786"/>
                  <a:gd name="connsiteX6-415" fmla="*/ 2176945 w 4228949"/>
                  <a:gd name="connsiteY6-416" fmla="*/ 319178 h 4110786"/>
                  <a:gd name="connsiteX7-417" fmla="*/ 2269473 w 4228949"/>
                  <a:gd name="connsiteY7-418" fmla="*/ 323850 h 4110786"/>
                  <a:gd name="connsiteX8-419" fmla="*/ 2090436 w 4228949"/>
                  <a:gd name="connsiteY8-420" fmla="*/ 323850 h 4110786"/>
                  <a:gd name="connsiteX9-421" fmla="*/ 2090436 w 4228949"/>
                  <a:gd name="connsiteY9-422" fmla="*/ 323546 h 4110786"/>
                  <a:gd name="connsiteX10-423" fmla="*/ 2176945 w 4228949"/>
                  <a:gd name="connsiteY10-424" fmla="*/ 319178 h 4110786"/>
                  <a:gd name="connsiteX11-425" fmla="*/ 2290461 w 4228949"/>
                  <a:gd name="connsiteY11-426" fmla="*/ 323850 h 4110786"/>
                  <a:gd name="connsiteX12-427" fmla="*/ 4228786 w 4228949"/>
                  <a:gd name="connsiteY12-428" fmla="*/ 2058946 h 4110786"/>
                  <a:gd name="connsiteX13-429" fmla="*/ 2176946 w 4228949"/>
                  <a:gd name="connsiteY13-430" fmla="*/ 4110786 h 4110786"/>
                  <a:gd name="connsiteX14-431" fmla="*/ 125105 w 4228949"/>
                  <a:gd name="connsiteY14-432" fmla="*/ 2058946 h 4110786"/>
                  <a:gd name="connsiteX15-433" fmla="*/ 437178 w 4228949"/>
                  <a:gd name="connsiteY15-434" fmla="*/ 2058945 h 4110786"/>
                  <a:gd name="connsiteX16-435" fmla="*/ 2176945 w 4228949"/>
                  <a:gd name="connsiteY16-436" fmla="*/ 3798712 h 4110786"/>
                  <a:gd name="connsiteX17-437" fmla="*/ 3916711 w 4228949"/>
                  <a:gd name="connsiteY17-438" fmla="*/ 2058945 h 4110786"/>
                  <a:gd name="connsiteX18-439" fmla="*/ 2269473 w 4228949"/>
                  <a:gd name="connsiteY18-440" fmla="*/ 323850 h 4110786"/>
                  <a:gd name="connsiteX19-441" fmla="*/ 2290461 w 4228949"/>
                  <a:gd name="connsiteY19-442" fmla="*/ 323850 h 4110786"/>
                  <a:gd name="connsiteX20-443" fmla="*/ 2090436 w 4228949"/>
                  <a:gd name="connsiteY20-444" fmla="*/ 11473 h 4110786"/>
                  <a:gd name="connsiteX21-445" fmla="*/ 2090436 w 4228949"/>
                  <a:gd name="connsiteY21-446" fmla="*/ 323546 h 4110786"/>
                  <a:gd name="connsiteX22-447" fmla="*/ 739525 w 4228949"/>
                  <a:gd name="connsiteY22-448" fmla="*/ 1079241 h 4110786"/>
                  <a:gd name="connsiteX23-449" fmla="*/ 470434 w 4228949"/>
                  <a:gd name="connsiteY23-450" fmla="*/ 920125 h 4110786"/>
                  <a:gd name="connsiteX24-451" fmla="*/ 2090436 w 4228949"/>
                  <a:gd name="connsiteY24-452" fmla="*/ 11473 h 4110786"/>
                  <a:gd name="connsiteX25-453" fmla="*/ 2295224 w 4228949"/>
                  <a:gd name="connsiteY25-454" fmla="*/ 0 h 4110786"/>
                  <a:gd name="connsiteX26-455" fmla="*/ 2176946 w 4228949"/>
                  <a:gd name="connsiteY26-456" fmla="*/ 7105 h 4110786"/>
                  <a:gd name="connsiteX27-457" fmla="*/ 2090436 w 4228949"/>
                  <a:gd name="connsiteY27-458" fmla="*/ 11473 h 4110786"/>
                  <a:gd name="connsiteX28-459" fmla="*/ 2090436 w 4228949"/>
                  <a:gd name="connsiteY28-460" fmla="*/ 2381 h 4110786"/>
                  <a:gd name="connsiteX29-461" fmla="*/ 2295224 w 4228949"/>
                  <a:gd name="connsiteY29-462" fmla="*/ 0 h 4110786"/>
                  <a:gd name="connsiteX0-463" fmla="*/ 739525 w 4228949"/>
                  <a:gd name="connsiteY0-464" fmla="*/ 1076860 h 4108405"/>
                  <a:gd name="connsiteX1-465" fmla="*/ 742648 w 4228949"/>
                  <a:gd name="connsiteY1-466" fmla="*/ 1078706 h 4108405"/>
                  <a:gd name="connsiteX2-467" fmla="*/ 739525 w 4228949"/>
                  <a:gd name="connsiteY2-468" fmla="*/ 1076860 h 4108405"/>
                  <a:gd name="connsiteX3-469" fmla="*/ 468805 w 4228949"/>
                  <a:gd name="connsiteY3-470" fmla="*/ 916781 h 4108405"/>
                  <a:gd name="connsiteX4-471" fmla="*/ 470434 w 4228949"/>
                  <a:gd name="connsiteY4-472" fmla="*/ 917744 h 4108405"/>
                  <a:gd name="connsiteX5-473" fmla="*/ 468805 w 4228949"/>
                  <a:gd name="connsiteY5-474" fmla="*/ 916781 h 4108405"/>
                  <a:gd name="connsiteX6-475" fmla="*/ 2176945 w 4228949"/>
                  <a:gd name="connsiteY6-476" fmla="*/ 316797 h 4108405"/>
                  <a:gd name="connsiteX7-477" fmla="*/ 2269473 w 4228949"/>
                  <a:gd name="connsiteY7-478" fmla="*/ 321469 h 4108405"/>
                  <a:gd name="connsiteX8-479" fmla="*/ 2090436 w 4228949"/>
                  <a:gd name="connsiteY8-480" fmla="*/ 321469 h 4108405"/>
                  <a:gd name="connsiteX9-481" fmla="*/ 2090436 w 4228949"/>
                  <a:gd name="connsiteY9-482" fmla="*/ 321165 h 4108405"/>
                  <a:gd name="connsiteX10-483" fmla="*/ 2176945 w 4228949"/>
                  <a:gd name="connsiteY10-484" fmla="*/ 316797 h 4108405"/>
                  <a:gd name="connsiteX11-485" fmla="*/ 2290461 w 4228949"/>
                  <a:gd name="connsiteY11-486" fmla="*/ 321469 h 4108405"/>
                  <a:gd name="connsiteX12-487" fmla="*/ 4228786 w 4228949"/>
                  <a:gd name="connsiteY12-488" fmla="*/ 2056565 h 4108405"/>
                  <a:gd name="connsiteX13-489" fmla="*/ 2176946 w 4228949"/>
                  <a:gd name="connsiteY13-490" fmla="*/ 4108405 h 4108405"/>
                  <a:gd name="connsiteX14-491" fmla="*/ 125105 w 4228949"/>
                  <a:gd name="connsiteY14-492" fmla="*/ 2056565 h 4108405"/>
                  <a:gd name="connsiteX15-493" fmla="*/ 437178 w 4228949"/>
                  <a:gd name="connsiteY15-494" fmla="*/ 2056564 h 4108405"/>
                  <a:gd name="connsiteX16-495" fmla="*/ 2176945 w 4228949"/>
                  <a:gd name="connsiteY16-496" fmla="*/ 3796331 h 4108405"/>
                  <a:gd name="connsiteX17-497" fmla="*/ 3916711 w 4228949"/>
                  <a:gd name="connsiteY17-498" fmla="*/ 2056564 h 4108405"/>
                  <a:gd name="connsiteX18-499" fmla="*/ 2269473 w 4228949"/>
                  <a:gd name="connsiteY18-500" fmla="*/ 321469 h 4108405"/>
                  <a:gd name="connsiteX19-501" fmla="*/ 2290461 w 4228949"/>
                  <a:gd name="connsiteY19-502" fmla="*/ 321469 h 4108405"/>
                  <a:gd name="connsiteX20-503" fmla="*/ 2090436 w 4228949"/>
                  <a:gd name="connsiteY20-504" fmla="*/ 9092 h 4108405"/>
                  <a:gd name="connsiteX21-505" fmla="*/ 2090436 w 4228949"/>
                  <a:gd name="connsiteY21-506" fmla="*/ 321165 h 4108405"/>
                  <a:gd name="connsiteX22-507" fmla="*/ 739525 w 4228949"/>
                  <a:gd name="connsiteY22-508" fmla="*/ 1076860 h 4108405"/>
                  <a:gd name="connsiteX23-509" fmla="*/ 470434 w 4228949"/>
                  <a:gd name="connsiteY23-510" fmla="*/ 917744 h 4108405"/>
                  <a:gd name="connsiteX24-511" fmla="*/ 2090436 w 4228949"/>
                  <a:gd name="connsiteY24-512" fmla="*/ 9092 h 4108405"/>
                  <a:gd name="connsiteX25-513" fmla="*/ 2090436 w 4228949"/>
                  <a:gd name="connsiteY25-514" fmla="*/ 0 h 4108405"/>
                  <a:gd name="connsiteX26-515" fmla="*/ 2176946 w 4228949"/>
                  <a:gd name="connsiteY26-516" fmla="*/ 4724 h 4108405"/>
                  <a:gd name="connsiteX27-517" fmla="*/ 2090436 w 4228949"/>
                  <a:gd name="connsiteY27-518" fmla="*/ 9092 h 4108405"/>
                  <a:gd name="connsiteX28-519" fmla="*/ 2090436 w 4228949"/>
                  <a:gd name="connsiteY28-520" fmla="*/ 0 h 4108405"/>
                  <a:gd name="connsiteX0-521" fmla="*/ 739525 w 4228949"/>
                  <a:gd name="connsiteY0-522" fmla="*/ 1076860 h 4108405"/>
                  <a:gd name="connsiteX1-523" fmla="*/ 742648 w 4228949"/>
                  <a:gd name="connsiteY1-524" fmla="*/ 1078706 h 4108405"/>
                  <a:gd name="connsiteX2-525" fmla="*/ 739525 w 4228949"/>
                  <a:gd name="connsiteY2-526" fmla="*/ 1076860 h 4108405"/>
                  <a:gd name="connsiteX3-527" fmla="*/ 468805 w 4228949"/>
                  <a:gd name="connsiteY3-528" fmla="*/ 916781 h 4108405"/>
                  <a:gd name="connsiteX4-529" fmla="*/ 470434 w 4228949"/>
                  <a:gd name="connsiteY4-530" fmla="*/ 917744 h 4108405"/>
                  <a:gd name="connsiteX5-531" fmla="*/ 468805 w 4228949"/>
                  <a:gd name="connsiteY5-532" fmla="*/ 916781 h 4108405"/>
                  <a:gd name="connsiteX6-533" fmla="*/ 2176945 w 4228949"/>
                  <a:gd name="connsiteY6-534" fmla="*/ 316797 h 4108405"/>
                  <a:gd name="connsiteX7-535" fmla="*/ 2269473 w 4228949"/>
                  <a:gd name="connsiteY7-536" fmla="*/ 321469 h 4108405"/>
                  <a:gd name="connsiteX8-537" fmla="*/ 2090436 w 4228949"/>
                  <a:gd name="connsiteY8-538" fmla="*/ 321469 h 4108405"/>
                  <a:gd name="connsiteX9-539" fmla="*/ 2090436 w 4228949"/>
                  <a:gd name="connsiteY9-540" fmla="*/ 321165 h 4108405"/>
                  <a:gd name="connsiteX10-541" fmla="*/ 2176945 w 4228949"/>
                  <a:gd name="connsiteY10-542" fmla="*/ 316797 h 4108405"/>
                  <a:gd name="connsiteX11-543" fmla="*/ 2290461 w 4228949"/>
                  <a:gd name="connsiteY11-544" fmla="*/ 321469 h 4108405"/>
                  <a:gd name="connsiteX12-545" fmla="*/ 4228786 w 4228949"/>
                  <a:gd name="connsiteY12-546" fmla="*/ 2056565 h 4108405"/>
                  <a:gd name="connsiteX13-547" fmla="*/ 2176946 w 4228949"/>
                  <a:gd name="connsiteY13-548" fmla="*/ 4108405 h 4108405"/>
                  <a:gd name="connsiteX14-549" fmla="*/ 125105 w 4228949"/>
                  <a:gd name="connsiteY14-550" fmla="*/ 2056565 h 4108405"/>
                  <a:gd name="connsiteX15-551" fmla="*/ 437178 w 4228949"/>
                  <a:gd name="connsiteY15-552" fmla="*/ 2056564 h 4108405"/>
                  <a:gd name="connsiteX16-553" fmla="*/ 2176945 w 4228949"/>
                  <a:gd name="connsiteY16-554" fmla="*/ 3796331 h 4108405"/>
                  <a:gd name="connsiteX17-555" fmla="*/ 3916711 w 4228949"/>
                  <a:gd name="connsiteY17-556" fmla="*/ 2056564 h 4108405"/>
                  <a:gd name="connsiteX18-557" fmla="*/ 2269473 w 4228949"/>
                  <a:gd name="connsiteY18-558" fmla="*/ 321469 h 4108405"/>
                  <a:gd name="connsiteX19-559" fmla="*/ 2290461 w 4228949"/>
                  <a:gd name="connsiteY19-560" fmla="*/ 321469 h 4108405"/>
                  <a:gd name="connsiteX20-561" fmla="*/ 2090436 w 4228949"/>
                  <a:gd name="connsiteY20-562" fmla="*/ 9092 h 4108405"/>
                  <a:gd name="connsiteX21-563" fmla="*/ 2090436 w 4228949"/>
                  <a:gd name="connsiteY21-564" fmla="*/ 321165 h 4108405"/>
                  <a:gd name="connsiteX22-565" fmla="*/ 739525 w 4228949"/>
                  <a:gd name="connsiteY22-566" fmla="*/ 1076860 h 4108405"/>
                  <a:gd name="connsiteX23-567" fmla="*/ 470434 w 4228949"/>
                  <a:gd name="connsiteY23-568" fmla="*/ 917744 h 4108405"/>
                  <a:gd name="connsiteX24-569" fmla="*/ 2090436 w 4228949"/>
                  <a:gd name="connsiteY24-570" fmla="*/ 9092 h 4108405"/>
                  <a:gd name="connsiteX25-571" fmla="*/ 2090436 w 4228949"/>
                  <a:gd name="connsiteY25-572" fmla="*/ 0 h 4108405"/>
                  <a:gd name="connsiteX26-573" fmla="*/ 2090436 w 4228949"/>
                  <a:gd name="connsiteY26-574" fmla="*/ 9092 h 4108405"/>
                  <a:gd name="connsiteX27-575" fmla="*/ 2090436 w 4228949"/>
                  <a:gd name="connsiteY27-576" fmla="*/ 0 h 4108405"/>
                  <a:gd name="connsiteX0-577" fmla="*/ 739525 w 4228925"/>
                  <a:gd name="connsiteY0-578" fmla="*/ 1076860 h 4108405"/>
                  <a:gd name="connsiteX1-579" fmla="*/ 742648 w 4228925"/>
                  <a:gd name="connsiteY1-580" fmla="*/ 1078706 h 4108405"/>
                  <a:gd name="connsiteX2-581" fmla="*/ 739525 w 4228925"/>
                  <a:gd name="connsiteY2-582" fmla="*/ 1076860 h 4108405"/>
                  <a:gd name="connsiteX3-583" fmla="*/ 468805 w 4228925"/>
                  <a:gd name="connsiteY3-584" fmla="*/ 916781 h 4108405"/>
                  <a:gd name="connsiteX4-585" fmla="*/ 470434 w 4228925"/>
                  <a:gd name="connsiteY4-586" fmla="*/ 917744 h 4108405"/>
                  <a:gd name="connsiteX5-587" fmla="*/ 468805 w 4228925"/>
                  <a:gd name="connsiteY5-588" fmla="*/ 916781 h 4108405"/>
                  <a:gd name="connsiteX6-589" fmla="*/ 2176945 w 4228925"/>
                  <a:gd name="connsiteY6-590" fmla="*/ 316797 h 4108405"/>
                  <a:gd name="connsiteX7-591" fmla="*/ 2269473 w 4228925"/>
                  <a:gd name="connsiteY7-592" fmla="*/ 321469 h 4108405"/>
                  <a:gd name="connsiteX8-593" fmla="*/ 2090436 w 4228925"/>
                  <a:gd name="connsiteY8-594" fmla="*/ 321469 h 4108405"/>
                  <a:gd name="connsiteX9-595" fmla="*/ 2090436 w 4228925"/>
                  <a:gd name="connsiteY9-596" fmla="*/ 321165 h 4108405"/>
                  <a:gd name="connsiteX10-597" fmla="*/ 2176945 w 4228925"/>
                  <a:gd name="connsiteY10-598" fmla="*/ 316797 h 4108405"/>
                  <a:gd name="connsiteX11-599" fmla="*/ 2290461 w 4228925"/>
                  <a:gd name="connsiteY11-600" fmla="*/ 321469 h 4108405"/>
                  <a:gd name="connsiteX12-601" fmla="*/ 4228786 w 4228925"/>
                  <a:gd name="connsiteY12-602" fmla="*/ 2056565 h 4108405"/>
                  <a:gd name="connsiteX13-603" fmla="*/ 2176946 w 4228925"/>
                  <a:gd name="connsiteY13-604" fmla="*/ 4108405 h 4108405"/>
                  <a:gd name="connsiteX14-605" fmla="*/ 125105 w 4228925"/>
                  <a:gd name="connsiteY14-606" fmla="*/ 2056565 h 4108405"/>
                  <a:gd name="connsiteX15-607" fmla="*/ 437178 w 4228925"/>
                  <a:gd name="connsiteY15-608" fmla="*/ 2056564 h 4108405"/>
                  <a:gd name="connsiteX16-609" fmla="*/ 2176945 w 4228925"/>
                  <a:gd name="connsiteY16-610" fmla="*/ 3796331 h 4108405"/>
                  <a:gd name="connsiteX17-611" fmla="*/ 3916711 w 4228925"/>
                  <a:gd name="connsiteY17-612" fmla="*/ 2056564 h 4108405"/>
                  <a:gd name="connsiteX18-613" fmla="*/ 2290461 w 4228925"/>
                  <a:gd name="connsiteY18-614" fmla="*/ 321469 h 4108405"/>
                  <a:gd name="connsiteX19-615" fmla="*/ 2090436 w 4228925"/>
                  <a:gd name="connsiteY19-616" fmla="*/ 9092 h 4108405"/>
                  <a:gd name="connsiteX20-617" fmla="*/ 2090436 w 4228925"/>
                  <a:gd name="connsiteY20-618" fmla="*/ 321165 h 4108405"/>
                  <a:gd name="connsiteX21-619" fmla="*/ 739525 w 4228925"/>
                  <a:gd name="connsiteY21-620" fmla="*/ 1076860 h 4108405"/>
                  <a:gd name="connsiteX22-621" fmla="*/ 470434 w 4228925"/>
                  <a:gd name="connsiteY22-622" fmla="*/ 917744 h 4108405"/>
                  <a:gd name="connsiteX23-623" fmla="*/ 2090436 w 4228925"/>
                  <a:gd name="connsiteY23-624" fmla="*/ 9092 h 4108405"/>
                  <a:gd name="connsiteX24-625" fmla="*/ 2090436 w 4228925"/>
                  <a:gd name="connsiteY24-626" fmla="*/ 0 h 4108405"/>
                  <a:gd name="connsiteX25-627" fmla="*/ 2090436 w 4228925"/>
                  <a:gd name="connsiteY25-628" fmla="*/ 9092 h 4108405"/>
                  <a:gd name="connsiteX26-629" fmla="*/ 2090436 w 4228925"/>
                  <a:gd name="connsiteY26-630" fmla="*/ 0 h 4108405"/>
                  <a:gd name="connsiteX0-631" fmla="*/ 739525 w 4228925"/>
                  <a:gd name="connsiteY0-632" fmla="*/ 1076860 h 4108405"/>
                  <a:gd name="connsiteX1-633" fmla="*/ 742648 w 4228925"/>
                  <a:gd name="connsiteY1-634" fmla="*/ 1078706 h 4108405"/>
                  <a:gd name="connsiteX2-635" fmla="*/ 739525 w 4228925"/>
                  <a:gd name="connsiteY2-636" fmla="*/ 1076860 h 4108405"/>
                  <a:gd name="connsiteX3-637" fmla="*/ 468805 w 4228925"/>
                  <a:gd name="connsiteY3-638" fmla="*/ 916781 h 4108405"/>
                  <a:gd name="connsiteX4-639" fmla="*/ 470434 w 4228925"/>
                  <a:gd name="connsiteY4-640" fmla="*/ 917744 h 4108405"/>
                  <a:gd name="connsiteX5-641" fmla="*/ 468805 w 4228925"/>
                  <a:gd name="connsiteY5-642" fmla="*/ 916781 h 4108405"/>
                  <a:gd name="connsiteX6-643" fmla="*/ 2176945 w 4228925"/>
                  <a:gd name="connsiteY6-644" fmla="*/ 316797 h 4108405"/>
                  <a:gd name="connsiteX7-645" fmla="*/ 2090436 w 4228925"/>
                  <a:gd name="connsiteY7-646" fmla="*/ 321469 h 4108405"/>
                  <a:gd name="connsiteX8-647" fmla="*/ 2090436 w 4228925"/>
                  <a:gd name="connsiteY8-648" fmla="*/ 321165 h 4108405"/>
                  <a:gd name="connsiteX9-649" fmla="*/ 2176945 w 4228925"/>
                  <a:gd name="connsiteY9-650" fmla="*/ 316797 h 4108405"/>
                  <a:gd name="connsiteX10-651" fmla="*/ 2290461 w 4228925"/>
                  <a:gd name="connsiteY10-652" fmla="*/ 321469 h 4108405"/>
                  <a:gd name="connsiteX11-653" fmla="*/ 4228786 w 4228925"/>
                  <a:gd name="connsiteY11-654" fmla="*/ 2056565 h 4108405"/>
                  <a:gd name="connsiteX12-655" fmla="*/ 2176946 w 4228925"/>
                  <a:gd name="connsiteY12-656" fmla="*/ 4108405 h 4108405"/>
                  <a:gd name="connsiteX13-657" fmla="*/ 125105 w 4228925"/>
                  <a:gd name="connsiteY13-658" fmla="*/ 2056565 h 4108405"/>
                  <a:gd name="connsiteX14-659" fmla="*/ 437178 w 4228925"/>
                  <a:gd name="connsiteY14-660" fmla="*/ 2056564 h 4108405"/>
                  <a:gd name="connsiteX15-661" fmla="*/ 2176945 w 4228925"/>
                  <a:gd name="connsiteY15-662" fmla="*/ 3796331 h 4108405"/>
                  <a:gd name="connsiteX16-663" fmla="*/ 3916711 w 4228925"/>
                  <a:gd name="connsiteY16-664" fmla="*/ 2056564 h 4108405"/>
                  <a:gd name="connsiteX17-665" fmla="*/ 2290461 w 4228925"/>
                  <a:gd name="connsiteY17-666" fmla="*/ 321469 h 4108405"/>
                  <a:gd name="connsiteX18-667" fmla="*/ 2090436 w 4228925"/>
                  <a:gd name="connsiteY18-668" fmla="*/ 9092 h 4108405"/>
                  <a:gd name="connsiteX19-669" fmla="*/ 2090436 w 4228925"/>
                  <a:gd name="connsiteY19-670" fmla="*/ 321165 h 4108405"/>
                  <a:gd name="connsiteX20-671" fmla="*/ 739525 w 4228925"/>
                  <a:gd name="connsiteY20-672" fmla="*/ 1076860 h 4108405"/>
                  <a:gd name="connsiteX21-673" fmla="*/ 470434 w 4228925"/>
                  <a:gd name="connsiteY21-674" fmla="*/ 917744 h 4108405"/>
                  <a:gd name="connsiteX22-675" fmla="*/ 2090436 w 4228925"/>
                  <a:gd name="connsiteY22-676" fmla="*/ 9092 h 4108405"/>
                  <a:gd name="connsiteX23-677" fmla="*/ 2090436 w 4228925"/>
                  <a:gd name="connsiteY23-678" fmla="*/ 0 h 4108405"/>
                  <a:gd name="connsiteX24-679" fmla="*/ 2090436 w 4228925"/>
                  <a:gd name="connsiteY24-680" fmla="*/ 9092 h 4108405"/>
                  <a:gd name="connsiteX25-681" fmla="*/ 2090436 w 4228925"/>
                  <a:gd name="connsiteY25-682" fmla="*/ 0 h 4108405"/>
                  <a:gd name="connsiteX0-683" fmla="*/ 739525 w 4228925"/>
                  <a:gd name="connsiteY0-684" fmla="*/ 1076860 h 4108405"/>
                  <a:gd name="connsiteX1-685" fmla="*/ 742648 w 4228925"/>
                  <a:gd name="connsiteY1-686" fmla="*/ 1078706 h 4108405"/>
                  <a:gd name="connsiteX2-687" fmla="*/ 739525 w 4228925"/>
                  <a:gd name="connsiteY2-688" fmla="*/ 1076860 h 4108405"/>
                  <a:gd name="connsiteX3-689" fmla="*/ 468805 w 4228925"/>
                  <a:gd name="connsiteY3-690" fmla="*/ 916781 h 4108405"/>
                  <a:gd name="connsiteX4-691" fmla="*/ 470434 w 4228925"/>
                  <a:gd name="connsiteY4-692" fmla="*/ 917744 h 4108405"/>
                  <a:gd name="connsiteX5-693" fmla="*/ 468805 w 4228925"/>
                  <a:gd name="connsiteY5-694" fmla="*/ 916781 h 4108405"/>
                  <a:gd name="connsiteX6-695" fmla="*/ 2090436 w 4228925"/>
                  <a:gd name="connsiteY6-696" fmla="*/ 321165 h 4108405"/>
                  <a:gd name="connsiteX7-697" fmla="*/ 2090436 w 4228925"/>
                  <a:gd name="connsiteY7-698" fmla="*/ 321469 h 4108405"/>
                  <a:gd name="connsiteX8-699" fmla="*/ 2090436 w 4228925"/>
                  <a:gd name="connsiteY8-700" fmla="*/ 321165 h 4108405"/>
                  <a:gd name="connsiteX9-701" fmla="*/ 2290461 w 4228925"/>
                  <a:gd name="connsiteY9-702" fmla="*/ 321469 h 4108405"/>
                  <a:gd name="connsiteX10-703" fmla="*/ 4228786 w 4228925"/>
                  <a:gd name="connsiteY10-704" fmla="*/ 2056565 h 4108405"/>
                  <a:gd name="connsiteX11-705" fmla="*/ 2176946 w 4228925"/>
                  <a:gd name="connsiteY11-706" fmla="*/ 4108405 h 4108405"/>
                  <a:gd name="connsiteX12-707" fmla="*/ 125105 w 4228925"/>
                  <a:gd name="connsiteY12-708" fmla="*/ 2056565 h 4108405"/>
                  <a:gd name="connsiteX13-709" fmla="*/ 437178 w 4228925"/>
                  <a:gd name="connsiteY13-710" fmla="*/ 2056564 h 4108405"/>
                  <a:gd name="connsiteX14-711" fmla="*/ 2176945 w 4228925"/>
                  <a:gd name="connsiteY14-712" fmla="*/ 3796331 h 4108405"/>
                  <a:gd name="connsiteX15-713" fmla="*/ 3916711 w 4228925"/>
                  <a:gd name="connsiteY15-714" fmla="*/ 2056564 h 4108405"/>
                  <a:gd name="connsiteX16-715" fmla="*/ 2290461 w 4228925"/>
                  <a:gd name="connsiteY16-716" fmla="*/ 321469 h 4108405"/>
                  <a:gd name="connsiteX17-717" fmla="*/ 2090436 w 4228925"/>
                  <a:gd name="connsiteY17-718" fmla="*/ 9092 h 4108405"/>
                  <a:gd name="connsiteX18-719" fmla="*/ 2090436 w 4228925"/>
                  <a:gd name="connsiteY18-720" fmla="*/ 321165 h 4108405"/>
                  <a:gd name="connsiteX19-721" fmla="*/ 739525 w 4228925"/>
                  <a:gd name="connsiteY19-722" fmla="*/ 1076860 h 4108405"/>
                  <a:gd name="connsiteX20-723" fmla="*/ 470434 w 4228925"/>
                  <a:gd name="connsiteY20-724" fmla="*/ 917744 h 4108405"/>
                  <a:gd name="connsiteX21-725" fmla="*/ 2090436 w 4228925"/>
                  <a:gd name="connsiteY21-726" fmla="*/ 9092 h 4108405"/>
                  <a:gd name="connsiteX22-727" fmla="*/ 2090436 w 4228925"/>
                  <a:gd name="connsiteY22-728" fmla="*/ 0 h 4108405"/>
                  <a:gd name="connsiteX23-729" fmla="*/ 2090436 w 4228925"/>
                  <a:gd name="connsiteY23-730" fmla="*/ 9092 h 4108405"/>
                  <a:gd name="connsiteX24-731" fmla="*/ 2090436 w 4228925"/>
                  <a:gd name="connsiteY24-732" fmla="*/ 0 h 4108405"/>
                  <a:gd name="connsiteX0-733" fmla="*/ 739525 w 4228925"/>
                  <a:gd name="connsiteY0-734" fmla="*/ 1067768 h 4099313"/>
                  <a:gd name="connsiteX1-735" fmla="*/ 742648 w 4228925"/>
                  <a:gd name="connsiteY1-736" fmla="*/ 1069614 h 4099313"/>
                  <a:gd name="connsiteX2-737" fmla="*/ 739525 w 4228925"/>
                  <a:gd name="connsiteY2-738" fmla="*/ 1067768 h 4099313"/>
                  <a:gd name="connsiteX3-739" fmla="*/ 468805 w 4228925"/>
                  <a:gd name="connsiteY3-740" fmla="*/ 907689 h 4099313"/>
                  <a:gd name="connsiteX4-741" fmla="*/ 470434 w 4228925"/>
                  <a:gd name="connsiteY4-742" fmla="*/ 908652 h 4099313"/>
                  <a:gd name="connsiteX5-743" fmla="*/ 468805 w 4228925"/>
                  <a:gd name="connsiteY5-744" fmla="*/ 907689 h 4099313"/>
                  <a:gd name="connsiteX6-745" fmla="*/ 2090436 w 4228925"/>
                  <a:gd name="connsiteY6-746" fmla="*/ 312073 h 4099313"/>
                  <a:gd name="connsiteX7-747" fmla="*/ 2090436 w 4228925"/>
                  <a:gd name="connsiteY7-748" fmla="*/ 312377 h 4099313"/>
                  <a:gd name="connsiteX8-749" fmla="*/ 2090436 w 4228925"/>
                  <a:gd name="connsiteY8-750" fmla="*/ 312073 h 4099313"/>
                  <a:gd name="connsiteX9-751" fmla="*/ 2290461 w 4228925"/>
                  <a:gd name="connsiteY9-752" fmla="*/ 312377 h 4099313"/>
                  <a:gd name="connsiteX10-753" fmla="*/ 4228786 w 4228925"/>
                  <a:gd name="connsiteY10-754" fmla="*/ 2047473 h 4099313"/>
                  <a:gd name="connsiteX11-755" fmla="*/ 2176946 w 4228925"/>
                  <a:gd name="connsiteY11-756" fmla="*/ 4099313 h 4099313"/>
                  <a:gd name="connsiteX12-757" fmla="*/ 125105 w 4228925"/>
                  <a:gd name="connsiteY12-758" fmla="*/ 2047473 h 4099313"/>
                  <a:gd name="connsiteX13-759" fmla="*/ 437178 w 4228925"/>
                  <a:gd name="connsiteY13-760" fmla="*/ 2047472 h 4099313"/>
                  <a:gd name="connsiteX14-761" fmla="*/ 2176945 w 4228925"/>
                  <a:gd name="connsiteY14-762" fmla="*/ 3787239 h 4099313"/>
                  <a:gd name="connsiteX15-763" fmla="*/ 3916711 w 4228925"/>
                  <a:gd name="connsiteY15-764" fmla="*/ 2047472 h 4099313"/>
                  <a:gd name="connsiteX16-765" fmla="*/ 2290461 w 4228925"/>
                  <a:gd name="connsiteY16-766" fmla="*/ 312377 h 4099313"/>
                  <a:gd name="connsiteX17-767" fmla="*/ 2090436 w 4228925"/>
                  <a:gd name="connsiteY17-768" fmla="*/ 0 h 4099313"/>
                  <a:gd name="connsiteX18-769" fmla="*/ 2090436 w 4228925"/>
                  <a:gd name="connsiteY18-770" fmla="*/ 312073 h 4099313"/>
                  <a:gd name="connsiteX19-771" fmla="*/ 739525 w 4228925"/>
                  <a:gd name="connsiteY19-772" fmla="*/ 1067768 h 4099313"/>
                  <a:gd name="connsiteX20-773" fmla="*/ 470434 w 4228925"/>
                  <a:gd name="connsiteY20-774" fmla="*/ 908652 h 4099313"/>
                  <a:gd name="connsiteX21-775" fmla="*/ 2090436 w 4228925"/>
                  <a:gd name="connsiteY21-776" fmla="*/ 0 h 4099313"/>
                  <a:gd name="connsiteX0-777" fmla="*/ 739525 w 4353891"/>
                  <a:gd name="connsiteY0-778" fmla="*/ 1067768 h 4099313"/>
                  <a:gd name="connsiteX1-779" fmla="*/ 742648 w 4353891"/>
                  <a:gd name="connsiteY1-780" fmla="*/ 1069614 h 4099313"/>
                  <a:gd name="connsiteX2-781" fmla="*/ 739525 w 4353891"/>
                  <a:gd name="connsiteY2-782" fmla="*/ 1067768 h 4099313"/>
                  <a:gd name="connsiteX3-783" fmla="*/ 468805 w 4353891"/>
                  <a:gd name="connsiteY3-784" fmla="*/ 907689 h 4099313"/>
                  <a:gd name="connsiteX4-785" fmla="*/ 470434 w 4353891"/>
                  <a:gd name="connsiteY4-786" fmla="*/ 908652 h 4099313"/>
                  <a:gd name="connsiteX5-787" fmla="*/ 468805 w 4353891"/>
                  <a:gd name="connsiteY5-788" fmla="*/ 907689 h 4099313"/>
                  <a:gd name="connsiteX6-789" fmla="*/ 2090436 w 4353891"/>
                  <a:gd name="connsiteY6-790" fmla="*/ 312073 h 4099313"/>
                  <a:gd name="connsiteX7-791" fmla="*/ 2090436 w 4353891"/>
                  <a:gd name="connsiteY7-792" fmla="*/ 312377 h 4099313"/>
                  <a:gd name="connsiteX8-793" fmla="*/ 2090436 w 4353891"/>
                  <a:gd name="connsiteY8-794" fmla="*/ 312073 h 4099313"/>
                  <a:gd name="connsiteX9-795" fmla="*/ 3916711 w 4353891"/>
                  <a:gd name="connsiteY9-796" fmla="*/ 2047472 h 4099313"/>
                  <a:gd name="connsiteX10-797" fmla="*/ 4228786 w 4353891"/>
                  <a:gd name="connsiteY10-798" fmla="*/ 2047473 h 4099313"/>
                  <a:gd name="connsiteX11-799" fmla="*/ 2176946 w 4353891"/>
                  <a:gd name="connsiteY11-800" fmla="*/ 4099313 h 4099313"/>
                  <a:gd name="connsiteX12-801" fmla="*/ 125105 w 4353891"/>
                  <a:gd name="connsiteY12-802" fmla="*/ 2047473 h 4099313"/>
                  <a:gd name="connsiteX13-803" fmla="*/ 437178 w 4353891"/>
                  <a:gd name="connsiteY13-804" fmla="*/ 2047472 h 4099313"/>
                  <a:gd name="connsiteX14-805" fmla="*/ 2176945 w 4353891"/>
                  <a:gd name="connsiteY14-806" fmla="*/ 3787239 h 4099313"/>
                  <a:gd name="connsiteX15-807" fmla="*/ 3916711 w 4353891"/>
                  <a:gd name="connsiteY15-808" fmla="*/ 2047472 h 4099313"/>
                  <a:gd name="connsiteX16-809" fmla="*/ 2090436 w 4353891"/>
                  <a:gd name="connsiteY16-810" fmla="*/ 0 h 4099313"/>
                  <a:gd name="connsiteX17-811" fmla="*/ 2090436 w 4353891"/>
                  <a:gd name="connsiteY17-812" fmla="*/ 312073 h 4099313"/>
                  <a:gd name="connsiteX18-813" fmla="*/ 739525 w 4353891"/>
                  <a:gd name="connsiteY18-814" fmla="*/ 1067768 h 4099313"/>
                  <a:gd name="connsiteX19-815" fmla="*/ 470434 w 4353891"/>
                  <a:gd name="connsiteY19-816" fmla="*/ 908652 h 4099313"/>
                  <a:gd name="connsiteX20-817" fmla="*/ 2090436 w 4353891"/>
                  <a:gd name="connsiteY20-818" fmla="*/ 0 h 4099313"/>
                  <a:gd name="connsiteX0-819" fmla="*/ 614420 w 4228786"/>
                  <a:gd name="connsiteY0-820" fmla="*/ 1067768 h 4099313"/>
                  <a:gd name="connsiteX1-821" fmla="*/ 617543 w 4228786"/>
                  <a:gd name="connsiteY1-822" fmla="*/ 1069614 h 4099313"/>
                  <a:gd name="connsiteX2-823" fmla="*/ 614420 w 4228786"/>
                  <a:gd name="connsiteY2-824" fmla="*/ 1067768 h 4099313"/>
                  <a:gd name="connsiteX3-825" fmla="*/ 343700 w 4228786"/>
                  <a:gd name="connsiteY3-826" fmla="*/ 907689 h 4099313"/>
                  <a:gd name="connsiteX4-827" fmla="*/ 345329 w 4228786"/>
                  <a:gd name="connsiteY4-828" fmla="*/ 908652 h 4099313"/>
                  <a:gd name="connsiteX5-829" fmla="*/ 343700 w 4228786"/>
                  <a:gd name="connsiteY5-830" fmla="*/ 907689 h 4099313"/>
                  <a:gd name="connsiteX6-831" fmla="*/ 1965331 w 4228786"/>
                  <a:gd name="connsiteY6-832" fmla="*/ 312073 h 4099313"/>
                  <a:gd name="connsiteX7-833" fmla="*/ 1965331 w 4228786"/>
                  <a:gd name="connsiteY7-834" fmla="*/ 312377 h 4099313"/>
                  <a:gd name="connsiteX8-835" fmla="*/ 1965331 w 4228786"/>
                  <a:gd name="connsiteY8-836" fmla="*/ 312073 h 4099313"/>
                  <a:gd name="connsiteX9-837" fmla="*/ 3791606 w 4228786"/>
                  <a:gd name="connsiteY9-838" fmla="*/ 2047472 h 4099313"/>
                  <a:gd name="connsiteX10-839" fmla="*/ 4103681 w 4228786"/>
                  <a:gd name="connsiteY10-840" fmla="*/ 2047473 h 4099313"/>
                  <a:gd name="connsiteX11-841" fmla="*/ 2051841 w 4228786"/>
                  <a:gd name="connsiteY11-842" fmla="*/ 4099313 h 4099313"/>
                  <a:gd name="connsiteX12-843" fmla="*/ 0 w 4228786"/>
                  <a:gd name="connsiteY12-844" fmla="*/ 2047473 h 4099313"/>
                  <a:gd name="connsiteX13-845" fmla="*/ 2051840 w 4228786"/>
                  <a:gd name="connsiteY13-846" fmla="*/ 3787239 h 4099313"/>
                  <a:gd name="connsiteX14-847" fmla="*/ 3791606 w 4228786"/>
                  <a:gd name="connsiteY14-848" fmla="*/ 2047472 h 4099313"/>
                  <a:gd name="connsiteX15-849" fmla="*/ 1965331 w 4228786"/>
                  <a:gd name="connsiteY15-850" fmla="*/ 0 h 4099313"/>
                  <a:gd name="connsiteX16-851" fmla="*/ 1965331 w 4228786"/>
                  <a:gd name="connsiteY16-852" fmla="*/ 312073 h 4099313"/>
                  <a:gd name="connsiteX17-853" fmla="*/ 614420 w 4228786"/>
                  <a:gd name="connsiteY17-854" fmla="*/ 1067768 h 4099313"/>
                  <a:gd name="connsiteX18-855" fmla="*/ 345329 w 4228786"/>
                  <a:gd name="connsiteY18-856" fmla="*/ 908652 h 4099313"/>
                  <a:gd name="connsiteX19-857" fmla="*/ 1965331 w 4228786"/>
                  <a:gd name="connsiteY19-858" fmla="*/ 0 h 4099313"/>
                  <a:gd name="connsiteX0-859" fmla="*/ 270720 w 3885086"/>
                  <a:gd name="connsiteY0-860" fmla="*/ 1067768 h 4224418"/>
                  <a:gd name="connsiteX1-861" fmla="*/ 273843 w 3885086"/>
                  <a:gd name="connsiteY1-862" fmla="*/ 1069614 h 4224418"/>
                  <a:gd name="connsiteX2-863" fmla="*/ 270720 w 3885086"/>
                  <a:gd name="connsiteY2-864" fmla="*/ 1067768 h 4224418"/>
                  <a:gd name="connsiteX3-865" fmla="*/ 0 w 3885086"/>
                  <a:gd name="connsiteY3-866" fmla="*/ 907689 h 4224418"/>
                  <a:gd name="connsiteX4-867" fmla="*/ 1629 w 3885086"/>
                  <a:gd name="connsiteY4-868" fmla="*/ 908652 h 4224418"/>
                  <a:gd name="connsiteX5-869" fmla="*/ 0 w 3885086"/>
                  <a:gd name="connsiteY5-870" fmla="*/ 907689 h 4224418"/>
                  <a:gd name="connsiteX6-871" fmla="*/ 1621631 w 3885086"/>
                  <a:gd name="connsiteY6-872" fmla="*/ 312073 h 4224418"/>
                  <a:gd name="connsiteX7-873" fmla="*/ 1621631 w 3885086"/>
                  <a:gd name="connsiteY7-874" fmla="*/ 312377 h 4224418"/>
                  <a:gd name="connsiteX8-875" fmla="*/ 1621631 w 3885086"/>
                  <a:gd name="connsiteY8-876" fmla="*/ 312073 h 4224418"/>
                  <a:gd name="connsiteX9-877" fmla="*/ 3447906 w 3885086"/>
                  <a:gd name="connsiteY9-878" fmla="*/ 2047472 h 4224418"/>
                  <a:gd name="connsiteX10-879" fmla="*/ 3759981 w 3885086"/>
                  <a:gd name="connsiteY10-880" fmla="*/ 2047473 h 4224418"/>
                  <a:gd name="connsiteX11-881" fmla="*/ 1708141 w 3885086"/>
                  <a:gd name="connsiteY11-882" fmla="*/ 4099313 h 4224418"/>
                  <a:gd name="connsiteX12-883" fmla="*/ 1708140 w 3885086"/>
                  <a:gd name="connsiteY12-884" fmla="*/ 3787239 h 4224418"/>
                  <a:gd name="connsiteX13-885" fmla="*/ 3447906 w 3885086"/>
                  <a:gd name="connsiteY13-886" fmla="*/ 2047472 h 4224418"/>
                  <a:gd name="connsiteX14-887" fmla="*/ 1621631 w 3885086"/>
                  <a:gd name="connsiteY14-888" fmla="*/ 0 h 4224418"/>
                  <a:gd name="connsiteX15-889" fmla="*/ 1621631 w 3885086"/>
                  <a:gd name="connsiteY15-890" fmla="*/ 312073 h 4224418"/>
                  <a:gd name="connsiteX16-891" fmla="*/ 270720 w 3885086"/>
                  <a:gd name="connsiteY16-892" fmla="*/ 1067768 h 4224418"/>
                  <a:gd name="connsiteX17-893" fmla="*/ 1629 w 3885086"/>
                  <a:gd name="connsiteY17-894" fmla="*/ 908652 h 4224418"/>
                  <a:gd name="connsiteX18-895" fmla="*/ 1621631 w 3885086"/>
                  <a:gd name="connsiteY18-896" fmla="*/ 0 h 4224418"/>
                  <a:gd name="connsiteX0-897" fmla="*/ 270720 w 3885086"/>
                  <a:gd name="connsiteY0-898" fmla="*/ 1067768 h 4099313"/>
                  <a:gd name="connsiteX1-899" fmla="*/ 273843 w 3885086"/>
                  <a:gd name="connsiteY1-900" fmla="*/ 1069614 h 4099313"/>
                  <a:gd name="connsiteX2-901" fmla="*/ 270720 w 3885086"/>
                  <a:gd name="connsiteY2-902" fmla="*/ 1067768 h 4099313"/>
                  <a:gd name="connsiteX3-903" fmla="*/ 0 w 3885086"/>
                  <a:gd name="connsiteY3-904" fmla="*/ 907689 h 4099313"/>
                  <a:gd name="connsiteX4-905" fmla="*/ 1629 w 3885086"/>
                  <a:gd name="connsiteY4-906" fmla="*/ 908652 h 4099313"/>
                  <a:gd name="connsiteX5-907" fmla="*/ 0 w 3885086"/>
                  <a:gd name="connsiteY5-908" fmla="*/ 907689 h 4099313"/>
                  <a:gd name="connsiteX6-909" fmla="*/ 1621631 w 3885086"/>
                  <a:gd name="connsiteY6-910" fmla="*/ 312073 h 4099313"/>
                  <a:gd name="connsiteX7-911" fmla="*/ 1621631 w 3885086"/>
                  <a:gd name="connsiteY7-912" fmla="*/ 312377 h 4099313"/>
                  <a:gd name="connsiteX8-913" fmla="*/ 1621631 w 3885086"/>
                  <a:gd name="connsiteY8-914" fmla="*/ 312073 h 4099313"/>
                  <a:gd name="connsiteX9-915" fmla="*/ 3447906 w 3885086"/>
                  <a:gd name="connsiteY9-916" fmla="*/ 2047472 h 4099313"/>
                  <a:gd name="connsiteX10-917" fmla="*/ 3759981 w 3885086"/>
                  <a:gd name="connsiteY10-918" fmla="*/ 2047473 h 4099313"/>
                  <a:gd name="connsiteX11-919" fmla="*/ 1708141 w 3885086"/>
                  <a:gd name="connsiteY11-920" fmla="*/ 4099313 h 4099313"/>
                  <a:gd name="connsiteX12-921" fmla="*/ 3447906 w 3885086"/>
                  <a:gd name="connsiteY12-922" fmla="*/ 2047472 h 4099313"/>
                  <a:gd name="connsiteX13-923" fmla="*/ 1621631 w 3885086"/>
                  <a:gd name="connsiteY13-924" fmla="*/ 0 h 4099313"/>
                  <a:gd name="connsiteX14-925" fmla="*/ 1621631 w 3885086"/>
                  <a:gd name="connsiteY14-926" fmla="*/ 312073 h 4099313"/>
                  <a:gd name="connsiteX15-927" fmla="*/ 270720 w 3885086"/>
                  <a:gd name="connsiteY15-928" fmla="*/ 1067768 h 4099313"/>
                  <a:gd name="connsiteX16-929" fmla="*/ 1629 w 3885086"/>
                  <a:gd name="connsiteY16-930" fmla="*/ 908652 h 4099313"/>
                  <a:gd name="connsiteX17-931" fmla="*/ 1621631 w 3885086"/>
                  <a:gd name="connsiteY17-932" fmla="*/ 0 h 4099313"/>
                  <a:gd name="connsiteX0-933" fmla="*/ 270720 w 3760643"/>
                  <a:gd name="connsiteY0-934" fmla="*/ 1067768 h 2047473"/>
                  <a:gd name="connsiteX1-935" fmla="*/ 273843 w 3760643"/>
                  <a:gd name="connsiteY1-936" fmla="*/ 1069614 h 2047473"/>
                  <a:gd name="connsiteX2-937" fmla="*/ 270720 w 3760643"/>
                  <a:gd name="connsiteY2-938" fmla="*/ 1067768 h 2047473"/>
                  <a:gd name="connsiteX3-939" fmla="*/ 0 w 3760643"/>
                  <a:gd name="connsiteY3-940" fmla="*/ 907689 h 2047473"/>
                  <a:gd name="connsiteX4-941" fmla="*/ 1629 w 3760643"/>
                  <a:gd name="connsiteY4-942" fmla="*/ 908652 h 2047473"/>
                  <a:gd name="connsiteX5-943" fmla="*/ 0 w 3760643"/>
                  <a:gd name="connsiteY5-944" fmla="*/ 907689 h 2047473"/>
                  <a:gd name="connsiteX6-945" fmla="*/ 1621631 w 3760643"/>
                  <a:gd name="connsiteY6-946" fmla="*/ 312073 h 2047473"/>
                  <a:gd name="connsiteX7-947" fmla="*/ 1621631 w 3760643"/>
                  <a:gd name="connsiteY7-948" fmla="*/ 312377 h 2047473"/>
                  <a:gd name="connsiteX8-949" fmla="*/ 1621631 w 3760643"/>
                  <a:gd name="connsiteY8-950" fmla="*/ 312073 h 2047473"/>
                  <a:gd name="connsiteX9-951" fmla="*/ 3447906 w 3760643"/>
                  <a:gd name="connsiteY9-952" fmla="*/ 2047472 h 2047473"/>
                  <a:gd name="connsiteX10-953" fmla="*/ 3759981 w 3760643"/>
                  <a:gd name="connsiteY10-954" fmla="*/ 2047473 h 2047473"/>
                  <a:gd name="connsiteX11-955" fmla="*/ 3447906 w 3760643"/>
                  <a:gd name="connsiteY11-956" fmla="*/ 2047472 h 2047473"/>
                  <a:gd name="connsiteX12-957" fmla="*/ 1621631 w 3760643"/>
                  <a:gd name="connsiteY12-958" fmla="*/ 0 h 2047473"/>
                  <a:gd name="connsiteX13-959" fmla="*/ 1621631 w 3760643"/>
                  <a:gd name="connsiteY13-960" fmla="*/ 312073 h 2047473"/>
                  <a:gd name="connsiteX14-961" fmla="*/ 270720 w 3760643"/>
                  <a:gd name="connsiteY14-962" fmla="*/ 1067768 h 2047473"/>
                  <a:gd name="connsiteX15-963" fmla="*/ 1629 w 3760643"/>
                  <a:gd name="connsiteY15-964" fmla="*/ 908652 h 2047473"/>
                  <a:gd name="connsiteX16-965" fmla="*/ 1621631 w 3760643"/>
                  <a:gd name="connsiteY16-966" fmla="*/ 0 h 2047473"/>
                  <a:gd name="connsiteX0-967" fmla="*/ 270720 w 1621631"/>
                  <a:gd name="connsiteY0-968" fmla="*/ 1067768 h 1069614"/>
                  <a:gd name="connsiteX1-969" fmla="*/ 273843 w 1621631"/>
                  <a:gd name="connsiteY1-970" fmla="*/ 1069614 h 1069614"/>
                  <a:gd name="connsiteX2-971" fmla="*/ 270720 w 1621631"/>
                  <a:gd name="connsiteY2-972" fmla="*/ 1067768 h 1069614"/>
                  <a:gd name="connsiteX3-973" fmla="*/ 0 w 1621631"/>
                  <a:gd name="connsiteY3-974" fmla="*/ 907689 h 1069614"/>
                  <a:gd name="connsiteX4-975" fmla="*/ 1629 w 1621631"/>
                  <a:gd name="connsiteY4-976" fmla="*/ 908652 h 1069614"/>
                  <a:gd name="connsiteX5-977" fmla="*/ 0 w 1621631"/>
                  <a:gd name="connsiteY5-978" fmla="*/ 907689 h 1069614"/>
                  <a:gd name="connsiteX6-979" fmla="*/ 1621631 w 1621631"/>
                  <a:gd name="connsiteY6-980" fmla="*/ 312073 h 1069614"/>
                  <a:gd name="connsiteX7-981" fmla="*/ 1621631 w 1621631"/>
                  <a:gd name="connsiteY7-982" fmla="*/ 312377 h 1069614"/>
                  <a:gd name="connsiteX8-983" fmla="*/ 1621631 w 1621631"/>
                  <a:gd name="connsiteY8-984" fmla="*/ 312073 h 1069614"/>
                  <a:gd name="connsiteX9-985" fmla="*/ 1621631 w 1621631"/>
                  <a:gd name="connsiteY9-986" fmla="*/ 0 h 1069614"/>
                  <a:gd name="connsiteX10-987" fmla="*/ 1621631 w 1621631"/>
                  <a:gd name="connsiteY10-988" fmla="*/ 312073 h 1069614"/>
                  <a:gd name="connsiteX11-989" fmla="*/ 270720 w 1621631"/>
                  <a:gd name="connsiteY11-990" fmla="*/ 1067768 h 1069614"/>
                  <a:gd name="connsiteX12-991" fmla="*/ 1629 w 1621631"/>
                  <a:gd name="connsiteY12-992" fmla="*/ 908652 h 1069614"/>
                  <a:gd name="connsiteX13-993" fmla="*/ 1621631 w 1621631"/>
                  <a:gd name="connsiteY13-994" fmla="*/ 0 h 106961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1621631" h="1069614">
                    <a:moveTo>
                      <a:pt x="270720" y="1067768"/>
                    </a:moveTo>
                    <a:lnTo>
                      <a:pt x="273843" y="1069614"/>
                    </a:lnTo>
                    <a:lnTo>
                      <a:pt x="270720" y="1067768"/>
                    </a:lnTo>
                    <a:close/>
                    <a:moveTo>
                      <a:pt x="0" y="907689"/>
                    </a:moveTo>
                    <a:lnTo>
                      <a:pt x="1629" y="908652"/>
                    </a:lnTo>
                    <a:lnTo>
                      <a:pt x="0" y="907689"/>
                    </a:lnTo>
                    <a:close/>
                    <a:moveTo>
                      <a:pt x="1621631" y="312073"/>
                    </a:moveTo>
                    <a:lnTo>
                      <a:pt x="1621631" y="312377"/>
                    </a:lnTo>
                    <a:lnTo>
                      <a:pt x="1621631" y="312073"/>
                    </a:lnTo>
                    <a:close/>
                    <a:moveTo>
                      <a:pt x="1621631" y="0"/>
                    </a:moveTo>
                    <a:lnTo>
                      <a:pt x="1621631" y="312073"/>
                    </a:lnTo>
                    <a:cubicBezTo>
                      <a:pt x="1059988" y="337356"/>
                      <a:pt x="568425" y="631117"/>
                      <a:pt x="270720" y="1067768"/>
                    </a:cubicBezTo>
                    <a:lnTo>
                      <a:pt x="1629" y="908652"/>
                    </a:lnTo>
                    <a:cubicBezTo>
                      <a:pt x="354259" y="380480"/>
                      <a:pt x="945677" y="25494"/>
                      <a:pt x="1621631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  <a:noAutofit/>
              </a:bodyPr>
              <a:lstStyle/>
              <a:p>
                <a:pPr algn="ctr" defTabSz="6985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pc="-38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itchFamily="34" charset="0"/>
                </a:endParaRPr>
              </a:p>
            </p:txBody>
          </p:sp>
        </p:grpSp>
        <p:sp>
          <p:nvSpPr>
            <p:cNvPr id="17" name="Freeform 60"/>
            <p:cNvSpPr/>
            <p:nvPr/>
          </p:nvSpPr>
          <p:spPr bwMode="auto">
            <a:xfrm rot="17954294">
              <a:off x="5349784" y="3127550"/>
              <a:ext cx="1621631" cy="1069614"/>
            </a:xfrm>
            <a:custGeom>
              <a:avLst/>
              <a:gdLst>
                <a:gd name="connsiteX0" fmla="*/ 668844 w 4158105"/>
                <a:gd name="connsiteY0" fmla="*/ 1079241 h 4110786"/>
                <a:gd name="connsiteX1" fmla="*/ 671967 w 4158105"/>
                <a:gd name="connsiteY1" fmla="*/ 1081087 h 4110786"/>
                <a:gd name="connsiteX2" fmla="*/ 576717 w 4158105"/>
                <a:gd name="connsiteY2" fmla="*/ 1235869 h 4110786"/>
                <a:gd name="connsiteX3" fmla="*/ 574232 w 4158105"/>
                <a:gd name="connsiteY3" fmla="*/ 1234330 h 4110786"/>
                <a:gd name="connsiteX4" fmla="*/ 668844 w 4158105"/>
                <a:gd name="connsiteY4" fmla="*/ 1079241 h 4110786"/>
                <a:gd name="connsiteX5" fmla="*/ 398124 w 4158105"/>
                <a:gd name="connsiteY5" fmla="*/ 919162 h 4110786"/>
                <a:gd name="connsiteX6" fmla="*/ 399753 w 4158105"/>
                <a:gd name="connsiteY6" fmla="*/ 920125 h 4110786"/>
                <a:gd name="connsiteX7" fmla="*/ 308772 w 4158105"/>
                <a:gd name="connsiteY7" fmla="*/ 1069886 h 4110786"/>
                <a:gd name="connsiteX8" fmla="*/ 307636 w 4158105"/>
                <a:gd name="connsiteY8" fmla="*/ 1069182 h 4110786"/>
                <a:gd name="connsiteX9" fmla="*/ 398124 w 4158105"/>
                <a:gd name="connsiteY9" fmla="*/ 919162 h 4110786"/>
                <a:gd name="connsiteX10" fmla="*/ 2106264 w 4158105"/>
                <a:gd name="connsiteY10" fmla="*/ 319178 h 4110786"/>
                <a:gd name="connsiteX11" fmla="*/ 2198792 w 4158105"/>
                <a:gd name="connsiteY11" fmla="*/ 323850 h 4110786"/>
                <a:gd name="connsiteX12" fmla="*/ 2019755 w 4158105"/>
                <a:gd name="connsiteY12" fmla="*/ 323850 h 4110786"/>
                <a:gd name="connsiteX13" fmla="*/ 2019755 w 4158105"/>
                <a:gd name="connsiteY13" fmla="*/ 323546 h 4110786"/>
                <a:gd name="connsiteX14" fmla="*/ 2106264 w 4158105"/>
                <a:gd name="connsiteY14" fmla="*/ 319178 h 4110786"/>
                <a:gd name="connsiteX15" fmla="*/ 2224351 w 4158105"/>
                <a:gd name="connsiteY15" fmla="*/ 13068 h 4110786"/>
                <a:gd name="connsiteX16" fmla="*/ 4158105 w 4158105"/>
                <a:gd name="connsiteY16" fmla="*/ 2058946 h 4110786"/>
                <a:gd name="connsiteX17" fmla="*/ 2106265 w 4158105"/>
                <a:gd name="connsiteY17" fmla="*/ 4110786 h 4110786"/>
                <a:gd name="connsiteX18" fmla="*/ 54424 w 4158105"/>
                <a:gd name="connsiteY18" fmla="*/ 2058946 h 4110786"/>
                <a:gd name="connsiteX19" fmla="*/ 574232 w 4158105"/>
                <a:gd name="connsiteY19" fmla="*/ 1234330 h 4110786"/>
                <a:gd name="connsiteX20" fmla="*/ 366497 w 4158105"/>
                <a:gd name="connsiteY20" fmla="*/ 2058945 h 4110786"/>
                <a:gd name="connsiteX21" fmla="*/ 2106264 w 4158105"/>
                <a:gd name="connsiteY21" fmla="*/ 3798712 h 4110786"/>
                <a:gd name="connsiteX22" fmla="*/ 3846030 w 4158105"/>
                <a:gd name="connsiteY22" fmla="*/ 2058945 h 4110786"/>
                <a:gd name="connsiteX23" fmla="*/ 2198792 w 4158105"/>
                <a:gd name="connsiteY23" fmla="*/ 323850 h 4110786"/>
                <a:gd name="connsiteX24" fmla="*/ 2219780 w 4158105"/>
                <a:gd name="connsiteY24" fmla="*/ 323850 h 4110786"/>
                <a:gd name="connsiteX25" fmla="*/ 2224351 w 4158105"/>
                <a:gd name="connsiteY25" fmla="*/ 13068 h 4110786"/>
                <a:gd name="connsiteX26" fmla="*/ 2019755 w 4158105"/>
                <a:gd name="connsiteY26" fmla="*/ 11473 h 4110786"/>
                <a:gd name="connsiteX27" fmla="*/ 2019755 w 4158105"/>
                <a:gd name="connsiteY27" fmla="*/ 323546 h 4110786"/>
                <a:gd name="connsiteX28" fmla="*/ 668844 w 4158105"/>
                <a:gd name="connsiteY28" fmla="*/ 1079241 h 4110786"/>
                <a:gd name="connsiteX29" fmla="*/ 399753 w 4158105"/>
                <a:gd name="connsiteY29" fmla="*/ 920125 h 4110786"/>
                <a:gd name="connsiteX30" fmla="*/ 2019755 w 4158105"/>
                <a:gd name="connsiteY30" fmla="*/ 11473 h 4110786"/>
                <a:gd name="connsiteX31" fmla="*/ 2224543 w 4158105"/>
                <a:gd name="connsiteY31" fmla="*/ 0 h 4110786"/>
                <a:gd name="connsiteX32" fmla="*/ 2224351 w 4158105"/>
                <a:gd name="connsiteY32" fmla="*/ 13068 h 4110786"/>
                <a:gd name="connsiteX33" fmla="*/ 2106265 w 4158105"/>
                <a:gd name="connsiteY33" fmla="*/ 7105 h 4110786"/>
                <a:gd name="connsiteX34" fmla="*/ 2019755 w 4158105"/>
                <a:gd name="connsiteY34" fmla="*/ 11473 h 4110786"/>
                <a:gd name="connsiteX35" fmla="*/ 2019755 w 4158105"/>
                <a:gd name="connsiteY35" fmla="*/ 2381 h 4110786"/>
                <a:gd name="connsiteX36" fmla="*/ 2224543 w 4158105"/>
                <a:gd name="connsiteY36" fmla="*/ 0 h 4110786"/>
                <a:gd name="connsiteX0-1" fmla="*/ 668844 w 4158105"/>
                <a:gd name="connsiteY0-2" fmla="*/ 1079241 h 4110786"/>
                <a:gd name="connsiteX1-3" fmla="*/ 671967 w 4158105"/>
                <a:gd name="connsiteY1-4" fmla="*/ 1081087 h 4110786"/>
                <a:gd name="connsiteX2-5" fmla="*/ 576717 w 4158105"/>
                <a:gd name="connsiteY2-6" fmla="*/ 1235869 h 4110786"/>
                <a:gd name="connsiteX3-7" fmla="*/ 574232 w 4158105"/>
                <a:gd name="connsiteY3-8" fmla="*/ 1234330 h 4110786"/>
                <a:gd name="connsiteX4-9" fmla="*/ 668844 w 4158105"/>
                <a:gd name="connsiteY4-10" fmla="*/ 1079241 h 4110786"/>
                <a:gd name="connsiteX5-11" fmla="*/ 398124 w 4158105"/>
                <a:gd name="connsiteY5-12" fmla="*/ 919162 h 4110786"/>
                <a:gd name="connsiteX6-13" fmla="*/ 399753 w 4158105"/>
                <a:gd name="connsiteY6-14" fmla="*/ 920125 h 4110786"/>
                <a:gd name="connsiteX7-15" fmla="*/ 308772 w 4158105"/>
                <a:gd name="connsiteY7-16" fmla="*/ 1069886 h 4110786"/>
                <a:gd name="connsiteX8-17" fmla="*/ 398124 w 4158105"/>
                <a:gd name="connsiteY8-18" fmla="*/ 919162 h 4110786"/>
                <a:gd name="connsiteX9-19" fmla="*/ 2106264 w 4158105"/>
                <a:gd name="connsiteY9-20" fmla="*/ 319178 h 4110786"/>
                <a:gd name="connsiteX10-21" fmla="*/ 2198792 w 4158105"/>
                <a:gd name="connsiteY10-22" fmla="*/ 323850 h 4110786"/>
                <a:gd name="connsiteX11-23" fmla="*/ 2019755 w 4158105"/>
                <a:gd name="connsiteY11-24" fmla="*/ 323850 h 4110786"/>
                <a:gd name="connsiteX12-25" fmla="*/ 2019755 w 4158105"/>
                <a:gd name="connsiteY12-26" fmla="*/ 323546 h 4110786"/>
                <a:gd name="connsiteX13-27" fmla="*/ 2106264 w 4158105"/>
                <a:gd name="connsiteY13-28" fmla="*/ 319178 h 4110786"/>
                <a:gd name="connsiteX14-29" fmla="*/ 2224351 w 4158105"/>
                <a:gd name="connsiteY14-30" fmla="*/ 13068 h 4110786"/>
                <a:gd name="connsiteX15-31" fmla="*/ 4158105 w 4158105"/>
                <a:gd name="connsiteY15-32" fmla="*/ 2058946 h 4110786"/>
                <a:gd name="connsiteX16-33" fmla="*/ 2106265 w 4158105"/>
                <a:gd name="connsiteY16-34" fmla="*/ 4110786 h 4110786"/>
                <a:gd name="connsiteX17-35" fmla="*/ 54424 w 4158105"/>
                <a:gd name="connsiteY17-36" fmla="*/ 2058946 h 4110786"/>
                <a:gd name="connsiteX18-37" fmla="*/ 574232 w 4158105"/>
                <a:gd name="connsiteY18-38" fmla="*/ 1234330 h 4110786"/>
                <a:gd name="connsiteX19-39" fmla="*/ 366497 w 4158105"/>
                <a:gd name="connsiteY19-40" fmla="*/ 2058945 h 4110786"/>
                <a:gd name="connsiteX20-41" fmla="*/ 2106264 w 4158105"/>
                <a:gd name="connsiteY20-42" fmla="*/ 3798712 h 4110786"/>
                <a:gd name="connsiteX21-43" fmla="*/ 3846030 w 4158105"/>
                <a:gd name="connsiteY21-44" fmla="*/ 2058945 h 4110786"/>
                <a:gd name="connsiteX22-45" fmla="*/ 2198792 w 4158105"/>
                <a:gd name="connsiteY22-46" fmla="*/ 323850 h 4110786"/>
                <a:gd name="connsiteX23-47" fmla="*/ 2219780 w 4158105"/>
                <a:gd name="connsiteY23-48" fmla="*/ 323850 h 4110786"/>
                <a:gd name="connsiteX24-49" fmla="*/ 2224351 w 4158105"/>
                <a:gd name="connsiteY24-50" fmla="*/ 13068 h 4110786"/>
                <a:gd name="connsiteX25-51" fmla="*/ 2019755 w 4158105"/>
                <a:gd name="connsiteY25-52" fmla="*/ 11473 h 4110786"/>
                <a:gd name="connsiteX26-53" fmla="*/ 2019755 w 4158105"/>
                <a:gd name="connsiteY26-54" fmla="*/ 323546 h 4110786"/>
                <a:gd name="connsiteX27-55" fmla="*/ 668844 w 4158105"/>
                <a:gd name="connsiteY27-56" fmla="*/ 1079241 h 4110786"/>
                <a:gd name="connsiteX28-57" fmla="*/ 399753 w 4158105"/>
                <a:gd name="connsiteY28-58" fmla="*/ 920125 h 4110786"/>
                <a:gd name="connsiteX29-59" fmla="*/ 2019755 w 4158105"/>
                <a:gd name="connsiteY29-60" fmla="*/ 11473 h 4110786"/>
                <a:gd name="connsiteX30-61" fmla="*/ 2224543 w 4158105"/>
                <a:gd name="connsiteY30-62" fmla="*/ 0 h 4110786"/>
                <a:gd name="connsiteX31-63" fmla="*/ 2224351 w 4158105"/>
                <a:gd name="connsiteY31-64" fmla="*/ 13068 h 4110786"/>
                <a:gd name="connsiteX32-65" fmla="*/ 2106265 w 4158105"/>
                <a:gd name="connsiteY32-66" fmla="*/ 7105 h 4110786"/>
                <a:gd name="connsiteX33-67" fmla="*/ 2019755 w 4158105"/>
                <a:gd name="connsiteY33-68" fmla="*/ 11473 h 4110786"/>
                <a:gd name="connsiteX34-69" fmla="*/ 2019755 w 4158105"/>
                <a:gd name="connsiteY34-70" fmla="*/ 2381 h 4110786"/>
                <a:gd name="connsiteX35-71" fmla="*/ 2224543 w 4158105"/>
                <a:gd name="connsiteY35-72" fmla="*/ 0 h 4110786"/>
                <a:gd name="connsiteX0-73" fmla="*/ 668844 w 4158105"/>
                <a:gd name="connsiteY0-74" fmla="*/ 1079241 h 4110786"/>
                <a:gd name="connsiteX1-75" fmla="*/ 671967 w 4158105"/>
                <a:gd name="connsiteY1-76" fmla="*/ 1081087 h 4110786"/>
                <a:gd name="connsiteX2-77" fmla="*/ 576717 w 4158105"/>
                <a:gd name="connsiteY2-78" fmla="*/ 1235869 h 4110786"/>
                <a:gd name="connsiteX3-79" fmla="*/ 574232 w 4158105"/>
                <a:gd name="connsiteY3-80" fmla="*/ 1234330 h 4110786"/>
                <a:gd name="connsiteX4-81" fmla="*/ 668844 w 4158105"/>
                <a:gd name="connsiteY4-82" fmla="*/ 1079241 h 4110786"/>
                <a:gd name="connsiteX5-83" fmla="*/ 398124 w 4158105"/>
                <a:gd name="connsiteY5-84" fmla="*/ 919162 h 4110786"/>
                <a:gd name="connsiteX6-85" fmla="*/ 399753 w 4158105"/>
                <a:gd name="connsiteY6-86" fmla="*/ 920125 h 4110786"/>
                <a:gd name="connsiteX7-87" fmla="*/ 398124 w 4158105"/>
                <a:gd name="connsiteY7-88" fmla="*/ 919162 h 4110786"/>
                <a:gd name="connsiteX8-89" fmla="*/ 2106264 w 4158105"/>
                <a:gd name="connsiteY8-90" fmla="*/ 319178 h 4110786"/>
                <a:gd name="connsiteX9-91" fmla="*/ 2198792 w 4158105"/>
                <a:gd name="connsiteY9-92" fmla="*/ 323850 h 4110786"/>
                <a:gd name="connsiteX10-93" fmla="*/ 2019755 w 4158105"/>
                <a:gd name="connsiteY10-94" fmla="*/ 323850 h 4110786"/>
                <a:gd name="connsiteX11-95" fmla="*/ 2019755 w 4158105"/>
                <a:gd name="connsiteY11-96" fmla="*/ 323546 h 4110786"/>
                <a:gd name="connsiteX12-97" fmla="*/ 2106264 w 4158105"/>
                <a:gd name="connsiteY12-98" fmla="*/ 319178 h 4110786"/>
                <a:gd name="connsiteX13-99" fmla="*/ 2224351 w 4158105"/>
                <a:gd name="connsiteY13-100" fmla="*/ 13068 h 4110786"/>
                <a:gd name="connsiteX14-101" fmla="*/ 4158105 w 4158105"/>
                <a:gd name="connsiteY14-102" fmla="*/ 2058946 h 4110786"/>
                <a:gd name="connsiteX15-103" fmla="*/ 2106265 w 4158105"/>
                <a:gd name="connsiteY15-104" fmla="*/ 4110786 h 4110786"/>
                <a:gd name="connsiteX16-105" fmla="*/ 54424 w 4158105"/>
                <a:gd name="connsiteY16-106" fmla="*/ 2058946 h 4110786"/>
                <a:gd name="connsiteX17-107" fmla="*/ 574232 w 4158105"/>
                <a:gd name="connsiteY17-108" fmla="*/ 1234330 h 4110786"/>
                <a:gd name="connsiteX18-109" fmla="*/ 366497 w 4158105"/>
                <a:gd name="connsiteY18-110" fmla="*/ 2058945 h 4110786"/>
                <a:gd name="connsiteX19-111" fmla="*/ 2106264 w 4158105"/>
                <a:gd name="connsiteY19-112" fmla="*/ 3798712 h 4110786"/>
                <a:gd name="connsiteX20-113" fmla="*/ 3846030 w 4158105"/>
                <a:gd name="connsiteY20-114" fmla="*/ 2058945 h 4110786"/>
                <a:gd name="connsiteX21-115" fmla="*/ 2198792 w 4158105"/>
                <a:gd name="connsiteY21-116" fmla="*/ 323850 h 4110786"/>
                <a:gd name="connsiteX22-117" fmla="*/ 2219780 w 4158105"/>
                <a:gd name="connsiteY22-118" fmla="*/ 323850 h 4110786"/>
                <a:gd name="connsiteX23-119" fmla="*/ 2224351 w 4158105"/>
                <a:gd name="connsiteY23-120" fmla="*/ 13068 h 4110786"/>
                <a:gd name="connsiteX24-121" fmla="*/ 2019755 w 4158105"/>
                <a:gd name="connsiteY24-122" fmla="*/ 11473 h 4110786"/>
                <a:gd name="connsiteX25-123" fmla="*/ 2019755 w 4158105"/>
                <a:gd name="connsiteY25-124" fmla="*/ 323546 h 4110786"/>
                <a:gd name="connsiteX26-125" fmla="*/ 668844 w 4158105"/>
                <a:gd name="connsiteY26-126" fmla="*/ 1079241 h 4110786"/>
                <a:gd name="connsiteX27-127" fmla="*/ 399753 w 4158105"/>
                <a:gd name="connsiteY27-128" fmla="*/ 920125 h 4110786"/>
                <a:gd name="connsiteX28-129" fmla="*/ 2019755 w 4158105"/>
                <a:gd name="connsiteY28-130" fmla="*/ 11473 h 4110786"/>
                <a:gd name="connsiteX29-131" fmla="*/ 2224543 w 4158105"/>
                <a:gd name="connsiteY29-132" fmla="*/ 0 h 4110786"/>
                <a:gd name="connsiteX30-133" fmla="*/ 2224351 w 4158105"/>
                <a:gd name="connsiteY30-134" fmla="*/ 13068 h 4110786"/>
                <a:gd name="connsiteX31-135" fmla="*/ 2106265 w 4158105"/>
                <a:gd name="connsiteY31-136" fmla="*/ 7105 h 4110786"/>
                <a:gd name="connsiteX32-137" fmla="*/ 2019755 w 4158105"/>
                <a:gd name="connsiteY32-138" fmla="*/ 11473 h 4110786"/>
                <a:gd name="connsiteX33-139" fmla="*/ 2019755 w 4158105"/>
                <a:gd name="connsiteY33-140" fmla="*/ 2381 h 4110786"/>
                <a:gd name="connsiteX34-141" fmla="*/ 2224543 w 4158105"/>
                <a:gd name="connsiteY34-142" fmla="*/ 0 h 4110786"/>
                <a:gd name="connsiteX0-143" fmla="*/ 739525 w 4228786"/>
                <a:gd name="connsiteY0-144" fmla="*/ 1079241 h 4110786"/>
                <a:gd name="connsiteX1-145" fmla="*/ 742648 w 4228786"/>
                <a:gd name="connsiteY1-146" fmla="*/ 1081087 h 4110786"/>
                <a:gd name="connsiteX2-147" fmla="*/ 647398 w 4228786"/>
                <a:gd name="connsiteY2-148" fmla="*/ 1235869 h 4110786"/>
                <a:gd name="connsiteX3-149" fmla="*/ 644913 w 4228786"/>
                <a:gd name="connsiteY3-150" fmla="*/ 1234330 h 4110786"/>
                <a:gd name="connsiteX4-151" fmla="*/ 739525 w 4228786"/>
                <a:gd name="connsiteY4-152" fmla="*/ 1079241 h 4110786"/>
                <a:gd name="connsiteX5-153" fmla="*/ 468805 w 4228786"/>
                <a:gd name="connsiteY5-154" fmla="*/ 919162 h 4110786"/>
                <a:gd name="connsiteX6-155" fmla="*/ 470434 w 4228786"/>
                <a:gd name="connsiteY6-156" fmla="*/ 920125 h 4110786"/>
                <a:gd name="connsiteX7-157" fmla="*/ 468805 w 4228786"/>
                <a:gd name="connsiteY7-158" fmla="*/ 919162 h 4110786"/>
                <a:gd name="connsiteX8-159" fmla="*/ 2176945 w 4228786"/>
                <a:gd name="connsiteY8-160" fmla="*/ 319178 h 4110786"/>
                <a:gd name="connsiteX9-161" fmla="*/ 2269473 w 4228786"/>
                <a:gd name="connsiteY9-162" fmla="*/ 323850 h 4110786"/>
                <a:gd name="connsiteX10-163" fmla="*/ 2090436 w 4228786"/>
                <a:gd name="connsiteY10-164" fmla="*/ 323850 h 4110786"/>
                <a:gd name="connsiteX11-165" fmla="*/ 2090436 w 4228786"/>
                <a:gd name="connsiteY11-166" fmla="*/ 323546 h 4110786"/>
                <a:gd name="connsiteX12-167" fmla="*/ 2176945 w 4228786"/>
                <a:gd name="connsiteY12-168" fmla="*/ 319178 h 4110786"/>
                <a:gd name="connsiteX13-169" fmla="*/ 2295032 w 4228786"/>
                <a:gd name="connsiteY13-170" fmla="*/ 13068 h 4110786"/>
                <a:gd name="connsiteX14-171" fmla="*/ 4228786 w 4228786"/>
                <a:gd name="connsiteY14-172" fmla="*/ 2058946 h 4110786"/>
                <a:gd name="connsiteX15-173" fmla="*/ 2176946 w 4228786"/>
                <a:gd name="connsiteY15-174" fmla="*/ 4110786 h 4110786"/>
                <a:gd name="connsiteX16-175" fmla="*/ 125105 w 4228786"/>
                <a:gd name="connsiteY16-176" fmla="*/ 2058946 h 4110786"/>
                <a:gd name="connsiteX17-177" fmla="*/ 437178 w 4228786"/>
                <a:gd name="connsiteY17-178" fmla="*/ 2058945 h 4110786"/>
                <a:gd name="connsiteX18-179" fmla="*/ 2176945 w 4228786"/>
                <a:gd name="connsiteY18-180" fmla="*/ 3798712 h 4110786"/>
                <a:gd name="connsiteX19-181" fmla="*/ 3916711 w 4228786"/>
                <a:gd name="connsiteY19-182" fmla="*/ 2058945 h 4110786"/>
                <a:gd name="connsiteX20-183" fmla="*/ 2269473 w 4228786"/>
                <a:gd name="connsiteY20-184" fmla="*/ 323850 h 4110786"/>
                <a:gd name="connsiteX21-185" fmla="*/ 2290461 w 4228786"/>
                <a:gd name="connsiteY21-186" fmla="*/ 323850 h 4110786"/>
                <a:gd name="connsiteX22-187" fmla="*/ 2295032 w 4228786"/>
                <a:gd name="connsiteY22-188" fmla="*/ 13068 h 4110786"/>
                <a:gd name="connsiteX23-189" fmla="*/ 2090436 w 4228786"/>
                <a:gd name="connsiteY23-190" fmla="*/ 11473 h 4110786"/>
                <a:gd name="connsiteX24-191" fmla="*/ 2090436 w 4228786"/>
                <a:gd name="connsiteY24-192" fmla="*/ 323546 h 4110786"/>
                <a:gd name="connsiteX25-193" fmla="*/ 739525 w 4228786"/>
                <a:gd name="connsiteY25-194" fmla="*/ 1079241 h 4110786"/>
                <a:gd name="connsiteX26-195" fmla="*/ 470434 w 4228786"/>
                <a:gd name="connsiteY26-196" fmla="*/ 920125 h 4110786"/>
                <a:gd name="connsiteX27-197" fmla="*/ 2090436 w 4228786"/>
                <a:gd name="connsiteY27-198" fmla="*/ 11473 h 4110786"/>
                <a:gd name="connsiteX28-199" fmla="*/ 2295224 w 4228786"/>
                <a:gd name="connsiteY28-200" fmla="*/ 0 h 4110786"/>
                <a:gd name="connsiteX29-201" fmla="*/ 2295032 w 4228786"/>
                <a:gd name="connsiteY29-202" fmla="*/ 13068 h 4110786"/>
                <a:gd name="connsiteX30-203" fmla="*/ 2176946 w 4228786"/>
                <a:gd name="connsiteY30-204" fmla="*/ 7105 h 4110786"/>
                <a:gd name="connsiteX31-205" fmla="*/ 2090436 w 4228786"/>
                <a:gd name="connsiteY31-206" fmla="*/ 11473 h 4110786"/>
                <a:gd name="connsiteX32-207" fmla="*/ 2090436 w 4228786"/>
                <a:gd name="connsiteY32-208" fmla="*/ 2381 h 4110786"/>
                <a:gd name="connsiteX33-209" fmla="*/ 2295224 w 4228786"/>
                <a:gd name="connsiteY33-210" fmla="*/ 0 h 4110786"/>
                <a:gd name="connsiteX0-211" fmla="*/ 739525 w 4228786"/>
                <a:gd name="connsiteY0-212" fmla="*/ 1079241 h 4110786"/>
                <a:gd name="connsiteX1-213" fmla="*/ 742648 w 4228786"/>
                <a:gd name="connsiteY1-214" fmla="*/ 1081087 h 4110786"/>
                <a:gd name="connsiteX2-215" fmla="*/ 647398 w 4228786"/>
                <a:gd name="connsiteY2-216" fmla="*/ 1235869 h 4110786"/>
                <a:gd name="connsiteX3-217" fmla="*/ 739525 w 4228786"/>
                <a:gd name="connsiteY3-218" fmla="*/ 1079241 h 4110786"/>
                <a:gd name="connsiteX4-219" fmla="*/ 468805 w 4228786"/>
                <a:gd name="connsiteY4-220" fmla="*/ 919162 h 4110786"/>
                <a:gd name="connsiteX5-221" fmla="*/ 470434 w 4228786"/>
                <a:gd name="connsiteY5-222" fmla="*/ 920125 h 4110786"/>
                <a:gd name="connsiteX6-223" fmla="*/ 468805 w 4228786"/>
                <a:gd name="connsiteY6-224" fmla="*/ 919162 h 4110786"/>
                <a:gd name="connsiteX7-225" fmla="*/ 2176945 w 4228786"/>
                <a:gd name="connsiteY7-226" fmla="*/ 319178 h 4110786"/>
                <a:gd name="connsiteX8-227" fmla="*/ 2269473 w 4228786"/>
                <a:gd name="connsiteY8-228" fmla="*/ 323850 h 4110786"/>
                <a:gd name="connsiteX9-229" fmla="*/ 2090436 w 4228786"/>
                <a:gd name="connsiteY9-230" fmla="*/ 323850 h 4110786"/>
                <a:gd name="connsiteX10-231" fmla="*/ 2090436 w 4228786"/>
                <a:gd name="connsiteY10-232" fmla="*/ 323546 h 4110786"/>
                <a:gd name="connsiteX11-233" fmla="*/ 2176945 w 4228786"/>
                <a:gd name="connsiteY11-234" fmla="*/ 319178 h 4110786"/>
                <a:gd name="connsiteX12-235" fmla="*/ 2295032 w 4228786"/>
                <a:gd name="connsiteY12-236" fmla="*/ 13068 h 4110786"/>
                <a:gd name="connsiteX13-237" fmla="*/ 4228786 w 4228786"/>
                <a:gd name="connsiteY13-238" fmla="*/ 2058946 h 4110786"/>
                <a:gd name="connsiteX14-239" fmla="*/ 2176946 w 4228786"/>
                <a:gd name="connsiteY14-240" fmla="*/ 4110786 h 4110786"/>
                <a:gd name="connsiteX15-241" fmla="*/ 125105 w 4228786"/>
                <a:gd name="connsiteY15-242" fmla="*/ 2058946 h 4110786"/>
                <a:gd name="connsiteX16-243" fmla="*/ 437178 w 4228786"/>
                <a:gd name="connsiteY16-244" fmla="*/ 2058945 h 4110786"/>
                <a:gd name="connsiteX17-245" fmla="*/ 2176945 w 4228786"/>
                <a:gd name="connsiteY17-246" fmla="*/ 3798712 h 4110786"/>
                <a:gd name="connsiteX18-247" fmla="*/ 3916711 w 4228786"/>
                <a:gd name="connsiteY18-248" fmla="*/ 2058945 h 4110786"/>
                <a:gd name="connsiteX19-249" fmla="*/ 2269473 w 4228786"/>
                <a:gd name="connsiteY19-250" fmla="*/ 323850 h 4110786"/>
                <a:gd name="connsiteX20-251" fmla="*/ 2290461 w 4228786"/>
                <a:gd name="connsiteY20-252" fmla="*/ 323850 h 4110786"/>
                <a:gd name="connsiteX21-253" fmla="*/ 2295032 w 4228786"/>
                <a:gd name="connsiteY21-254" fmla="*/ 13068 h 4110786"/>
                <a:gd name="connsiteX22-255" fmla="*/ 2090436 w 4228786"/>
                <a:gd name="connsiteY22-256" fmla="*/ 11473 h 4110786"/>
                <a:gd name="connsiteX23-257" fmla="*/ 2090436 w 4228786"/>
                <a:gd name="connsiteY23-258" fmla="*/ 323546 h 4110786"/>
                <a:gd name="connsiteX24-259" fmla="*/ 739525 w 4228786"/>
                <a:gd name="connsiteY24-260" fmla="*/ 1079241 h 4110786"/>
                <a:gd name="connsiteX25-261" fmla="*/ 470434 w 4228786"/>
                <a:gd name="connsiteY25-262" fmla="*/ 920125 h 4110786"/>
                <a:gd name="connsiteX26-263" fmla="*/ 2090436 w 4228786"/>
                <a:gd name="connsiteY26-264" fmla="*/ 11473 h 4110786"/>
                <a:gd name="connsiteX27-265" fmla="*/ 2295224 w 4228786"/>
                <a:gd name="connsiteY27-266" fmla="*/ 0 h 4110786"/>
                <a:gd name="connsiteX28-267" fmla="*/ 2295032 w 4228786"/>
                <a:gd name="connsiteY28-268" fmla="*/ 13068 h 4110786"/>
                <a:gd name="connsiteX29-269" fmla="*/ 2176946 w 4228786"/>
                <a:gd name="connsiteY29-270" fmla="*/ 7105 h 4110786"/>
                <a:gd name="connsiteX30-271" fmla="*/ 2090436 w 4228786"/>
                <a:gd name="connsiteY30-272" fmla="*/ 11473 h 4110786"/>
                <a:gd name="connsiteX31-273" fmla="*/ 2090436 w 4228786"/>
                <a:gd name="connsiteY31-274" fmla="*/ 2381 h 4110786"/>
                <a:gd name="connsiteX32-275" fmla="*/ 2295224 w 4228786"/>
                <a:gd name="connsiteY32-276" fmla="*/ 0 h 4110786"/>
                <a:gd name="connsiteX0-277" fmla="*/ 739525 w 4228786"/>
                <a:gd name="connsiteY0-278" fmla="*/ 1079241 h 4110786"/>
                <a:gd name="connsiteX1-279" fmla="*/ 742648 w 4228786"/>
                <a:gd name="connsiteY1-280" fmla="*/ 1081087 h 4110786"/>
                <a:gd name="connsiteX2-281" fmla="*/ 739525 w 4228786"/>
                <a:gd name="connsiteY2-282" fmla="*/ 1079241 h 4110786"/>
                <a:gd name="connsiteX3-283" fmla="*/ 468805 w 4228786"/>
                <a:gd name="connsiteY3-284" fmla="*/ 919162 h 4110786"/>
                <a:gd name="connsiteX4-285" fmla="*/ 470434 w 4228786"/>
                <a:gd name="connsiteY4-286" fmla="*/ 920125 h 4110786"/>
                <a:gd name="connsiteX5-287" fmla="*/ 468805 w 4228786"/>
                <a:gd name="connsiteY5-288" fmla="*/ 919162 h 4110786"/>
                <a:gd name="connsiteX6-289" fmla="*/ 2176945 w 4228786"/>
                <a:gd name="connsiteY6-290" fmla="*/ 319178 h 4110786"/>
                <a:gd name="connsiteX7-291" fmla="*/ 2269473 w 4228786"/>
                <a:gd name="connsiteY7-292" fmla="*/ 323850 h 4110786"/>
                <a:gd name="connsiteX8-293" fmla="*/ 2090436 w 4228786"/>
                <a:gd name="connsiteY8-294" fmla="*/ 323850 h 4110786"/>
                <a:gd name="connsiteX9-295" fmla="*/ 2090436 w 4228786"/>
                <a:gd name="connsiteY9-296" fmla="*/ 323546 h 4110786"/>
                <a:gd name="connsiteX10-297" fmla="*/ 2176945 w 4228786"/>
                <a:gd name="connsiteY10-298" fmla="*/ 319178 h 4110786"/>
                <a:gd name="connsiteX11-299" fmla="*/ 2295032 w 4228786"/>
                <a:gd name="connsiteY11-300" fmla="*/ 13068 h 4110786"/>
                <a:gd name="connsiteX12-301" fmla="*/ 4228786 w 4228786"/>
                <a:gd name="connsiteY12-302" fmla="*/ 2058946 h 4110786"/>
                <a:gd name="connsiteX13-303" fmla="*/ 2176946 w 4228786"/>
                <a:gd name="connsiteY13-304" fmla="*/ 4110786 h 4110786"/>
                <a:gd name="connsiteX14-305" fmla="*/ 125105 w 4228786"/>
                <a:gd name="connsiteY14-306" fmla="*/ 2058946 h 4110786"/>
                <a:gd name="connsiteX15-307" fmla="*/ 437178 w 4228786"/>
                <a:gd name="connsiteY15-308" fmla="*/ 2058945 h 4110786"/>
                <a:gd name="connsiteX16-309" fmla="*/ 2176945 w 4228786"/>
                <a:gd name="connsiteY16-310" fmla="*/ 3798712 h 4110786"/>
                <a:gd name="connsiteX17-311" fmla="*/ 3916711 w 4228786"/>
                <a:gd name="connsiteY17-312" fmla="*/ 2058945 h 4110786"/>
                <a:gd name="connsiteX18-313" fmla="*/ 2269473 w 4228786"/>
                <a:gd name="connsiteY18-314" fmla="*/ 323850 h 4110786"/>
                <a:gd name="connsiteX19-315" fmla="*/ 2290461 w 4228786"/>
                <a:gd name="connsiteY19-316" fmla="*/ 323850 h 4110786"/>
                <a:gd name="connsiteX20-317" fmla="*/ 2295032 w 4228786"/>
                <a:gd name="connsiteY20-318" fmla="*/ 13068 h 4110786"/>
                <a:gd name="connsiteX21-319" fmla="*/ 2090436 w 4228786"/>
                <a:gd name="connsiteY21-320" fmla="*/ 11473 h 4110786"/>
                <a:gd name="connsiteX22-321" fmla="*/ 2090436 w 4228786"/>
                <a:gd name="connsiteY22-322" fmla="*/ 323546 h 4110786"/>
                <a:gd name="connsiteX23-323" fmla="*/ 739525 w 4228786"/>
                <a:gd name="connsiteY23-324" fmla="*/ 1079241 h 4110786"/>
                <a:gd name="connsiteX24-325" fmla="*/ 470434 w 4228786"/>
                <a:gd name="connsiteY24-326" fmla="*/ 920125 h 4110786"/>
                <a:gd name="connsiteX25-327" fmla="*/ 2090436 w 4228786"/>
                <a:gd name="connsiteY25-328" fmla="*/ 11473 h 4110786"/>
                <a:gd name="connsiteX26-329" fmla="*/ 2295224 w 4228786"/>
                <a:gd name="connsiteY26-330" fmla="*/ 0 h 4110786"/>
                <a:gd name="connsiteX27-331" fmla="*/ 2295032 w 4228786"/>
                <a:gd name="connsiteY27-332" fmla="*/ 13068 h 4110786"/>
                <a:gd name="connsiteX28-333" fmla="*/ 2176946 w 4228786"/>
                <a:gd name="connsiteY28-334" fmla="*/ 7105 h 4110786"/>
                <a:gd name="connsiteX29-335" fmla="*/ 2090436 w 4228786"/>
                <a:gd name="connsiteY29-336" fmla="*/ 11473 h 4110786"/>
                <a:gd name="connsiteX30-337" fmla="*/ 2090436 w 4228786"/>
                <a:gd name="connsiteY30-338" fmla="*/ 2381 h 4110786"/>
                <a:gd name="connsiteX31-339" fmla="*/ 2295224 w 4228786"/>
                <a:gd name="connsiteY31-340" fmla="*/ 0 h 4110786"/>
                <a:gd name="connsiteX0-341" fmla="*/ 739525 w 4228786"/>
                <a:gd name="connsiteY0-342" fmla="*/ 1079241 h 4110786"/>
                <a:gd name="connsiteX1-343" fmla="*/ 742648 w 4228786"/>
                <a:gd name="connsiteY1-344" fmla="*/ 1081087 h 4110786"/>
                <a:gd name="connsiteX2-345" fmla="*/ 739525 w 4228786"/>
                <a:gd name="connsiteY2-346" fmla="*/ 1079241 h 4110786"/>
                <a:gd name="connsiteX3-347" fmla="*/ 468805 w 4228786"/>
                <a:gd name="connsiteY3-348" fmla="*/ 919162 h 4110786"/>
                <a:gd name="connsiteX4-349" fmla="*/ 470434 w 4228786"/>
                <a:gd name="connsiteY4-350" fmla="*/ 920125 h 4110786"/>
                <a:gd name="connsiteX5-351" fmla="*/ 468805 w 4228786"/>
                <a:gd name="connsiteY5-352" fmla="*/ 919162 h 4110786"/>
                <a:gd name="connsiteX6-353" fmla="*/ 2176945 w 4228786"/>
                <a:gd name="connsiteY6-354" fmla="*/ 319178 h 4110786"/>
                <a:gd name="connsiteX7-355" fmla="*/ 2269473 w 4228786"/>
                <a:gd name="connsiteY7-356" fmla="*/ 323850 h 4110786"/>
                <a:gd name="connsiteX8-357" fmla="*/ 2090436 w 4228786"/>
                <a:gd name="connsiteY8-358" fmla="*/ 323850 h 4110786"/>
                <a:gd name="connsiteX9-359" fmla="*/ 2090436 w 4228786"/>
                <a:gd name="connsiteY9-360" fmla="*/ 323546 h 4110786"/>
                <a:gd name="connsiteX10-361" fmla="*/ 2176945 w 4228786"/>
                <a:gd name="connsiteY10-362" fmla="*/ 319178 h 4110786"/>
                <a:gd name="connsiteX11-363" fmla="*/ 2295032 w 4228786"/>
                <a:gd name="connsiteY11-364" fmla="*/ 13068 h 4110786"/>
                <a:gd name="connsiteX12-365" fmla="*/ 4228786 w 4228786"/>
                <a:gd name="connsiteY12-366" fmla="*/ 2058946 h 4110786"/>
                <a:gd name="connsiteX13-367" fmla="*/ 2176946 w 4228786"/>
                <a:gd name="connsiteY13-368" fmla="*/ 4110786 h 4110786"/>
                <a:gd name="connsiteX14-369" fmla="*/ 125105 w 4228786"/>
                <a:gd name="connsiteY14-370" fmla="*/ 2058946 h 4110786"/>
                <a:gd name="connsiteX15-371" fmla="*/ 437178 w 4228786"/>
                <a:gd name="connsiteY15-372" fmla="*/ 2058945 h 4110786"/>
                <a:gd name="connsiteX16-373" fmla="*/ 2176945 w 4228786"/>
                <a:gd name="connsiteY16-374" fmla="*/ 3798712 h 4110786"/>
                <a:gd name="connsiteX17-375" fmla="*/ 3916711 w 4228786"/>
                <a:gd name="connsiteY17-376" fmla="*/ 2058945 h 4110786"/>
                <a:gd name="connsiteX18-377" fmla="*/ 2269473 w 4228786"/>
                <a:gd name="connsiteY18-378" fmla="*/ 323850 h 4110786"/>
                <a:gd name="connsiteX19-379" fmla="*/ 2290461 w 4228786"/>
                <a:gd name="connsiteY19-380" fmla="*/ 323850 h 4110786"/>
                <a:gd name="connsiteX20-381" fmla="*/ 2295032 w 4228786"/>
                <a:gd name="connsiteY20-382" fmla="*/ 13068 h 4110786"/>
                <a:gd name="connsiteX21-383" fmla="*/ 2090436 w 4228786"/>
                <a:gd name="connsiteY21-384" fmla="*/ 11473 h 4110786"/>
                <a:gd name="connsiteX22-385" fmla="*/ 2090436 w 4228786"/>
                <a:gd name="connsiteY22-386" fmla="*/ 323546 h 4110786"/>
                <a:gd name="connsiteX23-387" fmla="*/ 739525 w 4228786"/>
                <a:gd name="connsiteY23-388" fmla="*/ 1079241 h 4110786"/>
                <a:gd name="connsiteX24-389" fmla="*/ 470434 w 4228786"/>
                <a:gd name="connsiteY24-390" fmla="*/ 920125 h 4110786"/>
                <a:gd name="connsiteX25-391" fmla="*/ 2090436 w 4228786"/>
                <a:gd name="connsiteY25-392" fmla="*/ 11473 h 4110786"/>
                <a:gd name="connsiteX26-393" fmla="*/ 2295224 w 4228786"/>
                <a:gd name="connsiteY26-394" fmla="*/ 0 h 4110786"/>
                <a:gd name="connsiteX27-395" fmla="*/ 2176946 w 4228786"/>
                <a:gd name="connsiteY27-396" fmla="*/ 7105 h 4110786"/>
                <a:gd name="connsiteX28-397" fmla="*/ 2090436 w 4228786"/>
                <a:gd name="connsiteY28-398" fmla="*/ 11473 h 4110786"/>
                <a:gd name="connsiteX29-399" fmla="*/ 2090436 w 4228786"/>
                <a:gd name="connsiteY29-400" fmla="*/ 2381 h 4110786"/>
                <a:gd name="connsiteX30-401" fmla="*/ 2295224 w 4228786"/>
                <a:gd name="connsiteY30-402" fmla="*/ 0 h 4110786"/>
                <a:gd name="connsiteX0-403" fmla="*/ 739525 w 4228949"/>
                <a:gd name="connsiteY0-404" fmla="*/ 1079241 h 4110786"/>
                <a:gd name="connsiteX1-405" fmla="*/ 742648 w 4228949"/>
                <a:gd name="connsiteY1-406" fmla="*/ 1081087 h 4110786"/>
                <a:gd name="connsiteX2-407" fmla="*/ 739525 w 4228949"/>
                <a:gd name="connsiteY2-408" fmla="*/ 1079241 h 4110786"/>
                <a:gd name="connsiteX3-409" fmla="*/ 468805 w 4228949"/>
                <a:gd name="connsiteY3-410" fmla="*/ 919162 h 4110786"/>
                <a:gd name="connsiteX4-411" fmla="*/ 470434 w 4228949"/>
                <a:gd name="connsiteY4-412" fmla="*/ 920125 h 4110786"/>
                <a:gd name="connsiteX5-413" fmla="*/ 468805 w 4228949"/>
                <a:gd name="connsiteY5-414" fmla="*/ 919162 h 4110786"/>
                <a:gd name="connsiteX6-415" fmla="*/ 2176945 w 4228949"/>
                <a:gd name="connsiteY6-416" fmla="*/ 319178 h 4110786"/>
                <a:gd name="connsiteX7-417" fmla="*/ 2269473 w 4228949"/>
                <a:gd name="connsiteY7-418" fmla="*/ 323850 h 4110786"/>
                <a:gd name="connsiteX8-419" fmla="*/ 2090436 w 4228949"/>
                <a:gd name="connsiteY8-420" fmla="*/ 323850 h 4110786"/>
                <a:gd name="connsiteX9-421" fmla="*/ 2090436 w 4228949"/>
                <a:gd name="connsiteY9-422" fmla="*/ 323546 h 4110786"/>
                <a:gd name="connsiteX10-423" fmla="*/ 2176945 w 4228949"/>
                <a:gd name="connsiteY10-424" fmla="*/ 319178 h 4110786"/>
                <a:gd name="connsiteX11-425" fmla="*/ 2290461 w 4228949"/>
                <a:gd name="connsiteY11-426" fmla="*/ 323850 h 4110786"/>
                <a:gd name="connsiteX12-427" fmla="*/ 4228786 w 4228949"/>
                <a:gd name="connsiteY12-428" fmla="*/ 2058946 h 4110786"/>
                <a:gd name="connsiteX13-429" fmla="*/ 2176946 w 4228949"/>
                <a:gd name="connsiteY13-430" fmla="*/ 4110786 h 4110786"/>
                <a:gd name="connsiteX14-431" fmla="*/ 125105 w 4228949"/>
                <a:gd name="connsiteY14-432" fmla="*/ 2058946 h 4110786"/>
                <a:gd name="connsiteX15-433" fmla="*/ 437178 w 4228949"/>
                <a:gd name="connsiteY15-434" fmla="*/ 2058945 h 4110786"/>
                <a:gd name="connsiteX16-435" fmla="*/ 2176945 w 4228949"/>
                <a:gd name="connsiteY16-436" fmla="*/ 3798712 h 4110786"/>
                <a:gd name="connsiteX17-437" fmla="*/ 3916711 w 4228949"/>
                <a:gd name="connsiteY17-438" fmla="*/ 2058945 h 4110786"/>
                <a:gd name="connsiteX18-439" fmla="*/ 2269473 w 4228949"/>
                <a:gd name="connsiteY18-440" fmla="*/ 323850 h 4110786"/>
                <a:gd name="connsiteX19-441" fmla="*/ 2290461 w 4228949"/>
                <a:gd name="connsiteY19-442" fmla="*/ 323850 h 4110786"/>
                <a:gd name="connsiteX20-443" fmla="*/ 2090436 w 4228949"/>
                <a:gd name="connsiteY20-444" fmla="*/ 11473 h 4110786"/>
                <a:gd name="connsiteX21-445" fmla="*/ 2090436 w 4228949"/>
                <a:gd name="connsiteY21-446" fmla="*/ 323546 h 4110786"/>
                <a:gd name="connsiteX22-447" fmla="*/ 739525 w 4228949"/>
                <a:gd name="connsiteY22-448" fmla="*/ 1079241 h 4110786"/>
                <a:gd name="connsiteX23-449" fmla="*/ 470434 w 4228949"/>
                <a:gd name="connsiteY23-450" fmla="*/ 920125 h 4110786"/>
                <a:gd name="connsiteX24-451" fmla="*/ 2090436 w 4228949"/>
                <a:gd name="connsiteY24-452" fmla="*/ 11473 h 4110786"/>
                <a:gd name="connsiteX25-453" fmla="*/ 2295224 w 4228949"/>
                <a:gd name="connsiteY25-454" fmla="*/ 0 h 4110786"/>
                <a:gd name="connsiteX26-455" fmla="*/ 2176946 w 4228949"/>
                <a:gd name="connsiteY26-456" fmla="*/ 7105 h 4110786"/>
                <a:gd name="connsiteX27-457" fmla="*/ 2090436 w 4228949"/>
                <a:gd name="connsiteY27-458" fmla="*/ 11473 h 4110786"/>
                <a:gd name="connsiteX28-459" fmla="*/ 2090436 w 4228949"/>
                <a:gd name="connsiteY28-460" fmla="*/ 2381 h 4110786"/>
                <a:gd name="connsiteX29-461" fmla="*/ 2295224 w 4228949"/>
                <a:gd name="connsiteY29-462" fmla="*/ 0 h 4110786"/>
                <a:gd name="connsiteX0-463" fmla="*/ 739525 w 4228949"/>
                <a:gd name="connsiteY0-464" fmla="*/ 1076860 h 4108405"/>
                <a:gd name="connsiteX1-465" fmla="*/ 742648 w 4228949"/>
                <a:gd name="connsiteY1-466" fmla="*/ 1078706 h 4108405"/>
                <a:gd name="connsiteX2-467" fmla="*/ 739525 w 4228949"/>
                <a:gd name="connsiteY2-468" fmla="*/ 1076860 h 4108405"/>
                <a:gd name="connsiteX3-469" fmla="*/ 468805 w 4228949"/>
                <a:gd name="connsiteY3-470" fmla="*/ 916781 h 4108405"/>
                <a:gd name="connsiteX4-471" fmla="*/ 470434 w 4228949"/>
                <a:gd name="connsiteY4-472" fmla="*/ 917744 h 4108405"/>
                <a:gd name="connsiteX5-473" fmla="*/ 468805 w 4228949"/>
                <a:gd name="connsiteY5-474" fmla="*/ 916781 h 4108405"/>
                <a:gd name="connsiteX6-475" fmla="*/ 2176945 w 4228949"/>
                <a:gd name="connsiteY6-476" fmla="*/ 316797 h 4108405"/>
                <a:gd name="connsiteX7-477" fmla="*/ 2269473 w 4228949"/>
                <a:gd name="connsiteY7-478" fmla="*/ 321469 h 4108405"/>
                <a:gd name="connsiteX8-479" fmla="*/ 2090436 w 4228949"/>
                <a:gd name="connsiteY8-480" fmla="*/ 321469 h 4108405"/>
                <a:gd name="connsiteX9-481" fmla="*/ 2090436 w 4228949"/>
                <a:gd name="connsiteY9-482" fmla="*/ 321165 h 4108405"/>
                <a:gd name="connsiteX10-483" fmla="*/ 2176945 w 4228949"/>
                <a:gd name="connsiteY10-484" fmla="*/ 316797 h 4108405"/>
                <a:gd name="connsiteX11-485" fmla="*/ 2290461 w 4228949"/>
                <a:gd name="connsiteY11-486" fmla="*/ 321469 h 4108405"/>
                <a:gd name="connsiteX12-487" fmla="*/ 4228786 w 4228949"/>
                <a:gd name="connsiteY12-488" fmla="*/ 2056565 h 4108405"/>
                <a:gd name="connsiteX13-489" fmla="*/ 2176946 w 4228949"/>
                <a:gd name="connsiteY13-490" fmla="*/ 4108405 h 4108405"/>
                <a:gd name="connsiteX14-491" fmla="*/ 125105 w 4228949"/>
                <a:gd name="connsiteY14-492" fmla="*/ 2056565 h 4108405"/>
                <a:gd name="connsiteX15-493" fmla="*/ 437178 w 4228949"/>
                <a:gd name="connsiteY15-494" fmla="*/ 2056564 h 4108405"/>
                <a:gd name="connsiteX16-495" fmla="*/ 2176945 w 4228949"/>
                <a:gd name="connsiteY16-496" fmla="*/ 3796331 h 4108405"/>
                <a:gd name="connsiteX17-497" fmla="*/ 3916711 w 4228949"/>
                <a:gd name="connsiteY17-498" fmla="*/ 2056564 h 4108405"/>
                <a:gd name="connsiteX18-499" fmla="*/ 2269473 w 4228949"/>
                <a:gd name="connsiteY18-500" fmla="*/ 321469 h 4108405"/>
                <a:gd name="connsiteX19-501" fmla="*/ 2290461 w 4228949"/>
                <a:gd name="connsiteY19-502" fmla="*/ 321469 h 4108405"/>
                <a:gd name="connsiteX20-503" fmla="*/ 2090436 w 4228949"/>
                <a:gd name="connsiteY20-504" fmla="*/ 9092 h 4108405"/>
                <a:gd name="connsiteX21-505" fmla="*/ 2090436 w 4228949"/>
                <a:gd name="connsiteY21-506" fmla="*/ 321165 h 4108405"/>
                <a:gd name="connsiteX22-507" fmla="*/ 739525 w 4228949"/>
                <a:gd name="connsiteY22-508" fmla="*/ 1076860 h 4108405"/>
                <a:gd name="connsiteX23-509" fmla="*/ 470434 w 4228949"/>
                <a:gd name="connsiteY23-510" fmla="*/ 917744 h 4108405"/>
                <a:gd name="connsiteX24-511" fmla="*/ 2090436 w 4228949"/>
                <a:gd name="connsiteY24-512" fmla="*/ 9092 h 4108405"/>
                <a:gd name="connsiteX25-513" fmla="*/ 2090436 w 4228949"/>
                <a:gd name="connsiteY25-514" fmla="*/ 0 h 4108405"/>
                <a:gd name="connsiteX26-515" fmla="*/ 2176946 w 4228949"/>
                <a:gd name="connsiteY26-516" fmla="*/ 4724 h 4108405"/>
                <a:gd name="connsiteX27-517" fmla="*/ 2090436 w 4228949"/>
                <a:gd name="connsiteY27-518" fmla="*/ 9092 h 4108405"/>
                <a:gd name="connsiteX28-519" fmla="*/ 2090436 w 4228949"/>
                <a:gd name="connsiteY28-520" fmla="*/ 0 h 4108405"/>
                <a:gd name="connsiteX0-521" fmla="*/ 739525 w 4228949"/>
                <a:gd name="connsiteY0-522" fmla="*/ 1076860 h 4108405"/>
                <a:gd name="connsiteX1-523" fmla="*/ 742648 w 4228949"/>
                <a:gd name="connsiteY1-524" fmla="*/ 1078706 h 4108405"/>
                <a:gd name="connsiteX2-525" fmla="*/ 739525 w 4228949"/>
                <a:gd name="connsiteY2-526" fmla="*/ 1076860 h 4108405"/>
                <a:gd name="connsiteX3-527" fmla="*/ 468805 w 4228949"/>
                <a:gd name="connsiteY3-528" fmla="*/ 916781 h 4108405"/>
                <a:gd name="connsiteX4-529" fmla="*/ 470434 w 4228949"/>
                <a:gd name="connsiteY4-530" fmla="*/ 917744 h 4108405"/>
                <a:gd name="connsiteX5-531" fmla="*/ 468805 w 4228949"/>
                <a:gd name="connsiteY5-532" fmla="*/ 916781 h 4108405"/>
                <a:gd name="connsiteX6-533" fmla="*/ 2176945 w 4228949"/>
                <a:gd name="connsiteY6-534" fmla="*/ 316797 h 4108405"/>
                <a:gd name="connsiteX7-535" fmla="*/ 2269473 w 4228949"/>
                <a:gd name="connsiteY7-536" fmla="*/ 321469 h 4108405"/>
                <a:gd name="connsiteX8-537" fmla="*/ 2090436 w 4228949"/>
                <a:gd name="connsiteY8-538" fmla="*/ 321469 h 4108405"/>
                <a:gd name="connsiteX9-539" fmla="*/ 2090436 w 4228949"/>
                <a:gd name="connsiteY9-540" fmla="*/ 321165 h 4108405"/>
                <a:gd name="connsiteX10-541" fmla="*/ 2176945 w 4228949"/>
                <a:gd name="connsiteY10-542" fmla="*/ 316797 h 4108405"/>
                <a:gd name="connsiteX11-543" fmla="*/ 2290461 w 4228949"/>
                <a:gd name="connsiteY11-544" fmla="*/ 321469 h 4108405"/>
                <a:gd name="connsiteX12-545" fmla="*/ 4228786 w 4228949"/>
                <a:gd name="connsiteY12-546" fmla="*/ 2056565 h 4108405"/>
                <a:gd name="connsiteX13-547" fmla="*/ 2176946 w 4228949"/>
                <a:gd name="connsiteY13-548" fmla="*/ 4108405 h 4108405"/>
                <a:gd name="connsiteX14-549" fmla="*/ 125105 w 4228949"/>
                <a:gd name="connsiteY14-550" fmla="*/ 2056565 h 4108405"/>
                <a:gd name="connsiteX15-551" fmla="*/ 437178 w 4228949"/>
                <a:gd name="connsiteY15-552" fmla="*/ 2056564 h 4108405"/>
                <a:gd name="connsiteX16-553" fmla="*/ 2176945 w 4228949"/>
                <a:gd name="connsiteY16-554" fmla="*/ 3796331 h 4108405"/>
                <a:gd name="connsiteX17-555" fmla="*/ 3916711 w 4228949"/>
                <a:gd name="connsiteY17-556" fmla="*/ 2056564 h 4108405"/>
                <a:gd name="connsiteX18-557" fmla="*/ 2269473 w 4228949"/>
                <a:gd name="connsiteY18-558" fmla="*/ 321469 h 4108405"/>
                <a:gd name="connsiteX19-559" fmla="*/ 2290461 w 4228949"/>
                <a:gd name="connsiteY19-560" fmla="*/ 321469 h 4108405"/>
                <a:gd name="connsiteX20-561" fmla="*/ 2090436 w 4228949"/>
                <a:gd name="connsiteY20-562" fmla="*/ 9092 h 4108405"/>
                <a:gd name="connsiteX21-563" fmla="*/ 2090436 w 4228949"/>
                <a:gd name="connsiteY21-564" fmla="*/ 321165 h 4108405"/>
                <a:gd name="connsiteX22-565" fmla="*/ 739525 w 4228949"/>
                <a:gd name="connsiteY22-566" fmla="*/ 1076860 h 4108405"/>
                <a:gd name="connsiteX23-567" fmla="*/ 470434 w 4228949"/>
                <a:gd name="connsiteY23-568" fmla="*/ 917744 h 4108405"/>
                <a:gd name="connsiteX24-569" fmla="*/ 2090436 w 4228949"/>
                <a:gd name="connsiteY24-570" fmla="*/ 9092 h 4108405"/>
                <a:gd name="connsiteX25-571" fmla="*/ 2090436 w 4228949"/>
                <a:gd name="connsiteY25-572" fmla="*/ 0 h 4108405"/>
                <a:gd name="connsiteX26-573" fmla="*/ 2090436 w 4228949"/>
                <a:gd name="connsiteY26-574" fmla="*/ 9092 h 4108405"/>
                <a:gd name="connsiteX27-575" fmla="*/ 2090436 w 4228949"/>
                <a:gd name="connsiteY27-576" fmla="*/ 0 h 4108405"/>
                <a:gd name="connsiteX0-577" fmla="*/ 739525 w 4228925"/>
                <a:gd name="connsiteY0-578" fmla="*/ 1076860 h 4108405"/>
                <a:gd name="connsiteX1-579" fmla="*/ 742648 w 4228925"/>
                <a:gd name="connsiteY1-580" fmla="*/ 1078706 h 4108405"/>
                <a:gd name="connsiteX2-581" fmla="*/ 739525 w 4228925"/>
                <a:gd name="connsiteY2-582" fmla="*/ 1076860 h 4108405"/>
                <a:gd name="connsiteX3-583" fmla="*/ 468805 w 4228925"/>
                <a:gd name="connsiteY3-584" fmla="*/ 916781 h 4108405"/>
                <a:gd name="connsiteX4-585" fmla="*/ 470434 w 4228925"/>
                <a:gd name="connsiteY4-586" fmla="*/ 917744 h 4108405"/>
                <a:gd name="connsiteX5-587" fmla="*/ 468805 w 4228925"/>
                <a:gd name="connsiteY5-588" fmla="*/ 916781 h 4108405"/>
                <a:gd name="connsiteX6-589" fmla="*/ 2176945 w 4228925"/>
                <a:gd name="connsiteY6-590" fmla="*/ 316797 h 4108405"/>
                <a:gd name="connsiteX7-591" fmla="*/ 2269473 w 4228925"/>
                <a:gd name="connsiteY7-592" fmla="*/ 321469 h 4108405"/>
                <a:gd name="connsiteX8-593" fmla="*/ 2090436 w 4228925"/>
                <a:gd name="connsiteY8-594" fmla="*/ 321469 h 4108405"/>
                <a:gd name="connsiteX9-595" fmla="*/ 2090436 w 4228925"/>
                <a:gd name="connsiteY9-596" fmla="*/ 321165 h 4108405"/>
                <a:gd name="connsiteX10-597" fmla="*/ 2176945 w 4228925"/>
                <a:gd name="connsiteY10-598" fmla="*/ 316797 h 4108405"/>
                <a:gd name="connsiteX11-599" fmla="*/ 2290461 w 4228925"/>
                <a:gd name="connsiteY11-600" fmla="*/ 321469 h 4108405"/>
                <a:gd name="connsiteX12-601" fmla="*/ 4228786 w 4228925"/>
                <a:gd name="connsiteY12-602" fmla="*/ 2056565 h 4108405"/>
                <a:gd name="connsiteX13-603" fmla="*/ 2176946 w 4228925"/>
                <a:gd name="connsiteY13-604" fmla="*/ 4108405 h 4108405"/>
                <a:gd name="connsiteX14-605" fmla="*/ 125105 w 4228925"/>
                <a:gd name="connsiteY14-606" fmla="*/ 2056565 h 4108405"/>
                <a:gd name="connsiteX15-607" fmla="*/ 437178 w 4228925"/>
                <a:gd name="connsiteY15-608" fmla="*/ 2056564 h 4108405"/>
                <a:gd name="connsiteX16-609" fmla="*/ 2176945 w 4228925"/>
                <a:gd name="connsiteY16-610" fmla="*/ 3796331 h 4108405"/>
                <a:gd name="connsiteX17-611" fmla="*/ 3916711 w 4228925"/>
                <a:gd name="connsiteY17-612" fmla="*/ 2056564 h 4108405"/>
                <a:gd name="connsiteX18-613" fmla="*/ 2290461 w 4228925"/>
                <a:gd name="connsiteY18-614" fmla="*/ 321469 h 4108405"/>
                <a:gd name="connsiteX19-615" fmla="*/ 2090436 w 4228925"/>
                <a:gd name="connsiteY19-616" fmla="*/ 9092 h 4108405"/>
                <a:gd name="connsiteX20-617" fmla="*/ 2090436 w 4228925"/>
                <a:gd name="connsiteY20-618" fmla="*/ 321165 h 4108405"/>
                <a:gd name="connsiteX21-619" fmla="*/ 739525 w 4228925"/>
                <a:gd name="connsiteY21-620" fmla="*/ 1076860 h 4108405"/>
                <a:gd name="connsiteX22-621" fmla="*/ 470434 w 4228925"/>
                <a:gd name="connsiteY22-622" fmla="*/ 917744 h 4108405"/>
                <a:gd name="connsiteX23-623" fmla="*/ 2090436 w 4228925"/>
                <a:gd name="connsiteY23-624" fmla="*/ 9092 h 4108405"/>
                <a:gd name="connsiteX24-625" fmla="*/ 2090436 w 4228925"/>
                <a:gd name="connsiteY24-626" fmla="*/ 0 h 4108405"/>
                <a:gd name="connsiteX25-627" fmla="*/ 2090436 w 4228925"/>
                <a:gd name="connsiteY25-628" fmla="*/ 9092 h 4108405"/>
                <a:gd name="connsiteX26-629" fmla="*/ 2090436 w 4228925"/>
                <a:gd name="connsiteY26-630" fmla="*/ 0 h 4108405"/>
                <a:gd name="connsiteX0-631" fmla="*/ 739525 w 4228925"/>
                <a:gd name="connsiteY0-632" fmla="*/ 1076860 h 4108405"/>
                <a:gd name="connsiteX1-633" fmla="*/ 742648 w 4228925"/>
                <a:gd name="connsiteY1-634" fmla="*/ 1078706 h 4108405"/>
                <a:gd name="connsiteX2-635" fmla="*/ 739525 w 4228925"/>
                <a:gd name="connsiteY2-636" fmla="*/ 1076860 h 4108405"/>
                <a:gd name="connsiteX3-637" fmla="*/ 468805 w 4228925"/>
                <a:gd name="connsiteY3-638" fmla="*/ 916781 h 4108405"/>
                <a:gd name="connsiteX4-639" fmla="*/ 470434 w 4228925"/>
                <a:gd name="connsiteY4-640" fmla="*/ 917744 h 4108405"/>
                <a:gd name="connsiteX5-641" fmla="*/ 468805 w 4228925"/>
                <a:gd name="connsiteY5-642" fmla="*/ 916781 h 4108405"/>
                <a:gd name="connsiteX6-643" fmla="*/ 2176945 w 4228925"/>
                <a:gd name="connsiteY6-644" fmla="*/ 316797 h 4108405"/>
                <a:gd name="connsiteX7-645" fmla="*/ 2090436 w 4228925"/>
                <a:gd name="connsiteY7-646" fmla="*/ 321469 h 4108405"/>
                <a:gd name="connsiteX8-647" fmla="*/ 2090436 w 4228925"/>
                <a:gd name="connsiteY8-648" fmla="*/ 321165 h 4108405"/>
                <a:gd name="connsiteX9-649" fmla="*/ 2176945 w 4228925"/>
                <a:gd name="connsiteY9-650" fmla="*/ 316797 h 4108405"/>
                <a:gd name="connsiteX10-651" fmla="*/ 2290461 w 4228925"/>
                <a:gd name="connsiteY10-652" fmla="*/ 321469 h 4108405"/>
                <a:gd name="connsiteX11-653" fmla="*/ 4228786 w 4228925"/>
                <a:gd name="connsiteY11-654" fmla="*/ 2056565 h 4108405"/>
                <a:gd name="connsiteX12-655" fmla="*/ 2176946 w 4228925"/>
                <a:gd name="connsiteY12-656" fmla="*/ 4108405 h 4108405"/>
                <a:gd name="connsiteX13-657" fmla="*/ 125105 w 4228925"/>
                <a:gd name="connsiteY13-658" fmla="*/ 2056565 h 4108405"/>
                <a:gd name="connsiteX14-659" fmla="*/ 437178 w 4228925"/>
                <a:gd name="connsiteY14-660" fmla="*/ 2056564 h 4108405"/>
                <a:gd name="connsiteX15-661" fmla="*/ 2176945 w 4228925"/>
                <a:gd name="connsiteY15-662" fmla="*/ 3796331 h 4108405"/>
                <a:gd name="connsiteX16-663" fmla="*/ 3916711 w 4228925"/>
                <a:gd name="connsiteY16-664" fmla="*/ 2056564 h 4108405"/>
                <a:gd name="connsiteX17-665" fmla="*/ 2290461 w 4228925"/>
                <a:gd name="connsiteY17-666" fmla="*/ 321469 h 4108405"/>
                <a:gd name="connsiteX18-667" fmla="*/ 2090436 w 4228925"/>
                <a:gd name="connsiteY18-668" fmla="*/ 9092 h 4108405"/>
                <a:gd name="connsiteX19-669" fmla="*/ 2090436 w 4228925"/>
                <a:gd name="connsiteY19-670" fmla="*/ 321165 h 4108405"/>
                <a:gd name="connsiteX20-671" fmla="*/ 739525 w 4228925"/>
                <a:gd name="connsiteY20-672" fmla="*/ 1076860 h 4108405"/>
                <a:gd name="connsiteX21-673" fmla="*/ 470434 w 4228925"/>
                <a:gd name="connsiteY21-674" fmla="*/ 917744 h 4108405"/>
                <a:gd name="connsiteX22-675" fmla="*/ 2090436 w 4228925"/>
                <a:gd name="connsiteY22-676" fmla="*/ 9092 h 4108405"/>
                <a:gd name="connsiteX23-677" fmla="*/ 2090436 w 4228925"/>
                <a:gd name="connsiteY23-678" fmla="*/ 0 h 4108405"/>
                <a:gd name="connsiteX24-679" fmla="*/ 2090436 w 4228925"/>
                <a:gd name="connsiteY24-680" fmla="*/ 9092 h 4108405"/>
                <a:gd name="connsiteX25-681" fmla="*/ 2090436 w 4228925"/>
                <a:gd name="connsiteY25-682" fmla="*/ 0 h 4108405"/>
                <a:gd name="connsiteX0-683" fmla="*/ 739525 w 4228925"/>
                <a:gd name="connsiteY0-684" fmla="*/ 1076860 h 4108405"/>
                <a:gd name="connsiteX1-685" fmla="*/ 742648 w 4228925"/>
                <a:gd name="connsiteY1-686" fmla="*/ 1078706 h 4108405"/>
                <a:gd name="connsiteX2-687" fmla="*/ 739525 w 4228925"/>
                <a:gd name="connsiteY2-688" fmla="*/ 1076860 h 4108405"/>
                <a:gd name="connsiteX3-689" fmla="*/ 468805 w 4228925"/>
                <a:gd name="connsiteY3-690" fmla="*/ 916781 h 4108405"/>
                <a:gd name="connsiteX4-691" fmla="*/ 470434 w 4228925"/>
                <a:gd name="connsiteY4-692" fmla="*/ 917744 h 4108405"/>
                <a:gd name="connsiteX5-693" fmla="*/ 468805 w 4228925"/>
                <a:gd name="connsiteY5-694" fmla="*/ 916781 h 4108405"/>
                <a:gd name="connsiteX6-695" fmla="*/ 2090436 w 4228925"/>
                <a:gd name="connsiteY6-696" fmla="*/ 321165 h 4108405"/>
                <a:gd name="connsiteX7-697" fmla="*/ 2090436 w 4228925"/>
                <a:gd name="connsiteY7-698" fmla="*/ 321469 h 4108405"/>
                <a:gd name="connsiteX8-699" fmla="*/ 2090436 w 4228925"/>
                <a:gd name="connsiteY8-700" fmla="*/ 321165 h 4108405"/>
                <a:gd name="connsiteX9-701" fmla="*/ 2290461 w 4228925"/>
                <a:gd name="connsiteY9-702" fmla="*/ 321469 h 4108405"/>
                <a:gd name="connsiteX10-703" fmla="*/ 4228786 w 4228925"/>
                <a:gd name="connsiteY10-704" fmla="*/ 2056565 h 4108405"/>
                <a:gd name="connsiteX11-705" fmla="*/ 2176946 w 4228925"/>
                <a:gd name="connsiteY11-706" fmla="*/ 4108405 h 4108405"/>
                <a:gd name="connsiteX12-707" fmla="*/ 125105 w 4228925"/>
                <a:gd name="connsiteY12-708" fmla="*/ 2056565 h 4108405"/>
                <a:gd name="connsiteX13-709" fmla="*/ 437178 w 4228925"/>
                <a:gd name="connsiteY13-710" fmla="*/ 2056564 h 4108405"/>
                <a:gd name="connsiteX14-711" fmla="*/ 2176945 w 4228925"/>
                <a:gd name="connsiteY14-712" fmla="*/ 3796331 h 4108405"/>
                <a:gd name="connsiteX15-713" fmla="*/ 3916711 w 4228925"/>
                <a:gd name="connsiteY15-714" fmla="*/ 2056564 h 4108405"/>
                <a:gd name="connsiteX16-715" fmla="*/ 2290461 w 4228925"/>
                <a:gd name="connsiteY16-716" fmla="*/ 321469 h 4108405"/>
                <a:gd name="connsiteX17-717" fmla="*/ 2090436 w 4228925"/>
                <a:gd name="connsiteY17-718" fmla="*/ 9092 h 4108405"/>
                <a:gd name="connsiteX18-719" fmla="*/ 2090436 w 4228925"/>
                <a:gd name="connsiteY18-720" fmla="*/ 321165 h 4108405"/>
                <a:gd name="connsiteX19-721" fmla="*/ 739525 w 4228925"/>
                <a:gd name="connsiteY19-722" fmla="*/ 1076860 h 4108405"/>
                <a:gd name="connsiteX20-723" fmla="*/ 470434 w 4228925"/>
                <a:gd name="connsiteY20-724" fmla="*/ 917744 h 4108405"/>
                <a:gd name="connsiteX21-725" fmla="*/ 2090436 w 4228925"/>
                <a:gd name="connsiteY21-726" fmla="*/ 9092 h 4108405"/>
                <a:gd name="connsiteX22-727" fmla="*/ 2090436 w 4228925"/>
                <a:gd name="connsiteY22-728" fmla="*/ 0 h 4108405"/>
                <a:gd name="connsiteX23-729" fmla="*/ 2090436 w 4228925"/>
                <a:gd name="connsiteY23-730" fmla="*/ 9092 h 4108405"/>
                <a:gd name="connsiteX24-731" fmla="*/ 2090436 w 4228925"/>
                <a:gd name="connsiteY24-732" fmla="*/ 0 h 4108405"/>
                <a:gd name="connsiteX0-733" fmla="*/ 739525 w 4228925"/>
                <a:gd name="connsiteY0-734" fmla="*/ 1067768 h 4099313"/>
                <a:gd name="connsiteX1-735" fmla="*/ 742648 w 4228925"/>
                <a:gd name="connsiteY1-736" fmla="*/ 1069614 h 4099313"/>
                <a:gd name="connsiteX2-737" fmla="*/ 739525 w 4228925"/>
                <a:gd name="connsiteY2-738" fmla="*/ 1067768 h 4099313"/>
                <a:gd name="connsiteX3-739" fmla="*/ 468805 w 4228925"/>
                <a:gd name="connsiteY3-740" fmla="*/ 907689 h 4099313"/>
                <a:gd name="connsiteX4-741" fmla="*/ 470434 w 4228925"/>
                <a:gd name="connsiteY4-742" fmla="*/ 908652 h 4099313"/>
                <a:gd name="connsiteX5-743" fmla="*/ 468805 w 4228925"/>
                <a:gd name="connsiteY5-744" fmla="*/ 907689 h 4099313"/>
                <a:gd name="connsiteX6-745" fmla="*/ 2090436 w 4228925"/>
                <a:gd name="connsiteY6-746" fmla="*/ 312073 h 4099313"/>
                <a:gd name="connsiteX7-747" fmla="*/ 2090436 w 4228925"/>
                <a:gd name="connsiteY7-748" fmla="*/ 312377 h 4099313"/>
                <a:gd name="connsiteX8-749" fmla="*/ 2090436 w 4228925"/>
                <a:gd name="connsiteY8-750" fmla="*/ 312073 h 4099313"/>
                <a:gd name="connsiteX9-751" fmla="*/ 2290461 w 4228925"/>
                <a:gd name="connsiteY9-752" fmla="*/ 312377 h 4099313"/>
                <a:gd name="connsiteX10-753" fmla="*/ 4228786 w 4228925"/>
                <a:gd name="connsiteY10-754" fmla="*/ 2047473 h 4099313"/>
                <a:gd name="connsiteX11-755" fmla="*/ 2176946 w 4228925"/>
                <a:gd name="connsiteY11-756" fmla="*/ 4099313 h 4099313"/>
                <a:gd name="connsiteX12-757" fmla="*/ 125105 w 4228925"/>
                <a:gd name="connsiteY12-758" fmla="*/ 2047473 h 4099313"/>
                <a:gd name="connsiteX13-759" fmla="*/ 437178 w 4228925"/>
                <a:gd name="connsiteY13-760" fmla="*/ 2047472 h 4099313"/>
                <a:gd name="connsiteX14-761" fmla="*/ 2176945 w 4228925"/>
                <a:gd name="connsiteY14-762" fmla="*/ 3787239 h 4099313"/>
                <a:gd name="connsiteX15-763" fmla="*/ 3916711 w 4228925"/>
                <a:gd name="connsiteY15-764" fmla="*/ 2047472 h 4099313"/>
                <a:gd name="connsiteX16-765" fmla="*/ 2290461 w 4228925"/>
                <a:gd name="connsiteY16-766" fmla="*/ 312377 h 4099313"/>
                <a:gd name="connsiteX17-767" fmla="*/ 2090436 w 4228925"/>
                <a:gd name="connsiteY17-768" fmla="*/ 0 h 4099313"/>
                <a:gd name="connsiteX18-769" fmla="*/ 2090436 w 4228925"/>
                <a:gd name="connsiteY18-770" fmla="*/ 312073 h 4099313"/>
                <a:gd name="connsiteX19-771" fmla="*/ 739525 w 4228925"/>
                <a:gd name="connsiteY19-772" fmla="*/ 1067768 h 4099313"/>
                <a:gd name="connsiteX20-773" fmla="*/ 470434 w 4228925"/>
                <a:gd name="connsiteY20-774" fmla="*/ 908652 h 4099313"/>
                <a:gd name="connsiteX21-775" fmla="*/ 2090436 w 4228925"/>
                <a:gd name="connsiteY21-776" fmla="*/ 0 h 4099313"/>
                <a:gd name="connsiteX0-777" fmla="*/ 739525 w 4353891"/>
                <a:gd name="connsiteY0-778" fmla="*/ 1067768 h 4099313"/>
                <a:gd name="connsiteX1-779" fmla="*/ 742648 w 4353891"/>
                <a:gd name="connsiteY1-780" fmla="*/ 1069614 h 4099313"/>
                <a:gd name="connsiteX2-781" fmla="*/ 739525 w 4353891"/>
                <a:gd name="connsiteY2-782" fmla="*/ 1067768 h 4099313"/>
                <a:gd name="connsiteX3-783" fmla="*/ 468805 w 4353891"/>
                <a:gd name="connsiteY3-784" fmla="*/ 907689 h 4099313"/>
                <a:gd name="connsiteX4-785" fmla="*/ 470434 w 4353891"/>
                <a:gd name="connsiteY4-786" fmla="*/ 908652 h 4099313"/>
                <a:gd name="connsiteX5-787" fmla="*/ 468805 w 4353891"/>
                <a:gd name="connsiteY5-788" fmla="*/ 907689 h 4099313"/>
                <a:gd name="connsiteX6-789" fmla="*/ 2090436 w 4353891"/>
                <a:gd name="connsiteY6-790" fmla="*/ 312073 h 4099313"/>
                <a:gd name="connsiteX7-791" fmla="*/ 2090436 w 4353891"/>
                <a:gd name="connsiteY7-792" fmla="*/ 312377 h 4099313"/>
                <a:gd name="connsiteX8-793" fmla="*/ 2090436 w 4353891"/>
                <a:gd name="connsiteY8-794" fmla="*/ 312073 h 4099313"/>
                <a:gd name="connsiteX9-795" fmla="*/ 3916711 w 4353891"/>
                <a:gd name="connsiteY9-796" fmla="*/ 2047472 h 4099313"/>
                <a:gd name="connsiteX10-797" fmla="*/ 4228786 w 4353891"/>
                <a:gd name="connsiteY10-798" fmla="*/ 2047473 h 4099313"/>
                <a:gd name="connsiteX11-799" fmla="*/ 2176946 w 4353891"/>
                <a:gd name="connsiteY11-800" fmla="*/ 4099313 h 4099313"/>
                <a:gd name="connsiteX12-801" fmla="*/ 125105 w 4353891"/>
                <a:gd name="connsiteY12-802" fmla="*/ 2047473 h 4099313"/>
                <a:gd name="connsiteX13-803" fmla="*/ 437178 w 4353891"/>
                <a:gd name="connsiteY13-804" fmla="*/ 2047472 h 4099313"/>
                <a:gd name="connsiteX14-805" fmla="*/ 2176945 w 4353891"/>
                <a:gd name="connsiteY14-806" fmla="*/ 3787239 h 4099313"/>
                <a:gd name="connsiteX15-807" fmla="*/ 3916711 w 4353891"/>
                <a:gd name="connsiteY15-808" fmla="*/ 2047472 h 4099313"/>
                <a:gd name="connsiteX16-809" fmla="*/ 2090436 w 4353891"/>
                <a:gd name="connsiteY16-810" fmla="*/ 0 h 4099313"/>
                <a:gd name="connsiteX17-811" fmla="*/ 2090436 w 4353891"/>
                <a:gd name="connsiteY17-812" fmla="*/ 312073 h 4099313"/>
                <a:gd name="connsiteX18-813" fmla="*/ 739525 w 4353891"/>
                <a:gd name="connsiteY18-814" fmla="*/ 1067768 h 4099313"/>
                <a:gd name="connsiteX19-815" fmla="*/ 470434 w 4353891"/>
                <a:gd name="connsiteY19-816" fmla="*/ 908652 h 4099313"/>
                <a:gd name="connsiteX20-817" fmla="*/ 2090436 w 4353891"/>
                <a:gd name="connsiteY20-818" fmla="*/ 0 h 4099313"/>
                <a:gd name="connsiteX0-819" fmla="*/ 614420 w 4228786"/>
                <a:gd name="connsiteY0-820" fmla="*/ 1067768 h 4099313"/>
                <a:gd name="connsiteX1-821" fmla="*/ 617543 w 4228786"/>
                <a:gd name="connsiteY1-822" fmla="*/ 1069614 h 4099313"/>
                <a:gd name="connsiteX2-823" fmla="*/ 614420 w 4228786"/>
                <a:gd name="connsiteY2-824" fmla="*/ 1067768 h 4099313"/>
                <a:gd name="connsiteX3-825" fmla="*/ 343700 w 4228786"/>
                <a:gd name="connsiteY3-826" fmla="*/ 907689 h 4099313"/>
                <a:gd name="connsiteX4-827" fmla="*/ 345329 w 4228786"/>
                <a:gd name="connsiteY4-828" fmla="*/ 908652 h 4099313"/>
                <a:gd name="connsiteX5-829" fmla="*/ 343700 w 4228786"/>
                <a:gd name="connsiteY5-830" fmla="*/ 907689 h 4099313"/>
                <a:gd name="connsiteX6-831" fmla="*/ 1965331 w 4228786"/>
                <a:gd name="connsiteY6-832" fmla="*/ 312073 h 4099313"/>
                <a:gd name="connsiteX7-833" fmla="*/ 1965331 w 4228786"/>
                <a:gd name="connsiteY7-834" fmla="*/ 312377 h 4099313"/>
                <a:gd name="connsiteX8-835" fmla="*/ 1965331 w 4228786"/>
                <a:gd name="connsiteY8-836" fmla="*/ 312073 h 4099313"/>
                <a:gd name="connsiteX9-837" fmla="*/ 3791606 w 4228786"/>
                <a:gd name="connsiteY9-838" fmla="*/ 2047472 h 4099313"/>
                <a:gd name="connsiteX10-839" fmla="*/ 4103681 w 4228786"/>
                <a:gd name="connsiteY10-840" fmla="*/ 2047473 h 4099313"/>
                <a:gd name="connsiteX11-841" fmla="*/ 2051841 w 4228786"/>
                <a:gd name="connsiteY11-842" fmla="*/ 4099313 h 4099313"/>
                <a:gd name="connsiteX12-843" fmla="*/ 0 w 4228786"/>
                <a:gd name="connsiteY12-844" fmla="*/ 2047473 h 4099313"/>
                <a:gd name="connsiteX13-845" fmla="*/ 2051840 w 4228786"/>
                <a:gd name="connsiteY13-846" fmla="*/ 3787239 h 4099313"/>
                <a:gd name="connsiteX14-847" fmla="*/ 3791606 w 4228786"/>
                <a:gd name="connsiteY14-848" fmla="*/ 2047472 h 4099313"/>
                <a:gd name="connsiteX15-849" fmla="*/ 1965331 w 4228786"/>
                <a:gd name="connsiteY15-850" fmla="*/ 0 h 4099313"/>
                <a:gd name="connsiteX16-851" fmla="*/ 1965331 w 4228786"/>
                <a:gd name="connsiteY16-852" fmla="*/ 312073 h 4099313"/>
                <a:gd name="connsiteX17-853" fmla="*/ 614420 w 4228786"/>
                <a:gd name="connsiteY17-854" fmla="*/ 1067768 h 4099313"/>
                <a:gd name="connsiteX18-855" fmla="*/ 345329 w 4228786"/>
                <a:gd name="connsiteY18-856" fmla="*/ 908652 h 4099313"/>
                <a:gd name="connsiteX19-857" fmla="*/ 1965331 w 4228786"/>
                <a:gd name="connsiteY19-858" fmla="*/ 0 h 4099313"/>
                <a:gd name="connsiteX0-859" fmla="*/ 270720 w 3885086"/>
                <a:gd name="connsiteY0-860" fmla="*/ 1067768 h 4224418"/>
                <a:gd name="connsiteX1-861" fmla="*/ 273843 w 3885086"/>
                <a:gd name="connsiteY1-862" fmla="*/ 1069614 h 4224418"/>
                <a:gd name="connsiteX2-863" fmla="*/ 270720 w 3885086"/>
                <a:gd name="connsiteY2-864" fmla="*/ 1067768 h 4224418"/>
                <a:gd name="connsiteX3-865" fmla="*/ 0 w 3885086"/>
                <a:gd name="connsiteY3-866" fmla="*/ 907689 h 4224418"/>
                <a:gd name="connsiteX4-867" fmla="*/ 1629 w 3885086"/>
                <a:gd name="connsiteY4-868" fmla="*/ 908652 h 4224418"/>
                <a:gd name="connsiteX5-869" fmla="*/ 0 w 3885086"/>
                <a:gd name="connsiteY5-870" fmla="*/ 907689 h 4224418"/>
                <a:gd name="connsiteX6-871" fmla="*/ 1621631 w 3885086"/>
                <a:gd name="connsiteY6-872" fmla="*/ 312073 h 4224418"/>
                <a:gd name="connsiteX7-873" fmla="*/ 1621631 w 3885086"/>
                <a:gd name="connsiteY7-874" fmla="*/ 312377 h 4224418"/>
                <a:gd name="connsiteX8-875" fmla="*/ 1621631 w 3885086"/>
                <a:gd name="connsiteY8-876" fmla="*/ 312073 h 4224418"/>
                <a:gd name="connsiteX9-877" fmla="*/ 3447906 w 3885086"/>
                <a:gd name="connsiteY9-878" fmla="*/ 2047472 h 4224418"/>
                <a:gd name="connsiteX10-879" fmla="*/ 3759981 w 3885086"/>
                <a:gd name="connsiteY10-880" fmla="*/ 2047473 h 4224418"/>
                <a:gd name="connsiteX11-881" fmla="*/ 1708141 w 3885086"/>
                <a:gd name="connsiteY11-882" fmla="*/ 4099313 h 4224418"/>
                <a:gd name="connsiteX12-883" fmla="*/ 1708140 w 3885086"/>
                <a:gd name="connsiteY12-884" fmla="*/ 3787239 h 4224418"/>
                <a:gd name="connsiteX13-885" fmla="*/ 3447906 w 3885086"/>
                <a:gd name="connsiteY13-886" fmla="*/ 2047472 h 4224418"/>
                <a:gd name="connsiteX14-887" fmla="*/ 1621631 w 3885086"/>
                <a:gd name="connsiteY14-888" fmla="*/ 0 h 4224418"/>
                <a:gd name="connsiteX15-889" fmla="*/ 1621631 w 3885086"/>
                <a:gd name="connsiteY15-890" fmla="*/ 312073 h 4224418"/>
                <a:gd name="connsiteX16-891" fmla="*/ 270720 w 3885086"/>
                <a:gd name="connsiteY16-892" fmla="*/ 1067768 h 4224418"/>
                <a:gd name="connsiteX17-893" fmla="*/ 1629 w 3885086"/>
                <a:gd name="connsiteY17-894" fmla="*/ 908652 h 4224418"/>
                <a:gd name="connsiteX18-895" fmla="*/ 1621631 w 3885086"/>
                <a:gd name="connsiteY18-896" fmla="*/ 0 h 4224418"/>
                <a:gd name="connsiteX0-897" fmla="*/ 270720 w 3885086"/>
                <a:gd name="connsiteY0-898" fmla="*/ 1067768 h 4099313"/>
                <a:gd name="connsiteX1-899" fmla="*/ 273843 w 3885086"/>
                <a:gd name="connsiteY1-900" fmla="*/ 1069614 h 4099313"/>
                <a:gd name="connsiteX2-901" fmla="*/ 270720 w 3885086"/>
                <a:gd name="connsiteY2-902" fmla="*/ 1067768 h 4099313"/>
                <a:gd name="connsiteX3-903" fmla="*/ 0 w 3885086"/>
                <a:gd name="connsiteY3-904" fmla="*/ 907689 h 4099313"/>
                <a:gd name="connsiteX4-905" fmla="*/ 1629 w 3885086"/>
                <a:gd name="connsiteY4-906" fmla="*/ 908652 h 4099313"/>
                <a:gd name="connsiteX5-907" fmla="*/ 0 w 3885086"/>
                <a:gd name="connsiteY5-908" fmla="*/ 907689 h 4099313"/>
                <a:gd name="connsiteX6-909" fmla="*/ 1621631 w 3885086"/>
                <a:gd name="connsiteY6-910" fmla="*/ 312073 h 4099313"/>
                <a:gd name="connsiteX7-911" fmla="*/ 1621631 w 3885086"/>
                <a:gd name="connsiteY7-912" fmla="*/ 312377 h 4099313"/>
                <a:gd name="connsiteX8-913" fmla="*/ 1621631 w 3885086"/>
                <a:gd name="connsiteY8-914" fmla="*/ 312073 h 4099313"/>
                <a:gd name="connsiteX9-915" fmla="*/ 3447906 w 3885086"/>
                <a:gd name="connsiteY9-916" fmla="*/ 2047472 h 4099313"/>
                <a:gd name="connsiteX10-917" fmla="*/ 3759981 w 3885086"/>
                <a:gd name="connsiteY10-918" fmla="*/ 2047473 h 4099313"/>
                <a:gd name="connsiteX11-919" fmla="*/ 1708141 w 3885086"/>
                <a:gd name="connsiteY11-920" fmla="*/ 4099313 h 4099313"/>
                <a:gd name="connsiteX12-921" fmla="*/ 3447906 w 3885086"/>
                <a:gd name="connsiteY12-922" fmla="*/ 2047472 h 4099313"/>
                <a:gd name="connsiteX13-923" fmla="*/ 1621631 w 3885086"/>
                <a:gd name="connsiteY13-924" fmla="*/ 0 h 4099313"/>
                <a:gd name="connsiteX14-925" fmla="*/ 1621631 w 3885086"/>
                <a:gd name="connsiteY14-926" fmla="*/ 312073 h 4099313"/>
                <a:gd name="connsiteX15-927" fmla="*/ 270720 w 3885086"/>
                <a:gd name="connsiteY15-928" fmla="*/ 1067768 h 4099313"/>
                <a:gd name="connsiteX16-929" fmla="*/ 1629 w 3885086"/>
                <a:gd name="connsiteY16-930" fmla="*/ 908652 h 4099313"/>
                <a:gd name="connsiteX17-931" fmla="*/ 1621631 w 3885086"/>
                <a:gd name="connsiteY17-932" fmla="*/ 0 h 4099313"/>
                <a:gd name="connsiteX0-933" fmla="*/ 270720 w 3760643"/>
                <a:gd name="connsiteY0-934" fmla="*/ 1067768 h 2047473"/>
                <a:gd name="connsiteX1-935" fmla="*/ 273843 w 3760643"/>
                <a:gd name="connsiteY1-936" fmla="*/ 1069614 h 2047473"/>
                <a:gd name="connsiteX2-937" fmla="*/ 270720 w 3760643"/>
                <a:gd name="connsiteY2-938" fmla="*/ 1067768 h 2047473"/>
                <a:gd name="connsiteX3-939" fmla="*/ 0 w 3760643"/>
                <a:gd name="connsiteY3-940" fmla="*/ 907689 h 2047473"/>
                <a:gd name="connsiteX4-941" fmla="*/ 1629 w 3760643"/>
                <a:gd name="connsiteY4-942" fmla="*/ 908652 h 2047473"/>
                <a:gd name="connsiteX5-943" fmla="*/ 0 w 3760643"/>
                <a:gd name="connsiteY5-944" fmla="*/ 907689 h 2047473"/>
                <a:gd name="connsiteX6-945" fmla="*/ 1621631 w 3760643"/>
                <a:gd name="connsiteY6-946" fmla="*/ 312073 h 2047473"/>
                <a:gd name="connsiteX7-947" fmla="*/ 1621631 w 3760643"/>
                <a:gd name="connsiteY7-948" fmla="*/ 312377 h 2047473"/>
                <a:gd name="connsiteX8-949" fmla="*/ 1621631 w 3760643"/>
                <a:gd name="connsiteY8-950" fmla="*/ 312073 h 2047473"/>
                <a:gd name="connsiteX9-951" fmla="*/ 3447906 w 3760643"/>
                <a:gd name="connsiteY9-952" fmla="*/ 2047472 h 2047473"/>
                <a:gd name="connsiteX10-953" fmla="*/ 3759981 w 3760643"/>
                <a:gd name="connsiteY10-954" fmla="*/ 2047473 h 2047473"/>
                <a:gd name="connsiteX11-955" fmla="*/ 3447906 w 3760643"/>
                <a:gd name="connsiteY11-956" fmla="*/ 2047472 h 2047473"/>
                <a:gd name="connsiteX12-957" fmla="*/ 1621631 w 3760643"/>
                <a:gd name="connsiteY12-958" fmla="*/ 0 h 2047473"/>
                <a:gd name="connsiteX13-959" fmla="*/ 1621631 w 3760643"/>
                <a:gd name="connsiteY13-960" fmla="*/ 312073 h 2047473"/>
                <a:gd name="connsiteX14-961" fmla="*/ 270720 w 3760643"/>
                <a:gd name="connsiteY14-962" fmla="*/ 1067768 h 2047473"/>
                <a:gd name="connsiteX15-963" fmla="*/ 1629 w 3760643"/>
                <a:gd name="connsiteY15-964" fmla="*/ 908652 h 2047473"/>
                <a:gd name="connsiteX16-965" fmla="*/ 1621631 w 3760643"/>
                <a:gd name="connsiteY16-966" fmla="*/ 0 h 2047473"/>
                <a:gd name="connsiteX0-967" fmla="*/ 270720 w 1621631"/>
                <a:gd name="connsiteY0-968" fmla="*/ 1067768 h 1069614"/>
                <a:gd name="connsiteX1-969" fmla="*/ 273843 w 1621631"/>
                <a:gd name="connsiteY1-970" fmla="*/ 1069614 h 1069614"/>
                <a:gd name="connsiteX2-971" fmla="*/ 270720 w 1621631"/>
                <a:gd name="connsiteY2-972" fmla="*/ 1067768 h 1069614"/>
                <a:gd name="connsiteX3-973" fmla="*/ 0 w 1621631"/>
                <a:gd name="connsiteY3-974" fmla="*/ 907689 h 1069614"/>
                <a:gd name="connsiteX4-975" fmla="*/ 1629 w 1621631"/>
                <a:gd name="connsiteY4-976" fmla="*/ 908652 h 1069614"/>
                <a:gd name="connsiteX5-977" fmla="*/ 0 w 1621631"/>
                <a:gd name="connsiteY5-978" fmla="*/ 907689 h 1069614"/>
                <a:gd name="connsiteX6-979" fmla="*/ 1621631 w 1621631"/>
                <a:gd name="connsiteY6-980" fmla="*/ 312073 h 1069614"/>
                <a:gd name="connsiteX7-981" fmla="*/ 1621631 w 1621631"/>
                <a:gd name="connsiteY7-982" fmla="*/ 312377 h 1069614"/>
                <a:gd name="connsiteX8-983" fmla="*/ 1621631 w 1621631"/>
                <a:gd name="connsiteY8-984" fmla="*/ 312073 h 1069614"/>
                <a:gd name="connsiteX9-985" fmla="*/ 1621631 w 1621631"/>
                <a:gd name="connsiteY9-986" fmla="*/ 0 h 1069614"/>
                <a:gd name="connsiteX10-987" fmla="*/ 1621631 w 1621631"/>
                <a:gd name="connsiteY10-988" fmla="*/ 312073 h 1069614"/>
                <a:gd name="connsiteX11-989" fmla="*/ 270720 w 1621631"/>
                <a:gd name="connsiteY11-990" fmla="*/ 1067768 h 1069614"/>
                <a:gd name="connsiteX12-991" fmla="*/ 1629 w 1621631"/>
                <a:gd name="connsiteY12-992" fmla="*/ 908652 h 1069614"/>
                <a:gd name="connsiteX13-993" fmla="*/ 1621631 w 1621631"/>
                <a:gd name="connsiteY13-994" fmla="*/ 0 h 10696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1621631" h="1069614">
                  <a:moveTo>
                    <a:pt x="270720" y="1067768"/>
                  </a:moveTo>
                  <a:lnTo>
                    <a:pt x="273843" y="1069614"/>
                  </a:lnTo>
                  <a:lnTo>
                    <a:pt x="270720" y="1067768"/>
                  </a:lnTo>
                  <a:close/>
                  <a:moveTo>
                    <a:pt x="0" y="907689"/>
                  </a:moveTo>
                  <a:lnTo>
                    <a:pt x="1629" y="908652"/>
                  </a:lnTo>
                  <a:lnTo>
                    <a:pt x="0" y="907689"/>
                  </a:lnTo>
                  <a:close/>
                  <a:moveTo>
                    <a:pt x="1621631" y="312073"/>
                  </a:moveTo>
                  <a:lnTo>
                    <a:pt x="1621631" y="312377"/>
                  </a:lnTo>
                  <a:lnTo>
                    <a:pt x="1621631" y="312073"/>
                  </a:lnTo>
                  <a:close/>
                  <a:moveTo>
                    <a:pt x="1621631" y="0"/>
                  </a:moveTo>
                  <a:lnTo>
                    <a:pt x="1621631" y="312073"/>
                  </a:lnTo>
                  <a:cubicBezTo>
                    <a:pt x="1059988" y="337356"/>
                    <a:pt x="568425" y="631117"/>
                    <a:pt x="270720" y="1067768"/>
                  </a:cubicBezTo>
                  <a:lnTo>
                    <a:pt x="1629" y="908652"/>
                  </a:lnTo>
                  <a:cubicBezTo>
                    <a:pt x="354259" y="380480"/>
                    <a:pt x="945677" y="25494"/>
                    <a:pt x="16216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<a:noAutofit/>
            </a:bodyPr>
            <a:lstStyle/>
            <a:p>
              <a:pPr algn="ctr" defTabSz="6985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pc="-38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itchFamily="34" charset="0"/>
              </a:endParaRPr>
            </a:p>
          </p:txBody>
        </p:sp>
        <p:sp>
          <p:nvSpPr>
            <p:cNvPr id="18" name="Freeform 61"/>
            <p:cNvSpPr/>
            <p:nvPr/>
          </p:nvSpPr>
          <p:spPr bwMode="auto">
            <a:xfrm rot="3645706" flipH="1">
              <a:off x="8875073" y="3127550"/>
              <a:ext cx="1621631" cy="1069614"/>
            </a:xfrm>
            <a:custGeom>
              <a:avLst/>
              <a:gdLst>
                <a:gd name="connsiteX0" fmla="*/ 668844 w 4158105"/>
                <a:gd name="connsiteY0" fmla="*/ 1079241 h 4110786"/>
                <a:gd name="connsiteX1" fmla="*/ 671967 w 4158105"/>
                <a:gd name="connsiteY1" fmla="*/ 1081087 h 4110786"/>
                <a:gd name="connsiteX2" fmla="*/ 576717 w 4158105"/>
                <a:gd name="connsiteY2" fmla="*/ 1235869 h 4110786"/>
                <a:gd name="connsiteX3" fmla="*/ 574232 w 4158105"/>
                <a:gd name="connsiteY3" fmla="*/ 1234330 h 4110786"/>
                <a:gd name="connsiteX4" fmla="*/ 668844 w 4158105"/>
                <a:gd name="connsiteY4" fmla="*/ 1079241 h 4110786"/>
                <a:gd name="connsiteX5" fmla="*/ 398124 w 4158105"/>
                <a:gd name="connsiteY5" fmla="*/ 919162 h 4110786"/>
                <a:gd name="connsiteX6" fmla="*/ 399753 w 4158105"/>
                <a:gd name="connsiteY6" fmla="*/ 920125 h 4110786"/>
                <a:gd name="connsiteX7" fmla="*/ 308772 w 4158105"/>
                <a:gd name="connsiteY7" fmla="*/ 1069886 h 4110786"/>
                <a:gd name="connsiteX8" fmla="*/ 307636 w 4158105"/>
                <a:gd name="connsiteY8" fmla="*/ 1069182 h 4110786"/>
                <a:gd name="connsiteX9" fmla="*/ 398124 w 4158105"/>
                <a:gd name="connsiteY9" fmla="*/ 919162 h 4110786"/>
                <a:gd name="connsiteX10" fmla="*/ 2106264 w 4158105"/>
                <a:gd name="connsiteY10" fmla="*/ 319178 h 4110786"/>
                <a:gd name="connsiteX11" fmla="*/ 2198792 w 4158105"/>
                <a:gd name="connsiteY11" fmla="*/ 323850 h 4110786"/>
                <a:gd name="connsiteX12" fmla="*/ 2019755 w 4158105"/>
                <a:gd name="connsiteY12" fmla="*/ 323850 h 4110786"/>
                <a:gd name="connsiteX13" fmla="*/ 2019755 w 4158105"/>
                <a:gd name="connsiteY13" fmla="*/ 323546 h 4110786"/>
                <a:gd name="connsiteX14" fmla="*/ 2106264 w 4158105"/>
                <a:gd name="connsiteY14" fmla="*/ 319178 h 4110786"/>
                <a:gd name="connsiteX15" fmla="*/ 2224351 w 4158105"/>
                <a:gd name="connsiteY15" fmla="*/ 13068 h 4110786"/>
                <a:gd name="connsiteX16" fmla="*/ 4158105 w 4158105"/>
                <a:gd name="connsiteY16" fmla="*/ 2058946 h 4110786"/>
                <a:gd name="connsiteX17" fmla="*/ 2106265 w 4158105"/>
                <a:gd name="connsiteY17" fmla="*/ 4110786 h 4110786"/>
                <a:gd name="connsiteX18" fmla="*/ 54424 w 4158105"/>
                <a:gd name="connsiteY18" fmla="*/ 2058946 h 4110786"/>
                <a:gd name="connsiteX19" fmla="*/ 574232 w 4158105"/>
                <a:gd name="connsiteY19" fmla="*/ 1234330 h 4110786"/>
                <a:gd name="connsiteX20" fmla="*/ 366497 w 4158105"/>
                <a:gd name="connsiteY20" fmla="*/ 2058945 h 4110786"/>
                <a:gd name="connsiteX21" fmla="*/ 2106264 w 4158105"/>
                <a:gd name="connsiteY21" fmla="*/ 3798712 h 4110786"/>
                <a:gd name="connsiteX22" fmla="*/ 3846030 w 4158105"/>
                <a:gd name="connsiteY22" fmla="*/ 2058945 h 4110786"/>
                <a:gd name="connsiteX23" fmla="*/ 2198792 w 4158105"/>
                <a:gd name="connsiteY23" fmla="*/ 323850 h 4110786"/>
                <a:gd name="connsiteX24" fmla="*/ 2219780 w 4158105"/>
                <a:gd name="connsiteY24" fmla="*/ 323850 h 4110786"/>
                <a:gd name="connsiteX25" fmla="*/ 2224351 w 4158105"/>
                <a:gd name="connsiteY25" fmla="*/ 13068 h 4110786"/>
                <a:gd name="connsiteX26" fmla="*/ 2019755 w 4158105"/>
                <a:gd name="connsiteY26" fmla="*/ 11473 h 4110786"/>
                <a:gd name="connsiteX27" fmla="*/ 2019755 w 4158105"/>
                <a:gd name="connsiteY27" fmla="*/ 323546 h 4110786"/>
                <a:gd name="connsiteX28" fmla="*/ 668844 w 4158105"/>
                <a:gd name="connsiteY28" fmla="*/ 1079241 h 4110786"/>
                <a:gd name="connsiteX29" fmla="*/ 399753 w 4158105"/>
                <a:gd name="connsiteY29" fmla="*/ 920125 h 4110786"/>
                <a:gd name="connsiteX30" fmla="*/ 2019755 w 4158105"/>
                <a:gd name="connsiteY30" fmla="*/ 11473 h 4110786"/>
                <a:gd name="connsiteX31" fmla="*/ 2224543 w 4158105"/>
                <a:gd name="connsiteY31" fmla="*/ 0 h 4110786"/>
                <a:gd name="connsiteX32" fmla="*/ 2224351 w 4158105"/>
                <a:gd name="connsiteY32" fmla="*/ 13068 h 4110786"/>
                <a:gd name="connsiteX33" fmla="*/ 2106265 w 4158105"/>
                <a:gd name="connsiteY33" fmla="*/ 7105 h 4110786"/>
                <a:gd name="connsiteX34" fmla="*/ 2019755 w 4158105"/>
                <a:gd name="connsiteY34" fmla="*/ 11473 h 4110786"/>
                <a:gd name="connsiteX35" fmla="*/ 2019755 w 4158105"/>
                <a:gd name="connsiteY35" fmla="*/ 2381 h 4110786"/>
                <a:gd name="connsiteX36" fmla="*/ 2224543 w 4158105"/>
                <a:gd name="connsiteY36" fmla="*/ 0 h 4110786"/>
                <a:gd name="connsiteX0-1" fmla="*/ 668844 w 4158105"/>
                <a:gd name="connsiteY0-2" fmla="*/ 1079241 h 4110786"/>
                <a:gd name="connsiteX1-3" fmla="*/ 671967 w 4158105"/>
                <a:gd name="connsiteY1-4" fmla="*/ 1081087 h 4110786"/>
                <a:gd name="connsiteX2-5" fmla="*/ 576717 w 4158105"/>
                <a:gd name="connsiteY2-6" fmla="*/ 1235869 h 4110786"/>
                <a:gd name="connsiteX3-7" fmla="*/ 574232 w 4158105"/>
                <a:gd name="connsiteY3-8" fmla="*/ 1234330 h 4110786"/>
                <a:gd name="connsiteX4-9" fmla="*/ 668844 w 4158105"/>
                <a:gd name="connsiteY4-10" fmla="*/ 1079241 h 4110786"/>
                <a:gd name="connsiteX5-11" fmla="*/ 398124 w 4158105"/>
                <a:gd name="connsiteY5-12" fmla="*/ 919162 h 4110786"/>
                <a:gd name="connsiteX6-13" fmla="*/ 399753 w 4158105"/>
                <a:gd name="connsiteY6-14" fmla="*/ 920125 h 4110786"/>
                <a:gd name="connsiteX7-15" fmla="*/ 308772 w 4158105"/>
                <a:gd name="connsiteY7-16" fmla="*/ 1069886 h 4110786"/>
                <a:gd name="connsiteX8-17" fmla="*/ 398124 w 4158105"/>
                <a:gd name="connsiteY8-18" fmla="*/ 919162 h 4110786"/>
                <a:gd name="connsiteX9-19" fmla="*/ 2106264 w 4158105"/>
                <a:gd name="connsiteY9-20" fmla="*/ 319178 h 4110786"/>
                <a:gd name="connsiteX10-21" fmla="*/ 2198792 w 4158105"/>
                <a:gd name="connsiteY10-22" fmla="*/ 323850 h 4110786"/>
                <a:gd name="connsiteX11-23" fmla="*/ 2019755 w 4158105"/>
                <a:gd name="connsiteY11-24" fmla="*/ 323850 h 4110786"/>
                <a:gd name="connsiteX12-25" fmla="*/ 2019755 w 4158105"/>
                <a:gd name="connsiteY12-26" fmla="*/ 323546 h 4110786"/>
                <a:gd name="connsiteX13-27" fmla="*/ 2106264 w 4158105"/>
                <a:gd name="connsiteY13-28" fmla="*/ 319178 h 4110786"/>
                <a:gd name="connsiteX14-29" fmla="*/ 2224351 w 4158105"/>
                <a:gd name="connsiteY14-30" fmla="*/ 13068 h 4110786"/>
                <a:gd name="connsiteX15-31" fmla="*/ 4158105 w 4158105"/>
                <a:gd name="connsiteY15-32" fmla="*/ 2058946 h 4110786"/>
                <a:gd name="connsiteX16-33" fmla="*/ 2106265 w 4158105"/>
                <a:gd name="connsiteY16-34" fmla="*/ 4110786 h 4110786"/>
                <a:gd name="connsiteX17-35" fmla="*/ 54424 w 4158105"/>
                <a:gd name="connsiteY17-36" fmla="*/ 2058946 h 4110786"/>
                <a:gd name="connsiteX18-37" fmla="*/ 574232 w 4158105"/>
                <a:gd name="connsiteY18-38" fmla="*/ 1234330 h 4110786"/>
                <a:gd name="connsiteX19-39" fmla="*/ 366497 w 4158105"/>
                <a:gd name="connsiteY19-40" fmla="*/ 2058945 h 4110786"/>
                <a:gd name="connsiteX20-41" fmla="*/ 2106264 w 4158105"/>
                <a:gd name="connsiteY20-42" fmla="*/ 3798712 h 4110786"/>
                <a:gd name="connsiteX21-43" fmla="*/ 3846030 w 4158105"/>
                <a:gd name="connsiteY21-44" fmla="*/ 2058945 h 4110786"/>
                <a:gd name="connsiteX22-45" fmla="*/ 2198792 w 4158105"/>
                <a:gd name="connsiteY22-46" fmla="*/ 323850 h 4110786"/>
                <a:gd name="connsiteX23-47" fmla="*/ 2219780 w 4158105"/>
                <a:gd name="connsiteY23-48" fmla="*/ 323850 h 4110786"/>
                <a:gd name="connsiteX24-49" fmla="*/ 2224351 w 4158105"/>
                <a:gd name="connsiteY24-50" fmla="*/ 13068 h 4110786"/>
                <a:gd name="connsiteX25-51" fmla="*/ 2019755 w 4158105"/>
                <a:gd name="connsiteY25-52" fmla="*/ 11473 h 4110786"/>
                <a:gd name="connsiteX26-53" fmla="*/ 2019755 w 4158105"/>
                <a:gd name="connsiteY26-54" fmla="*/ 323546 h 4110786"/>
                <a:gd name="connsiteX27-55" fmla="*/ 668844 w 4158105"/>
                <a:gd name="connsiteY27-56" fmla="*/ 1079241 h 4110786"/>
                <a:gd name="connsiteX28-57" fmla="*/ 399753 w 4158105"/>
                <a:gd name="connsiteY28-58" fmla="*/ 920125 h 4110786"/>
                <a:gd name="connsiteX29-59" fmla="*/ 2019755 w 4158105"/>
                <a:gd name="connsiteY29-60" fmla="*/ 11473 h 4110786"/>
                <a:gd name="connsiteX30-61" fmla="*/ 2224543 w 4158105"/>
                <a:gd name="connsiteY30-62" fmla="*/ 0 h 4110786"/>
                <a:gd name="connsiteX31-63" fmla="*/ 2224351 w 4158105"/>
                <a:gd name="connsiteY31-64" fmla="*/ 13068 h 4110786"/>
                <a:gd name="connsiteX32-65" fmla="*/ 2106265 w 4158105"/>
                <a:gd name="connsiteY32-66" fmla="*/ 7105 h 4110786"/>
                <a:gd name="connsiteX33-67" fmla="*/ 2019755 w 4158105"/>
                <a:gd name="connsiteY33-68" fmla="*/ 11473 h 4110786"/>
                <a:gd name="connsiteX34-69" fmla="*/ 2019755 w 4158105"/>
                <a:gd name="connsiteY34-70" fmla="*/ 2381 h 4110786"/>
                <a:gd name="connsiteX35-71" fmla="*/ 2224543 w 4158105"/>
                <a:gd name="connsiteY35-72" fmla="*/ 0 h 4110786"/>
                <a:gd name="connsiteX0-73" fmla="*/ 668844 w 4158105"/>
                <a:gd name="connsiteY0-74" fmla="*/ 1079241 h 4110786"/>
                <a:gd name="connsiteX1-75" fmla="*/ 671967 w 4158105"/>
                <a:gd name="connsiteY1-76" fmla="*/ 1081087 h 4110786"/>
                <a:gd name="connsiteX2-77" fmla="*/ 576717 w 4158105"/>
                <a:gd name="connsiteY2-78" fmla="*/ 1235869 h 4110786"/>
                <a:gd name="connsiteX3-79" fmla="*/ 574232 w 4158105"/>
                <a:gd name="connsiteY3-80" fmla="*/ 1234330 h 4110786"/>
                <a:gd name="connsiteX4-81" fmla="*/ 668844 w 4158105"/>
                <a:gd name="connsiteY4-82" fmla="*/ 1079241 h 4110786"/>
                <a:gd name="connsiteX5-83" fmla="*/ 398124 w 4158105"/>
                <a:gd name="connsiteY5-84" fmla="*/ 919162 h 4110786"/>
                <a:gd name="connsiteX6-85" fmla="*/ 399753 w 4158105"/>
                <a:gd name="connsiteY6-86" fmla="*/ 920125 h 4110786"/>
                <a:gd name="connsiteX7-87" fmla="*/ 398124 w 4158105"/>
                <a:gd name="connsiteY7-88" fmla="*/ 919162 h 4110786"/>
                <a:gd name="connsiteX8-89" fmla="*/ 2106264 w 4158105"/>
                <a:gd name="connsiteY8-90" fmla="*/ 319178 h 4110786"/>
                <a:gd name="connsiteX9-91" fmla="*/ 2198792 w 4158105"/>
                <a:gd name="connsiteY9-92" fmla="*/ 323850 h 4110786"/>
                <a:gd name="connsiteX10-93" fmla="*/ 2019755 w 4158105"/>
                <a:gd name="connsiteY10-94" fmla="*/ 323850 h 4110786"/>
                <a:gd name="connsiteX11-95" fmla="*/ 2019755 w 4158105"/>
                <a:gd name="connsiteY11-96" fmla="*/ 323546 h 4110786"/>
                <a:gd name="connsiteX12-97" fmla="*/ 2106264 w 4158105"/>
                <a:gd name="connsiteY12-98" fmla="*/ 319178 h 4110786"/>
                <a:gd name="connsiteX13-99" fmla="*/ 2224351 w 4158105"/>
                <a:gd name="connsiteY13-100" fmla="*/ 13068 h 4110786"/>
                <a:gd name="connsiteX14-101" fmla="*/ 4158105 w 4158105"/>
                <a:gd name="connsiteY14-102" fmla="*/ 2058946 h 4110786"/>
                <a:gd name="connsiteX15-103" fmla="*/ 2106265 w 4158105"/>
                <a:gd name="connsiteY15-104" fmla="*/ 4110786 h 4110786"/>
                <a:gd name="connsiteX16-105" fmla="*/ 54424 w 4158105"/>
                <a:gd name="connsiteY16-106" fmla="*/ 2058946 h 4110786"/>
                <a:gd name="connsiteX17-107" fmla="*/ 574232 w 4158105"/>
                <a:gd name="connsiteY17-108" fmla="*/ 1234330 h 4110786"/>
                <a:gd name="connsiteX18-109" fmla="*/ 366497 w 4158105"/>
                <a:gd name="connsiteY18-110" fmla="*/ 2058945 h 4110786"/>
                <a:gd name="connsiteX19-111" fmla="*/ 2106264 w 4158105"/>
                <a:gd name="connsiteY19-112" fmla="*/ 3798712 h 4110786"/>
                <a:gd name="connsiteX20-113" fmla="*/ 3846030 w 4158105"/>
                <a:gd name="connsiteY20-114" fmla="*/ 2058945 h 4110786"/>
                <a:gd name="connsiteX21-115" fmla="*/ 2198792 w 4158105"/>
                <a:gd name="connsiteY21-116" fmla="*/ 323850 h 4110786"/>
                <a:gd name="connsiteX22-117" fmla="*/ 2219780 w 4158105"/>
                <a:gd name="connsiteY22-118" fmla="*/ 323850 h 4110786"/>
                <a:gd name="connsiteX23-119" fmla="*/ 2224351 w 4158105"/>
                <a:gd name="connsiteY23-120" fmla="*/ 13068 h 4110786"/>
                <a:gd name="connsiteX24-121" fmla="*/ 2019755 w 4158105"/>
                <a:gd name="connsiteY24-122" fmla="*/ 11473 h 4110786"/>
                <a:gd name="connsiteX25-123" fmla="*/ 2019755 w 4158105"/>
                <a:gd name="connsiteY25-124" fmla="*/ 323546 h 4110786"/>
                <a:gd name="connsiteX26-125" fmla="*/ 668844 w 4158105"/>
                <a:gd name="connsiteY26-126" fmla="*/ 1079241 h 4110786"/>
                <a:gd name="connsiteX27-127" fmla="*/ 399753 w 4158105"/>
                <a:gd name="connsiteY27-128" fmla="*/ 920125 h 4110786"/>
                <a:gd name="connsiteX28-129" fmla="*/ 2019755 w 4158105"/>
                <a:gd name="connsiteY28-130" fmla="*/ 11473 h 4110786"/>
                <a:gd name="connsiteX29-131" fmla="*/ 2224543 w 4158105"/>
                <a:gd name="connsiteY29-132" fmla="*/ 0 h 4110786"/>
                <a:gd name="connsiteX30-133" fmla="*/ 2224351 w 4158105"/>
                <a:gd name="connsiteY30-134" fmla="*/ 13068 h 4110786"/>
                <a:gd name="connsiteX31-135" fmla="*/ 2106265 w 4158105"/>
                <a:gd name="connsiteY31-136" fmla="*/ 7105 h 4110786"/>
                <a:gd name="connsiteX32-137" fmla="*/ 2019755 w 4158105"/>
                <a:gd name="connsiteY32-138" fmla="*/ 11473 h 4110786"/>
                <a:gd name="connsiteX33-139" fmla="*/ 2019755 w 4158105"/>
                <a:gd name="connsiteY33-140" fmla="*/ 2381 h 4110786"/>
                <a:gd name="connsiteX34-141" fmla="*/ 2224543 w 4158105"/>
                <a:gd name="connsiteY34-142" fmla="*/ 0 h 4110786"/>
                <a:gd name="connsiteX0-143" fmla="*/ 739525 w 4228786"/>
                <a:gd name="connsiteY0-144" fmla="*/ 1079241 h 4110786"/>
                <a:gd name="connsiteX1-145" fmla="*/ 742648 w 4228786"/>
                <a:gd name="connsiteY1-146" fmla="*/ 1081087 h 4110786"/>
                <a:gd name="connsiteX2-147" fmla="*/ 647398 w 4228786"/>
                <a:gd name="connsiteY2-148" fmla="*/ 1235869 h 4110786"/>
                <a:gd name="connsiteX3-149" fmla="*/ 644913 w 4228786"/>
                <a:gd name="connsiteY3-150" fmla="*/ 1234330 h 4110786"/>
                <a:gd name="connsiteX4-151" fmla="*/ 739525 w 4228786"/>
                <a:gd name="connsiteY4-152" fmla="*/ 1079241 h 4110786"/>
                <a:gd name="connsiteX5-153" fmla="*/ 468805 w 4228786"/>
                <a:gd name="connsiteY5-154" fmla="*/ 919162 h 4110786"/>
                <a:gd name="connsiteX6-155" fmla="*/ 470434 w 4228786"/>
                <a:gd name="connsiteY6-156" fmla="*/ 920125 h 4110786"/>
                <a:gd name="connsiteX7-157" fmla="*/ 468805 w 4228786"/>
                <a:gd name="connsiteY7-158" fmla="*/ 919162 h 4110786"/>
                <a:gd name="connsiteX8-159" fmla="*/ 2176945 w 4228786"/>
                <a:gd name="connsiteY8-160" fmla="*/ 319178 h 4110786"/>
                <a:gd name="connsiteX9-161" fmla="*/ 2269473 w 4228786"/>
                <a:gd name="connsiteY9-162" fmla="*/ 323850 h 4110786"/>
                <a:gd name="connsiteX10-163" fmla="*/ 2090436 w 4228786"/>
                <a:gd name="connsiteY10-164" fmla="*/ 323850 h 4110786"/>
                <a:gd name="connsiteX11-165" fmla="*/ 2090436 w 4228786"/>
                <a:gd name="connsiteY11-166" fmla="*/ 323546 h 4110786"/>
                <a:gd name="connsiteX12-167" fmla="*/ 2176945 w 4228786"/>
                <a:gd name="connsiteY12-168" fmla="*/ 319178 h 4110786"/>
                <a:gd name="connsiteX13-169" fmla="*/ 2295032 w 4228786"/>
                <a:gd name="connsiteY13-170" fmla="*/ 13068 h 4110786"/>
                <a:gd name="connsiteX14-171" fmla="*/ 4228786 w 4228786"/>
                <a:gd name="connsiteY14-172" fmla="*/ 2058946 h 4110786"/>
                <a:gd name="connsiteX15-173" fmla="*/ 2176946 w 4228786"/>
                <a:gd name="connsiteY15-174" fmla="*/ 4110786 h 4110786"/>
                <a:gd name="connsiteX16-175" fmla="*/ 125105 w 4228786"/>
                <a:gd name="connsiteY16-176" fmla="*/ 2058946 h 4110786"/>
                <a:gd name="connsiteX17-177" fmla="*/ 437178 w 4228786"/>
                <a:gd name="connsiteY17-178" fmla="*/ 2058945 h 4110786"/>
                <a:gd name="connsiteX18-179" fmla="*/ 2176945 w 4228786"/>
                <a:gd name="connsiteY18-180" fmla="*/ 3798712 h 4110786"/>
                <a:gd name="connsiteX19-181" fmla="*/ 3916711 w 4228786"/>
                <a:gd name="connsiteY19-182" fmla="*/ 2058945 h 4110786"/>
                <a:gd name="connsiteX20-183" fmla="*/ 2269473 w 4228786"/>
                <a:gd name="connsiteY20-184" fmla="*/ 323850 h 4110786"/>
                <a:gd name="connsiteX21-185" fmla="*/ 2290461 w 4228786"/>
                <a:gd name="connsiteY21-186" fmla="*/ 323850 h 4110786"/>
                <a:gd name="connsiteX22-187" fmla="*/ 2295032 w 4228786"/>
                <a:gd name="connsiteY22-188" fmla="*/ 13068 h 4110786"/>
                <a:gd name="connsiteX23-189" fmla="*/ 2090436 w 4228786"/>
                <a:gd name="connsiteY23-190" fmla="*/ 11473 h 4110786"/>
                <a:gd name="connsiteX24-191" fmla="*/ 2090436 w 4228786"/>
                <a:gd name="connsiteY24-192" fmla="*/ 323546 h 4110786"/>
                <a:gd name="connsiteX25-193" fmla="*/ 739525 w 4228786"/>
                <a:gd name="connsiteY25-194" fmla="*/ 1079241 h 4110786"/>
                <a:gd name="connsiteX26-195" fmla="*/ 470434 w 4228786"/>
                <a:gd name="connsiteY26-196" fmla="*/ 920125 h 4110786"/>
                <a:gd name="connsiteX27-197" fmla="*/ 2090436 w 4228786"/>
                <a:gd name="connsiteY27-198" fmla="*/ 11473 h 4110786"/>
                <a:gd name="connsiteX28-199" fmla="*/ 2295224 w 4228786"/>
                <a:gd name="connsiteY28-200" fmla="*/ 0 h 4110786"/>
                <a:gd name="connsiteX29-201" fmla="*/ 2295032 w 4228786"/>
                <a:gd name="connsiteY29-202" fmla="*/ 13068 h 4110786"/>
                <a:gd name="connsiteX30-203" fmla="*/ 2176946 w 4228786"/>
                <a:gd name="connsiteY30-204" fmla="*/ 7105 h 4110786"/>
                <a:gd name="connsiteX31-205" fmla="*/ 2090436 w 4228786"/>
                <a:gd name="connsiteY31-206" fmla="*/ 11473 h 4110786"/>
                <a:gd name="connsiteX32-207" fmla="*/ 2090436 w 4228786"/>
                <a:gd name="connsiteY32-208" fmla="*/ 2381 h 4110786"/>
                <a:gd name="connsiteX33-209" fmla="*/ 2295224 w 4228786"/>
                <a:gd name="connsiteY33-210" fmla="*/ 0 h 4110786"/>
                <a:gd name="connsiteX0-211" fmla="*/ 739525 w 4228786"/>
                <a:gd name="connsiteY0-212" fmla="*/ 1079241 h 4110786"/>
                <a:gd name="connsiteX1-213" fmla="*/ 742648 w 4228786"/>
                <a:gd name="connsiteY1-214" fmla="*/ 1081087 h 4110786"/>
                <a:gd name="connsiteX2-215" fmla="*/ 647398 w 4228786"/>
                <a:gd name="connsiteY2-216" fmla="*/ 1235869 h 4110786"/>
                <a:gd name="connsiteX3-217" fmla="*/ 739525 w 4228786"/>
                <a:gd name="connsiteY3-218" fmla="*/ 1079241 h 4110786"/>
                <a:gd name="connsiteX4-219" fmla="*/ 468805 w 4228786"/>
                <a:gd name="connsiteY4-220" fmla="*/ 919162 h 4110786"/>
                <a:gd name="connsiteX5-221" fmla="*/ 470434 w 4228786"/>
                <a:gd name="connsiteY5-222" fmla="*/ 920125 h 4110786"/>
                <a:gd name="connsiteX6-223" fmla="*/ 468805 w 4228786"/>
                <a:gd name="connsiteY6-224" fmla="*/ 919162 h 4110786"/>
                <a:gd name="connsiteX7-225" fmla="*/ 2176945 w 4228786"/>
                <a:gd name="connsiteY7-226" fmla="*/ 319178 h 4110786"/>
                <a:gd name="connsiteX8-227" fmla="*/ 2269473 w 4228786"/>
                <a:gd name="connsiteY8-228" fmla="*/ 323850 h 4110786"/>
                <a:gd name="connsiteX9-229" fmla="*/ 2090436 w 4228786"/>
                <a:gd name="connsiteY9-230" fmla="*/ 323850 h 4110786"/>
                <a:gd name="connsiteX10-231" fmla="*/ 2090436 w 4228786"/>
                <a:gd name="connsiteY10-232" fmla="*/ 323546 h 4110786"/>
                <a:gd name="connsiteX11-233" fmla="*/ 2176945 w 4228786"/>
                <a:gd name="connsiteY11-234" fmla="*/ 319178 h 4110786"/>
                <a:gd name="connsiteX12-235" fmla="*/ 2295032 w 4228786"/>
                <a:gd name="connsiteY12-236" fmla="*/ 13068 h 4110786"/>
                <a:gd name="connsiteX13-237" fmla="*/ 4228786 w 4228786"/>
                <a:gd name="connsiteY13-238" fmla="*/ 2058946 h 4110786"/>
                <a:gd name="connsiteX14-239" fmla="*/ 2176946 w 4228786"/>
                <a:gd name="connsiteY14-240" fmla="*/ 4110786 h 4110786"/>
                <a:gd name="connsiteX15-241" fmla="*/ 125105 w 4228786"/>
                <a:gd name="connsiteY15-242" fmla="*/ 2058946 h 4110786"/>
                <a:gd name="connsiteX16-243" fmla="*/ 437178 w 4228786"/>
                <a:gd name="connsiteY16-244" fmla="*/ 2058945 h 4110786"/>
                <a:gd name="connsiteX17-245" fmla="*/ 2176945 w 4228786"/>
                <a:gd name="connsiteY17-246" fmla="*/ 3798712 h 4110786"/>
                <a:gd name="connsiteX18-247" fmla="*/ 3916711 w 4228786"/>
                <a:gd name="connsiteY18-248" fmla="*/ 2058945 h 4110786"/>
                <a:gd name="connsiteX19-249" fmla="*/ 2269473 w 4228786"/>
                <a:gd name="connsiteY19-250" fmla="*/ 323850 h 4110786"/>
                <a:gd name="connsiteX20-251" fmla="*/ 2290461 w 4228786"/>
                <a:gd name="connsiteY20-252" fmla="*/ 323850 h 4110786"/>
                <a:gd name="connsiteX21-253" fmla="*/ 2295032 w 4228786"/>
                <a:gd name="connsiteY21-254" fmla="*/ 13068 h 4110786"/>
                <a:gd name="connsiteX22-255" fmla="*/ 2090436 w 4228786"/>
                <a:gd name="connsiteY22-256" fmla="*/ 11473 h 4110786"/>
                <a:gd name="connsiteX23-257" fmla="*/ 2090436 w 4228786"/>
                <a:gd name="connsiteY23-258" fmla="*/ 323546 h 4110786"/>
                <a:gd name="connsiteX24-259" fmla="*/ 739525 w 4228786"/>
                <a:gd name="connsiteY24-260" fmla="*/ 1079241 h 4110786"/>
                <a:gd name="connsiteX25-261" fmla="*/ 470434 w 4228786"/>
                <a:gd name="connsiteY25-262" fmla="*/ 920125 h 4110786"/>
                <a:gd name="connsiteX26-263" fmla="*/ 2090436 w 4228786"/>
                <a:gd name="connsiteY26-264" fmla="*/ 11473 h 4110786"/>
                <a:gd name="connsiteX27-265" fmla="*/ 2295224 w 4228786"/>
                <a:gd name="connsiteY27-266" fmla="*/ 0 h 4110786"/>
                <a:gd name="connsiteX28-267" fmla="*/ 2295032 w 4228786"/>
                <a:gd name="connsiteY28-268" fmla="*/ 13068 h 4110786"/>
                <a:gd name="connsiteX29-269" fmla="*/ 2176946 w 4228786"/>
                <a:gd name="connsiteY29-270" fmla="*/ 7105 h 4110786"/>
                <a:gd name="connsiteX30-271" fmla="*/ 2090436 w 4228786"/>
                <a:gd name="connsiteY30-272" fmla="*/ 11473 h 4110786"/>
                <a:gd name="connsiteX31-273" fmla="*/ 2090436 w 4228786"/>
                <a:gd name="connsiteY31-274" fmla="*/ 2381 h 4110786"/>
                <a:gd name="connsiteX32-275" fmla="*/ 2295224 w 4228786"/>
                <a:gd name="connsiteY32-276" fmla="*/ 0 h 4110786"/>
                <a:gd name="connsiteX0-277" fmla="*/ 739525 w 4228786"/>
                <a:gd name="connsiteY0-278" fmla="*/ 1079241 h 4110786"/>
                <a:gd name="connsiteX1-279" fmla="*/ 742648 w 4228786"/>
                <a:gd name="connsiteY1-280" fmla="*/ 1081087 h 4110786"/>
                <a:gd name="connsiteX2-281" fmla="*/ 739525 w 4228786"/>
                <a:gd name="connsiteY2-282" fmla="*/ 1079241 h 4110786"/>
                <a:gd name="connsiteX3-283" fmla="*/ 468805 w 4228786"/>
                <a:gd name="connsiteY3-284" fmla="*/ 919162 h 4110786"/>
                <a:gd name="connsiteX4-285" fmla="*/ 470434 w 4228786"/>
                <a:gd name="connsiteY4-286" fmla="*/ 920125 h 4110786"/>
                <a:gd name="connsiteX5-287" fmla="*/ 468805 w 4228786"/>
                <a:gd name="connsiteY5-288" fmla="*/ 919162 h 4110786"/>
                <a:gd name="connsiteX6-289" fmla="*/ 2176945 w 4228786"/>
                <a:gd name="connsiteY6-290" fmla="*/ 319178 h 4110786"/>
                <a:gd name="connsiteX7-291" fmla="*/ 2269473 w 4228786"/>
                <a:gd name="connsiteY7-292" fmla="*/ 323850 h 4110786"/>
                <a:gd name="connsiteX8-293" fmla="*/ 2090436 w 4228786"/>
                <a:gd name="connsiteY8-294" fmla="*/ 323850 h 4110786"/>
                <a:gd name="connsiteX9-295" fmla="*/ 2090436 w 4228786"/>
                <a:gd name="connsiteY9-296" fmla="*/ 323546 h 4110786"/>
                <a:gd name="connsiteX10-297" fmla="*/ 2176945 w 4228786"/>
                <a:gd name="connsiteY10-298" fmla="*/ 319178 h 4110786"/>
                <a:gd name="connsiteX11-299" fmla="*/ 2295032 w 4228786"/>
                <a:gd name="connsiteY11-300" fmla="*/ 13068 h 4110786"/>
                <a:gd name="connsiteX12-301" fmla="*/ 4228786 w 4228786"/>
                <a:gd name="connsiteY12-302" fmla="*/ 2058946 h 4110786"/>
                <a:gd name="connsiteX13-303" fmla="*/ 2176946 w 4228786"/>
                <a:gd name="connsiteY13-304" fmla="*/ 4110786 h 4110786"/>
                <a:gd name="connsiteX14-305" fmla="*/ 125105 w 4228786"/>
                <a:gd name="connsiteY14-306" fmla="*/ 2058946 h 4110786"/>
                <a:gd name="connsiteX15-307" fmla="*/ 437178 w 4228786"/>
                <a:gd name="connsiteY15-308" fmla="*/ 2058945 h 4110786"/>
                <a:gd name="connsiteX16-309" fmla="*/ 2176945 w 4228786"/>
                <a:gd name="connsiteY16-310" fmla="*/ 3798712 h 4110786"/>
                <a:gd name="connsiteX17-311" fmla="*/ 3916711 w 4228786"/>
                <a:gd name="connsiteY17-312" fmla="*/ 2058945 h 4110786"/>
                <a:gd name="connsiteX18-313" fmla="*/ 2269473 w 4228786"/>
                <a:gd name="connsiteY18-314" fmla="*/ 323850 h 4110786"/>
                <a:gd name="connsiteX19-315" fmla="*/ 2290461 w 4228786"/>
                <a:gd name="connsiteY19-316" fmla="*/ 323850 h 4110786"/>
                <a:gd name="connsiteX20-317" fmla="*/ 2295032 w 4228786"/>
                <a:gd name="connsiteY20-318" fmla="*/ 13068 h 4110786"/>
                <a:gd name="connsiteX21-319" fmla="*/ 2090436 w 4228786"/>
                <a:gd name="connsiteY21-320" fmla="*/ 11473 h 4110786"/>
                <a:gd name="connsiteX22-321" fmla="*/ 2090436 w 4228786"/>
                <a:gd name="connsiteY22-322" fmla="*/ 323546 h 4110786"/>
                <a:gd name="connsiteX23-323" fmla="*/ 739525 w 4228786"/>
                <a:gd name="connsiteY23-324" fmla="*/ 1079241 h 4110786"/>
                <a:gd name="connsiteX24-325" fmla="*/ 470434 w 4228786"/>
                <a:gd name="connsiteY24-326" fmla="*/ 920125 h 4110786"/>
                <a:gd name="connsiteX25-327" fmla="*/ 2090436 w 4228786"/>
                <a:gd name="connsiteY25-328" fmla="*/ 11473 h 4110786"/>
                <a:gd name="connsiteX26-329" fmla="*/ 2295224 w 4228786"/>
                <a:gd name="connsiteY26-330" fmla="*/ 0 h 4110786"/>
                <a:gd name="connsiteX27-331" fmla="*/ 2295032 w 4228786"/>
                <a:gd name="connsiteY27-332" fmla="*/ 13068 h 4110786"/>
                <a:gd name="connsiteX28-333" fmla="*/ 2176946 w 4228786"/>
                <a:gd name="connsiteY28-334" fmla="*/ 7105 h 4110786"/>
                <a:gd name="connsiteX29-335" fmla="*/ 2090436 w 4228786"/>
                <a:gd name="connsiteY29-336" fmla="*/ 11473 h 4110786"/>
                <a:gd name="connsiteX30-337" fmla="*/ 2090436 w 4228786"/>
                <a:gd name="connsiteY30-338" fmla="*/ 2381 h 4110786"/>
                <a:gd name="connsiteX31-339" fmla="*/ 2295224 w 4228786"/>
                <a:gd name="connsiteY31-340" fmla="*/ 0 h 4110786"/>
                <a:gd name="connsiteX0-341" fmla="*/ 739525 w 4228786"/>
                <a:gd name="connsiteY0-342" fmla="*/ 1079241 h 4110786"/>
                <a:gd name="connsiteX1-343" fmla="*/ 742648 w 4228786"/>
                <a:gd name="connsiteY1-344" fmla="*/ 1081087 h 4110786"/>
                <a:gd name="connsiteX2-345" fmla="*/ 739525 w 4228786"/>
                <a:gd name="connsiteY2-346" fmla="*/ 1079241 h 4110786"/>
                <a:gd name="connsiteX3-347" fmla="*/ 468805 w 4228786"/>
                <a:gd name="connsiteY3-348" fmla="*/ 919162 h 4110786"/>
                <a:gd name="connsiteX4-349" fmla="*/ 470434 w 4228786"/>
                <a:gd name="connsiteY4-350" fmla="*/ 920125 h 4110786"/>
                <a:gd name="connsiteX5-351" fmla="*/ 468805 w 4228786"/>
                <a:gd name="connsiteY5-352" fmla="*/ 919162 h 4110786"/>
                <a:gd name="connsiteX6-353" fmla="*/ 2176945 w 4228786"/>
                <a:gd name="connsiteY6-354" fmla="*/ 319178 h 4110786"/>
                <a:gd name="connsiteX7-355" fmla="*/ 2269473 w 4228786"/>
                <a:gd name="connsiteY7-356" fmla="*/ 323850 h 4110786"/>
                <a:gd name="connsiteX8-357" fmla="*/ 2090436 w 4228786"/>
                <a:gd name="connsiteY8-358" fmla="*/ 323850 h 4110786"/>
                <a:gd name="connsiteX9-359" fmla="*/ 2090436 w 4228786"/>
                <a:gd name="connsiteY9-360" fmla="*/ 323546 h 4110786"/>
                <a:gd name="connsiteX10-361" fmla="*/ 2176945 w 4228786"/>
                <a:gd name="connsiteY10-362" fmla="*/ 319178 h 4110786"/>
                <a:gd name="connsiteX11-363" fmla="*/ 2295032 w 4228786"/>
                <a:gd name="connsiteY11-364" fmla="*/ 13068 h 4110786"/>
                <a:gd name="connsiteX12-365" fmla="*/ 4228786 w 4228786"/>
                <a:gd name="connsiteY12-366" fmla="*/ 2058946 h 4110786"/>
                <a:gd name="connsiteX13-367" fmla="*/ 2176946 w 4228786"/>
                <a:gd name="connsiteY13-368" fmla="*/ 4110786 h 4110786"/>
                <a:gd name="connsiteX14-369" fmla="*/ 125105 w 4228786"/>
                <a:gd name="connsiteY14-370" fmla="*/ 2058946 h 4110786"/>
                <a:gd name="connsiteX15-371" fmla="*/ 437178 w 4228786"/>
                <a:gd name="connsiteY15-372" fmla="*/ 2058945 h 4110786"/>
                <a:gd name="connsiteX16-373" fmla="*/ 2176945 w 4228786"/>
                <a:gd name="connsiteY16-374" fmla="*/ 3798712 h 4110786"/>
                <a:gd name="connsiteX17-375" fmla="*/ 3916711 w 4228786"/>
                <a:gd name="connsiteY17-376" fmla="*/ 2058945 h 4110786"/>
                <a:gd name="connsiteX18-377" fmla="*/ 2269473 w 4228786"/>
                <a:gd name="connsiteY18-378" fmla="*/ 323850 h 4110786"/>
                <a:gd name="connsiteX19-379" fmla="*/ 2290461 w 4228786"/>
                <a:gd name="connsiteY19-380" fmla="*/ 323850 h 4110786"/>
                <a:gd name="connsiteX20-381" fmla="*/ 2295032 w 4228786"/>
                <a:gd name="connsiteY20-382" fmla="*/ 13068 h 4110786"/>
                <a:gd name="connsiteX21-383" fmla="*/ 2090436 w 4228786"/>
                <a:gd name="connsiteY21-384" fmla="*/ 11473 h 4110786"/>
                <a:gd name="connsiteX22-385" fmla="*/ 2090436 w 4228786"/>
                <a:gd name="connsiteY22-386" fmla="*/ 323546 h 4110786"/>
                <a:gd name="connsiteX23-387" fmla="*/ 739525 w 4228786"/>
                <a:gd name="connsiteY23-388" fmla="*/ 1079241 h 4110786"/>
                <a:gd name="connsiteX24-389" fmla="*/ 470434 w 4228786"/>
                <a:gd name="connsiteY24-390" fmla="*/ 920125 h 4110786"/>
                <a:gd name="connsiteX25-391" fmla="*/ 2090436 w 4228786"/>
                <a:gd name="connsiteY25-392" fmla="*/ 11473 h 4110786"/>
                <a:gd name="connsiteX26-393" fmla="*/ 2295224 w 4228786"/>
                <a:gd name="connsiteY26-394" fmla="*/ 0 h 4110786"/>
                <a:gd name="connsiteX27-395" fmla="*/ 2176946 w 4228786"/>
                <a:gd name="connsiteY27-396" fmla="*/ 7105 h 4110786"/>
                <a:gd name="connsiteX28-397" fmla="*/ 2090436 w 4228786"/>
                <a:gd name="connsiteY28-398" fmla="*/ 11473 h 4110786"/>
                <a:gd name="connsiteX29-399" fmla="*/ 2090436 w 4228786"/>
                <a:gd name="connsiteY29-400" fmla="*/ 2381 h 4110786"/>
                <a:gd name="connsiteX30-401" fmla="*/ 2295224 w 4228786"/>
                <a:gd name="connsiteY30-402" fmla="*/ 0 h 4110786"/>
                <a:gd name="connsiteX0-403" fmla="*/ 739525 w 4228949"/>
                <a:gd name="connsiteY0-404" fmla="*/ 1079241 h 4110786"/>
                <a:gd name="connsiteX1-405" fmla="*/ 742648 w 4228949"/>
                <a:gd name="connsiteY1-406" fmla="*/ 1081087 h 4110786"/>
                <a:gd name="connsiteX2-407" fmla="*/ 739525 w 4228949"/>
                <a:gd name="connsiteY2-408" fmla="*/ 1079241 h 4110786"/>
                <a:gd name="connsiteX3-409" fmla="*/ 468805 w 4228949"/>
                <a:gd name="connsiteY3-410" fmla="*/ 919162 h 4110786"/>
                <a:gd name="connsiteX4-411" fmla="*/ 470434 w 4228949"/>
                <a:gd name="connsiteY4-412" fmla="*/ 920125 h 4110786"/>
                <a:gd name="connsiteX5-413" fmla="*/ 468805 w 4228949"/>
                <a:gd name="connsiteY5-414" fmla="*/ 919162 h 4110786"/>
                <a:gd name="connsiteX6-415" fmla="*/ 2176945 w 4228949"/>
                <a:gd name="connsiteY6-416" fmla="*/ 319178 h 4110786"/>
                <a:gd name="connsiteX7-417" fmla="*/ 2269473 w 4228949"/>
                <a:gd name="connsiteY7-418" fmla="*/ 323850 h 4110786"/>
                <a:gd name="connsiteX8-419" fmla="*/ 2090436 w 4228949"/>
                <a:gd name="connsiteY8-420" fmla="*/ 323850 h 4110786"/>
                <a:gd name="connsiteX9-421" fmla="*/ 2090436 w 4228949"/>
                <a:gd name="connsiteY9-422" fmla="*/ 323546 h 4110786"/>
                <a:gd name="connsiteX10-423" fmla="*/ 2176945 w 4228949"/>
                <a:gd name="connsiteY10-424" fmla="*/ 319178 h 4110786"/>
                <a:gd name="connsiteX11-425" fmla="*/ 2290461 w 4228949"/>
                <a:gd name="connsiteY11-426" fmla="*/ 323850 h 4110786"/>
                <a:gd name="connsiteX12-427" fmla="*/ 4228786 w 4228949"/>
                <a:gd name="connsiteY12-428" fmla="*/ 2058946 h 4110786"/>
                <a:gd name="connsiteX13-429" fmla="*/ 2176946 w 4228949"/>
                <a:gd name="connsiteY13-430" fmla="*/ 4110786 h 4110786"/>
                <a:gd name="connsiteX14-431" fmla="*/ 125105 w 4228949"/>
                <a:gd name="connsiteY14-432" fmla="*/ 2058946 h 4110786"/>
                <a:gd name="connsiteX15-433" fmla="*/ 437178 w 4228949"/>
                <a:gd name="connsiteY15-434" fmla="*/ 2058945 h 4110786"/>
                <a:gd name="connsiteX16-435" fmla="*/ 2176945 w 4228949"/>
                <a:gd name="connsiteY16-436" fmla="*/ 3798712 h 4110786"/>
                <a:gd name="connsiteX17-437" fmla="*/ 3916711 w 4228949"/>
                <a:gd name="connsiteY17-438" fmla="*/ 2058945 h 4110786"/>
                <a:gd name="connsiteX18-439" fmla="*/ 2269473 w 4228949"/>
                <a:gd name="connsiteY18-440" fmla="*/ 323850 h 4110786"/>
                <a:gd name="connsiteX19-441" fmla="*/ 2290461 w 4228949"/>
                <a:gd name="connsiteY19-442" fmla="*/ 323850 h 4110786"/>
                <a:gd name="connsiteX20-443" fmla="*/ 2090436 w 4228949"/>
                <a:gd name="connsiteY20-444" fmla="*/ 11473 h 4110786"/>
                <a:gd name="connsiteX21-445" fmla="*/ 2090436 w 4228949"/>
                <a:gd name="connsiteY21-446" fmla="*/ 323546 h 4110786"/>
                <a:gd name="connsiteX22-447" fmla="*/ 739525 w 4228949"/>
                <a:gd name="connsiteY22-448" fmla="*/ 1079241 h 4110786"/>
                <a:gd name="connsiteX23-449" fmla="*/ 470434 w 4228949"/>
                <a:gd name="connsiteY23-450" fmla="*/ 920125 h 4110786"/>
                <a:gd name="connsiteX24-451" fmla="*/ 2090436 w 4228949"/>
                <a:gd name="connsiteY24-452" fmla="*/ 11473 h 4110786"/>
                <a:gd name="connsiteX25-453" fmla="*/ 2295224 w 4228949"/>
                <a:gd name="connsiteY25-454" fmla="*/ 0 h 4110786"/>
                <a:gd name="connsiteX26-455" fmla="*/ 2176946 w 4228949"/>
                <a:gd name="connsiteY26-456" fmla="*/ 7105 h 4110786"/>
                <a:gd name="connsiteX27-457" fmla="*/ 2090436 w 4228949"/>
                <a:gd name="connsiteY27-458" fmla="*/ 11473 h 4110786"/>
                <a:gd name="connsiteX28-459" fmla="*/ 2090436 w 4228949"/>
                <a:gd name="connsiteY28-460" fmla="*/ 2381 h 4110786"/>
                <a:gd name="connsiteX29-461" fmla="*/ 2295224 w 4228949"/>
                <a:gd name="connsiteY29-462" fmla="*/ 0 h 4110786"/>
                <a:gd name="connsiteX0-463" fmla="*/ 739525 w 4228949"/>
                <a:gd name="connsiteY0-464" fmla="*/ 1076860 h 4108405"/>
                <a:gd name="connsiteX1-465" fmla="*/ 742648 w 4228949"/>
                <a:gd name="connsiteY1-466" fmla="*/ 1078706 h 4108405"/>
                <a:gd name="connsiteX2-467" fmla="*/ 739525 w 4228949"/>
                <a:gd name="connsiteY2-468" fmla="*/ 1076860 h 4108405"/>
                <a:gd name="connsiteX3-469" fmla="*/ 468805 w 4228949"/>
                <a:gd name="connsiteY3-470" fmla="*/ 916781 h 4108405"/>
                <a:gd name="connsiteX4-471" fmla="*/ 470434 w 4228949"/>
                <a:gd name="connsiteY4-472" fmla="*/ 917744 h 4108405"/>
                <a:gd name="connsiteX5-473" fmla="*/ 468805 w 4228949"/>
                <a:gd name="connsiteY5-474" fmla="*/ 916781 h 4108405"/>
                <a:gd name="connsiteX6-475" fmla="*/ 2176945 w 4228949"/>
                <a:gd name="connsiteY6-476" fmla="*/ 316797 h 4108405"/>
                <a:gd name="connsiteX7-477" fmla="*/ 2269473 w 4228949"/>
                <a:gd name="connsiteY7-478" fmla="*/ 321469 h 4108405"/>
                <a:gd name="connsiteX8-479" fmla="*/ 2090436 w 4228949"/>
                <a:gd name="connsiteY8-480" fmla="*/ 321469 h 4108405"/>
                <a:gd name="connsiteX9-481" fmla="*/ 2090436 w 4228949"/>
                <a:gd name="connsiteY9-482" fmla="*/ 321165 h 4108405"/>
                <a:gd name="connsiteX10-483" fmla="*/ 2176945 w 4228949"/>
                <a:gd name="connsiteY10-484" fmla="*/ 316797 h 4108405"/>
                <a:gd name="connsiteX11-485" fmla="*/ 2290461 w 4228949"/>
                <a:gd name="connsiteY11-486" fmla="*/ 321469 h 4108405"/>
                <a:gd name="connsiteX12-487" fmla="*/ 4228786 w 4228949"/>
                <a:gd name="connsiteY12-488" fmla="*/ 2056565 h 4108405"/>
                <a:gd name="connsiteX13-489" fmla="*/ 2176946 w 4228949"/>
                <a:gd name="connsiteY13-490" fmla="*/ 4108405 h 4108405"/>
                <a:gd name="connsiteX14-491" fmla="*/ 125105 w 4228949"/>
                <a:gd name="connsiteY14-492" fmla="*/ 2056565 h 4108405"/>
                <a:gd name="connsiteX15-493" fmla="*/ 437178 w 4228949"/>
                <a:gd name="connsiteY15-494" fmla="*/ 2056564 h 4108405"/>
                <a:gd name="connsiteX16-495" fmla="*/ 2176945 w 4228949"/>
                <a:gd name="connsiteY16-496" fmla="*/ 3796331 h 4108405"/>
                <a:gd name="connsiteX17-497" fmla="*/ 3916711 w 4228949"/>
                <a:gd name="connsiteY17-498" fmla="*/ 2056564 h 4108405"/>
                <a:gd name="connsiteX18-499" fmla="*/ 2269473 w 4228949"/>
                <a:gd name="connsiteY18-500" fmla="*/ 321469 h 4108405"/>
                <a:gd name="connsiteX19-501" fmla="*/ 2290461 w 4228949"/>
                <a:gd name="connsiteY19-502" fmla="*/ 321469 h 4108405"/>
                <a:gd name="connsiteX20-503" fmla="*/ 2090436 w 4228949"/>
                <a:gd name="connsiteY20-504" fmla="*/ 9092 h 4108405"/>
                <a:gd name="connsiteX21-505" fmla="*/ 2090436 w 4228949"/>
                <a:gd name="connsiteY21-506" fmla="*/ 321165 h 4108405"/>
                <a:gd name="connsiteX22-507" fmla="*/ 739525 w 4228949"/>
                <a:gd name="connsiteY22-508" fmla="*/ 1076860 h 4108405"/>
                <a:gd name="connsiteX23-509" fmla="*/ 470434 w 4228949"/>
                <a:gd name="connsiteY23-510" fmla="*/ 917744 h 4108405"/>
                <a:gd name="connsiteX24-511" fmla="*/ 2090436 w 4228949"/>
                <a:gd name="connsiteY24-512" fmla="*/ 9092 h 4108405"/>
                <a:gd name="connsiteX25-513" fmla="*/ 2090436 w 4228949"/>
                <a:gd name="connsiteY25-514" fmla="*/ 0 h 4108405"/>
                <a:gd name="connsiteX26-515" fmla="*/ 2176946 w 4228949"/>
                <a:gd name="connsiteY26-516" fmla="*/ 4724 h 4108405"/>
                <a:gd name="connsiteX27-517" fmla="*/ 2090436 w 4228949"/>
                <a:gd name="connsiteY27-518" fmla="*/ 9092 h 4108405"/>
                <a:gd name="connsiteX28-519" fmla="*/ 2090436 w 4228949"/>
                <a:gd name="connsiteY28-520" fmla="*/ 0 h 4108405"/>
                <a:gd name="connsiteX0-521" fmla="*/ 739525 w 4228949"/>
                <a:gd name="connsiteY0-522" fmla="*/ 1076860 h 4108405"/>
                <a:gd name="connsiteX1-523" fmla="*/ 742648 w 4228949"/>
                <a:gd name="connsiteY1-524" fmla="*/ 1078706 h 4108405"/>
                <a:gd name="connsiteX2-525" fmla="*/ 739525 w 4228949"/>
                <a:gd name="connsiteY2-526" fmla="*/ 1076860 h 4108405"/>
                <a:gd name="connsiteX3-527" fmla="*/ 468805 w 4228949"/>
                <a:gd name="connsiteY3-528" fmla="*/ 916781 h 4108405"/>
                <a:gd name="connsiteX4-529" fmla="*/ 470434 w 4228949"/>
                <a:gd name="connsiteY4-530" fmla="*/ 917744 h 4108405"/>
                <a:gd name="connsiteX5-531" fmla="*/ 468805 w 4228949"/>
                <a:gd name="connsiteY5-532" fmla="*/ 916781 h 4108405"/>
                <a:gd name="connsiteX6-533" fmla="*/ 2176945 w 4228949"/>
                <a:gd name="connsiteY6-534" fmla="*/ 316797 h 4108405"/>
                <a:gd name="connsiteX7-535" fmla="*/ 2269473 w 4228949"/>
                <a:gd name="connsiteY7-536" fmla="*/ 321469 h 4108405"/>
                <a:gd name="connsiteX8-537" fmla="*/ 2090436 w 4228949"/>
                <a:gd name="connsiteY8-538" fmla="*/ 321469 h 4108405"/>
                <a:gd name="connsiteX9-539" fmla="*/ 2090436 w 4228949"/>
                <a:gd name="connsiteY9-540" fmla="*/ 321165 h 4108405"/>
                <a:gd name="connsiteX10-541" fmla="*/ 2176945 w 4228949"/>
                <a:gd name="connsiteY10-542" fmla="*/ 316797 h 4108405"/>
                <a:gd name="connsiteX11-543" fmla="*/ 2290461 w 4228949"/>
                <a:gd name="connsiteY11-544" fmla="*/ 321469 h 4108405"/>
                <a:gd name="connsiteX12-545" fmla="*/ 4228786 w 4228949"/>
                <a:gd name="connsiteY12-546" fmla="*/ 2056565 h 4108405"/>
                <a:gd name="connsiteX13-547" fmla="*/ 2176946 w 4228949"/>
                <a:gd name="connsiteY13-548" fmla="*/ 4108405 h 4108405"/>
                <a:gd name="connsiteX14-549" fmla="*/ 125105 w 4228949"/>
                <a:gd name="connsiteY14-550" fmla="*/ 2056565 h 4108405"/>
                <a:gd name="connsiteX15-551" fmla="*/ 437178 w 4228949"/>
                <a:gd name="connsiteY15-552" fmla="*/ 2056564 h 4108405"/>
                <a:gd name="connsiteX16-553" fmla="*/ 2176945 w 4228949"/>
                <a:gd name="connsiteY16-554" fmla="*/ 3796331 h 4108405"/>
                <a:gd name="connsiteX17-555" fmla="*/ 3916711 w 4228949"/>
                <a:gd name="connsiteY17-556" fmla="*/ 2056564 h 4108405"/>
                <a:gd name="connsiteX18-557" fmla="*/ 2269473 w 4228949"/>
                <a:gd name="connsiteY18-558" fmla="*/ 321469 h 4108405"/>
                <a:gd name="connsiteX19-559" fmla="*/ 2290461 w 4228949"/>
                <a:gd name="connsiteY19-560" fmla="*/ 321469 h 4108405"/>
                <a:gd name="connsiteX20-561" fmla="*/ 2090436 w 4228949"/>
                <a:gd name="connsiteY20-562" fmla="*/ 9092 h 4108405"/>
                <a:gd name="connsiteX21-563" fmla="*/ 2090436 w 4228949"/>
                <a:gd name="connsiteY21-564" fmla="*/ 321165 h 4108405"/>
                <a:gd name="connsiteX22-565" fmla="*/ 739525 w 4228949"/>
                <a:gd name="connsiteY22-566" fmla="*/ 1076860 h 4108405"/>
                <a:gd name="connsiteX23-567" fmla="*/ 470434 w 4228949"/>
                <a:gd name="connsiteY23-568" fmla="*/ 917744 h 4108405"/>
                <a:gd name="connsiteX24-569" fmla="*/ 2090436 w 4228949"/>
                <a:gd name="connsiteY24-570" fmla="*/ 9092 h 4108405"/>
                <a:gd name="connsiteX25-571" fmla="*/ 2090436 w 4228949"/>
                <a:gd name="connsiteY25-572" fmla="*/ 0 h 4108405"/>
                <a:gd name="connsiteX26-573" fmla="*/ 2090436 w 4228949"/>
                <a:gd name="connsiteY26-574" fmla="*/ 9092 h 4108405"/>
                <a:gd name="connsiteX27-575" fmla="*/ 2090436 w 4228949"/>
                <a:gd name="connsiteY27-576" fmla="*/ 0 h 4108405"/>
                <a:gd name="connsiteX0-577" fmla="*/ 739525 w 4228925"/>
                <a:gd name="connsiteY0-578" fmla="*/ 1076860 h 4108405"/>
                <a:gd name="connsiteX1-579" fmla="*/ 742648 w 4228925"/>
                <a:gd name="connsiteY1-580" fmla="*/ 1078706 h 4108405"/>
                <a:gd name="connsiteX2-581" fmla="*/ 739525 w 4228925"/>
                <a:gd name="connsiteY2-582" fmla="*/ 1076860 h 4108405"/>
                <a:gd name="connsiteX3-583" fmla="*/ 468805 w 4228925"/>
                <a:gd name="connsiteY3-584" fmla="*/ 916781 h 4108405"/>
                <a:gd name="connsiteX4-585" fmla="*/ 470434 w 4228925"/>
                <a:gd name="connsiteY4-586" fmla="*/ 917744 h 4108405"/>
                <a:gd name="connsiteX5-587" fmla="*/ 468805 w 4228925"/>
                <a:gd name="connsiteY5-588" fmla="*/ 916781 h 4108405"/>
                <a:gd name="connsiteX6-589" fmla="*/ 2176945 w 4228925"/>
                <a:gd name="connsiteY6-590" fmla="*/ 316797 h 4108405"/>
                <a:gd name="connsiteX7-591" fmla="*/ 2269473 w 4228925"/>
                <a:gd name="connsiteY7-592" fmla="*/ 321469 h 4108405"/>
                <a:gd name="connsiteX8-593" fmla="*/ 2090436 w 4228925"/>
                <a:gd name="connsiteY8-594" fmla="*/ 321469 h 4108405"/>
                <a:gd name="connsiteX9-595" fmla="*/ 2090436 w 4228925"/>
                <a:gd name="connsiteY9-596" fmla="*/ 321165 h 4108405"/>
                <a:gd name="connsiteX10-597" fmla="*/ 2176945 w 4228925"/>
                <a:gd name="connsiteY10-598" fmla="*/ 316797 h 4108405"/>
                <a:gd name="connsiteX11-599" fmla="*/ 2290461 w 4228925"/>
                <a:gd name="connsiteY11-600" fmla="*/ 321469 h 4108405"/>
                <a:gd name="connsiteX12-601" fmla="*/ 4228786 w 4228925"/>
                <a:gd name="connsiteY12-602" fmla="*/ 2056565 h 4108405"/>
                <a:gd name="connsiteX13-603" fmla="*/ 2176946 w 4228925"/>
                <a:gd name="connsiteY13-604" fmla="*/ 4108405 h 4108405"/>
                <a:gd name="connsiteX14-605" fmla="*/ 125105 w 4228925"/>
                <a:gd name="connsiteY14-606" fmla="*/ 2056565 h 4108405"/>
                <a:gd name="connsiteX15-607" fmla="*/ 437178 w 4228925"/>
                <a:gd name="connsiteY15-608" fmla="*/ 2056564 h 4108405"/>
                <a:gd name="connsiteX16-609" fmla="*/ 2176945 w 4228925"/>
                <a:gd name="connsiteY16-610" fmla="*/ 3796331 h 4108405"/>
                <a:gd name="connsiteX17-611" fmla="*/ 3916711 w 4228925"/>
                <a:gd name="connsiteY17-612" fmla="*/ 2056564 h 4108405"/>
                <a:gd name="connsiteX18-613" fmla="*/ 2290461 w 4228925"/>
                <a:gd name="connsiteY18-614" fmla="*/ 321469 h 4108405"/>
                <a:gd name="connsiteX19-615" fmla="*/ 2090436 w 4228925"/>
                <a:gd name="connsiteY19-616" fmla="*/ 9092 h 4108405"/>
                <a:gd name="connsiteX20-617" fmla="*/ 2090436 w 4228925"/>
                <a:gd name="connsiteY20-618" fmla="*/ 321165 h 4108405"/>
                <a:gd name="connsiteX21-619" fmla="*/ 739525 w 4228925"/>
                <a:gd name="connsiteY21-620" fmla="*/ 1076860 h 4108405"/>
                <a:gd name="connsiteX22-621" fmla="*/ 470434 w 4228925"/>
                <a:gd name="connsiteY22-622" fmla="*/ 917744 h 4108405"/>
                <a:gd name="connsiteX23-623" fmla="*/ 2090436 w 4228925"/>
                <a:gd name="connsiteY23-624" fmla="*/ 9092 h 4108405"/>
                <a:gd name="connsiteX24-625" fmla="*/ 2090436 w 4228925"/>
                <a:gd name="connsiteY24-626" fmla="*/ 0 h 4108405"/>
                <a:gd name="connsiteX25-627" fmla="*/ 2090436 w 4228925"/>
                <a:gd name="connsiteY25-628" fmla="*/ 9092 h 4108405"/>
                <a:gd name="connsiteX26-629" fmla="*/ 2090436 w 4228925"/>
                <a:gd name="connsiteY26-630" fmla="*/ 0 h 4108405"/>
                <a:gd name="connsiteX0-631" fmla="*/ 739525 w 4228925"/>
                <a:gd name="connsiteY0-632" fmla="*/ 1076860 h 4108405"/>
                <a:gd name="connsiteX1-633" fmla="*/ 742648 w 4228925"/>
                <a:gd name="connsiteY1-634" fmla="*/ 1078706 h 4108405"/>
                <a:gd name="connsiteX2-635" fmla="*/ 739525 w 4228925"/>
                <a:gd name="connsiteY2-636" fmla="*/ 1076860 h 4108405"/>
                <a:gd name="connsiteX3-637" fmla="*/ 468805 w 4228925"/>
                <a:gd name="connsiteY3-638" fmla="*/ 916781 h 4108405"/>
                <a:gd name="connsiteX4-639" fmla="*/ 470434 w 4228925"/>
                <a:gd name="connsiteY4-640" fmla="*/ 917744 h 4108405"/>
                <a:gd name="connsiteX5-641" fmla="*/ 468805 w 4228925"/>
                <a:gd name="connsiteY5-642" fmla="*/ 916781 h 4108405"/>
                <a:gd name="connsiteX6-643" fmla="*/ 2176945 w 4228925"/>
                <a:gd name="connsiteY6-644" fmla="*/ 316797 h 4108405"/>
                <a:gd name="connsiteX7-645" fmla="*/ 2090436 w 4228925"/>
                <a:gd name="connsiteY7-646" fmla="*/ 321469 h 4108405"/>
                <a:gd name="connsiteX8-647" fmla="*/ 2090436 w 4228925"/>
                <a:gd name="connsiteY8-648" fmla="*/ 321165 h 4108405"/>
                <a:gd name="connsiteX9-649" fmla="*/ 2176945 w 4228925"/>
                <a:gd name="connsiteY9-650" fmla="*/ 316797 h 4108405"/>
                <a:gd name="connsiteX10-651" fmla="*/ 2290461 w 4228925"/>
                <a:gd name="connsiteY10-652" fmla="*/ 321469 h 4108405"/>
                <a:gd name="connsiteX11-653" fmla="*/ 4228786 w 4228925"/>
                <a:gd name="connsiteY11-654" fmla="*/ 2056565 h 4108405"/>
                <a:gd name="connsiteX12-655" fmla="*/ 2176946 w 4228925"/>
                <a:gd name="connsiteY12-656" fmla="*/ 4108405 h 4108405"/>
                <a:gd name="connsiteX13-657" fmla="*/ 125105 w 4228925"/>
                <a:gd name="connsiteY13-658" fmla="*/ 2056565 h 4108405"/>
                <a:gd name="connsiteX14-659" fmla="*/ 437178 w 4228925"/>
                <a:gd name="connsiteY14-660" fmla="*/ 2056564 h 4108405"/>
                <a:gd name="connsiteX15-661" fmla="*/ 2176945 w 4228925"/>
                <a:gd name="connsiteY15-662" fmla="*/ 3796331 h 4108405"/>
                <a:gd name="connsiteX16-663" fmla="*/ 3916711 w 4228925"/>
                <a:gd name="connsiteY16-664" fmla="*/ 2056564 h 4108405"/>
                <a:gd name="connsiteX17-665" fmla="*/ 2290461 w 4228925"/>
                <a:gd name="connsiteY17-666" fmla="*/ 321469 h 4108405"/>
                <a:gd name="connsiteX18-667" fmla="*/ 2090436 w 4228925"/>
                <a:gd name="connsiteY18-668" fmla="*/ 9092 h 4108405"/>
                <a:gd name="connsiteX19-669" fmla="*/ 2090436 w 4228925"/>
                <a:gd name="connsiteY19-670" fmla="*/ 321165 h 4108405"/>
                <a:gd name="connsiteX20-671" fmla="*/ 739525 w 4228925"/>
                <a:gd name="connsiteY20-672" fmla="*/ 1076860 h 4108405"/>
                <a:gd name="connsiteX21-673" fmla="*/ 470434 w 4228925"/>
                <a:gd name="connsiteY21-674" fmla="*/ 917744 h 4108405"/>
                <a:gd name="connsiteX22-675" fmla="*/ 2090436 w 4228925"/>
                <a:gd name="connsiteY22-676" fmla="*/ 9092 h 4108405"/>
                <a:gd name="connsiteX23-677" fmla="*/ 2090436 w 4228925"/>
                <a:gd name="connsiteY23-678" fmla="*/ 0 h 4108405"/>
                <a:gd name="connsiteX24-679" fmla="*/ 2090436 w 4228925"/>
                <a:gd name="connsiteY24-680" fmla="*/ 9092 h 4108405"/>
                <a:gd name="connsiteX25-681" fmla="*/ 2090436 w 4228925"/>
                <a:gd name="connsiteY25-682" fmla="*/ 0 h 4108405"/>
                <a:gd name="connsiteX0-683" fmla="*/ 739525 w 4228925"/>
                <a:gd name="connsiteY0-684" fmla="*/ 1076860 h 4108405"/>
                <a:gd name="connsiteX1-685" fmla="*/ 742648 w 4228925"/>
                <a:gd name="connsiteY1-686" fmla="*/ 1078706 h 4108405"/>
                <a:gd name="connsiteX2-687" fmla="*/ 739525 w 4228925"/>
                <a:gd name="connsiteY2-688" fmla="*/ 1076860 h 4108405"/>
                <a:gd name="connsiteX3-689" fmla="*/ 468805 w 4228925"/>
                <a:gd name="connsiteY3-690" fmla="*/ 916781 h 4108405"/>
                <a:gd name="connsiteX4-691" fmla="*/ 470434 w 4228925"/>
                <a:gd name="connsiteY4-692" fmla="*/ 917744 h 4108405"/>
                <a:gd name="connsiteX5-693" fmla="*/ 468805 w 4228925"/>
                <a:gd name="connsiteY5-694" fmla="*/ 916781 h 4108405"/>
                <a:gd name="connsiteX6-695" fmla="*/ 2090436 w 4228925"/>
                <a:gd name="connsiteY6-696" fmla="*/ 321165 h 4108405"/>
                <a:gd name="connsiteX7-697" fmla="*/ 2090436 w 4228925"/>
                <a:gd name="connsiteY7-698" fmla="*/ 321469 h 4108405"/>
                <a:gd name="connsiteX8-699" fmla="*/ 2090436 w 4228925"/>
                <a:gd name="connsiteY8-700" fmla="*/ 321165 h 4108405"/>
                <a:gd name="connsiteX9-701" fmla="*/ 2290461 w 4228925"/>
                <a:gd name="connsiteY9-702" fmla="*/ 321469 h 4108405"/>
                <a:gd name="connsiteX10-703" fmla="*/ 4228786 w 4228925"/>
                <a:gd name="connsiteY10-704" fmla="*/ 2056565 h 4108405"/>
                <a:gd name="connsiteX11-705" fmla="*/ 2176946 w 4228925"/>
                <a:gd name="connsiteY11-706" fmla="*/ 4108405 h 4108405"/>
                <a:gd name="connsiteX12-707" fmla="*/ 125105 w 4228925"/>
                <a:gd name="connsiteY12-708" fmla="*/ 2056565 h 4108405"/>
                <a:gd name="connsiteX13-709" fmla="*/ 437178 w 4228925"/>
                <a:gd name="connsiteY13-710" fmla="*/ 2056564 h 4108405"/>
                <a:gd name="connsiteX14-711" fmla="*/ 2176945 w 4228925"/>
                <a:gd name="connsiteY14-712" fmla="*/ 3796331 h 4108405"/>
                <a:gd name="connsiteX15-713" fmla="*/ 3916711 w 4228925"/>
                <a:gd name="connsiteY15-714" fmla="*/ 2056564 h 4108405"/>
                <a:gd name="connsiteX16-715" fmla="*/ 2290461 w 4228925"/>
                <a:gd name="connsiteY16-716" fmla="*/ 321469 h 4108405"/>
                <a:gd name="connsiteX17-717" fmla="*/ 2090436 w 4228925"/>
                <a:gd name="connsiteY17-718" fmla="*/ 9092 h 4108405"/>
                <a:gd name="connsiteX18-719" fmla="*/ 2090436 w 4228925"/>
                <a:gd name="connsiteY18-720" fmla="*/ 321165 h 4108405"/>
                <a:gd name="connsiteX19-721" fmla="*/ 739525 w 4228925"/>
                <a:gd name="connsiteY19-722" fmla="*/ 1076860 h 4108405"/>
                <a:gd name="connsiteX20-723" fmla="*/ 470434 w 4228925"/>
                <a:gd name="connsiteY20-724" fmla="*/ 917744 h 4108405"/>
                <a:gd name="connsiteX21-725" fmla="*/ 2090436 w 4228925"/>
                <a:gd name="connsiteY21-726" fmla="*/ 9092 h 4108405"/>
                <a:gd name="connsiteX22-727" fmla="*/ 2090436 w 4228925"/>
                <a:gd name="connsiteY22-728" fmla="*/ 0 h 4108405"/>
                <a:gd name="connsiteX23-729" fmla="*/ 2090436 w 4228925"/>
                <a:gd name="connsiteY23-730" fmla="*/ 9092 h 4108405"/>
                <a:gd name="connsiteX24-731" fmla="*/ 2090436 w 4228925"/>
                <a:gd name="connsiteY24-732" fmla="*/ 0 h 4108405"/>
                <a:gd name="connsiteX0-733" fmla="*/ 739525 w 4228925"/>
                <a:gd name="connsiteY0-734" fmla="*/ 1067768 h 4099313"/>
                <a:gd name="connsiteX1-735" fmla="*/ 742648 w 4228925"/>
                <a:gd name="connsiteY1-736" fmla="*/ 1069614 h 4099313"/>
                <a:gd name="connsiteX2-737" fmla="*/ 739525 w 4228925"/>
                <a:gd name="connsiteY2-738" fmla="*/ 1067768 h 4099313"/>
                <a:gd name="connsiteX3-739" fmla="*/ 468805 w 4228925"/>
                <a:gd name="connsiteY3-740" fmla="*/ 907689 h 4099313"/>
                <a:gd name="connsiteX4-741" fmla="*/ 470434 w 4228925"/>
                <a:gd name="connsiteY4-742" fmla="*/ 908652 h 4099313"/>
                <a:gd name="connsiteX5-743" fmla="*/ 468805 w 4228925"/>
                <a:gd name="connsiteY5-744" fmla="*/ 907689 h 4099313"/>
                <a:gd name="connsiteX6-745" fmla="*/ 2090436 w 4228925"/>
                <a:gd name="connsiteY6-746" fmla="*/ 312073 h 4099313"/>
                <a:gd name="connsiteX7-747" fmla="*/ 2090436 w 4228925"/>
                <a:gd name="connsiteY7-748" fmla="*/ 312377 h 4099313"/>
                <a:gd name="connsiteX8-749" fmla="*/ 2090436 w 4228925"/>
                <a:gd name="connsiteY8-750" fmla="*/ 312073 h 4099313"/>
                <a:gd name="connsiteX9-751" fmla="*/ 2290461 w 4228925"/>
                <a:gd name="connsiteY9-752" fmla="*/ 312377 h 4099313"/>
                <a:gd name="connsiteX10-753" fmla="*/ 4228786 w 4228925"/>
                <a:gd name="connsiteY10-754" fmla="*/ 2047473 h 4099313"/>
                <a:gd name="connsiteX11-755" fmla="*/ 2176946 w 4228925"/>
                <a:gd name="connsiteY11-756" fmla="*/ 4099313 h 4099313"/>
                <a:gd name="connsiteX12-757" fmla="*/ 125105 w 4228925"/>
                <a:gd name="connsiteY12-758" fmla="*/ 2047473 h 4099313"/>
                <a:gd name="connsiteX13-759" fmla="*/ 437178 w 4228925"/>
                <a:gd name="connsiteY13-760" fmla="*/ 2047472 h 4099313"/>
                <a:gd name="connsiteX14-761" fmla="*/ 2176945 w 4228925"/>
                <a:gd name="connsiteY14-762" fmla="*/ 3787239 h 4099313"/>
                <a:gd name="connsiteX15-763" fmla="*/ 3916711 w 4228925"/>
                <a:gd name="connsiteY15-764" fmla="*/ 2047472 h 4099313"/>
                <a:gd name="connsiteX16-765" fmla="*/ 2290461 w 4228925"/>
                <a:gd name="connsiteY16-766" fmla="*/ 312377 h 4099313"/>
                <a:gd name="connsiteX17-767" fmla="*/ 2090436 w 4228925"/>
                <a:gd name="connsiteY17-768" fmla="*/ 0 h 4099313"/>
                <a:gd name="connsiteX18-769" fmla="*/ 2090436 w 4228925"/>
                <a:gd name="connsiteY18-770" fmla="*/ 312073 h 4099313"/>
                <a:gd name="connsiteX19-771" fmla="*/ 739525 w 4228925"/>
                <a:gd name="connsiteY19-772" fmla="*/ 1067768 h 4099313"/>
                <a:gd name="connsiteX20-773" fmla="*/ 470434 w 4228925"/>
                <a:gd name="connsiteY20-774" fmla="*/ 908652 h 4099313"/>
                <a:gd name="connsiteX21-775" fmla="*/ 2090436 w 4228925"/>
                <a:gd name="connsiteY21-776" fmla="*/ 0 h 4099313"/>
                <a:gd name="connsiteX0-777" fmla="*/ 739525 w 4353891"/>
                <a:gd name="connsiteY0-778" fmla="*/ 1067768 h 4099313"/>
                <a:gd name="connsiteX1-779" fmla="*/ 742648 w 4353891"/>
                <a:gd name="connsiteY1-780" fmla="*/ 1069614 h 4099313"/>
                <a:gd name="connsiteX2-781" fmla="*/ 739525 w 4353891"/>
                <a:gd name="connsiteY2-782" fmla="*/ 1067768 h 4099313"/>
                <a:gd name="connsiteX3-783" fmla="*/ 468805 w 4353891"/>
                <a:gd name="connsiteY3-784" fmla="*/ 907689 h 4099313"/>
                <a:gd name="connsiteX4-785" fmla="*/ 470434 w 4353891"/>
                <a:gd name="connsiteY4-786" fmla="*/ 908652 h 4099313"/>
                <a:gd name="connsiteX5-787" fmla="*/ 468805 w 4353891"/>
                <a:gd name="connsiteY5-788" fmla="*/ 907689 h 4099313"/>
                <a:gd name="connsiteX6-789" fmla="*/ 2090436 w 4353891"/>
                <a:gd name="connsiteY6-790" fmla="*/ 312073 h 4099313"/>
                <a:gd name="connsiteX7-791" fmla="*/ 2090436 w 4353891"/>
                <a:gd name="connsiteY7-792" fmla="*/ 312377 h 4099313"/>
                <a:gd name="connsiteX8-793" fmla="*/ 2090436 w 4353891"/>
                <a:gd name="connsiteY8-794" fmla="*/ 312073 h 4099313"/>
                <a:gd name="connsiteX9-795" fmla="*/ 3916711 w 4353891"/>
                <a:gd name="connsiteY9-796" fmla="*/ 2047472 h 4099313"/>
                <a:gd name="connsiteX10-797" fmla="*/ 4228786 w 4353891"/>
                <a:gd name="connsiteY10-798" fmla="*/ 2047473 h 4099313"/>
                <a:gd name="connsiteX11-799" fmla="*/ 2176946 w 4353891"/>
                <a:gd name="connsiteY11-800" fmla="*/ 4099313 h 4099313"/>
                <a:gd name="connsiteX12-801" fmla="*/ 125105 w 4353891"/>
                <a:gd name="connsiteY12-802" fmla="*/ 2047473 h 4099313"/>
                <a:gd name="connsiteX13-803" fmla="*/ 437178 w 4353891"/>
                <a:gd name="connsiteY13-804" fmla="*/ 2047472 h 4099313"/>
                <a:gd name="connsiteX14-805" fmla="*/ 2176945 w 4353891"/>
                <a:gd name="connsiteY14-806" fmla="*/ 3787239 h 4099313"/>
                <a:gd name="connsiteX15-807" fmla="*/ 3916711 w 4353891"/>
                <a:gd name="connsiteY15-808" fmla="*/ 2047472 h 4099313"/>
                <a:gd name="connsiteX16-809" fmla="*/ 2090436 w 4353891"/>
                <a:gd name="connsiteY16-810" fmla="*/ 0 h 4099313"/>
                <a:gd name="connsiteX17-811" fmla="*/ 2090436 w 4353891"/>
                <a:gd name="connsiteY17-812" fmla="*/ 312073 h 4099313"/>
                <a:gd name="connsiteX18-813" fmla="*/ 739525 w 4353891"/>
                <a:gd name="connsiteY18-814" fmla="*/ 1067768 h 4099313"/>
                <a:gd name="connsiteX19-815" fmla="*/ 470434 w 4353891"/>
                <a:gd name="connsiteY19-816" fmla="*/ 908652 h 4099313"/>
                <a:gd name="connsiteX20-817" fmla="*/ 2090436 w 4353891"/>
                <a:gd name="connsiteY20-818" fmla="*/ 0 h 4099313"/>
                <a:gd name="connsiteX0-819" fmla="*/ 614420 w 4228786"/>
                <a:gd name="connsiteY0-820" fmla="*/ 1067768 h 4099313"/>
                <a:gd name="connsiteX1-821" fmla="*/ 617543 w 4228786"/>
                <a:gd name="connsiteY1-822" fmla="*/ 1069614 h 4099313"/>
                <a:gd name="connsiteX2-823" fmla="*/ 614420 w 4228786"/>
                <a:gd name="connsiteY2-824" fmla="*/ 1067768 h 4099313"/>
                <a:gd name="connsiteX3-825" fmla="*/ 343700 w 4228786"/>
                <a:gd name="connsiteY3-826" fmla="*/ 907689 h 4099313"/>
                <a:gd name="connsiteX4-827" fmla="*/ 345329 w 4228786"/>
                <a:gd name="connsiteY4-828" fmla="*/ 908652 h 4099313"/>
                <a:gd name="connsiteX5-829" fmla="*/ 343700 w 4228786"/>
                <a:gd name="connsiteY5-830" fmla="*/ 907689 h 4099313"/>
                <a:gd name="connsiteX6-831" fmla="*/ 1965331 w 4228786"/>
                <a:gd name="connsiteY6-832" fmla="*/ 312073 h 4099313"/>
                <a:gd name="connsiteX7-833" fmla="*/ 1965331 w 4228786"/>
                <a:gd name="connsiteY7-834" fmla="*/ 312377 h 4099313"/>
                <a:gd name="connsiteX8-835" fmla="*/ 1965331 w 4228786"/>
                <a:gd name="connsiteY8-836" fmla="*/ 312073 h 4099313"/>
                <a:gd name="connsiteX9-837" fmla="*/ 3791606 w 4228786"/>
                <a:gd name="connsiteY9-838" fmla="*/ 2047472 h 4099313"/>
                <a:gd name="connsiteX10-839" fmla="*/ 4103681 w 4228786"/>
                <a:gd name="connsiteY10-840" fmla="*/ 2047473 h 4099313"/>
                <a:gd name="connsiteX11-841" fmla="*/ 2051841 w 4228786"/>
                <a:gd name="connsiteY11-842" fmla="*/ 4099313 h 4099313"/>
                <a:gd name="connsiteX12-843" fmla="*/ 0 w 4228786"/>
                <a:gd name="connsiteY12-844" fmla="*/ 2047473 h 4099313"/>
                <a:gd name="connsiteX13-845" fmla="*/ 2051840 w 4228786"/>
                <a:gd name="connsiteY13-846" fmla="*/ 3787239 h 4099313"/>
                <a:gd name="connsiteX14-847" fmla="*/ 3791606 w 4228786"/>
                <a:gd name="connsiteY14-848" fmla="*/ 2047472 h 4099313"/>
                <a:gd name="connsiteX15-849" fmla="*/ 1965331 w 4228786"/>
                <a:gd name="connsiteY15-850" fmla="*/ 0 h 4099313"/>
                <a:gd name="connsiteX16-851" fmla="*/ 1965331 w 4228786"/>
                <a:gd name="connsiteY16-852" fmla="*/ 312073 h 4099313"/>
                <a:gd name="connsiteX17-853" fmla="*/ 614420 w 4228786"/>
                <a:gd name="connsiteY17-854" fmla="*/ 1067768 h 4099313"/>
                <a:gd name="connsiteX18-855" fmla="*/ 345329 w 4228786"/>
                <a:gd name="connsiteY18-856" fmla="*/ 908652 h 4099313"/>
                <a:gd name="connsiteX19-857" fmla="*/ 1965331 w 4228786"/>
                <a:gd name="connsiteY19-858" fmla="*/ 0 h 4099313"/>
                <a:gd name="connsiteX0-859" fmla="*/ 270720 w 3885086"/>
                <a:gd name="connsiteY0-860" fmla="*/ 1067768 h 4224418"/>
                <a:gd name="connsiteX1-861" fmla="*/ 273843 w 3885086"/>
                <a:gd name="connsiteY1-862" fmla="*/ 1069614 h 4224418"/>
                <a:gd name="connsiteX2-863" fmla="*/ 270720 w 3885086"/>
                <a:gd name="connsiteY2-864" fmla="*/ 1067768 h 4224418"/>
                <a:gd name="connsiteX3-865" fmla="*/ 0 w 3885086"/>
                <a:gd name="connsiteY3-866" fmla="*/ 907689 h 4224418"/>
                <a:gd name="connsiteX4-867" fmla="*/ 1629 w 3885086"/>
                <a:gd name="connsiteY4-868" fmla="*/ 908652 h 4224418"/>
                <a:gd name="connsiteX5-869" fmla="*/ 0 w 3885086"/>
                <a:gd name="connsiteY5-870" fmla="*/ 907689 h 4224418"/>
                <a:gd name="connsiteX6-871" fmla="*/ 1621631 w 3885086"/>
                <a:gd name="connsiteY6-872" fmla="*/ 312073 h 4224418"/>
                <a:gd name="connsiteX7-873" fmla="*/ 1621631 w 3885086"/>
                <a:gd name="connsiteY7-874" fmla="*/ 312377 h 4224418"/>
                <a:gd name="connsiteX8-875" fmla="*/ 1621631 w 3885086"/>
                <a:gd name="connsiteY8-876" fmla="*/ 312073 h 4224418"/>
                <a:gd name="connsiteX9-877" fmla="*/ 3447906 w 3885086"/>
                <a:gd name="connsiteY9-878" fmla="*/ 2047472 h 4224418"/>
                <a:gd name="connsiteX10-879" fmla="*/ 3759981 w 3885086"/>
                <a:gd name="connsiteY10-880" fmla="*/ 2047473 h 4224418"/>
                <a:gd name="connsiteX11-881" fmla="*/ 1708141 w 3885086"/>
                <a:gd name="connsiteY11-882" fmla="*/ 4099313 h 4224418"/>
                <a:gd name="connsiteX12-883" fmla="*/ 1708140 w 3885086"/>
                <a:gd name="connsiteY12-884" fmla="*/ 3787239 h 4224418"/>
                <a:gd name="connsiteX13-885" fmla="*/ 3447906 w 3885086"/>
                <a:gd name="connsiteY13-886" fmla="*/ 2047472 h 4224418"/>
                <a:gd name="connsiteX14-887" fmla="*/ 1621631 w 3885086"/>
                <a:gd name="connsiteY14-888" fmla="*/ 0 h 4224418"/>
                <a:gd name="connsiteX15-889" fmla="*/ 1621631 w 3885086"/>
                <a:gd name="connsiteY15-890" fmla="*/ 312073 h 4224418"/>
                <a:gd name="connsiteX16-891" fmla="*/ 270720 w 3885086"/>
                <a:gd name="connsiteY16-892" fmla="*/ 1067768 h 4224418"/>
                <a:gd name="connsiteX17-893" fmla="*/ 1629 w 3885086"/>
                <a:gd name="connsiteY17-894" fmla="*/ 908652 h 4224418"/>
                <a:gd name="connsiteX18-895" fmla="*/ 1621631 w 3885086"/>
                <a:gd name="connsiteY18-896" fmla="*/ 0 h 4224418"/>
                <a:gd name="connsiteX0-897" fmla="*/ 270720 w 3885086"/>
                <a:gd name="connsiteY0-898" fmla="*/ 1067768 h 4099313"/>
                <a:gd name="connsiteX1-899" fmla="*/ 273843 w 3885086"/>
                <a:gd name="connsiteY1-900" fmla="*/ 1069614 h 4099313"/>
                <a:gd name="connsiteX2-901" fmla="*/ 270720 w 3885086"/>
                <a:gd name="connsiteY2-902" fmla="*/ 1067768 h 4099313"/>
                <a:gd name="connsiteX3-903" fmla="*/ 0 w 3885086"/>
                <a:gd name="connsiteY3-904" fmla="*/ 907689 h 4099313"/>
                <a:gd name="connsiteX4-905" fmla="*/ 1629 w 3885086"/>
                <a:gd name="connsiteY4-906" fmla="*/ 908652 h 4099313"/>
                <a:gd name="connsiteX5-907" fmla="*/ 0 w 3885086"/>
                <a:gd name="connsiteY5-908" fmla="*/ 907689 h 4099313"/>
                <a:gd name="connsiteX6-909" fmla="*/ 1621631 w 3885086"/>
                <a:gd name="connsiteY6-910" fmla="*/ 312073 h 4099313"/>
                <a:gd name="connsiteX7-911" fmla="*/ 1621631 w 3885086"/>
                <a:gd name="connsiteY7-912" fmla="*/ 312377 h 4099313"/>
                <a:gd name="connsiteX8-913" fmla="*/ 1621631 w 3885086"/>
                <a:gd name="connsiteY8-914" fmla="*/ 312073 h 4099313"/>
                <a:gd name="connsiteX9-915" fmla="*/ 3447906 w 3885086"/>
                <a:gd name="connsiteY9-916" fmla="*/ 2047472 h 4099313"/>
                <a:gd name="connsiteX10-917" fmla="*/ 3759981 w 3885086"/>
                <a:gd name="connsiteY10-918" fmla="*/ 2047473 h 4099313"/>
                <a:gd name="connsiteX11-919" fmla="*/ 1708141 w 3885086"/>
                <a:gd name="connsiteY11-920" fmla="*/ 4099313 h 4099313"/>
                <a:gd name="connsiteX12-921" fmla="*/ 3447906 w 3885086"/>
                <a:gd name="connsiteY12-922" fmla="*/ 2047472 h 4099313"/>
                <a:gd name="connsiteX13-923" fmla="*/ 1621631 w 3885086"/>
                <a:gd name="connsiteY13-924" fmla="*/ 0 h 4099313"/>
                <a:gd name="connsiteX14-925" fmla="*/ 1621631 w 3885086"/>
                <a:gd name="connsiteY14-926" fmla="*/ 312073 h 4099313"/>
                <a:gd name="connsiteX15-927" fmla="*/ 270720 w 3885086"/>
                <a:gd name="connsiteY15-928" fmla="*/ 1067768 h 4099313"/>
                <a:gd name="connsiteX16-929" fmla="*/ 1629 w 3885086"/>
                <a:gd name="connsiteY16-930" fmla="*/ 908652 h 4099313"/>
                <a:gd name="connsiteX17-931" fmla="*/ 1621631 w 3885086"/>
                <a:gd name="connsiteY17-932" fmla="*/ 0 h 4099313"/>
                <a:gd name="connsiteX0-933" fmla="*/ 270720 w 3760643"/>
                <a:gd name="connsiteY0-934" fmla="*/ 1067768 h 2047473"/>
                <a:gd name="connsiteX1-935" fmla="*/ 273843 w 3760643"/>
                <a:gd name="connsiteY1-936" fmla="*/ 1069614 h 2047473"/>
                <a:gd name="connsiteX2-937" fmla="*/ 270720 w 3760643"/>
                <a:gd name="connsiteY2-938" fmla="*/ 1067768 h 2047473"/>
                <a:gd name="connsiteX3-939" fmla="*/ 0 w 3760643"/>
                <a:gd name="connsiteY3-940" fmla="*/ 907689 h 2047473"/>
                <a:gd name="connsiteX4-941" fmla="*/ 1629 w 3760643"/>
                <a:gd name="connsiteY4-942" fmla="*/ 908652 h 2047473"/>
                <a:gd name="connsiteX5-943" fmla="*/ 0 w 3760643"/>
                <a:gd name="connsiteY5-944" fmla="*/ 907689 h 2047473"/>
                <a:gd name="connsiteX6-945" fmla="*/ 1621631 w 3760643"/>
                <a:gd name="connsiteY6-946" fmla="*/ 312073 h 2047473"/>
                <a:gd name="connsiteX7-947" fmla="*/ 1621631 w 3760643"/>
                <a:gd name="connsiteY7-948" fmla="*/ 312377 h 2047473"/>
                <a:gd name="connsiteX8-949" fmla="*/ 1621631 w 3760643"/>
                <a:gd name="connsiteY8-950" fmla="*/ 312073 h 2047473"/>
                <a:gd name="connsiteX9-951" fmla="*/ 3447906 w 3760643"/>
                <a:gd name="connsiteY9-952" fmla="*/ 2047472 h 2047473"/>
                <a:gd name="connsiteX10-953" fmla="*/ 3759981 w 3760643"/>
                <a:gd name="connsiteY10-954" fmla="*/ 2047473 h 2047473"/>
                <a:gd name="connsiteX11-955" fmla="*/ 3447906 w 3760643"/>
                <a:gd name="connsiteY11-956" fmla="*/ 2047472 h 2047473"/>
                <a:gd name="connsiteX12-957" fmla="*/ 1621631 w 3760643"/>
                <a:gd name="connsiteY12-958" fmla="*/ 0 h 2047473"/>
                <a:gd name="connsiteX13-959" fmla="*/ 1621631 w 3760643"/>
                <a:gd name="connsiteY13-960" fmla="*/ 312073 h 2047473"/>
                <a:gd name="connsiteX14-961" fmla="*/ 270720 w 3760643"/>
                <a:gd name="connsiteY14-962" fmla="*/ 1067768 h 2047473"/>
                <a:gd name="connsiteX15-963" fmla="*/ 1629 w 3760643"/>
                <a:gd name="connsiteY15-964" fmla="*/ 908652 h 2047473"/>
                <a:gd name="connsiteX16-965" fmla="*/ 1621631 w 3760643"/>
                <a:gd name="connsiteY16-966" fmla="*/ 0 h 2047473"/>
                <a:gd name="connsiteX0-967" fmla="*/ 270720 w 1621631"/>
                <a:gd name="connsiteY0-968" fmla="*/ 1067768 h 1069614"/>
                <a:gd name="connsiteX1-969" fmla="*/ 273843 w 1621631"/>
                <a:gd name="connsiteY1-970" fmla="*/ 1069614 h 1069614"/>
                <a:gd name="connsiteX2-971" fmla="*/ 270720 w 1621631"/>
                <a:gd name="connsiteY2-972" fmla="*/ 1067768 h 1069614"/>
                <a:gd name="connsiteX3-973" fmla="*/ 0 w 1621631"/>
                <a:gd name="connsiteY3-974" fmla="*/ 907689 h 1069614"/>
                <a:gd name="connsiteX4-975" fmla="*/ 1629 w 1621631"/>
                <a:gd name="connsiteY4-976" fmla="*/ 908652 h 1069614"/>
                <a:gd name="connsiteX5-977" fmla="*/ 0 w 1621631"/>
                <a:gd name="connsiteY5-978" fmla="*/ 907689 h 1069614"/>
                <a:gd name="connsiteX6-979" fmla="*/ 1621631 w 1621631"/>
                <a:gd name="connsiteY6-980" fmla="*/ 312073 h 1069614"/>
                <a:gd name="connsiteX7-981" fmla="*/ 1621631 w 1621631"/>
                <a:gd name="connsiteY7-982" fmla="*/ 312377 h 1069614"/>
                <a:gd name="connsiteX8-983" fmla="*/ 1621631 w 1621631"/>
                <a:gd name="connsiteY8-984" fmla="*/ 312073 h 1069614"/>
                <a:gd name="connsiteX9-985" fmla="*/ 1621631 w 1621631"/>
                <a:gd name="connsiteY9-986" fmla="*/ 0 h 1069614"/>
                <a:gd name="connsiteX10-987" fmla="*/ 1621631 w 1621631"/>
                <a:gd name="connsiteY10-988" fmla="*/ 312073 h 1069614"/>
                <a:gd name="connsiteX11-989" fmla="*/ 270720 w 1621631"/>
                <a:gd name="connsiteY11-990" fmla="*/ 1067768 h 1069614"/>
                <a:gd name="connsiteX12-991" fmla="*/ 1629 w 1621631"/>
                <a:gd name="connsiteY12-992" fmla="*/ 908652 h 1069614"/>
                <a:gd name="connsiteX13-993" fmla="*/ 1621631 w 1621631"/>
                <a:gd name="connsiteY13-994" fmla="*/ 0 h 10696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1621631" h="1069614">
                  <a:moveTo>
                    <a:pt x="270720" y="1067768"/>
                  </a:moveTo>
                  <a:lnTo>
                    <a:pt x="273843" y="1069614"/>
                  </a:lnTo>
                  <a:lnTo>
                    <a:pt x="270720" y="1067768"/>
                  </a:lnTo>
                  <a:close/>
                  <a:moveTo>
                    <a:pt x="0" y="907689"/>
                  </a:moveTo>
                  <a:lnTo>
                    <a:pt x="1629" y="908652"/>
                  </a:lnTo>
                  <a:lnTo>
                    <a:pt x="0" y="907689"/>
                  </a:lnTo>
                  <a:close/>
                  <a:moveTo>
                    <a:pt x="1621631" y="312073"/>
                  </a:moveTo>
                  <a:lnTo>
                    <a:pt x="1621631" y="312377"/>
                  </a:lnTo>
                  <a:lnTo>
                    <a:pt x="1621631" y="312073"/>
                  </a:lnTo>
                  <a:close/>
                  <a:moveTo>
                    <a:pt x="1621631" y="0"/>
                  </a:moveTo>
                  <a:lnTo>
                    <a:pt x="1621631" y="312073"/>
                  </a:lnTo>
                  <a:cubicBezTo>
                    <a:pt x="1059988" y="337356"/>
                    <a:pt x="568425" y="631117"/>
                    <a:pt x="270720" y="1067768"/>
                  </a:cubicBezTo>
                  <a:lnTo>
                    <a:pt x="1629" y="908652"/>
                  </a:lnTo>
                  <a:cubicBezTo>
                    <a:pt x="354259" y="380480"/>
                    <a:pt x="945677" y="25494"/>
                    <a:pt x="162163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9935" tIns="34967" rIns="34967" bIns="69935" numCol="1" spcCol="0" rtlCol="0" fromWordArt="0" anchor="b" anchorCtr="0" forceAA="0" compatLnSpc="1">
              <a:noAutofit/>
            </a:bodyPr>
            <a:lstStyle/>
            <a:p>
              <a:pPr algn="ctr" defTabSz="6985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pc="-38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itchFamily="34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018222" y="1937664"/>
            <a:ext cx="2877124" cy="1938020"/>
            <a:chOff x="-166371" y="2583551"/>
            <a:chExt cx="3836165" cy="2584025"/>
          </a:xfrm>
        </p:grpSpPr>
        <p:sp>
          <p:nvSpPr>
            <p:cNvPr id="61" name="Rectangle 56"/>
            <p:cNvSpPr/>
            <p:nvPr/>
          </p:nvSpPr>
          <p:spPr>
            <a:xfrm>
              <a:off x="1530811" y="2668679"/>
              <a:ext cx="2138983" cy="3826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9850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zh-CN" sz="15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itchFamily="34" charset="0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-166371" y="2583551"/>
              <a:ext cx="3525520" cy="2584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2400" dirty="0">
                  <a:solidFill>
                    <a:schemeClr val="accent1"/>
                  </a:solidFill>
                  <a:latin typeface="楷体_GB2312" panose="02010609030101010101" charset="-122"/>
                  <a:ea typeface="楷体_GB2312" panose="02010609030101010101" charset="-122"/>
                </a:rPr>
                <a:t>除了创编生活中能够见到的门，我们鼓励幼儿自由设计发明门并用小手创编，并装订成册。</a:t>
              </a:r>
              <a:endParaRPr lang="zh-CN" altLang="en-US" sz="24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  <p:pic>
        <p:nvPicPr>
          <p:cNvPr id="2" name="图片 1" descr="IMG_71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640000">
            <a:off x="4231005" y="808990"/>
            <a:ext cx="4739640" cy="3554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20170913_1005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2825" y="2980055"/>
            <a:ext cx="2762885" cy="2093595"/>
          </a:xfrm>
          <a:prstGeom prst="rect">
            <a:avLst/>
          </a:prstGeom>
        </p:spPr>
      </p:pic>
      <p:pic>
        <p:nvPicPr>
          <p:cNvPr id="3" name="图片 2" descr="BF8DC3AFE83B4BE90628AC26096C5C3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900000">
            <a:off x="551180" y="876935"/>
            <a:ext cx="1570355" cy="2093595"/>
          </a:xfrm>
          <a:prstGeom prst="rect">
            <a:avLst/>
          </a:prstGeom>
        </p:spPr>
      </p:pic>
      <p:sp>
        <p:nvSpPr>
          <p:cNvPr id="5" name="Text Placeholder 8"/>
          <p:cNvSpPr txBox="1"/>
          <p:nvPr/>
        </p:nvSpPr>
        <p:spPr>
          <a:xfrm>
            <a:off x="4961885" y="12095"/>
            <a:ext cx="3495354" cy="4572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zh-CN" altLang="en-US" sz="28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门的畅想创意</a:t>
            </a:r>
            <a:r>
              <a:rPr lang="en-US" altLang="zh-CN" sz="28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PK</a:t>
            </a:r>
            <a:endParaRPr lang="en-US" altLang="zh-CN" sz="2800" dirty="0">
              <a:solidFill>
                <a:schemeClr val="accent1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cxnSp>
        <p:nvCxnSpPr>
          <p:cNvPr id="7" name="Straight Connector 12"/>
          <p:cNvCxnSpPr/>
          <p:nvPr/>
        </p:nvCxnSpPr>
        <p:spPr>
          <a:xfrm>
            <a:off x="8456792" y="469156"/>
            <a:ext cx="0" cy="53949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195"/>
          <p:cNvSpPr/>
          <p:nvPr/>
        </p:nvSpPr>
        <p:spPr bwMode="auto">
          <a:xfrm flipH="1">
            <a:off x="1430705" y="1460654"/>
            <a:ext cx="1879467" cy="300476"/>
          </a:xfrm>
          <a:custGeom>
            <a:avLst/>
            <a:gdLst/>
            <a:ahLst/>
            <a:cxnLst>
              <a:cxn ang="0">
                <a:pos x="5" y="158"/>
              </a:cxn>
              <a:cxn ang="0">
                <a:pos x="0" y="153"/>
              </a:cxn>
              <a:cxn ang="0">
                <a:pos x="151" y="0"/>
              </a:cxn>
              <a:cxn ang="0">
                <a:pos x="1061" y="0"/>
              </a:cxn>
              <a:cxn ang="0">
                <a:pos x="1061" y="9"/>
              </a:cxn>
              <a:cxn ang="0">
                <a:pos x="156" y="9"/>
              </a:cxn>
              <a:cxn ang="0">
                <a:pos x="5" y="158"/>
              </a:cxn>
            </a:cxnLst>
            <a:rect l="0" t="0" r="r" b="b"/>
            <a:pathLst>
              <a:path w="1061" h="158">
                <a:moveTo>
                  <a:pt x="5" y="158"/>
                </a:moveTo>
                <a:lnTo>
                  <a:pt x="0" y="153"/>
                </a:lnTo>
                <a:lnTo>
                  <a:pt x="151" y="0"/>
                </a:lnTo>
                <a:lnTo>
                  <a:pt x="1061" y="0"/>
                </a:lnTo>
                <a:lnTo>
                  <a:pt x="1061" y="9"/>
                </a:lnTo>
                <a:lnTo>
                  <a:pt x="156" y="9"/>
                </a:lnTo>
                <a:lnTo>
                  <a:pt x="5" y="158"/>
                </a:lnTo>
                <a:close/>
              </a:path>
            </a:pathLst>
          </a:custGeom>
          <a:solidFill>
            <a:schemeClr val="tx1"/>
          </a:solidFill>
          <a:ln w="6350">
            <a:noFill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50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70002" y="1903863"/>
            <a:ext cx="1805385" cy="1193753"/>
            <a:chOff x="3286022" y="2159698"/>
            <a:chExt cx="2407180" cy="1591671"/>
          </a:xfrm>
          <a:solidFill>
            <a:schemeClr val="tx1"/>
          </a:solidFill>
        </p:grpSpPr>
        <p:grpSp>
          <p:nvGrpSpPr>
            <p:cNvPr id="10" name="组合 9"/>
            <p:cNvGrpSpPr/>
            <p:nvPr/>
          </p:nvGrpSpPr>
          <p:grpSpPr>
            <a:xfrm>
              <a:off x="3472842" y="2159698"/>
              <a:ext cx="2220360" cy="1591671"/>
              <a:chOff x="3472842" y="2159698"/>
              <a:chExt cx="2220360" cy="1591671"/>
            </a:xfrm>
            <a:grpFill/>
          </p:grpSpPr>
          <p:sp>
            <p:nvSpPr>
              <p:cNvPr id="12" name="Freeform 15"/>
              <p:cNvSpPr/>
              <p:nvPr/>
            </p:nvSpPr>
            <p:spPr bwMode="auto">
              <a:xfrm>
                <a:off x="3472842" y="2159698"/>
                <a:ext cx="2220360" cy="1591671"/>
              </a:xfrm>
              <a:custGeom>
                <a:avLst/>
                <a:gdLst>
                  <a:gd name="T0" fmla="*/ 779 w 779"/>
                  <a:gd name="T1" fmla="*/ 314 h 558"/>
                  <a:gd name="T2" fmla="*/ 700 w 779"/>
                  <a:gd name="T3" fmla="*/ 401 h 558"/>
                  <a:gd name="T4" fmla="*/ 528 w 779"/>
                  <a:gd name="T5" fmla="*/ 513 h 558"/>
                  <a:gd name="T6" fmla="*/ 299 w 779"/>
                  <a:gd name="T7" fmla="*/ 548 h 558"/>
                  <a:gd name="T8" fmla="*/ 97 w 779"/>
                  <a:gd name="T9" fmla="*/ 449 h 558"/>
                  <a:gd name="T10" fmla="*/ 89 w 779"/>
                  <a:gd name="T11" fmla="*/ 441 h 558"/>
                  <a:gd name="T12" fmla="*/ 18 w 779"/>
                  <a:gd name="T13" fmla="*/ 313 h 558"/>
                  <a:gd name="T14" fmla="*/ 4 w 779"/>
                  <a:gd name="T15" fmla="*/ 176 h 558"/>
                  <a:gd name="T16" fmla="*/ 36 w 779"/>
                  <a:gd name="T17" fmla="*/ 67 h 558"/>
                  <a:gd name="T18" fmla="*/ 95 w 779"/>
                  <a:gd name="T19" fmla="*/ 10 h 558"/>
                  <a:gd name="T20" fmla="*/ 163 w 779"/>
                  <a:gd name="T21" fmla="*/ 5 h 558"/>
                  <a:gd name="T22" fmla="*/ 227 w 779"/>
                  <a:gd name="T23" fmla="*/ 31 h 558"/>
                  <a:gd name="T24" fmla="*/ 287 w 779"/>
                  <a:gd name="T25" fmla="*/ 72 h 558"/>
                  <a:gd name="T26" fmla="*/ 341 w 779"/>
                  <a:gd name="T27" fmla="*/ 121 h 558"/>
                  <a:gd name="T28" fmla="*/ 344 w 779"/>
                  <a:gd name="T29" fmla="*/ 126 h 558"/>
                  <a:gd name="T30" fmla="*/ 431 w 779"/>
                  <a:gd name="T31" fmla="*/ 219 h 558"/>
                  <a:gd name="T32" fmla="*/ 551 w 779"/>
                  <a:gd name="T33" fmla="*/ 296 h 558"/>
                  <a:gd name="T34" fmla="*/ 687 w 779"/>
                  <a:gd name="T35" fmla="*/ 323 h 558"/>
                  <a:gd name="T36" fmla="*/ 779 w 779"/>
                  <a:gd name="T37" fmla="*/ 314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9" h="558">
                    <a:moveTo>
                      <a:pt x="779" y="314"/>
                    </a:moveTo>
                    <a:cubicBezTo>
                      <a:pt x="768" y="328"/>
                      <a:pt x="742" y="362"/>
                      <a:pt x="700" y="401"/>
                    </a:cubicBezTo>
                    <a:cubicBezTo>
                      <a:pt x="658" y="440"/>
                      <a:pt x="599" y="484"/>
                      <a:pt x="528" y="513"/>
                    </a:cubicBezTo>
                    <a:cubicBezTo>
                      <a:pt x="458" y="543"/>
                      <a:pt x="376" y="558"/>
                      <a:pt x="299" y="548"/>
                    </a:cubicBezTo>
                    <a:cubicBezTo>
                      <a:pt x="221" y="538"/>
                      <a:pt x="148" y="502"/>
                      <a:pt x="97" y="449"/>
                    </a:cubicBezTo>
                    <a:cubicBezTo>
                      <a:pt x="94" y="446"/>
                      <a:pt x="91" y="444"/>
                      <a:pt x="89" y="441"/>
                    </a:cubicBezTo>
                    <a:cubicBezTo>
                      <a:pt x="56" y="404"/>
                      <a:pt x="32" y="359"/>
                      <a:pt x="18" y="313"/>
                    </a:cubicBezTo>
                    <a:cubicBezTo>
                      <a:pt x="4" y="266"/>
                      <a:pt x="0" y="218"/>
                      <a:pt x="4" y="176"/>
                    </a:cubicBezTo>
                    <a:cubicBezTo>
                      <a:pt x="8" y="133"/>
                      <a:pt x="20" y="95"/>
                      <a:pt x="36" y="67"/>
                    </a:cubicBezTo>
                    <a:cubicBezTo>
                      <a:pt x="52" y="39"/>
                      <a:pt x="72" y="20"/>
                      <a:pt x="95" y="10"/>
                    </a:cubicBezTo>
                    <a:cubicBezTo>
                      <a:pt x="118" y="0"/>
                      <a:pt x="141" y="0"/>
                      <a:pt x="163" y="5"/>
                    </a:cubicBezTo>
                    <a:cubicBezTo>
                      <a:pt x="185" y="10"/>
                      <a:pt x="207" y="20"/>
                      <a:pt x="227" y="31"/>
                    </a:cubicBezTo>
                    <a:cubicBezTo>
                      <a:pt x="248" y="43"/>
                      <a:pt x="268" y="57"/>
                      <a:pt x="287" y="72"/>
                    </a:cubicBezTo>
                    <a:cubicBezTo>
                      <a:pt x="306" y="86"/>
                      <a:pt x="324" y="103"/>
                      <a:pt x="341" y="121"/>
                    </a:cubicBezTo>
                    <a:cubicBezTo>
                      <a:pt x="342" y="123"/>
                      <a:pt x="343" y="124"/>
                      <a:pt x="344" y="126"/>
                    </a:cubicBezTo>
                    <a:cubicBezTo>
                      <a:pt x="370" y="153"/>
                      <a:pt x="397" y="188"/>
                      <a:pt x="431" y="219"/>
                    </a:cubicBezTo>
                    <a:cubicBezTo>
                      <a:pt x="464" y="250"/>
                      <a:pt x="505" y="278"/>
                      <a:pt x="551" y="296"/>
                    </a:cubicBezTo>
                    <a:cubicBezTo>
                      <a:pt x="596" y="315"/>
                      <a:pt x="645" y="323"/>
                      <a:pt x="687" y="323"/>
                    </a:cubicBezTo>
                    <a:cubicBezTo>
                      <a:pt x="730" y="324"/>
                      <a:pt x="765" y="316"/>
                      <a:pt x="779" y="3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schemeClr val="accent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" name="Freeform 26"/>
              <p:cNvSpPr>
                <a:spLocks noEditPoints="1"/>
              </p:cNvSpPr>
              <p:nvPr/>
            </p:nvSpPr>
            <p:spPr bwMode="auto">
              <a:xfrm>
                <a:off x="4085024" y="2495366"/>
                <a:ext cx="103177" cy="111431"/>
              </a:xfrm>
              <a:custGeom>
                <a:avLst/>
                <a:gdLst>
                  <a:gd name="T0" fmla="*/ 25 w 36"/>
                  <a:gd name="T1" fmla="*/ 0 h 39"/>
                  <a:gd name="T2" fmla="*/ 11 w 36"/>
                  <a:gd name="T3" fmla="*/ 0 h 39"/>
                  <a:gd name="T4" fmla="*/ 0 w 36"/>
                  <a:gd name="T5" fmla="*/ 11 h 39"/>
                  <a:gd name="T6" fmla="*/ 0 w 36"/>
                  <a:gd name="T7" fmla="*/ 28 h 39"/>
                  <a:gd name="T8" fmla="*/ 11 w 36"/>
                  <a:gd name="T9" fmla="*/ 39 h 39"/>
                  <a:gd name="T10" fmla="*/ 25 w 36"/>
                  <a:gd name="T11" fmla="*/ 39 h 39"/>
                  <a:gd name="T12" fmla="*/ 36 w 36"/>
                  <a:gd name="T13" fmla="*/ 28 h 39"/>
                  <a:gd name="T14" fmla="*/ 36 w 36"/>
                  <a:gd name="T15" fmla="*/ 11 h 39"/>
                  <a:gd name="T16" fmla="*/ 25 w 36"/>
                  <a:gd name="T17" fmla="*/ 0 h 39"/>
                  <a:gd name="T18" fmla="*/ 35 w 36"/>
                  <a:gd name="T19" fmla="*/ 27 h 39"/>
                  <a:gd name="T20" fmla="*/ 24 w 36"/>
                  <a:gd name="T21" fmla="*/ 37 h 39"/>
                  <a:gd name="T22" fmla="*/ 12 w 36"/>
                  <a:gd name="T23" fmla="*/ 37 h 39"/>
                  <a:gd name="T24" fmla="*/ 2 w 36"/>
                  <a:gd name="T25" fmla="*/ 27 h 39"/>
                  <a:gd name="T26" fmla="*/ 2 w 36"/>
                  <a:gd name="T27" fmla="*/ 12 h 39"/>
                  <a:gd name="T28" fmla="*/ 12 w 36"/>
                  <a:gd name="T29" fmla="*/ 2 h 39"/>
                  <a:gd name="T30" fmla="*/ 24 w 36"/>
                  <a:gd name="T31" fmla="*/ 2 h 39"/>
                  <a:gd name="T32" fmla="*/ 35 w 36"/>
                  <a:gd name="T33" fmla="*/ 12 h 39"/>
                  <a:gd name="T34" fmla="*/ 35 w 36"/>
                  <a:gd name="T35" fmla="*/ 2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" h="39">
                    <a:moveTo>
                      <a:pt x="25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4"/>
                      <a:pt x="5" y="39"/>
                      <a:pt x="11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31" y="39"/>
                      <a:pt x="36" y="34"/>
                      <a:pt x="36" y="28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5"/>
                      <a:pt x="31" y="0"/>
                      <a:pt x="25" y="0"/>
                    </a:cubicBezTo>
                    <a:close/>
                    <a:moveTo>
                      <a:pt x="35" y="27"/>
                    </a:moveTo>
                    <a:cubicBezTo>
                      <a:pt x="35" y="33"/>
                      <a:pt x="30" y="37"/>
                      <a:pt x="24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6" y="37"/>
                      <a:pt x="2" y="33"/>
                      <a:pt x="2" y="27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6"/>
                      <a:pt x="6" y="2"/>
                      <a:pt x="12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30" y="2"/>
                      <a:pt x="35" y="6"/>
                      <a:pt x="35" y="12"/>
                    </a:cubicBezTo>
                    <a:lnTo>
                      <a:pt x="3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solidFill>
                    <a:schemeClr val="accent1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1" name="Oval 196"/>
            <p:cNvSpPr>
              <a:spLocks noChangeArrowheads="1"/>
            </p:cNvSpPr>
            <p:nvPr/>
          </p:nvSpPr>
          <p:spPr bwMode="auto">
            <a:xfrm rot="17758666" flipH="1">
              <a:off x="3296644" y="2202189"/>
              <a:ext cx="288700" cy="309943"/>
            </a:xfrm>
            <a:prstGeom prst="triangle">
              <a:avLst/>
            </a:pr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1690044" y="1117008"/>
            <a:ext cx="1097280" cy="36830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F0000"/>
                </a:solidFill>
                <a:latin typeface="Century Gothic" panose="020B0502020202020204" pitchFamily="34" charset="0"/>
                <a:ea typeface="汉仪特细等线简" panose="02010604000101010101" pitchFamily="2" charset="-122"/>
              </a:rPr>
              <a:t>组名组员</a:t>
            </a:r>
            <a:endParaRPr lang="zh-CN" altLang="en-US" sz="1800" dirty="0">
              <a:solidFill>
                <a:srgbClr val="FF0000"/>
              </a:solidFill>
              <a:latin typeface="Century Gothic" panose="020B0502020202020204" pitchFamily="34" charset="0"/>
              <a:ea typeface="汉仪特细等线简" panose="02010604000101010101" pitchFamily="2" charset="-122"/>
            </a:endParaRPr>
          </a:p>
        </p:txBody>
      </p:sp>
      <p:sp>
        <p:nvSpPr>
          <p:cNvPr id="16" name="Freeform 195"/>
          <p:cNvSpPr/>
          <p:nvPr/>
        </p:nvSpPr>
        <p:spPr bwMode="auto">
          <a:xfrm flipH="1">
            <a:off x="1298510" y="3097759"/>
            <a:ext cx="1879467" cy="300476"/>
          </a:xfrm>
          <a:custGeom>
            <a:avLst/>
            <a:gdLst/>
            <a:ahLst/>
            <a:cxnLst>
              <a:cxn ang="0">
                <a:pos x="5" y="158"/>
              </a:cxn>
              <a:cxn ang="0">
                <a:pos x="0" y="153"/>
              </a:cxn>
              <a:cxn ang="0">
                <a:pos x="151" y="0"/>
              </a:cxn>
              <a:cxn ang="0">
                <a:pos x="1061" y="0"/>
              </a:cxn>
              <a:cxn ang="0">
                <a:pos x="1061" y="9"/>
              </a:cxn>
              <a:cxn ang="0">
                <a:pos x="156" y="9"/>
              </a:cxn>
              <a:cxn ang="0">
                <a:pos x="5" y="158"/>
              </a:cxn>
            </a:cxnLst>
            <a:rect l="0" t="0" r="r" b="b"/>
            <a:pathLst>
              <a:path w="1061" h="158">
                <a:moveTo>
                  <a:pt x="5" y="158"/>
                </a:moveTo>
                <a:lnTo>
                  <a:pt x="0" y="153"/>
                </a:lnTo>
                <a:lnTo>
                  <a:pt x="151" y="0"/>
                </a:lnTo>
                <a:lnTo>
                  <a:pt x="1061" y="0"/>
                </a:lnTo>
                <a:lnTo>
                  <a:pt x="1061" y="9"/>
                </a:lnTo>
                <a:lnTo>
                  <a:pt x="156" y="9"/>
                </a:lnTo>
                <a:lnTo>
                  <a:pt x="5" y="158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50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243312" y="3156593"/>
            <a:ext cx="2055278" cy="1474394"/>
            <a:chOff x="3106909" y="3733485"/>
            <a:chExt cx="2740370" cy="1965858"/>
          </a:xfrm>
          <a:solidFill>
            <a:schemeClr val="tx2"/>
          </a:solidFill>
        </p:grpSpPr>
        <p:sp>
          <p:nvSpPr>
            <p:cNvPr id="18" name="Freeform 7"/>
            <p:cNvSpPr/>
            <p:nvPr/>
          </p:nvSpPr>
          <p:spPr bwMode="auto">
            <a:xfrm>
              <a:off x="3106909" y="3733485"/>
              <a:ext cx="2740370" cy="1965858"/>
            </a:xfrm>
            <a:custGeom>
              <a:avLst/>
              <a:gdLst>
                <a:gd name="T0" fmla="*/ 961 w 961"/>
                <a:gd name="T1" fmla="*/ 388 h 689"/>
                <a:gd name="T2" fmla="*/ 863 w 961"/>
                <a:gd name="T3" fmla="*/ 495 h 689"/>
                <a:gd name="T4" fmla="*/ 652 w 961"/>
                <a:gd name="T5" fmla="*/ 633 h 689"/>
                <a:gd name="T6" fmla="*/ 368 w 961"/>
                <a:gd name="T7" fmla="*/ 676 h 689"/>
                <a:gd name="T8" fmla="*/ 119 w 961"/>
                <a:gd name="T9" fmla="*/ 554 h 689"/>
                <a:gd name="T10" fmla="*/ 109 w 961"/>
                <a:gd name="T11" fmla="*/ 544 h 689"/>
                <a:gd name="T12" fmla="*/ 22 w 961"/>
                <a:gd name="T13" fmla="*/ 386 h 689"/>
                <a:gd name="T14" fmla="*/ 5 w 961"/>
                <a:gd name="T15" fmla="*/ 217 h 689"/>
                <a:gd name="T16" fmla="*/ 44 w 961"/>
                <a:gd name="T17" fmla="*/ 83 h 689"/>
                <a:gd name="T18" fmla="*/ 117 w 961"/>
                <a:gd name="T19" fmla="*/ 12 h 689"/>
                <a:gd name="T20" fmla="*/ 201 w 961"/>
                <a:gd name="T21" fmla="*/ 6 h 689"/>
                <a:gd name="T22" fmla="*/ 280 w 961"/>
                <a:gd name="T23" fmla="*/ 39 h 689"/>
                <a:gd name="T24" fmla="*/ 354 w 961"/>
                <a:gd name="T25" fmla="*/ 89 h 689"/>
                <a:gd name="T26" fmla="*/ 420 w 961"/>
                <a:gd name="T27" fmla="*/ 150 h 689"/>
                <a:gd name="T28" fmla="*/ 425 w 961"/>
                <a:gd name="T29" fmla="*/ 155 h 689"/>
                <a:gd name="T30" fmla="*/ 531 w 961"/>
                <a:gd name="T31" fmla="*/ 270 h 689"/>
                <a:gd name="T32" fmla="*/ 679 w 961"/>
                <a:gd name="T33" fmla="*/ 366 h 689"/>
                <a:gd name="T34" fmla="*/ 848 w 961"/>
                <a:gd name="T35" fmla="*/ 399 h 689"/>
                <a:gd name="T36" fmla="*/ 961 w 961"/>
                <a:gd name="T37" fmla="*/ 388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61" h="689">
                  <a:moveTo>
                    <a:pt x="961" y="388"/>
                  </a:moveTo>
                  <a:cubicBezTo>
                    <a:pt x="947" y="405"/>
                    <a:pt x="915" y="447"/>
                    <a:pt x="863" y="495"/>
                  </a:cubicBezTo>
                  <a:cubicBezTo>
                    <a:pt x="811" y="543"/>
                    <a:pt x="739" y="597"/>
                    <a:pt x="652" y="633"/>
                  </a:cubicBezTo>
                  <a:cubicBezTo>
                    <a:pt x="565" y="670"/>
                    <a:pt x="464" y="689"/>
                    <a:pt x="368" y="676"/>
                  </a:cubicBezTo>
                  <a:cubicBezTo>
                    <a:pt x="273" y="664"/>
                    <a:pt x="182" y="620"/>
                    <a:pt x="119" y="554"/>
                  </a:cubicBezTo>
                  <a:cubicBezTo>
                    <a:pt x="116" y="551"/>
                    <a:pt x="113" y="547"/>
                    <a:pt x="109" y="544"/>
                  </a:cubicBezTo>
                  <a:cubicBezTo>
                    <a:pt x="68" y="499"/>
                    <a:pt x="39" y="443"/>
                    <a:pt x="22" y="386"/>
                  </a:cubicBezTo>
                  <a:cubicBezTo>
                    <a:pt x="5" y="328"/>
                    <a:pt x="0" y="269"/>
                    <a:pt x="5" y="217"/>
                  </a:cubicBezTo>
                  <a:cubicBezTo>
                    <a:pt x="10" y="164"/>
                    <a:pt x="24" y="118"/>
                    <a:pt x="44" y="83"/>
                  </a:cubicBezTo>
                  <a:cubicBezTo>
                    <a:pt x="64" y="48"/>
                    <a:pt x="89" y="25"/>
                    <a:pt x="117" y="12"/>
                  </a:cubicBezTo>
                  <a:cubicBezTo>
                    <a:pt x="145" y="0"/>
                    <a:pt x="173" y="0"/>
                    <a:pt x="201" y="6"/>
                  </a:cubicBezTo>
                  <a:cubicBezTo>
                    <a:pt x="228" y="12"/>
                    <a:pt x="255" y="24"/>
                    <a:pt x="280" y="39"/>
                  </a:cubicBezTo>
                  <a:cubicBezTo>
                    <a:pt x="306" y="53"/>
                    <a:pt x="331" y="70"/>
                    <a:pt x="354" y="89"/>
                  </a:cubicBezTo>
                  <a:cubicBezTo>
                    <a:pt x="377" y="107"/>
                    <a:pt x="399" y="127"/>
                    <a:pt x="420" y="150"/>
                  </a:cubicBezTo>
                  <a:cubicBezTo>
                    <a:pt x="422" y="152"/>
                    <a:pt x="423" y="154"/>
                    <a:pt x="425" y="155"/>
                  </a:cubicBezTo>
                  <a:cubicBezTo>
                    <a:pt x="457" y="189"/>
                    <a:pt x="489" y="232"/>
                    <a:pt x="531" y="270"/>
                  </a:cubicBezTo>
                  <a:cubicBezTo>
                    <a:pt x="572" y="309"/>
                    <a:pt x="623" y="343"/>
                    <a:pt x="679" y="366"/>
                  </a:cubicBezTo>
                  <a:cubicBezTo>
                    <a:pt x="735" y="388"/>
                    <a:pt x="796" y="399"/>
                    <a:pt x="848" y="399"/>
                  </a:cubicBezTo>
                  <a:cubicBezTo>
                    <a:pt x="900" y="400"/>
                    <a:pt x="943" y="390"/>
                    <a:pt x="961" y="3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Century Gothic" panose="020B0502020202020204" pitchFamily="34" charset="0"/>
              </a:endParaRPr>
            </a:p>
          </p:txBody>
        </p:sp>
        <p:sp>
          <p:nvSpPr>
            <p:cNvPr id="19" name="Freeform 23"/>
            <p:cNvSpPr/>
            <p:nvPr/>
          </p:nvSpPr>
          <p:spPr bwMode="auto">
            <a:xfrm>
              <a:off x="3675069" y="4055396"/>
              <a:ext cx="127939" cy="129314"/>
            </a:xfrm>
            <a:custGeom>
              <a:avLst/>
              <a:gdLst>
                <a:gd name="T0" fmla="*/ 11 w 45"/>
                <a:gd name="T1" fmla="*/ 42 h 45"/>
                <a:gd name="T2" fmla="*/ 8 w 45"/>
                <a:gd name="T3" fmla="*/ 45 h 45"/>
                <a:gd name="T4" fmla="*/ 37 w 45"/>
                <a:gd name="T5" fmla="*/ 45 h 45"/>
                <a:gd name="T6" fmla="*/ 33 w 45"/>
                <a:gd name="T7" fmla="*/ 42 h 45"/>
                <a:gd name="T8" fmla="*/ 45 w 45"/>
                <a:gd name="T9" fmla="*/ 22 h 45"/>
                <a:gd name="T10" fmla="*/ 22 w 45"/>
                <a:gd name="T11" fmla="*/ 0 h 45"/>
                <a:gd name="T12" fmla="*/ 0 w 45"/>
                <a:gd name="T13" fmla="*/ 22 h 45"/>
                <a:gd name="T14" fmla="*/ 11 w 45"/>
                <a:gd name="T15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45">
                  <a:moveTo>
                    <a:pt x="11" y="42"/>
                  </a:moveTo>
                  <a:cubicBezTo>
                    <a:pt x="10" y="42"/>
                    <a:pt x="9" y="43"/>
                    <a:pt x="8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6" y="43"/>
                    <a:pt x="34" y="42"/>
                    <a:pt x="33" y="42"/>
                  </a:cubicBezTo>
                  <a:cubicBezTo>
                    <a:pt x="40" y="38"/>
                    <a:pt x="45" y="30"/>
                    <a:pt x="45" y="22"/>
                  </a:cubicBezTo>
                  <a:cubicBezTo>
                    <a:pt x="45" y="10"/>
                    <a:pt x="35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0"/>
                    <a:pt x="4" y="38"/>
                    <a:pt x="1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Oval 196"/>
          <p:cNvSpPr>
            <a:spLocks noChangeArrowheads="1"/>
          </p:cNvSpPr>
          <p:nvPr/>
        </p:nvSpPr>
        <p:spPr bwMode="auto">
          <a:xfrm rot="16850328" flipH="1">
            <a:off x="3111946" y="3307927"/>
            <a:ext cx="176825" cy="189836"/>
          </a:xfrm>
          <a:prstGeom prst="triangle">
            <a:avLst/>
          </a:prstGeom>
          <a:solidFill>
            <a:schemeClr val="tx2"/>
          </a:solidFill>
          <a:ln w="9525">
            <a:noFill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50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350637" y="2831223"/>
            <a:ext cx="1097280" cy="36830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FF0000"/>
                </a:solidFill>
                <a:latin typeface="Century Gothic" panose="020B0502020202020204" pitchFamily="34" charset="0"/>
                <a:ea typeface="汉仪特细等线简" panose="02010604000101010101" pitchFamily="2" charset="-122"/>
              </a:rPr>
              <a:t>设计理念</a:t>
            </a:r>
            <a:endParaRPr lang="zh-CN" altLang="en-US" sz="1800" dirty="0">
              <a:solidFill>
                <a:srgbClr val="FF0000"/>
              </a:solidFill>
              <a:latin typeface="Century Gothic" panose="020B0502020202020204" pitchFamily="34" charset="0"/>
              <a:ea typeface="汉仪特细等线简" panose="02010604000101010101" pitchFamily="2" charset="-122"/>
            </a:endParaRPr>
          </a:p>
        </p:txBody>
      </p:sp>
      <p:sp>
        <p:nvSpPr>
          <p:cNvPr id="23" name="Freeform 195"/>
          <p:cNvSpPr/>
          <p:nvPr/>
        </p:nvSpPr>
        <p:spPr bwMode="auto">
          <a:xfrm flipV="1">
            <a:off x="6093084" y="2621674"/>
            <a:ext cx="1967472" cy="228506"/>
          </a:xfrm>
          <a:custGeom>
            <a:avLst/>
            <a:gdLst/>
            <a:ahLst/>
            <a:cxnLst>
              <a:cxn ang="0">
                <a:pos x="5" y="158"/>
              </a:cxn>
              <a:cxn ang="0">
                <a:pos x="0" y="153"/>
              </a:cxn>
              <a:cxn ang="0">
                <a:pos x="151" y="0"/>
              </a:cxn>
              <a:cxn ang="0">
                <a:pos x="1061" y="0"/>
              </a:cxn>
              <a:cxn ang="0">
                <a:pos x="1061" y="9"/>
              </a:cxn>
              <a:cxn ang="0">
                <a:pos x="156" y="9"/>
              </a:cxn>
              <a:cxn ang="0">
                <a:pos x="5" y="158"/>
              </a:cxn>
            </a:cxnLst>
            <a:rect l="0" t="0" r="r" b="b"/>
            <a:pathLst>
              <a:path w="1061" h="158">
                <a:moveTo>
                  <a:pt x="5" y="158"/>
                </a:moveTo>
                <a:lnTo>
                  <a:pt x="0" y="153"/>
                </a:lnTo>
                <a:lnTo>
                  <a:pt x="151" y="0"/>
                </a:lnTo>
                <a:lnTo>
                  <a:pt x="1061" y="0"/>
                </a:lnTo>
                <a:lnTo>
                  <a:pt x="1061" y="9"/>
                </a:lnTo>
                <a:lnTo>
                  <a:pt x="156" y="9"/>
                </a:lnTo>
                <a:lnTo>
                  <a:pt x="5" y="158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>
            <a:noFill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50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268102" y="2456568"/>
            <a:ext cx="1999911" cy="1279390"/>
            <a:chOff x="4361535" y="2946589"/>
            <a:chExt cx="2666548" cy="1705852"/>
          </a:xfrm>
          <a:solidFill>
            <a:schemeClr val="bg2"/>
          </a:solidFill>
        </p:grpSpPr>
        <p:sp>
          <p:nvSpPr>
            <p:cNvPr id="25" name="Freeform 11"/>
            <p:cNvSpPr/>
            <p:nvPr/>
          </p:nvSpPr>
          <p:spPr bwMode="auto">
            <a:xfrm>
              <a:off x="4361535" y="2946589"/>
              <a:ext cx="2378565" cy="1705852"/>
            </a:xfrm>
            <a:custGeom>
              <a:avLst/>
              <a:gdLst>
                <a:gd name="T0" fmla="*/ 0 w 834"/>
                <a:gd name="T1" fmla="*/ 336 h 598"/>
                <a:gd name="T2" fmla="*/ 85 w 834"/>
                <a:gd name="T3" fmla="*/ 430 h 598"/>
                <a:gd name="T4" fmla="*/ 269 w 834"/>
                <a:gd name="T5" fmla="*/ 550 h 598"/>
                <a:gd name="T6" fmla="*/ 514 w 834"/>
                <a:gd name="T7" fmla="*/ 587 h 598"/>
                <a:gd name="T8" fmla="*/ 731 w 834"/>
                <a:gd name="T9" fmla="*/ 481 h 598"/>
                <a:gd name="T10" fmla="*/ 739 w 834"/>
                <a:gd name="T11" fmla="*/ 472 h 598"/>
                <a:gd name="T12" fmla="*/ 815 w 834"/>
                <a:gd name="T13" fmla="*/ 335 h 598"/>
                <a:gd name="T14" fmla="*/ 829 w 834"/>
                <a:gd name="T15" fmla="*/ 188 h 598"/>
                <a:gd name="T16" fmla="*/ 796 w 834"/>
                <a:gd name="T17" fmla="*/ 72 h 598"/>
                <a:gd name="T18" fmla="*/ 732 w 834"/>
                <a:gd name="T19" fmla="*/ 11 h 598"/>
                <a:gd name="T20" fmla="*/ 660 w 834"/>
                <a:gd name="T21" fmla="*/ 6 h 598"/>
                <a:gd name="T22" fmla="*/ 590 w 834"/>
                <a:gd name="T23" fmla="*/ 34 h 598"/>
                <a:gd name="T24" fmla="*/ 527 w 834"/>
                <a:gd name="T25" fmla="*/ 77 h 598"/>
                <a:gd name="T26" fmla="*/ 469 w 834"/>
                <a:gd name="T27" fmla="*/ 130 h 598"/>
                <a:gd name="T28" fmla="*/ 465 w 834"/>
                <a:gd name="T29" fmla="*/ 135 h 598"/>
                <a:gd name="T30" fmla="*/ 373 w 834"/>
                <a:gd name="T31" fmla="*/ 235 h 598"/>
                <a:gd name="T32" fmla="*/ 244 w 834"/>
                <a:gd name="T33" fmla="*/ 317 h 598"/>
                <a:gd name="T34" fmla="*/ 98 w 834"/>
                <a:gd name="T35" fmla="*/ 346 h 598"/>
                <a:gd name="T36" fmla="*/ 0 w 834"/>
                <a:gd name="T37" fmla="*/ 336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4" h="598">
                  <a:moveTo>
                    <a:pt x="0" y="336"/>
                  </a:moveTo>
                  <a:cubicBezTo>
                    <a:pt x="12" y="352"/>
                    <a:pt x="40" y="388"/>
                    <a:pt x="85" y="430"/>
                  </a:cubicBezTo>
                  <a:cubicBezTo>
                    <a:pt x="130" y="471"/>
                    <a:pt x="193" y="518"/>
                    <a:pt x="269" y="550"/>
                  </a:cubicBezTo>
                  <a:cubicBezTo>
                    <a:pt x="343" y="581"/>
                    <a:pt x="431" y="598"/>
                    <a:pt x="514" y="587"/>
                  </a:cubicBezTo>
                  <a:cubicBezTo>
                    <a:pt x="597" y="576"/>
                    <a:pt x="675" y="538"/>
                    <a:pt x="731" y="481"/>
                  </a:cubicBezTo>
                  <a:cubicBezTo>
                    <a:pt x="733" y="478"/>
                    <a:pt x="736" y="475"/>
                    <a:pt x="739" y="472"/>
                  </a:cubicBezTo>
                  <a:cubicBezTo>
                    <a:pt x="774" y="433"/>
                    <a:pt x="800" y="385"/>
                    <a:pt x="815" y="335"/>
                  </a:cubicBezTo>
                  <a:cubicBezTo>
                    <a:pt x="829" y="285"/>
                    <a:pt x="834" y="234"/>
                    <a:pt x="829" y="188"/>
                  </a:cubicBezTo>
                  <a:cubicBezTo>
                    <a:pt x="825" y="143"/>
                    <a:pt x="813" y="103"/>
                    <a:pt x="796" y="72"/>
                  </a:cubicBezTo>
                  <a:cubicBezTo>
                    <a:pt x="778" y="42"/>
                    <a:pt x="756" y="22"/>
                    <a:pt x="732" y="11"/>
                  </a:cubicBezTo>
                  <a:cubicBezTo>
                    <a:pt x="708" y="0"/>
                    <a:pt x="683" y="1"/>
                    <a:pt x="660" y="6"/>
                  </a:cubicBezTo>
                  <a:cubicBezTo>
                    <a:pt x="636" y="11"/>
                    <a:pt x="613" y="22"/>
                    <a:pt x="590" y="34"/>
                  </a:cubicBezTo>
                  <a:cubicBezTo>
                    <a:pt x="568" y="47"/>
                    <a:pt x="547" y="61"/>
                    <a:pt x="527" y="77"/>
                  </a:cubicBezTo>
                  <a:cubicBezTo>
                    <a:pt x="507" y="93"/>
                    <a:pt x="487" y="110"/>
                    <a:pt x="469" y="130"/>
                  </a:cubicBezTo>
                  <a:cubicBezTo>
                    <a:pt x="468" y="132"/>
                    <a:pt x="467" y="134"/>
                    <a:pt x="465" y="135"/>
                  </a:cubicBezTo>
                  <a:cubicBezTo>
                    <a:pt x="438" y="165"/>
                    <a:pt x="410" y="201"/>
                    <a:pt x="373" y="235"/>
                  </a:cubicBezTo>
                  <a:cubicBezTo>
                    <a:pt x="337" y="268"/>
                    <a:pt x="293" y="298"/>
                    <a:pt x="244" y="317"/>
                  </a:cubicBezTo>
                  <a:cubicBezTo>
                    <a:pt x="196" y="337"/>
                    <a:pt x="144" y="346"/>
                    <a:pt x="98" y="346"/>
                  </a:cubicBezTo>
                  <a:cubicBezTo>
                    <a:pt x="53" y="347"/>
                    <a:pt x="16" y="338"/>
                    <a:pt x="0" y="3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Oval 196"/>
            <p:cNvSpPr>
              <a:spLocks noChangeArrowheads="1"/>
            </p:cNvSpPr>
            <p:nvPr/>
          </p:nvSpPr>
          <p:spPr bwMode="auto">
            <a:xfrm rot="5080281">
              <a:off x="6710719" y="3312850"/>
              <a:ext cx="317364" cy="317364"/>
            </a:xfrm>
            <a:prstGeom prst="triangle">
              <a:avLst/>
            </a:pr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6381750" y="2611755"/>
            <a:ext cx="1097280" cy="3683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FF0000"/>
                </a:solidFill>
                <a:latin typeface="Century Gothic" panose="020B0502020202020204" pitchFamily="34" charset="0"/>
                <a:ea typeface="汉仪特细等线简" panose="02010604000101010101" pitchFamily="2" charset="-122"/>
              </a:rPr>
              <a:t>成果展示</a:t>
            </a:r>
            <a:endParaRPr lang="zh-CN" altLang="en-US" sz="1800" dirty="0">
              <a:solidFill>
                <a:srgbClr val="FF0000"/>
              </a:solidFill>
              <a:latin typeface="Century Gothic" panose="020B0502020202020204" pitchFamily="34" charset="0"/>
              <a:ea typeface="汉仪特细等线简" panose="02010604000101010101" pitchFamily="2" charset="-122"/>
            </a:endParaRPr>
          </a:p>
        </p:txBody>
      </p:sp>
      <p:sp>
        <p:nvSpPr>
          <p:cNvPr id="29" name="Freeform 195"/>
          <p:cNvSpPr/>
          <p:nvPr/>
        </p:nvSpPr>
        <p:spPr bwMode="auto">
          <a:xfrm>
            <a:off x="5794836" y="1049986"/>
            <a:ext cx="2017754" cy="300476"/>
          </a:xfrm>
          <a:custGeom>
            <a:avLst/>
            <a:gdLst/>
            <a:ahLst/>
            <a:cxnLst>
              <a:cxn ang="0">
                <a:pos x="5" y="158"/>
              </a:cxn>
              <a:cxn ang="0">
                <a:pos x="0" y="153"/>
              </a:cxn>
              <a:cxn ang="0">
                <a:pos x="151" y="0"/>
              </a:cxn>
              <a:cxn ang="0">
                <a:pos x="1061" y="0"/>
              </a:cxn>
              <a:cxn ang="0">
                <a:pos x="1061" y="9"/>
              </a:cxn>
              <a:cxn ang="0">
                <a:pos x="156" y="9"/>
              </a:cxn>
              <a:cxn ang="0">
                <a:pos x="5" y="158"/>
              </a:cxn>
            </a:cxnLst>
            <a:rect l="0" t="0" r="r" b="b"/>
            <a:pathLst>
              <a:path w="1061" h="158">
                <a:moveTo>
                  <a:pt x="5" y="158"/>
                </a:moveTo>
                <a:lnTo>
                  <a:pt x="0" y="153"/>
                </a:lnTo>
                <a:lnTo>
                  <a:pt x="151" y="0"/>
                </a:lnTo>
                <a:lnTo>
                  <a:pt x="1061" y="0"/>
                </a:lnTo>
                <a:lnTo>
                  <a:pt x="1061" y="9"/>
                </a:lnTo>
                <a:lnTo>
                  <a:pt x="156" y="9"/>
                </a:lnTo>
                <a:lnTo>
                  <a:pt x="5" y="158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>
            <a:noFill/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50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267690" y="1350744"/>
            <a:ext cx="1555664" cy="998750"/>
            <a:chOff x="4547254" y="1580534"/>
            <a:chExt cx="2074218" cy="1331666"/>
          </a:xfrm>
          <a:solidFill>
            <a:schemeClr val="bg1"/>
          </a:solidFill>
        </p:grpSpPr>
        <p:sp>
          <p:nvSpPr>
            <p:cNvPr id="31" name="Freeform 19"/>
            <p:cNvSpPr/>
            <p:nvPr/>
          </p:nvSpPr>
          <p:spPr bwMode="auto">
            <a:xfrm>
              <a:off x="4547254" y="1580534"/>
              <a:ext cx="1857179" cy="1331666"/>
            </a:xfrm>
            <a:custGeom>
              <a:avLst/>
              <a:gdLst>
                <a:gd name="T0" fmla="*/ 0 w 651"/>
                <a:gd name="T1" fmla="*/ 263 h 467"/>
                <a:gd name="T2" fmla="*/ 66 w 651"/>
                <a:gd name="T3" fmla="*/ 336 h 467"/>
                <a:gd name="T4" fmla="*/ 209 w 651"/>
                <a:gd name="T5" fmla="*/ 430 h 467"/>
                <a:gd name="T6" fmla="*/ 401 w 651"/>
                <a:gd name="T7" fmla="*/ 459 h 467"/>
                <a:gd name="T8" fmla="*/ 570 w 651"/>
                <a:gd name="T9" fmla="*/ 376 h 467"/>
                <a:gd name="T10" fmla="*/ 577 w 651"/>
                <a:gd name="T11" fmla="*/ 369 h 467"/>
                <a:gd name="T12" fmla="*/ 636 w 651"/>
                <a:gd name="T13" fmla="*/ 262 h 467"/>
                <a:gd name="T14" fmla="*/ 648 w 651"/>
                <a:gd name="T15" fmla="*/ 147 h 467"/>
                <a:gd name="T16" fmla="*/ 621 w 651"/>
                <a:gd name="T17" fmla="*/ 57 h 467"/>
                <a:gd name="T18" fmla="*/ 572 w 651"/>
                <a:gd name="T19" fmla="*/ 9 h 467"/>
                <a:gd name="T20" fmla="*/ 515 w 651"/>
                <a:gd name="T21" fmla="*/ 5 h 467"/>
                <a:gd name="T22" fmla="*/ 461 w 651"/>
                <a:gd name="T23" fmla="*/ 27 h 467"/>
                <a:gd name="T24" fmla="*/ 411 w 651"/>
                <a:gd name="T25" fmla="*/ 60 h 467"/>
                <a:gd name="T26" fmla="*/ 366 w 651"/>
                <a:gd name="T27" fmla="*/ 102 h 467"/>
                <a:gd name="T28" fmla="*/ 363 w 651"/>
                <a:gd name="T29" fmla="*/ 106 h 467"/>
                <a:gd name="T30" fmla="*/ 291 w 651"/>
                <a:gd name="T31" fmla="*/ 183 h 467"/>
                <a:gd name="T32" fmla="*/ 191 w 651"/>
                <a:gd name="T33" fmla="*/ 248 h 467"/>
                <a:gd name="T34" fmla="*/ 76 w 651"/>
                <a:gd name="T35" fmla="*/ 271 h 467"/>
                <a:gd name="T36" fmla="*/ 0 w 651"/>
                <a:gd name="T37" fmla="*/ 263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51" h="467">
                  <a:moveTo>
                    <a:pt x="0" y="263"/>
                  </a:moveTo>
                  <a:cubicBezTo>
                    <a:pt x="9" y="275"/>
                    <a:pt x="31" y="303"/>
                    <a:pt x="66" y="336"/>
                  </a:cubicBezTo>
                  <a:cubicBezTo>
                    <a:pt x="101" y="368"/>
                    <a:pt x="150" y="405"/>
                    <a:pt x="209" y="430"/>
                  </a:cubicBezTo>
                  <a:cubicBezTo>
                    <a:pt x="268" y="455"/>
                    <a:pt x="336" y="467"/>
                    <a:pt x="401" y="459"/>
                  </a:cubicBezTo>
                  <a:cubicBezTo>
                    <a:pt x="466" y="450"/>
                    <a:pt x="527" y="421"/>
                    <a:pt x="570" y="376"/>
                  </a:cubicBezTo>
                  <a:cubicBezTo>
                    <a:pt x="573" y="374"/>
                    <a:pt x="575" y="371"/>
                    <a:pt x="577" y="369"/>
                  </a:cubicBezTo>
                  <a:cubicBezTo>
                    <a:pt x="605" y="339"/>
                    <a:pt x="625" y="301"/>
                    <a:pt x="636" y="262"/>
                  </a:cubicBezTo>
                  <a:cubicBezTo>
                    <a:pt x="648" y="223"/>
                    <a:pt x="651" y="183"/>
                    <a:pt x="648" y="147"/>
                  </a:cubicBezTo>
                  <a:cubicBezTo>
                    <a:pt x="644" y="112"/>
                    <a:pt x="635" y="80"/>
                    <a:pt x="621" y="57"/>
                  </a:cubicBezTo>
                  <a:cubicBezTo>
                    <a:pt x="608" y="33"/>
                    <a:pt x="591" y="17"/>
                    <a:pt x="572" y="9"/>
                  </a:cubicBezTo>
                  <a:cubicBezTo>
                    <a:pt x="553" y="0"/>
                    <a:pt x="534" y="0"/>
                    <a:pt x="515" y="5"/>
                  </a:cubicBezTo>
                  <a:cubicBezTo>
                    <a:pt x="496" y="9"/>
                    <a:pt x="478" y="17"/>
                    <a:pt x="461" y="27"/>
                  </a:cubicBezTo>
                  <a:cubicBezTo>
                    <a:pt x="444" y="36"/>
                    <a:pt x="427" y="48"/>
                    <a:pt x="411" y="60"/>
                  </a:cubicBezTo>
                  <a:cubicBezTo>
                    <a:pt x="395" y="73"/>
                    <a:pt x="380" y="86"/>
                    <a:pt x="366" y="102"/>
                  </a:cubicBezTo>
                  <a:cubicBezTo>
                    <a:pt x="365" y="103"/>
                    <a:pt x="364" y="104"/>
                    <a:pt x="363" y="106"/>
                  </a:cubicBezTo>
                  <a:cubicBezTo>
                    <a:pt x="342" y="129"/>
                    <a:pt x="320" y="157"/>
                    <a:pt x="291" y="183"/>
                  </a:cubicBezTo>
                  <a:cubicBezTo>
                    <a:pt x="263" y="210"/>
                    <a:pt x="228" y="233"/>
                    <a:pt x="191" y="248"/>
                  </a:cubicBezTo>
                  <a:cubicBezTo>
                    <a:pt x="153" y="264"/>
                    <a:pt x="112" y="271"/>
                    <a:pt x="76" y="271"/>
                  </a:cubicBezTo>
                  <a:cubicBezTo>
                    <a:pt x="41" y="271"/>
                    <a:pt x="12" y="265"/>
                    <a:pt x="0" y="2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Oval 196"/>
            <p:cNvSpPr>
              <a:spLocks noChangeArrowheads="1"/>
            </p:cNvSpPr>
            <p:nvPr/>
          </p:nvSpPr>
          <p:spPr bwMode="auto">
            <a:xfrm rot="4258904">
              <a:off x="6338179" y="1679097"/>
              <a:ext cx="283293" cy="283293"/>
            </a:xfrm>
            <a:prstGeom prst="triangle">
              <a:avLst/>
            </a:pr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126365" y="469265"/>
            <a:ext cx="8891270" cy="6451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为了培养孩子游戏中的合作意识，我们开展了</a:t>
            </a:r>
            <a:r>
              <a:rPr lang="en-US" altLang="zh-CN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“</a:t>
            </a:r>
            <a:r>
              <a:rPr lang="zh-CN" altLang="en-US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门的畅想创意</a:t>
            </a:r>
            <a:r>
              <a:rPr lang="en-US" altLang="zh-CN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PK”</a:t>
            </a:r>
            <a:r>
              <a:rPr lang="zh-CN" altLang="en-US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，请孩子们以小组的形式合作设计并创编门，并请孩子为自己的创意成果投票。</a:t>
            </a:r>
            <a:endParaRPr lang="zh-CN" altLang="en-US" sz="1800" dirty="0">
              <a:solidFill>
                <a:schemeClr val="bg1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271317" y="682243"/>
            <a:ext cx="877163" cy="3683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1800" dirty="0">
                <a:solidFill>
                  <a:srgbClr val="FF0000"/>
                </a:solidFill>
                <a:latin typeface="Century Gothic" panose="020B0502020202020204" pitchFamily="34" charset="0"/>
                <a:ea typeface="汉仪特细等线简" panose="02010604000101010101" pitchFamily="2" charset="-122"/>
              </a:rPr>
              <a:t>设计图</a:t>
            </a:r>
            <a:endParaRPr lang="zh-CN" altLang="en-US" sz="1800" dirty="0">
              <a:solidFill>
                <a:srgbClr val="FF0000"/>
              </a:solidFill>
              <a:latin typeface="Century Gothic" panose="020B0502020202020204" pitchFamily="34" charset="0"/>
              <a:ea typeface="汉仪特细等线简" panose="02010604000101010101" pitchFamily="2" charset="-122"/>
            </a:endParaRPr>
          </a:p>
        </p:txBody>
      </p:sp>
      <p:pic>
        <p:nvPicPr>
          <p:cNvPr id="35" name="图片 34" descr="C:\Documents and Settings\Administrator\桌面\手指游戏\IMG_7109.JPGIMG_710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6505575" y="541020"/>
            <a:ext cx="1711960" cy="2617470"/>
          </a:xfrm>
          <a:prstGeom prst="rect">
            <a:avLst/>
          </a:prstGeom>
        </p:spPr>
      </p:pic>
      <p:pic>
        <p:nvPicPr>
          <p:cNvPr id="36" name="图片 35" descr="C:\Documents and Settings\Administrator\桌面\手指游戏\IMG_7110.JPGIMG_71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777875" y="2686685"/>
            <a:ext cx="1745615" cy="2685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6" grpId="0" bldLvl="0" animBg="1"/>
      <p:bldP spid="20" grpId="0" bldLvl="0" animBg="1"/>
      <p:bldP spid="21" grpId="0"/>
      <p:bldP spid="23" grpId="0" animBg="1"/>
      <p:bldP spid="27" grpId="0"/>
      <p:bldP spid="29" grpId="0" animBg="1"/>
      <p:bldP spid="3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 r="23201" b="71000"/>
          <a:stretch>
            <a:fillRect/>
          </a:stretch>
        </p:blipFill>
        <p:spPr>
          <a:xfrm>
            <a:off x="3707904" y="864096"/>
            <a:ext cx="2664296" cy="14916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531764"/>
            <a:ext cx="3840465" cy="38404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65" y="2775069"/>
            <a:ext cx="1936383" cy="19363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812" y="3264669"/>
            <a:ext cx="2451507" cy="2451507"/>
          </a:xfrm>
          <a:prstGeom prst="rect">
            <a:avLst/>
          </a:prstGeom>
        </p:spPr>
      </p:pic>
      <p:pic>
        <p:nvPicPr>
          <p:cNvPr id="7" name="图片 6" descr="IMG_71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00000">
            <a:off x="1193800" y="929005"/>
            <a:ext cx="4357370" cy="3110865"/>
          </a:xfrm>
          <a:prstGeom prst="rect">
            <a:avLst/>
          </a:prstGeom>
        </p:spPr>
      </p:pic>
      <p:pic>
        <p:nvPicPr>
          <p:cNvPr id="8" name="图片 7" descr="IMG_71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120000">
            <a:off x="4602480" y="1006475"/>
            <a:ext cx="4885055" cy="3663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 txBox="1"/>
          <p:nvPr/>
        </p:nvSpPr>
        <p:spPr>
          <a:xfrm>
            <a:off x="4932040" y="411510"/>
            <a:ext cx="3495354" cy="4572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zh-CN" altLang="en-US" sz="28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请你打开我的门</a:t>
            </a:r>
            <a:endParaRPr lang="zh-CN" altLang="en-US" sz="2800" dirty="0">
              <a:solidFill>
                <a:schemeClr val="accent1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6" name="Text Placeholder 9"/>
          <p:cNvSpPr txBox="1"/>
          <p:nvPr/>
        </p:nvSpPr>
        <p:spPr>
          <a:xfrm>
            <a:off x="4166235" y="849630"/>
            <a:ext cx="4373880" cy="36258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zh-CN" altLang="en-US" sz="18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我们以</a:t>
            </a:r>
            <a:r>
              <a:rPr lang="en-US" altLang="zh-CN" sz="18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“</a:t>
            </a:r>
            <a:r>
              <a:rPr lang="zh-CN" altLang="en-US" sz="18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门里面的世界有什么</a:t>
            </a:r>
            <a:r>
              <a:rPr lang="en-US" altLang="zh-CN" sz="18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”</a:t>
            </a:r>
            <a:r>
              <a:rPr lang="zh-CN" altLang="en-US" sz="18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为命题，引导孩子想象并用手型画的方式描绘</a:t>
            </a:r>
            <a:r>
              <a:rPr lang="zh-CN" altLang="en-US" sz="15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5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Straight Connector 12"/>
          <p:cNvCxnSpPr/>
          <p:nvPr/>
        </p:nvCxnSpPr>
        <p:spPr>
          <a:xfrm>
            <a:off x="8456792" y="469156"/>
            <a:ext cx="0" cy="53949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22"/>
          <p:cNvSpPr>
            <a:spLocks noChangeArrowheads="1"/>
          </p:cNvSpPr>
          <p:nvPr/>
        </p:nvSpPr>
        <p:spPr bwMode="auto">
          <a:xfrm>
            <a:off x="3571798" y="1212317"/>
            <a:ext cx="1024952" cy="1024292"/>
          </a:xfrm>
          <a:prstGeom prst="ellipse">
            <a:avLst/>
          </a:prstGeom>
          <a:solidFill>
            <a:schemeClr val="tx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打开我的门</a:t>
            </a:r>
            <a:endParaRPr lang="zh-CN" altLang="en-US" sz="18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Line 23"/>
          <p:cNvSpPr>
            <a:spLocks noChangeShapeType="1"/>
          </p:cNvSpPr>
          <p:nvPr/>
        </p:nvSpPr>
        <p:spPr bwMode="auto">
          <a:xfrm flipH="1">
            <a:off x="1083762" y="1725759"/>
            <a:ext cx="2488036" cy="0"/>
          </a:xfrm>
          <a:prstGeom prst="line">
            <a:avLst/>
          </a:prstGeom>
          <a:noFill/>
          <a:ln w="5" cap="flat">
            <a:solidFill>
              <a:schemeClr val="accent3"/>
            </a:solidFill>
            <a:prstDash val="dash"/>
            <a:miter lim="800000"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5493" tIns="37746" rIns="75493" bIns="37746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27"/>
          <p:cNvSpPr/>
          <p:nvPr/>
        </p:nvSpPr>
        <p:spPr bwMode="auto">
          <a:xfrm>
            <a:off x="2905838" y="1806147"/>
            <a:ext cx="1370938" cy="1164321"/>
          </a:xfrm>
          <a:custGeom>
            <a:avLst/>
            <a:gdLst>
              <a:gd name="T0" fmla="*/ 172 w 223"/>
              <a:gd name="T1" fmla="*/ 172 h 190"/>
              <a:gd name="T2" fmla="*/ 50 w 223"/>
              <a:gd name="T3" fmla="*/ 122 h 190"/>
              <a:gd name="T4" fmla="*/ 0 w 223"/>
              <a:gd name="T5" fmla="*/ 0 h 190"/>
              <a:gd name="T6" fmla="*/ 22 w 223"/>
              <a:gd name="T7" fmla="*/ 0 h 190"/>
              <a:gd name="T8" fmla="*/ 66 w 223"/>
              <a:gd name="T9" fmla="*/ 106 h 190"/>
              <a:gd name="T10" fmla="*/ 172 w 223"/>
              <a:gd name="T11" fmla="*/ 150 h 190"/>
              <a:gd name="T12" fmla="*/ 172 w 223"/>
              <a:gd name="T13" fmla="*/ 132 h 190"/>
              <a:gd name="T14" fmla="*/ 223 w 223"/>
              <a:gd name="T15" fmla="*/ 163 h 190"/>
              <a:gd name="T16" fmla="*/ 172 w 223"/>
              <a:gd name="T17" fmla="*/ 190 h 190"/>
              <a:gd name="T18" fmla="*/ 172 w 223"/>
              <a:gd name="T19" fmla="*/ 172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3" h="190">
                <a:moveTo>
                  <a:pt x="172" y="172"/>
                </a:moveTo>
                <a:cubicBezTo>
                  <a:pt x="124" y="172"/>
                  <a:pt x="81" y="153"/>
                  <a:pt x="50" y="122"/>
                </a:cubicBezTo>
                <a:cubicBezTo>
                  <a:pt x="19" y="91"/>
                  <a:pt x="0" y="48"/>
                  <a:pt x="0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41"/>
                  <a:pt x="39" y="79"/>
                  <a:pt x="66" y="106"/>
                </a:cubicBezTo>
                <a:cubicBezTo>
                  <a:pt x="93" y="133"/>
                  <a:pt x="131" y="150"/>
                  <a:pt x="172" y="150"/>
                </a:cubicBezTo>
                <a:cubicBezTo>
                  <a:pt x="172" y="132"/>
                  <a:pt x="172" y="132"/>
                  <a:pt x="172" y="132"/>
                </a:cubicBezTo>
                <a:cubicBezTo>
                  <a:pt x="223" y="163"/>
                  <a:pt x="223" y="163"/>
                  <a:pt x="223" y="163"/>
                </a:cubicBezTo>
                <a:cubicBezTo>
                  <a:pt x="172" y="190"/>
                  <a:pt x="172" y="190"/>
                  <a:pt x="172" y="190"/>
                </a:cubicBezTo>
                <a:lnTo>
                  <a:pt x="172" y="172"/>
                </a:lnTo>
                <a:close/>
              </a:path>
            </a:pathLst>
          </a:custGeom>
          <a:solidFill>
            <a:schemeClr val="tx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Freeform 28"/>
          <p:cNvSpPr/>
          <p:nvPr/>
        </p:nvSpPr>
        <p:spPr bwMode="auto">
          <a:xfrm>
            <a:off x="2211265" y="1806147"/>
            <a:ext cx="2065512" cy="1856690"/>
          </a:xfrm>
          <a:custGeom>
            <a:avLst/>
            <a:gdLst>
              <a:gd name="T0" fmla="*/ 285 w 336"/>
              <a:gd name="T1" fmla="*/ 285 h 303"/>
              <a:gd name="T2" fmla="*/ 84 w 336"/>
              <a:gd name="T3" fmla="*/ 202 h 303"/>
              <a:gd name="T4" fmla="*/ 0 w 336"/>
              <a:gd name="T5" fmla="*/ 0 h 303"/>
              <a:gd name="T6" fmla="*/ 23 w 336"/>
              <a:gd name="T7" fmla="*/ 0 h 303"/>
              <a:gd name="T8" fmla="*/ 100 w 336"/>
              <a:gd name="T9" fmla="*/ 186 h 303"/>
              <a:gd name="T10" fmla="*/ 285 w 336"/>
              <a:gd name="T11" fmla="*/ 262 h 303"/>
              <a:gd name="T12" fmla="*/ 285 w 336"/>
              <a:gd name="T13" fmla="*/ 245 h 303"/>
              <a:gd name="T14" fmla="*/ 336 w 336"/>
              <a:gd name="T15" fmla="*/ 275 h 303"/>
              <a:gd name="T16" fmla="*/ 285 w 336"/>
              <a:gd name="T17" fmla="*/ 303 h 303"/>
              <a:gd name="T18" fmla="*/ 285 w 336"/>
              <a:gd name="T19" fmla="*/ 28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6" h="303">
                <a:moveTo>
                  <a:pt x="285" y="285"/>
                </a:moveTo>
                <a:cubicBezTo>
                  <a:pt x="206" y="285"/>
                  <a:pt x="135" y="253"/>
                  <a:pt x="84" y="202"/>
                </a:cubicBezTo>
                <a:cubicBezTo>
                  <a:pt x="32" y="150"/>
                  <a:pt x="0" y="79"/>
                  <a:pt x="0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72"/>
                  <a:pt x="52" y="138"/>
                  <a:pt x="100" y="186"/>
                </a:cubicBezTo>
                <a:cubicBezTo>
                  <a:pt x="147" y="233"/>
                  <a:pt x="213" y="262"/>
                  <a:pt x="285" y="262"/>
                </a:cubicBezTo>
                <a:cubicBezTo>
                  <a:pt x="285" y="245"/>
                  <a:pt x="285" y="245"/>
                  <a:pt x="285" y="245"/>
                </a:cubicBezTo>
                <a:cubicBezTo>
                  <a:pt x="336" y="275"/>
                  <a:pt x="336" y="275"/>
                  <a:pt x="336" y="275"/>
                </a:cubicBezTo>
                <a:cubicBezTo>
                  <a:pt x="285" y="303"/>
                  <a:pt x="285" y="303"/>
                  <a:pt x="285" y="303"/>
                </a:cubicBezTo>
                <a:lnTo>
                  <a:pt x="285" y="285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29"/>
          <p:cNvSpPr/>
          <p:nvPr/>
        </p:nvSpPr>
        <p:spPr bwMode="auto">
          <a:xfrm>
            <a:off x="1533378" y="1779721"/>
            <a:ext cx="2739275" cy="2530907"/>
          </a:xfrm>
          <a:custGeom>
            <a:avLst/>
            <a:gdLst>
              <a:gd name="T0" fmla="*/ 395 w 446"/>
              <a:gd name="T1" fmla="*/ 395 h 413"/>
              <a:gd name="T2" fmla="*/ 116 w 446"/>
              <a:gd name="T3" fmla="*/ 279 h 413"/>
              <a:gd name="T4" fmla="*/ 0 w 446"/>
              <a:gd name="T5" fmla="*/ 0 h 413"/>
              <a:gd name="T6" fmla="*/ 23 w 446"/>
              <a:gd name="T7" fmla="*/ 0 h 413"/>
              <a:gd name="T8" fmla="*/ 132 w 446"/>
              <a:gd name="T9" fmla="*/ 263 h 413"/>
              <a:gd name="T10" fmla="*/ 395 w 446"/>
              <a:gd name="T11" fmla="*/ 373 h 413"/>
              <a:gd name="T12" fmla="*/ 395 w 446"/>
              <a:gd name="T13" fmla="*/ 355 h 413"/>
              <a:gd name="T14" fmla="*/ 446 w 446"/>
              <a:gd name="T15" fmla="*/ 385 h 413"/>
              <a:gd name="T16" fmla="*/ 395 w 446"/>
              <a:gd name="T17" fmla="*/ 413 h 413"/>
              <a:gd name="T18" fmla="*/ 395 w 446"/>
              <a:gd name="T19" fmla="*/ 395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6" h="413">
                <a:moveTo>
                  <a:pt x="395" y="395"/>
                </a:moveTo>
                <a:cubicBezTo>
                  <a:pt x="286" y="395"/>
                  <a:pt x="187" y="351"/>
                  <a:pt x="116" y="279"/>
                </a:cubicBezTo>
                <a:cubicBezTo>
                  <a:pt x="44" y="208"/>
                  <a:pt x="0" y="109"/>
                  <a:pt x="0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103"/>
                  <a:pt x="64" y="196"/>
                  <a:pt x="132" y="263"/>
                </a:cubicBezTo>
                <a:cubicBezTo>
                  <a:pt x="199" y="331"/>
                  <a:pt x="292" y="372"/>
                  <a:pt x="395" y="373"/>
                </a:cubicBezTo>
                <a:cubicBezTo>
                  <a:pt x="395" y="355"/>
                  <a:pt x="395" y="355"/>
                  <a:pt x="395" y="355"/>
                </a:cubicBezTo>
                <a:cubicBezTo>
                  <a:pt x="446" y="385"/>
                  <a:pt x="446" y="385"/>
                  <a:pt x="446" y="385"/>
                </a:cubicBezTo>
                <a:cubicBezTo>
                  <a:pt x="395" y="413"/>
                  <a:pt x="395" y="413"/>
                  <a:pt x="395" y="413"/>
                </a:cubicBezTo>
                <a:lnTo>
                  <a:pt x="395" y="395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Freeform 24"/>
          <p:cNvSpPr>
            <a:spLocks noEditPoints="1"/>
          </p:cNvSpPr>
          <p:nvPr/>
        </p:nvSpPr>
        <p:spPr bwMode="auto">
          <a:xfrm>
            <a:off x="2819993" y="1585731"/>
            <a:ext cx="288756" cy="287839"/>
          </a:xfrm>
          <a:custGeom>
            <a:avLst/>
            <a:gdLst>
              <a:gd name="T0" fmla="*/ 23 w 47"/>
              <a:gd name="T1" fmla="*/ 0 h 47"/>
              <a:gd name="T2" fmla="*/ 47 w 47"/>
              <a:gd name="T3" fmla="*/ 24 h 47"/>
              <a:gd name="T4" fmla="*/ 23 w 47"/>
              <a:gd name="T5" fmla="*/ 47 h 47"/>
              <a:gd name="T6" fmla="*/ 0 w 47"/>
              <a:gd name="T7" fmla="*/ 24 h 47"/>
              <a:gd name="T8" fmla="*/ 23 w 47"/>
              <a:gd name="T9" fmla="*/ 0 h 47"/>
              <a:gd name="T10" fmla="*/ 23 w 47"/>
              <a:gd name="T11" fmla="*/ 15 h 47"/>
              <a:gd name="T12" fmla="*/ 15 w 47"/>
              <a:gd name="T13" fmla="*/ 24 h 47"/>
              <a:gd name="T14" fmla="*/ 23 w 47"/>
              <a:gd name="T15" fmla="*/ 32 h 47"/>
              <a:gd name="T16" fmla="*/ 32 w 47"/>
              <a:gd name="T17" fmla="*/ 24 h 47"/>
              <a:gd name="T18" fmla="*/ 23 w 47"/>
              <a:gd name="T19" fmla="*/ 15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7" h="47">
                <a:moveTo>
                  <a:pt x="23" y="0"/>
                </a:moveTo>
                <a:cubicBezTo>
                  <a:pt x="36" y="0"/>
                  <a:pt x="47" y="11"/>
                  <a:pt x="47" y="24"/>
                </a:cubicBezTo>
                <a:cubicBezTo>
                  <a:pt x="47" y="37"/>
                  <a:pt x="36" y="47"/>
                  <a:pt x="23" y="47"/>
                </a:cubicBezTo>
                <a:cubicBezTo>
                  <a:pt x="10" y="47"/>
                  <a:pt x="0" y="37"/>
                  <a:pt x="0" y="24"/>
                </a:cubicBezTo>
                <a:cubicBezTo>
                  <a:pt x="0" y="11"/>
                  <a:pt x="10" y="0"/>
                  <a:pt x="23" y="0"/>
                </a:cubicBezTo>
                <a:close/>
                <a:moveTo>
                  <a:pt x="23" y="15"/>
                </a:moveTo>
                <a:cubicBezTo>
                  <a:pt x="19" y="15"/>
                  <a:pt x="15" y="19"/>
                  <a:pt x="15" y="24"/>
                </a:cubicBezTo>
                <a:cubicBezTo>
                  <a:pt x="15" y="28"/>
                  <a:pt x="19" y="32"/>
                  <a:pt x="23" y="32"/>
                </a:cubicBezTo>
                <a:cubicBezTo>
                  <a:pt x="28" y="32"/>
                  <a:pt x="32" y="28"/>
                  <a:pt x="32" y="24"/>
                </a:cubicBezTo>
                <a:cubicBezTo>
                  <a:pt x="32" y="19"/>
                  <a:pt x="28" y="15"/>
                  <a:pt x="23" y="15"/>
                </a:cubicBezTo>
                <a:close/>
              </a:path>
            </a:pathLst>
          </a:custGeom>
          <a:solidFill>
            <a:schemeClr val="tx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Freeform 25"/>
          <p:cNvSpPr>
            <a:spLocks noEditPoints="1"/>
          </p:cNvSpPr>
          <p:nvPr/>
        </p:nvSpPr>
        <p:spPr bwMode="auto">
          <a:xfrm>
            <a:off x="2143629" y="1585731"/>
            <a:ext cx="291357" cy="287839"/>
          </a:xfrm>
          <a:custGeom>
            <a:avLst/>
            <a:gdLst>
              <a:gd name="T0" fmla="*/ 24 w 47"/>
              <a:gd name="T1" fmla="*/ 0 h 47"/>
              <a:gd name="T2" fmla="*/ 47 w 47"/>
              <a:gd name="T3" fmla="*/ 24 h 47"/>
              <a:gd name="T4" fmla="*/ 24 w 47"/>
              <a:gd name="T5" fmla="*/ 47 h 47"/>
              <a:gd name="T6" fmla="*/ 0 w 47"/>
              <a:gd name="T7" fmla="*/ 24 h 47"/>
              <a:gd name="T8" fmla="*/ 24 w 47"/>
              <a:gd name="T9" fmla="*/ 0 h 47"/>
              <a:gd name="T10" fmla="*/ 24 w 47"/>
              <a:gd name="T11" fmla="*/ 15 h 47"/>
              <a:gd name="T12" fmla="*/ 15 w 47"/>
              <a:gd name="T13" fmla="*/ 24 h 47"/>
              <a:gd name="T14" fmla="*/ 24 w 47"/>
              <a:gd name="T15" fmla="*/ 32 h 47"/>
              <a:gd name="T16" fmla="*/ 32 w 47"/>
              <a:gd name="T17" fmla="*/ 24 h 47"/>
              <a:gd name="T18" fmla="*/ 24 w 47"/>
              <a:gd name="T19" fmla="*/ 15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7" h="47">
                <a:moveTo>
                  <a:pt x="24" y="0"/>
                </a:moveTo>
                <a:cubicBezTo>
                  <a:pt x="37" y="0"/>
                  <a:pt x="47" y="11"/>
                  <a:pt x="47" y="24"/>
                </a:cubicBezTo>
                <a:cubicBezTo>
                  <a:pt x="47" y="37"/>
                  <a:pt x="37" y="47"/>
                  <a:pt x="24" y="47"/>
                </a:cubicBezTo>
                <a:cubicBezTo>
                  <a:pt x="11" y="47"/>
                  <a:pt x="0" y="37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  <a:moveTo>
                  <a:pt x="24" y="15"/>
                </a:moveTo>
                <a:cubicBezTo>
                  <a:pt x="19" y="15"/>
                  <a:pt x="15" y="19"/>
                  <a:pt x="15" y="24"/>
                </a:cubicBezTo>
                <a:cubicBezTo>
                  <a:pt x="15" y="28"/>
                  <a:pt x="19" y="32"/>
                  <a:pt x="24" y="32"/>
                </a:cubicBezTo>
                <a:cubicBezTo>
                  <a:pt x="28" y="32"/>
                  <a:pt x="32" y="28"/>
                  <a:pt x="32" y="24"/>
                </a:cubicBezTo>
                <a:cubicBezTo>
                  <a:pt x="32" y="19"/>
                  <a:pt x="28" y="15"/>
                  <a:pt x="24" y="15"/>
                </a:cubicBezTo>
                <a:close/>
              </a:path>
            </a:pathLst>
          </a:custGeom>
          <a:solidFill>
            <a:schemeClr val="bg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Freeform 26"/>
          <p:cNvSpPr>
            <a:spLocks noEditPoints="1"/>
          </p:cNvSpPr>
          <p:nvPr/>
        </p:nvSpPr>
        <p:spPr bwMode="auto">
          <a:xfrm>
            <a:off x="1469866" y="1585731"/>
            <a:ext cx="293958" cy="287839"/>
          </a:xfrm>
          <a:custGeom>
            <a:avLst/>
            <a:gdLst>
              <a:gd name="T0" fmla="*/ 24 w 48"/>
              <a:gd name="T1" fmla="*/ 0 h 47"/>
              <a:gd name="T2" fmla="*/ 48 w 48"/>
              <a:gd name="T3" fmla="*/ 24 h 47"/>
              <a:gd name="T4" fmla="*/ 24 w 48"/>
              <a:gd name="T5" fmla="*/ 47 h 47"/>
              <a:gd name="T6" fmla="*/ 0 w 48"/>
              <a:gd name="T7" fmla="*/ 24 h 47"/>
              <a:gd name="T8" fmla="*/ 24 w 48"/>
              <a:gd name="T9" fmla="*/ 0 h 47"/>
              <a:gd name="T10" fmla="*/ 24 w 48"/>
              <a:gd name="T11" fmla="*/ 15 h 47"/>
              <a:gd name="T12" fmla="*/ 15 w 48"/>
              <a:gd name="T13" fmla="*/ 24 h 47"/>
              <a:gd name="T14" fmla="*/ 24 w 48"/>
              <a:gd name="T15" fmla="*/ 32 h 47"/>
              <a:gd name="T16" fmla="*/ 32 w 48"/>
              <a:gd name="T17" fmla="*/ 24 h 47"/>
              <a:gd name="T18" fmla="*/ 24 w 48"/>
              <a:gd name="T19" fmla="*/ 15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8" h="47">
                <a:moveTo>
                  <a:pt x="24" y="0"/>
                </a:moveTo>
                <a:cubicBezTo>
                  <a:pt x="37" y="0"/>
                  <a:pt x="48" y="11"/>
                  <a:pt x="48" y="24"/>
                </a:cubicBezTo>
                <a:cubicBezTo>
                  <a:pt x="48" y="37"/>
                  <a:pt x="37" y="47"/>
                  <a:pt x="24" y="47"/>
                </a:cubicBezTo>
                <a:cubicBezTo>
                  <a:pt x="11" y="47"/>
                  <a:pt x="0" y="37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  <a:moveTo>
                  <a:pt x="24" y="15"/>
                </a:moveTo>
                <a:cubicBezTo>
                  <a:pt x="19" y="15"/>
                  <a:pt x="15" y="19"/>
                  <a:pt x="15" y="24"/>
                </a:cubicBezTo>
                <a:cubicBezTo>
                  <a:pt x="15" y="28"/>
                  <a:pt x="19" y="32"/>
                  <a:pt x="24" y="32"/>
                </a:cubicBezTo>
                <a:cubicBezTo>
                  <a:pt x="29" y="32"/>
                  <a:pt x="32" y="28"/>
                  <a:pt x="32" y="24"/>
                </a:cubicBezTo>
                <a:cubicBezTo>
                  <a:pt x="32" y="19"/>
                  <a:pt x="29" y="15"/>
                  <a:pt x="24" y="15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IMG_71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96765" y="1585595"/>
            <a:ext cx="4363085" cy="3272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mmexport15059738265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68695" y="2781300"/>
            <a:ext cx="2152015" cy="2287905"/>
          </a:xfrm>
          <a:prstGeom prst="rect">
            <a:avLst/>
          </a:prstGeom>
        </p:spPr>
      </p:pic>
      <p:pic>
        <p:nvPicPr>
          <p:cNvPr id="3" name="图片 2" descr="mmexport15059738236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695" y="1318895"/>
            <a:ext cx="2070100" cy="2082800"/>
          </a:xfrm>
          <a:prstGeom prst="rect">
            <a:avLst/>
          </a:prstGeom>
        </p:spPr>
      </p:pic>
      <p:sp>
        <p:nvSpPr>
          <p:cNvPr id="5" name="Text Placeholder 8"/>
          <p:cNvSpPr txBox="1"/>
          <p:nvPr/>
        </p:nvSpPr>
        <p:spPr>
          <a:xfrm>
            <a:off x="-1223015" y="179100"/>
            <a:ext cx="3495354" cy="4572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zh-CN" altLang="en-US" sz="28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会动的门</a:t>
            </a:r>
            <a:endParaRPr lang="zh-CN" altLang="en-US" sz="2800" dirty="0">
              <a:solidFill>
                <a:schemeClr val="accent1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6" name="Text Placeholder 9"/>
          <p:cNvSpPr txBox="1"/>
          <p:nvPr/>
        </p:nvSpPr>
        <p:spPr>
          <a:xfrm>
            <a:off x="387980" y="646528"/>
            <a:ext cx="3495353" cy="36276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zh-CN" altLang="en-US" sz="18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请幼儿用小手演示门的开关过程并制成图片，请幼儿按先后顺序排队。</a:t>
            </a:r>
            <a:endParaRPr lang="zh-CN" altLang="en-US" sz="1800" dirty="0">
              <a:solidFill>
                <a:schemeClr val="accent1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cxnSp>
        <p:nvCxnSpPr>
          <p:cNvPr id="7" name="Straight Connector 12"/>
          <p:cNvCxnSpPr/>
          <p:nvPr/>
        </p:nvCxnSpPr>
        <p:spPr>
          <a:xfrm>
            <a:off x="8456792" y="469156"/>
            <a:ext cx="0" cy="5394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空心弧 4"/>
          <p:cNvSpPr/>
          <p:nvPr/>
        </p:nvSpPr>
        <p:spPr bwMode="auto">
          <a:xfrm rot="16200000">
            <a:off x="855465" y="1597819"/>
            <a:ext cx="2532460" cy="2532460"/>
          </a:xfrm>
          <a:custGeom>
            <a:avLst/>
            <a:gdLst>
              <a:gd name="T0" fmla="*/ 954518 w 21600"/>
              <a:gd name="T1" fmla="*/ 2897635 h 21600"/>
              <a:gd name="T2" fmla="*/ 273724 w 21600"/>
              <a:gd name="T3" fmla="*/ 1688307 h 21600"/>
              <a:gd name="T4" fmla="*/ 1688306 w 21600"/>
              <a:gd name="T5" fmla="*/ 273725 h 21600"/>
              <a:gd name="T6" fmla="*/ 3102888 w 21600"/>
              <a:gd name="T7" fmla="*/ 1688307 h 21600"/>
              <a:gd name="T8" fmla="*/ 2421937 w 21600"/>
              <a:gd name="T9" fmla="*/ 2897635 h 21600"/>
              <a:gd name="T10" fmla="*/ 2563880 w 21600"/>
              <a:gd name="T11" fmla="*/ 3131653 h 21600"/>
              <a:gd name="T12" fmla="*/ 3376612 w 21600"/>
              <a:gd name="T13" fmla="*/ 1688307 h 21600"/>
              <a:gd name="T14" fmla="*/ 1688306 w 21600"/>
              <a:gd name="T15" fmla="*/ 0 h 21600"/>
              <a:gd name="T16" fmla="*/ 0 w 21600"/>
              <a:gd name="T17" fmla="*/ 1688307 h 21600"/>
              <a:gd name="T18" fmla="*/ 812575 w 21600"/>
              <a:gd name="T19" fmla="*/ 3131653 h 21600"/>
              <a:gd name="T20" fmla="*/ 954518 w 21600"/>
              <a:gd name="T21" fmla="*/ 2897635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600"/>
              <a:gd name="T34" fmla="*/ 0 h 21600"/>
              <a:gd name="T35" fmla="*/ 21600 w 21600"/>
              <a:gd name="T36" fmla="*/ 18772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>
                <a:moveTo>
                  <a:pt x="6106" y="18536"/>
                </a:moveTo>
                <a:cubicBezTo>
                  <a:pt x="3402" y="16896"/>
                  <a:pt x="1751" y="13962"/>
                  <a:pt x="1751" y="10800"/>
                </a:cubicBezTo>
                <a:cubicBezTo>
                  <a:pt x="1751" y="5802"/>
                  <a:pt x="5802" y="1751"/>
                  <a:pt x="10800" y="1751"/>
                </a:cubicBezTo>
                <a:cubicBezTo>
                  <a:pt x="15797" y="1751"/>
                  <a:pt x="19849" y="5802"/>
                  <a:pt x="19849" y="10800"/>
                </a:cubicBezTo>
                <a:cubicBezTo>
                  <a:pt x="19849" y="13962"/>
                  <a:pt x="18197" y="16896"/>
                  <a:pt x="15493" y="18536"/>
                </a:cubicBezTo>
                <a:lnTo>
                  <a:pt x="16401" y="20033"/>
                </a:lnTo>
                <a:cubicBezTo>
                  <a:pt x="19628" y="18075"/>
                  <a:pt x="21600" y="1457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4574"/>
                  <a:pt x="1971" y="18075"/>
                  <a:pt x="5198" y="20033"/>
                </a:cubicBezTo>
                <a:lnTo>
                  <a:pt x="6106" y="18536"/>
                </a:lnTo>
                <a:close/>
              </a:path>
            </a:pathLst>
          </a:custGeom>
          <a:solidFill>
            <a:schemeClr val="tx1">
              <a:alpha val="8392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 sz="107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5"/>
          <p:cNvSpPr>
            <a:spLocks noChangeArrowheads="1"/>
          </p:cNvSpPr>
          <p:nvPr/>
        </p:nvSpPr>
        <p:spPr bwMode="auto">
          <a:xfrm>
            <a:off x="1538883" y="2668191"/>
            <a:ext cx="1323814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 b="1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  <a:sym typeface="宋体" panose="02010600030101010101" pitchFamily="2" charset="-122"/>
              </a:rPr>
              <a:t>会动的门</a:t>
            </a:r>
            <a:endParaRPr lang="zh-CN" altLang="en-US" sz="2100" b="1" dirty="0">
              <a:solidFill>
                <a:schemeClr val="accent1"/>
              </a:solidFill>
              <a:latin typeface="楷体_GB2312" panose="02010609030101010101" charset="-122"/>
              <a:ea typeface="楷体_GB2312" panose="02010609030101010101" charset="-122"/>
              <a:sym typeface="宋体" panose="02010600030101010101" pitchFamily="2" charset="-122"/>
            </a:endParaRPr>
          </a:p>
        </p:txBody>
      </p:sp>
      <p:sp>
        <p:nvSpPr>
          <p:cNvPr id="13" name="矩形 22"/>
          <p:cNvSpPr>
            <a:spLocks noChangeArrowheads="1"/>
          </p:cNvSpPr>
          <p:nvPr/>
        </p:nvSpPr>
        <p:spPr bwMode="auto">
          <a:xfrm>
            <a:off x="5306060" y="1931035"/>
            <a:ext cx="269875" cy="17335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1425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7" name="矩形 22"/>
          <p:cNvSpPr>
            <a:spLocks noChangeArrowheads="1"/>
          </p:cNvSpPr>
          <p:nvPr/>
        </p:nvSpPr>
        <p:spPr bwMode="auto">
          <a:xfrm>
            <a:off x="5306060" y="2704465"/>
            <a:ext cx="269875" cy="1727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1425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1" name="矩形 22"/>
          <p:cNvSpPr>
            <a:spLocks noChangeArrowheads="1"/>
          </p:cNvSpPr>
          <p:nvPr/>
        </p:nvSpPr>
        <p:spPr bwMode="auto">
          <a:xfrm>
            <a:off x="5306060" y="3500755"/>
            <a:ext cx="269875" cy="172720"/>
          </a:xfrm>
          <a:prstGeom prst="rect">
            <a:avLst/>
          </a:prstGeom>
          <a:solidFill>
            <a:schemeClr val="tx1">
              <a:alpha val="7294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1425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 bwMode="auto">
          <a:xfrm>
            <a:off x="1232893" y="1960960"/>
            <a:ext cx="1804988" cy="1803797"/>
            <a:chOff x="1642796" y="2615022"/>
            <a:chExt cx="2407382" cy="2405286"/>
          </a:xfrm>
          <a:solidFill>
            <a:schemeClr val="bg1"/>
          </a:solidFill>
        </p:grpSpPr>
        <p:sp>
          <p:nvSpPr>
            <p:cNvPr id="23" name="空心弧 3"/>
            <p:cNvSpPr/>
            <p:nvPr/>
          </p:nvSpPr>
          <p:spPr bwMode="auto">
            <a:xfrm rot="-6297671">
              <a:off x="1643844" y="2613974"/>
              <a:ext cx="2405286" cy="2407382"/>
            </a:xfrm>
            <a:custGeom>
              <a:avLst/>
              <a:gdLst>
                <a:gd name="T0" fmla="*/ 294313 w 21600"/>
                <a:gd name="T1" fmla="*/ 859859 h 21600"/>
                <a:gd name="T2" fmla="*/ 1202532 w 21600"/>
                <a:gd name="T3" fmla="*/ 231822 h 21600"/>
                <a:gd name="T4" fmla="*/ 2110861 w 21600"/>
                <a:gd name="T5" fmla="*/ 859859 h 21600"/>
                <a:gd name="T6" fmla="*/ 2327448 w 21600"/>
                <a:gd name="T7" fmla="*/ 777830 h 21600"/>
                <a:gd name="T8" fmla="*/ 1202643 w 21600"/>
                <a:gd name="T9" fmla="*/ 0 h 21600"/>
                <a:gd name="T10" fmla="*/ 77726 w 21600"/>
                <a:gd name="T11" fmla="*/ 777830 h 21600"/>
                <a:gd name="T12" fmla="*/ 294313 w 21600"/>
                <a:gd name="T13" fmla="*/ 859859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3969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2643" y="7715"/>
                  </a:moveTo>
                  <a:cubicBezTo>
                    <a:pt x="3926" y="4323"/>
                    <a:pt x="7173" y="2080"/>
                    <a:pt x="10799" y="2080"/>
                  </a:cubicBezTo>
                  <a:cubicBezTo>
                    <a:pt x="14426" y="2079"/>
                    <a:pt x="17673" y="4323"/>
                    <a:pt x="18956" y="7715"/>
                  </a:cubicBezTo>
                  <a:lnTo>
                    <a:pt x="20901" y="6979"/>
                  </a:lnTo>
                  <a:cubicBezTo>
                    <a:pt x="19313" y="2779"/>
                    <a:pt x="15290" y="0"/>
                    <a:pt x="10800" y="0"/>
                  </a:cubicBezTo>
                  <a:cubicBezTo>
                    <a:pt x="6309" y="-1"/>
                    <a:pt x="2286" y="2779"/>
                    <a:pt x="698" y="6979"/>
                  </a:cubicBezTo>
                  <a:lnTo>
                    <a:pt x="2643" y="77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 sz="107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空心弧 3"/>
            <p:cNvSpPr/>
            <p:nvPr/>
          </p:nvSpPr>
          <p:spPr bwMode="auto">
            <a:xfrm rot="7872149">
              <a:off x="1643844" y="2613974"/>
              <a:ext cx="2405286" cy="2407382"/>
            </a:xfrm>
            <a:custGeom>
              <a:avLst/>
              <a:gdLst>
                <a:gd name="T0" fmla="*/ 294313 w 21600"/>
                <a:gd name="T1" fmla="*/ 859859 h 21600"/>
                <a:gd name="T2" fmla="*/ 1202532 w 21600"/>
                <a:gd name="T3" fmla="*/ 231822 h 21600"/>
                <a:gd name="T4" fmla="*/ 2110861 w 21600"/>
                <a:gd name="T5" fmla="*/ 859859 h 21600"/>
                <a:gd name="T6" fmla="*/ 2327448 w 21600"/>
                <a:gd name="T7" fmla="*/ 777830 h 21600"/>
                <a:gd name="T8" fmla="*/ 1202643 w 21600"/>
                <a:gd name="T9" fmla="*/ 0 h 21600"/>
                <a:gd name="T10" fmla="*/ 77726 w 21600"/>
                <a:gd name="T11" fmla="*/ 777830 h 21600"/>
                <a:gd name="T12" fmla="*/ 294313 w 21600"/>
                <a:gd name="T13" fmla="*/ 859859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3969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2643" y="7715"/>
                  </a:moveTo>
                  <a:cubicBezTo>
                    <a:pt x="3926" y="4323"/>
                    <a:pt x="7173" y="2080"/>
                    <a:pt x="10799" y="2080"/>
                  </a:cubicBezTo>
                  <a:cubicBezTo>
                    <a:pt x="14426" y="2079"/>
                    <a:pt x="17673" y="4323"/>
                    <a:pt x="18956" y="7715"/>
                  </a:cubicBezTo>
                  <a:lnTo>
                    <a:pt x="20901" y="6979"/>
                  </a:lnTo>
                  <a:cubicBezTo>
                    <a:pt x="19313" y="2779"/>
                    <a:pt x="15290" y="0"/>
                    <a:pt x="10800" y="0"/>
                  </a:cubicBezTo>
                  <a:cubicBezTo>
                    <a:pt x="6309" y="-1"/>
                    <a:pt x="2286" y="2779"/>
                    <a:pt x="698" y="6979"/>
                  </a:cubicBezTo>
                  <a:lnTo>
                    <a:pt x="2643" y="77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 sz="107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 bwMode="auto">
          <a:xfrm>
            <a:off x="3010496" y="1999060"/>
            <a:ext cx="2295525" cy="1588294"/>
            <a:chOff x="4013318" y="2665635"/>
            <a:chExt cx="3060168" cy="2117398"/>
          </a:xfrm>
        </p:grpSpPr>
        <p:cxnSp>
          <p:nvCxnSpPr>
            <p:cNvPr id="26" name="直接连接符 25"/>
            <p:cNvCxnSpPr/>
            <p:nvPr/>
          </p:nvCxnSpPr>
          <p:spPr>
            <a:xfrm flipH="1">
              <a:off x="4151407" y="2665635"/>
              <a:ext cx="2922079" cy="2412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>
              <a:stCxn id="21" idx="1"/>
            </p:cNvCxnSpPr>
            <p:nvPr/>
          </p:nvCxnSpPr>
          <p:spPr>
            <a:xfrm flipH="1" flipV="1">
              <a:off x="4151407" y="4535421"/>
              <a:ext cx="2922079" cy="2476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4013318" y="3708461"/>
              <a:ext cx="3060168" cy="10952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 descr="mmexport15059738204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780" y="64770"/>
            <a:ext cx="2234565" cy="1693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723">
      <a:dk1>
        <a:srgbClr val="779B37"/>
      </a:dk1>
      <a:lt1>
        <a:srgbClr val="84B3A3"/>
      </a:lt1>
      <a:dk2>
        <a:srgbClr val="779B37"/>
      </a:dk2>
      <a:lt2>
        <a:srgbClr val="84B3A3"/>
      </a:lt2>
      <a:accent1>
        <a:srgbClr val="000000"/>
      </a:accent1>
      <a:accent2>
        <a:srgbClr val="FFFFFF"/>
      </a:accent2>
      <a:accent3>
        <a:srgbClr val="5F5F5F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500</Words>
  <Application>WPS 演示</Application>
  <PresentationFormat>全屏显示(16:9)</PresentationFormat>
  <Paragraphs>51</Paragraphs>
  <Slides>12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35" baseType="lpstr">
      <vt:lpstr>Arial</vt:lpstr>
      <vt:lpstr>宋体</vt:lpstr>
      <vt:lpstr>Wingdings</vt:lpstr>
      <vt:lpstr>楷体_GB2312</vt:lpstr>
      <vt:lpstr>Ohka</vt:lpstr>
      <vt:lpstr>微软雅黑</vt:lpstr>
      <vt:lpstr>Century Gothic</vt:lpstr>
      <vt:lpstr>汉仪特细等线简</vt:lpstr>
      <vt:lpstr>Segoe UI</vt:lpstr>
      <vt:lpstr>Calibri</vt:lpstr>
      <vt:lpstr>华文黑体</vt:lpstr>
      <vt:lpstr>Arial Unicode MS</vt:lpstr>
      <vt:lpstr>方正兰亭黑_GBK</vt:lpstr>
      <vt:lpstr>Open Sans</vt:lpstr>
      <vt:lpstr>Gill Sans</vt:lpstr>
      <vt:lpstr>Lato Light</vt:lpstr>
      <vt:lpstr>Bebas Neue</vt:lpstr>
      <vt:lpstr>方正中等线简体</vt:lpstr>
      <vt:lpstr>MS UI Gothic</vt:lpstr>
      <vt:lpstr>Trebuchet MS</vt:lpstr>
      <vt:lpstr>Courier New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1961</cp:revision>
  <dcterms:created xsi:type="dcterms:W3CDTF">2014-06-06T07:22:00Z</dcterms:created>
  <dcterms:modified xsi:type="dcterms:W3CDTF">2017-12-06T05:39:44Z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2052-10.1.0.6877</vt:lpwstr>
  </property>
</Properties>
</file>