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3"/>
    <p:sldId id="260" r:id="rId4"/>
    <p:sldId id="261" r:id="rId5"/>
    <p:sldId id="264" r:id="rId6"/>
    <p:sldId id="265" r:id="rId7"/>
    <p:sldId id="266" r:id="rId8"/>
    <p:sldId id="270" r:id="rId9"/>
    <p:sldId id="268" r:id="rId10"/>
    <p:sldId id="271" r:id="rId11"/>
    <p:sldId id="272" r:id="rId12"/>
    <p:sldId id="273" r:id="rId13"/>
    <p:sldId id="274" r:id="rId14"/>
    <p:sldId id="275" r:id="rId15"/>
    <p:sldId id="278" r:id="rId16"/>
    <p:sldId id="280" r:id="rId17"/>
    <p:sldId id="267" r:id="rId18"/>
  </p:sldIdLst>
  <p:sldSz cx="12192000" cy="6858000"/>
  <p:notesSz cx="6858000" cy="9144000"/>
  <p:embeddedFontLst>
    <p:embeddedFont>
      <p:font typeface="字体管家元旦" panose="02000500000000000000" charset="-122"/>
      <p:regular r:id="rId24"/>
    </p:embeddedFont>
    <p:embeddedFont>
      <p:font typeface="楷体" panose="02010609060101010101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Calibri Light" panose="020F0302020204030204" charset="0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516" y="-90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dobe 仿宋 Std R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dobe 仿宋 Std R" panose="02020400000000000000" pitchFamily="18" charset="-122"/>
              </a:defRPr>
            </a:lvl1pPr>
          </a:lstStyle>
          <a:p>
            <a:fld id="{7B66F7A2-ACE5-4EAA-A4A9-5418C39361F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dobe 仿宋 Std R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dobe 仿宋 Std R" panose="02020400000000000000" pitchFamily="18" charset="-122"/>
              </a:defRPr>
            </a:lvl1pPr>
          </a:lstStyle>
          <a:p>
            <a:fld id="{C56CA6FF-A7CB-4F1C-9F9A-DB043AB425A9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Adobe 仿宋 Std R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5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dobe 仿宋 Std R" panose="02020400000000000000" pitchFamily="18" charset="-122"/>
              </a:defRPr>
            </a:lvl1pPr>
          </a:lstStyle>
          <a:p>
            <a:fld id="{469CD565-D131-44D1-9885-986ED8B5305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dobe 仿宋 Std R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dobe 仿宋 Std R" panose="02020400000000000000" pitchFamily="18" charset="-122"/>
              </a:defRPr>
            </a:lvl1pPr>
          </a:lstStyle>
          <a:p>
            <a:fld id="{0ECA5648-3203-49D0-811F-CF5B5A0B539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dobe 仿宋 Std R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dobe 仿宋 Std R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9812" y="1825186"/>
            <a:ext cx="3232375" cy="3207627"/>
            <a:chOff x="4985288" y="1224585"/>
            <a:chExt cx="2546888" cy="2527388"/>
          </a:xfrm>
        </p:grpSpPr>
        <p:sp>
          <p:nvSpPr>
            <p:cNvPr id="4" name="椭圆 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045242" y="584262"/>
            <a:ext cx="2016548" cy="234968"/>
          </a:xfrm>
          <a:custGeom>
            <a:avLst/>
            <a:gdLst>
              <a:gd name="T0" fmla="*/ 826 w 1255"/>
              <a:gd name="T1" fmla="*/ 94 h 234"/>
              <a:gd name="T2" fmla="*/ 1051 w 1255"/>
              <a:gd name="T3" fmla="*/ 107 h 234"/>
              <a:gd name="T4" fmla="*/ 1093 w 1255"/>
              <a:gd name="T5" fmla="*/ 107 h 234"/>
              <a:gd name="T6" fmla="*/ 1151 w 1255"/>
              <a:gd name="T7" fmla="*/ 87 h 234"/>
              <a:gd name="T8" fmla="*/ 1225 w 1255"/>
              <a:gd name="T9" fmla="*/ 118 h 234"/>
              <a:gd name="T10" fmla="*/ 1206 w 1255"/>
              <a:gd name="T11" fmla="*/ 139 h 234"/>
              <a:gd name="T12" fmla="*/ 1185 w 1255"/>
              <a:gd name="T13" fmla="*/ 102 h 234"/>
              <a:gd name="T14" fmla="*/ 1171 w 1255"/>
              <a:gd name="T15" fmla="*/ 112 h 234"/>
              <a:gd name="T16" fmla="*/ 1137 w 1255"/>
              <a:gd name="T17" fmla="*/ 119 h 234"/>
              <a:gd name="T18" fmla="*/ 1109 w 1255"/>
              <a:gd name="T19" fmla="*/ 119 h 234"/>
              <a:gd name="T20" fmla="*/ 1062 w 1255"/>
              <a:gd name="T21" fmla="*/ 116 h 234"/>
              <a:gd name="T22" fmla="*/ 841 w 1255"/>
              <a:gd name="T23" fmla="*/ 112 h 234"/>
              <a:gd name="T24" fmla="*/ 782 w 1255"/>
              <a:gd name="T25" fmla="*/ 117 h 234"/>
              <a:gd name="T26" fmla="*/ 756 w 1255"/>
              <a:gd name="T27" fmla="*/ 111 h 234"/>
              <a:gd name="T28" fmla="*/ 737 w 1255"/>
              <a:gd name="T29" fmla="*/ 118 h 234"/>
              <a:gd name="T30" fmla="*/ 717 w 1255"/>
              <a:gd name="T31" fmla="*/ 157 h 234"/>
              <a:gd name="T32" fmla="*/ 762 w 1255"/>
              <a:gd name="T33" fmla="*/ 99 h 234"/>
              <a:gd name="T34" fmla="*/ 772 w 1255"/>
              <a:gd name="T35" fmla="*/ 97 h 234"/>
              <a:gd name="T36" fmla="*/ 104 w 1255"/>
              <a:gd name="T37" fmla="*/ 87 h 234"/>
              <a:gd name="T38" fmla="*/ 30 w 1255"/>
              <a:gd name="T39" fmla="*/ 118 h 234"/>
              <a:gd name="T40" fmla="*/ 49 w 1255"/>
              <a:gd name="T41" fmla="*/ 139 h 234"/>
              <a:gd name="T42" fmla="*/ 71 w 1255"/>
              <a:gd name="T43" fmla="*/ 102 h 234"/>
              <a:gd name="T44" fmla="*/ 85 w 1255"/>
              <a:gd name="T45" fmla="*/ 112 h 234"/>
              <a:gd name="T46" fmla="*/ 118 w 1255"/>
              <a:gd name="T47" fmla="*/ 119 h 234"/>
              <a:gd name="T48" fmla="*/ 147 w 1255"/>
              <a:gd name="T49" fmla="*/ 119 h 234"/>
              <a:gd name="T50" fmla="*/ 193 w 1255"/>
              <a:gd name="T51" fmla="*/ 116 h 234"/>
              <a:gd name="T52" fmla="*/ 414 w 1255"/>
              <a:gd name="T53" fmla="*/ 112 h 234"/>
              <a:gd name="T54" fmla="*/ 474 w 1255"/>
              <a:gd name="T55" fmla="*/ 117 h 234"/>
              <a:gd name="T56" fmla="*/ 499 w 1255"/>
              <a:gd name="T57" fmla="*/ 111 h 234"/>
              <a:gd name="T58" fmla="*/ 518 w 1255"/>
              <a:gd name="T59" fmla="*/ 118 h 234"/>
              <a:gd name="T60" fmla="*/ 538 w 1255"/>
              <a:gd name="T61" fmla="*/ 157 h 234"/>
              <a:gd name="T62" fmla="*/ 494 w 1255"/>
              <a:gd name="T63" fmla="*/ 99 h 234"/>
              <a:gd name="T64" fmla="*/ 483 w 1255"/>
              <a:gd name="T65" fmla="*/ 97 h 234"/>
              <a:gd name="T66" fmla="*/ 445 w 1255"/>
              <a:gd name="T67" fmla="*/ 107 h 234"/>
              <a:gd name="T68" fmla="*/ 223 w 1255"/>
              <a:gd name="T69" fmla="*/ 107 h 234"/>
              <a:gd name="T70" fmla="*/ 178 w 1255"/>
              <a:gd name="T71" fmla="*/ 98 h 234"/>
              <a:gd name="T72" fmla="*/ 138 w 1255"/>
              <a:gd name="T73" fmla="*/ 105 h 234"/>
              <a:gd name="T74" fmla="*/ 616 w 1255"/>
              <a:gd name="T75" fmla="*/ 218 h 234"/>
              <a:gd name="T76" fmla="*/ 634 w 1255"/>
              <a:gd name="T77" fmla="*/ 202 h 234"/>
              <a:gd name="T78" fmla="*/ 635 w 1255"/>
              <a:gd name="T79" fmla="*/ 23 h 234"/>
              <a:gd name="T80" fmla="*/ 586 w 1255"/>
              <a:gd name="T81" fmla="*/ 94 h 234"/>
              <a:gd name="T82" fmla="*/ 651 w 1255"/>
              <a:gd name="T83" fmla="*/ 117 h 234"/>
              <a:gd name="T84" fmla="*/ 697 w 1255"/>
              <a:gd name="T85" fmla="*/ 69 h 234"/>
              <a:gd name="T86" fmla="*/ 710 w 1255"/>
              <a:gd name="T87" fmla="*/ 63 h 234"/>
              <a:gd name="T88" fmla="*/ 628 w 1255"/>
              <a:gd name="T89" fmla="*/ 1 h 234"/>
              <a:gd name="T90" fmla="*/ 545 w 1255"/>
              <a:gd name="T91" fmla="*/ 63 h 234"/>
              <a:gd name="T92" fmla="*/ 559 w 1255"/>
              <a:gd name="T93" fmla="*/ 69 h 234"/>
              <a:gd name="T94" fmla="*/ 611 w 1255"/>
              <a:gd name="T95" fmla="*/ 73 h 234"/>
              <a:gd name="T96" fmla="*/ 628 w 1255"/>
              <a:gd name="T97" fmla="*/ 121 h 234"/>
              <a:gd name="T98" fmla="*/ 557 w 1255"/>
              <a:gd name="T99" fmla="*/ 121 h 234"/>
              <a:gd name="T100" fmla="*/ 579 w 1255"/>
              <a:gd name="T101" fmla="*/ 116 h 234"/>
              <a:gd name="T102" fmla="*/ 568 w 1255"/>
              <a:gd name="T103" fmla="*/ 139 h 234"/>
              <a:gd name="T104" fmla="*/ 570 w 1255"/>
              <a:gd name="T105" fmla="*/ 159 h 234"/>
              <a:gd name="T106" fmla="*/ 604 w 1255"/>
              <a:gd name="T107" fmla="*/ 187 h 234"/>
              <a:gd name="T108" fmla="*/ 557 w 1255"/>
              <a:gd name="T109" fmla="*/ 131 h 234"/>
              <a:gd name="T110" fmla="*/ 703 w 1255"/>
              <a:gd name="T111" fmla="*/ 103 h 234"/>
              <a:gd name="T112" fmla="*/ 675 w 1255"/>
              <a:gd name="T113" fmla="*/ 107 h 234"/>
              <a:gd name="T114" fmla="*/ 693 w 1255"/>
              <a:gd name="T115" fmla="*/ 145 h 234"/>
              <a:gd name="T116" fmla="*/ 677 w 1255"/>
              <a:gd name="T117" fmla="*/ 151 h 234"/>
              <a:gd name="T118" fmla="*/ 651 w 1255"/>
              <a:gd name="T119" fmla="*/ 175 h 234"/>
              <a:gd name="T120" fmla="*/ 686 w 1255"/>
              <a:gd name="T121" fmla="*/ 18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5" h="234">
                <a:moveTo>
                  <a:pt x="791" y="101"/>
                </a:moveTo>
                <a:cubicBezTo>
                  <a:pt x="793" y="103"/>
                  <a:pt x="794" y="105"/>
                  <a:pt x="795" y="107"/>
                </a:cubicBezTo>
                <a:cubicBezTo>
                  <a:pt x="810" y="107"/>
                  <a:pt x="810" y="107"/>
                  <a:pt x="810" y="107"/>
                </a:cubicBezTo>
                <a:cubicBezTo>
                  <a:pt x="810" y="107"/>
                  <a:pt x="810" y="106"/>
                  <a:pt x="811" y="105"/>
                </a:cubicBezTo>
                <a:cubicBezTo>
                  <a:pt x="812" y="99"/>
                  <a:pt x="819" y="94"/>
                  <a:pt x="826" y="94"/>
                </a:cubicBezTo>
                <a:cubicBezTo>
                  <a:pt x="833" y="94"/>
                  <a:pt x="839" y="99"/>
                  <a:pt x="841" y="105"/>
                </a:cubicBezTo>
                <a:cubicBezTo>
                  <a:pt x="841" y="106"/>
                  <a:pt x="841" y="107"/>
                  <a:pt x="841" y="107"/>
                </a:cubicBezTo>
                <a:cubicBezTo>
                  <a:pt x="1032" y="107"/>
                  <a:pt x="1032" y="107"/>
                  <a:pt x="1032" y="107"/>
                </a:cubicBezTo>
                <a:cubicBezTo>
                  <a:pt x="1033" y="103"/>
                  <a:pt x="1037" y="100"/>
                  <a:pt x="1042" y="100"/>
                </a:cubicBezTo>
                <a:cubicBezTo>
                  <a:pt x="1046" y="100"/>
                  <a:pt x="1050" y="103"/>
                  <a:pt x="1051" y="107"/>
                </a:cubicBezTo>
                <a:cubicBezTo>
                  <a:pt x="1052" y="107"/>
                  <a:pt x="1052" y="107"/>
                  <a:pt x="1052" y="107"/>
                </a:cubicBezTo>
                <a:cubicBezTo>
                  <a:pt x="1055" y="106"/>
                  <a:pt x="1059" y="104"/>
                  <a:pt x="1062" y="103"/>
                </a:cubicBezTo>
                <a:cubicBezTo>
                  <a:pt x="1067" y="100"/>
                  <a:pt x="1072" y="98"/>
                  <a:pt x="1078" y="98"/>
                </a:cubicBezTo>
                <a:cubicBezTo>
                  <a:pt x="1082" y="98"/>
                  <a:pt x="1086" y="99"/>
                  <a:pt x="1089" y="102"/>
                </a:cubicBezTo>
                <a:cubicBezTo>
                  <a:pt x="1091" y="103"/>
                  <a:pt x="1092" y="105"/>
                  <a:pt x="1093" y="107"/>
                </a:cubicBezTo>
                <a:cubicBezTo>
                  <a:pt x="1099" y="107"/>
                  <a:pt x="1099" y="107"/>
                  <a:pt x="1099" y="107"/>
                </a:cubicBezTo>
                <a:cubicBezTo>
                  <a:pt x="1100" y="103"/>
                  <a:pt x="1104" y="100"/>
                  <a:pt x="1109" y="100"/>
                </a:cubicBezTo>
                <a:cubicBezTo>
                  <a:pt x="1112" y="100"/>
                  <a:pt x="1116" y="102"/>
                  <a:pt x="1117" y="105"/>
                </a:cubicBezTo>
                <a:cubicBezTo>
                  <a:pt x="1121" y="101"/>
                  <a:pt x="1125" y="97"/>
                  <a:pt x="1129" y="94"/>
                </a:cubicBezTo>
                <a:cubicBezTo>
                  <a:pt x="1136" y="90"/>
                  <a:pt x="1143" y="87"/>
                  <a:pt x="1151" y="87"/>
                </a:cubicBezTo>
                <a:cubicBezTo>
                  <a:pt x="1169" y="87"/>
                  <a:pt x="1183" y="100"/>
                  <a:pt x="1199" y="106"/>
                </a:cubicBezTo>
                <a:cubicBezTo>
                  <a:pt x="1209" y="109"/>
                  <a:pt x="1219" y="110"/>
                  <a:pt x="1228" y="108"/>
                </a:cubicBezTo>
                <a:cubicBezTo>
                  <a:pt x="1238" y="107"/>
                  <a:pt x="1248" y="103"/>
                  <a:pt x="1255" y="96"/>
                </a:cubicBezTo>
                <a:cubicBezTo>
                  <a:pt x="1253" y="105"/>
                  <a:pt x="1247" y="113"/>
                  <a:pt x="1239" y="117"/>
                </a:cubicBezTo>
                <a:cubicBezTo>
                  <a:pt x="1234" y="118"/>
                  <a:pt x="1230" y="119"/>
                  <a:pt x="1225" y="118"/>
                </a:cubicBezTo>
                <a:cubicBezTo>
                  <a:pt x="1219" y="117"/>
                  <a:pt x="1214" y="114"/>
                  <a:pt x="1208" y="112"/>
                </a:cubicBezTo>
                <a:cubicBezTo>
                  <a:pt x="1208" y="112"/>
                  <a:pt x="1208" y="112"/>
                  <a:pt x="1208" y="112"/>
                </a:cubicBezTo>
                <a:cubicBezTo>
                  <a:pt x="1210" y="114"/>
                  <a:pt x="1212" y="117"/>
                  <a:pt x="1214" y="119"/>
                </a:cubicBezTo>
                <a:cubicBezTo>
                  <a:pt x="1216" y="122"/>
                  <a:pt x="1218" y="125"/>
                  <a:pt x="1218" y="128"/>
                </a:cubicBezTo>
                <a:cubicBezTo>
                  <a:pt x="1219" y="136"/>
                  <a:pt x="1212" y="141"/>
                  <a:pt x="1206" y="139"/>
                </a:cubicBezTo>
                <a:cubicBezTo>
                  <a:pt x="1203" y="138"/>
                  <a:pt x="1201" y="135"/>
                  <a:pt x="1200" y="133"/>
                </a:cubicBezTo>
                <a:cubicBezTo>
                  <a:pt x="1199" y="130"/>
                  <a:pt x="1198" y="126"/>
                  <a:pt x="1197" y="123"/>
                </a:cubicBezTo>
                <a:cubicBezTo>
                  <a:pt x="1196" y="120"/>
                  <a:pt x="1196" y="117"/>
                  <a:pt x="1194" y="114"/>
                </a:cubicBezTo>
                <a:cubicBezTo>
                  <a:pt x="1192" y="109"/>
                  <a:pt x="1189" y="105"/>
                  <a:pt x="1185" y="102"/>
                </a:cubicBezTo>
                <a:cubicBezTo>
                  <a:pt x="1185" y="102"/>
                  <a:pt x="1185" y="102"/>
                  <a:pt x="1185" y="102"/>
                </a:cubicBezTo>
                <a:cubicBezTo>
                  <a:pt x="1186" y="105"/>
                  <a:pt x="1187" y="107"/>
                  <a:pt x="1187" y="110"/>
                </a:cubicBezTo>
                <a:cubicBezTo>
                  <a:pt x="1188" y="113"/>
                  <a:pt x="1188" y="116"/>
                  <a:pt x="1187" y="119"/>
                </a:cubicBezTo>
                <a:cubicBezTo>
                  <a:pt x="1187" y="122"/>
                  <a:pt x="1185" y="124"/>
                  <a:pt x="1183" y="125"/>
                </a:cubicBezTo>
                <a:cubicBezTo>
                  <a:pt x="1180" y="126"/>
                  <a:pt x="1176" y="124"/>
                  <a:pt x="1174" y="122"/>
                </a:cubicBezTo>
                <a:cubicBezTo>
                  <a:pt x="1171" y="120"/>
                  <a:pt x="1171" y="116"/>
                  <a:pt x="1171" y="112"/>
                </a:cubicBezTo>
                <a:cubicBezTo>
                  <a:pt x="1170" y="108"/>
                  <a:pt x="1170" y="104"/>
                  <a:pt x="1169" y="101"/>
                </a:cubicBezTo>
                <a:cubicBezTo>
                  <a:pt x="1165" y="92"/>
                  <a:pt x="1152" y="91"/>
                  <a:pt x="1144" y="94"/>
                </a:cubicBezTo>
                <a:cubicBezTo>
                  <a:pt x="1144" y="95"/>
                  <a:pt x="1144" y="95"/>
                  <a:pt x="1144" y="95"/>
                </a:cubicBezTo>
                <a:cubicBezTo>
                  <a:pt x="1150" y="97"/>
                  <a:pt x="1157" y="102"/>
                  <a:pt x="1159" y="108"/>
                </a:cubicBezTo>
                <a:cubicBezTo>
                  <a:pt x="1163" y="121"/>
                  <a:pt x="1151" y="129"/>
                  <a:pt x="1137" y="119"/>
                </a:cubicBezTo>
                <a:cubicBezTo>
                  <a:pt x="1134" y="117"/>
                  <a:pt x="1130" y="115"/>
                  <a:pt x="1127" y="113"/>
                </a:cubicBezTo>
                <a:cubicBezTo>
                  <a:pt x="1125" y="112"/>
                  <a:pt x="1122" y="111"/>
                  <a:pt x="1119" y="111"/>
                </a:cubicBezTo>
                <a:cubicBezTo>
                  <a:pt x="1119" y="111"/>
                  <a:pt x="1119" y="110"/>
                  <a:pt x="1118" y="111"/>
                </a:cubicBezTo>
                <a:cubicBezTo>
                  <a:pt x="1118" y="112"/>
                  <a:pt x="1118" y="112"/>
                  <a:pt x="1118" y="112"/>
                </a:cubicBezTo>
                <a:cubicBezTo>
                  <a:pt x="1117" y="116"/>
                  <a:pt x="1113" y="119"/>
                  <a:pt x="1109" y="119"/>
                </a:cubicBezTo>
                <a:cubicBezTo>
                  <a:pt x="1104" y="119"/>
                  <a:pt x="1100" y="116"/>
                  <a:pt x="1099" y="112"/>
                </a:cubicBezTo>
                <a:cubicBezTo>
                  <a:pt x="1093" y="112"/>
                  <a:pt x="1093" y="112"/>
                  <a:pt x="1093" y="112"/>
                </a:cubicBezTo>
                <a:cubicBezTo>
                  <a:pt x="1092" y="114"/>
                  <a:pt x="1091" y="116"/>
                  <a:pt x="1089" y="117"/>
                </a:cubicBezTo>
                <a:cubicBezTo>
                  <a:pt x="1086" y="120"/>
                  <a:pt x="1082" y="121"/>
                  <a:pt x="1078" y="121"/>
                </a:cubicBezTo>
                <a:cubicBezTo>
                  <a:pt x="1072" y="121"/>
                  <a:pt x="1067" y="118"/>
                  <a:pt x="1062" y="116"/>
                </a:cubicBezTo>
                <a:cubicBezTo>
                  <a:pt x="1059" y="115"/>
                  <a:pt x="1055" y="113"/>
                  <a:pt x="1052" y="112"/>
                </a:cubicBezTo>
                <a:cubicBezTo>
                  <a:pt x="1051" y="112"/>
                  <a:pt x="1051" y="112"/>
                  <a:pt x="1051" y="112"/>
                </a:cubicBezTo>
                <a:cubicBezTo>
                  <a:pt x="1050" y="116"/>
                  <a:pt x="1046" y="119"/>
                  <a:pt x="1042" y="119"/>
                </a:cubicBezTo>
                <a:cubicBezTo>
                  <a:pt x="1037" y="119"/>
                  <a:pt x="1033" y="116"/>
                  <a:pt x="1032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0" y="119"/>
                  <a:pt x="834" y="125"/>
                  <a:pt x="826" y="125"/>
                </a:cubicBezTo>
                <a:cubicBezTo>
                  <a:pt x="818" y="125"/>
                  <a:pt x="811" y="119"/>
                  <a:pt x="810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4" y="114"/>
                  <a:pt x="792" y="116"/>
                  <a:pt x="790" y="117"/>
                </a:cubicBezTo>
                <a:cubicBezTo>
                  <a:pt x="787" y="119"/>
                  <a:pt x="784" y="118"/>
                  <a:pt x="782" y="117"/>
                </a:cubicBezTo>
                <a:cubicBezTo>
                  <a:pt x="778" y="116"/>
                  <a:pt x="775" y="115"/>
                  <a:pt x="773" y="113"/>
                </a:cubicBezTo>
                <a:cubicBezTo>
                  <a:pt x="770" y="111"/>
                  <a:pt x="767" y="110"/>
                  <a:pt x="764" y="108"/>
                </a:cubicBezTo>
                <a:cubicBezTo>
                  <a:pt x="759" y="107"/>
                  <a:pt x="754" y="107"/>
                  <a:pt x="749" y="107"/>
                </a:cubicBezTo>
                <a:cubicBezTo>
                  <a:pt x="749" y="108"/>
                  <a:pt x="749" y="108"/>
                  <a:pt x="749" y="108"/>
                </a:cubicBezTo>
                <a:cubicBezTo>
                  <a:pt x="752" y="108"/>
                  <a:pt x="754" y="110"/>
                  <a:pt x="756" y="111"/>
                </a:cubicBezTo>
                <a:cubicBezTo>
                  <a:pt x="759" y="113"/>
                  <a:pt x="761" y="115"/>
                  <a:pt x="763" y="117"/>
                </a:cubicBezTo>
                <a:cubicBezTo>
                  <a:pt x="764" y="119"/>
                  <a:pt x="766" y="122"/>
                  <a:pt x="764" y="125"/>
                </a:cubicBezTo>
                <a:cubicBezTo>
                  <a:pt x="763" y="127"/>
                  <a:pt x="759" y="129"/>
                  <a:pt x="756" y="129"/>
                </a:cubicBezTo>
                <a:cubicBezTo>
                  <a:pt x="752" y="129"/>
                  <a:pt x="749" y="127"/>
                  <a:pt x="747" y="125"/>
                </a:cubicBezTo>
                <a:cubicBezTo>
                  <a:pt x="744" y="122"/>
                  <a:pt x="741" y="119"/>
                  <a:pt x="737" y="118"/>
                </a:cubicBezTo>
                <a:cubicBezTo>
                  <a:pt x="728" y="115"/>
                  <a:pt x="719" y="124"/>
                  <a:pt x="715" y="132"/>
                </a:cubicBezTo>
                <a:cubicBezTo>
                  <a:pt x="715" y="132"/>
                  <a:pt x="715" y="132"/>
                  <a:pt x="715" y="132"/>
                </a:cubicBezTo>
                <a:cubicBezTo>
                  <a:pt x="721" y="129"/>
                  <a:pt x="730" y="127"/>
                  <a:pt x="736" y="130"/>
                </a:cubicBezTo>
                <a:cubicBezTo>
                  <a:pt x="748" y="136"/>
                  <a:pt x="745" y="151"/>
                  <a:pt x="729" y="154"/>
                </a:cubicBezTo>
                <a:cubicBezTo>
                  <a:pt x="725" y="155"/>
                  <a:pt x="721" y="156"/>
                  <a:pt x="717" y="157"/>
                </a:cubicBezTo>
                <a:cubicBezTo>
                  <a:pt x="715" y="158"/>
                  <a:pt x="712" y="159"/>
                  <a:pt x="710" y="161"/>
                </a:cubicBezTo>
                <a:cubicBezTo>
                  <a:pt x="709" y="162"/>
                  <a:pt x="707" y="164"/>
                  <a:pt x="707" y="166"/>
                </a:cubicBezTo>
                <a:cubicBezTo>
                  <a:pt x="705" y="158"/>
                  <a:pt x="704" y="150"/>
                  <a:pt x="705" y="143"/>
                </a:cubicBezTo>
                <a:cubicBezTo>
                  <a:pt x="706" y="135"/>
                  <a:pt x="710" y="127"/>
                  <a:pt x="715" y="121"/>
                </a:cubicBezTo>
                <a:cubicBezTo>
                  <a:pt x="727" y="108"/>
                  <a:pt x="746" y="107"/>
                  <a:pt x="762" y="99"/>
                </a:cubicBezTo>
                <a:cubicBezTo>
                  <a:pt x="770" y="95"/>
                  <a:pt x="778" y="88"/>
                  <a:pt x="783" y="80"/>
                </a:cubicBezTo>
                <a:cubicBezTo>
                  <a:pt x="789" y="72"/>
                  <a:pt x="793" y="62"/>
                  <a:pt x="793" y="52"/>
                </a:cubicBezTo>
                <a:cubicBezTo>
                  <a:pt x="798" y="60"/>
                  <a:pt x="800" y="70"/>
                  <a:pt x="796" y="78"/>
                </a:cubicBezTo>
                <a:cubicBezTo>
                  <a:pt x="795" y="83"/>
                  <a:pt x="792" y="86"/>
                  <a:pt x="788" y="89"/>
                </a:cubicBezTo>
                <a:cubicBezTo>
                  <a:pt x="783" y="93"/>
                  <a:pt x="778" y="95"/>
                  <a:pt x="772" y="97"/>
                </a:cubicBezTo>
                <a:cubicBezTo>
                  <a:pt x="772" y="97"/>
                  <a:pt x="772" y="97"/>
                  <a:pt x="772" y="97"/>
                </a:cubicBezTo>
                <a:cubicBezTo>
                  <a:pt x="775" y="97"/>
                  <a:pt x="778" y="97"/>
                  <a:pt x="782" y="98"/>
                </a:cubicBezTo>
                <a:cubicBezTo>
                  <a:pt x="785" y="98"/>
                  <a:pt x="788" y="99"/>
                  <a:pt x="791" y="101"/>
                </a:cubicBezTo>
                <a:close/>
                <a:moveTo>
                  <a:pt x="126" y="94"/>
                </a:moveTo>
                <a:cubicBezTo>
                  <a:pt x="120" y="90"/>
                  <a:pt x="112" y="87"/>
                  <a:pt x="104" y="87"/>
                </a:cubicBezTo>
                <a:cubicBezTo>
                  <a:pt x="86" y="87"/>
                  <a:pt x="72" y="100"/>
                  <a:pt x="56" y="106"/>
                </a:cubicBezTo>
                <a:cubicBezTo>
                  <a:pt x="47" y="109"/>
                  <a:pt x="37" y="110"/>
                  <a:pt x="27" y="108"/>
                </a:cubicBezTo>
                <a:cubicBezTo>
                  <a:pt x="17" y="107"/>
                  <a:pt x="8" y="103"/>
                  <a:pt x="0" y="96"/>
                </a:cubicBezTo>
                <a:cubicBezTo>
                  <a:pt x="2" y="105"/>
                  <a:pt x="8" y="113"/>
                  <a:pt x="17" y="117"/>
                </a:cubicBezTo>
                <a:cubicBezTo>
                  <a:pt x="21" y="118"/>
                  <a:pt x="26" y="119"/>
                  <a:pt x="30" y="118"/>
                </a:cubicBezTo>
                <a:cubicBezTo>
                  <a:pt x="36" y="117"/>
                  <a:pt x="42" y="114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5" y="114"/>
                  <a:pt x="43" y="117"/>
                  <a:pt x="41" y="119"/>
                </a:cubicBezTo>
                <a:cubicBezTo>
                  <a:pt x="39" y="122"/>
                  <a:pt x="38" y="125"/>
                  <a:pt x="37" y="128"/>
                </a:cubicBezTo>
                <a:cubicBezTo>
                  <a:pt x="36" y="136"/>
                  <a:pt x="43" y="141"/>
                  <a:pt x="49" y="139"/>
                </a:cubicBezTo>
                <a:cubicBezTo>
                  <a:pt x="52" y="138"/>
                  <a:pt x="54" y="135"/>
                  <a:pt x="55" y="133"/>
                </a:cubicBezTo>
                <a:cubicBezTo>
                  <a:pt x="57" y="130"/>
                  <a:pt x="58" y="126"/>
                  <a:pt x="58" y="123"/>
                </a:cubicBezTo>
                <a:cubicBezTo>
                  <a:pt x="59" y="120"/>
                  <a:pt x="60" y="117"/>
                  <a:pt x="61" y="114"/>
                </a:cubicBezTo>
                <a:cubicBezTo>
                  <a:pt x="63" y="109"/>
                  <a:pt x="66" y="105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69" y="105"/>
                  <a:pt x="68" y="107"/>
                  <a:pt x="68" y="110"/>
                </a:cubicBezTo>
                <a:cubicBezTo>
                  <a:pt x="68" y="113"/>
                  <a:pt x="67" y="116"/>
                  <a:pt x="68" y="119"/>
                </a:cubicBezTo>
                <a:cubicBezTo>
                  <a:pt x="69" y="122"/>
                  <a:pt x="70" y="124"/>
                  <a:pt x="72" y="125"/>
                </a:cubicBezTo>
                <a:cubicBezTo>
                  <a:pt x="75" y="126"/>
                  <a:pt x="79" y="124"/>
                  <a:pt x="81" y="122"/>
                </a:cubicBezTo>
                <a:cubicBezTo>
                  <a:pt x="84" y="120"/>
                  <a:pt x="84" y="116"/>
                  <a:pt x="85" y="112"/>
                </a:cubicBezTo>
                <a:cubicBezTo>
                  <a:pt x="85" y="108"/>
                  <a:pt x="85" y="104"/>
                  <a:pt x="86" y="101"/>
                </a:cubicBezTo>
                <a:cubicBezTo>
                  <a:pt x="91" y="92"/>
                  <a:pt x="103" y="91"/>
                  <a:pt x="111" y="94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05" y="97"/>
                  <a:pt x="98" y="102"/>
                  <a:pt x="96" y="108"/>
                </a:cubicBezTo>
                <a:cubicBezTo>
                  <a:pt x="92" y="121"/>
                  <a:pt x="105" y="129"/>
                  <a:pt x="118" y="119"/>
                </a:cubicBezTo>
                <a:cubicBezTo>
                  <a:pt x="122" y="117"/>
                  <a:pt x="125" y="115"/>
                  <a:pt x="128" y="113"/>
                </a:cubicBezTo>
                <a:cubicBezTo>
                  <a:pt x="131" y="112"/>
                  <a:pt x="133" y="111"/>
                  <a:pt x="136" y="111"/>
                </a:cubicBezTo>
                <a:cubicBezTo>
                  <a:pt x="136" y="111"/>
                  <a:pt x="137" y="110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8" y="116"/>
                  <a:pt x="142" y="119"/>
                  <a:pt x="147" y="119"/>
                </a:cubicBezTo>
                <a:cubicBezTo>
                  <a:pt x="151" y="119"/>
                  <a:pt x="155" y="116"/>
                  <a:pt x="156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3" y="114"/>
                  <a:pt x="164" y="116"/>
                  <a:pt x="166" y="117"/>
                </a:cubicBezTo>
                <a:cubicBezTo>
                  <a:pt x="169" y="120"/>
                  <a:pt x="174" y="121"/>
                  <a:pt x="178" y="121"/>
                </a:cubicBezTo>
                <a:cubicBezTo>
                  <a:pt x="183" y="121"/>
                  <a:pt x="188" y="118"/>
                  <a:pt x="193" y="116"/>
                </a:cubicBezTo>
                <a:cubicBezTo>
                  <a:pt x="197" y="115"/>
                  <a:pt x="200" y="113"/>
                  <a:pt x="204" y="11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6"/>
                  <a:pt x="209" y="119"/>
                  <a:pt x="214" y="119"/>
                </a:cubicBezTo>
                <a:cubicBezTo>
                  <a:pt x="218" y="119"/>
                  <a:pt x="222" y="116"/>
                  <a:pt x="223" y="112"/>
                </a:cubicBezTo>
                <a:cubicBezTo>
                  <a:pt x="414" y="112"/>
                  <a:pt x="414" y="112"/>
                  <a:pt x="414" y="112"/>
                </a:cubicBezTo>
                <a:cubicBezTo>
                  <a:pt x="415" y="119"/>
                  <a:pt x="422" y="125"/>
                  <a:pt x="430" y="125"/>
                </a:cubicBezTo>
                <a:cubicBezTo>
                  <a:pt x="438" y="125"/>
                  <a:pt x="444" y="119"/>
                  <a:pt x="445" y="112"/>
                </a:cubicBezTo>
                <a:cubicBezTo>
                  <a:pt x="461" y="112"/>
                  <a:pt x="461" y="112"/>
                  <a:pt x="461" y="112"/>
                </a:cubicBezTo>
                <a:cubicBezTo>
                  <a:pt x="461" y="114"/>
                  <a:pt x="463" y="116"/>
                  <a:pt x="465" y="117"/>
                </a:cubicBezTo>
                <a:cubicBezTo>
                  <a:pt x="468" y="119"/>
                  <a:pt x="471" y="118"/>
                  <a:pt x="474" y="117"/>
                </a:cubicBezTo>
                <a:cubicBezTo>
                  <a:pt x="477" y="116"/>
                  <a:pt x="480" y="115"/>
                  <a:pt x="483" y="113"/>
                </a:cubicBezTo>
                <a:cubicBezTo>
                  <a:pt x="486" y="111"/>
                  <a:pt x="488" y="110"/>
                  <a:pt x="491" y="108"/>
                </a:cubicBezTo>
                <a:cubicBezTo>
                  <a:pt x="496" y="107"/>
                  <a:pt x="501" y="107"/>
                  <a:pt x="506" y="107"/>
                </a:cubicBezTo>
                <a:cubicBezTo>
                  <a:pt x="506" y="108"/>
                  <a:pt x="506" y="108"/>
                  <a:pt x="506" y="108"/>
                </a:cubicBezTo>
                <a:cubicBezTo>
                  <a:pt x="504" y="108"/>
                  <a:pt x="501" y="110"/>
                  <a:pt x="499" y="111"/>
                </a:cubicBezTo>
                <a:cubicBezTo>
                  <a:pt x="496" y="113"/>
                  <a:pt x="494" y="115"/>
                  <a:pt x="492" y="117"/>
                </a:cubicBezTo>
                <a:cubicBezTo>
                  <a:pt x="491" y="119"/>
                  <a:pt x="490" y="122"/>
                  <a:pt x="491" y="125"/>
                </a:cubicBezTo>
                <a:cubicBezTo>
                  <a:pt x="492" y="127"/>
                  <a:pt x="496" y="129"/>
                  <a:pt x="499" y="129"/>
                </a:cubicBezTo>
                <a:cubicBezTo>
                  <a:pt x="503" y="129"/>
                  <a:pt x="506" y="127"/>
                  <a:pt x="509" y="125"/>
                </a:cubicBezTo>
                <a:cubicBezTo>
                  <a:pt x="512" y="122"/>
                  <a:pt x="515" y="119"/>
                  <a:pt x="518" y="118"/>
                </a:cubicBezTo>
                <a:cubicBezTo>
                  <a:pt x="528" y="115"/>
                  <a:pt x="536" y="124"/>
                  <a:pt x="540" y="132"/>
                </a:cubicBezTo>
                <a:cubicBezTo>
                  <a:pt x="540" y="132"/>
                  <a:pt x="540" y="132"/>
                  <a:pt x="540" y="132"/>
                </a:cubicBezTo>
                <a:cubicBezTo>
                  <a:pt x="534" y="129"/>
                  <a:pt x="526" y="127"/>
                  <a:pt x="520" y="130"/>
                </a:cubicBezTo>
                <a:cubicBezTo>
                  <a:pt x="508" y="136"/>
                  <a:pt x="510" y="151"/>
                  <a:pt x="527" y="154"/>
                </a:cubicBezTo>
                <a:cubicBezTo>
                  <a:pt x="530" y="155"/>
                  <a:pt x="535" y="156"/>
                  <a:pt x="538" y="157"/>
                </a:cubicBezTo>
                <a:cubicBezTo>
                  <a:pt x="541" y="158"/>
                  <a:pt x="543" y="159"/>
                  <a:pt x="545" y="161"/>
                </a:cubicBezTo>
                <a:cubicBezTo>
                  <a:pt x="547" y="162"/>
                  <a:pt x="548" y="164"/>
                  <a:pt x="549" y="166"/>
                </a:cubicBezTo>
                <a:cubicBezTo>
                  <a:pt x="551" y="158"/>
                  <a:pt x="551" y="150"/>
                  <a:pt x="550" y="143"/>
                </a:cubicBezTo>
                <a:cubicBezTo>
                  <a:pt x="549" y="135"/>
                  <a:pt x="545" y="127"/>
                  <a:pt x="540" y="121"/>
                </a:cubicBezTo>
                <a:cubicBezTo>
                  <a:pt x="528" y="108"/>
                  <a:pt x="509" y="107"/>
                  <a:pt x="494" y="99"/>
                </a:cubicBezTo>
                <a:cubicBezTo>
                  <a:pt x="485" y="95"/>
                  <a:pt x="477" y="88"/>
                  <a:pt x="472" y="80"/>
                </a:cubicBezTo>
                <a:cubicBezTo>
                  <a:pt x="466" y="72"/>
                  <a:pt x="462" y="62"/>
                  <a:pt x="462" y="52"/>
                </a:cubicBezTo>
                <a:cubicBezTo>
                  <a:pt x="457" y="60"/>
                  <a:pt x="455" y="70"/>
                  <a:pt x="459" y="78"/>
                </a:cubicBezTo>
                <a:cubicBezTo>
                  <a:pt x="461" y="83"/>
                  <a:pt x="464" y="86"/>
                  <a:pt x="467" y="89"/>
                </a:cubicBezTo>
                <a:cubicBezTo>
                  <a:pt x="472" y="93"/>
                  <a:pt x="478" y="95"/>
                  <a:pt x="483" y="97"/>
                </a:cubicBezTo>
                <a:cubicBezTo>
                  <a:pt x="483" y="97"/>
                  <a:pt x="483" y="97"/>
                  <a:pt x="483" y="97"/>
                </a:cubicBezTo>
                <a:cubicBezTo>
                  <a:pt x="480" y="97"/>
                  <a:pt x="477" y="97"/>
                  <a:pt x="474" y="98"/>
                </a:cubicBezTo>
                <a:cubicBezTo>
                  <a:pt x="470" y="98"/>
                  <a:pt x="467" y="99"/>
                  <a:pt x="464" y="101"/>
                </a:cubicBezTo>
                <a:cubicBezTo>
                  <a:pt x="462" y="103"/>
                  <a:pt x="461" y="105"/>
                  <a:pt x="461" y="107"/>
                </a:cubicBezTo>
                <a:cubicBezTo>
                  <a:pt x="445" y="107"/>
                  <a:pt x="445" y="107"/>
                  <a:pt x="445" y="107"/>
                </a:cubicBezTo>
                <a:cubicBezTo>
                  <a:pt x="445" y="107"/>
                  <a:pt x="445" y="106"/>
                  <a:pt x="445" y="105"/>
                </a:cubicBezTo>
                <a:cubicBezTo>
                  <a:pt x="443" y="99"/>
                  <a:pt x="437" y="94"/>
                  <a:pt x="430" y="94"/>
                </a:cubicBezTo>
                <a:cubicBezTo>
                  <a:pt x="422" y="94"/>
                  <a:pt x="416" y="99"/>
                  <a:pt x="414" y="105"/>
                </a:cubicBezTo>
                <a:cubicBezTo>
                  <a:pt x="414" y="106"/>
                  <a:pt x="414" y="107"/>
                  <a:pt x="414" y="107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2" y="103"/>
                  <a:pt x="218" y="100"/>
                  <a:pt x="214" y="100"/>
                </a:cubicBezTo>
                <a:cubicBezTo>
                  <a:pt x="209" y="100"/>
                  <a:pt x="205" y="103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0" y="106"/>
                  <a:pt x="197" y="104"/>
                  <a:pt x="193" y="103"/>
                </a:cubicBezTo>
                <a:cubicBezTo>
                  <a:pt x="188" y="100"/>
                  <a:pt x="183" y="98"/>
                  <a:pt x="178" y="98"/>
                </a:cubicBezTo>
                <a:cubicBezTo>
                  <a:pt x="174" y="98"/>
                  <a:pt x="169" y="99"/>
                  <a:pt x="166" y="102"/>
                </a:cubicBezTo>
                <a:cubicBezTo>
                  <a:pt x="165" y="103"/>
                  <a:pt x="163" y="105"/>
                  <a:pt x="162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5" y="103"/>
                  <a:pt x="151" y="100"/>
                  <a:pt x="147" y="100"/>
                </a:cubicBezTo>
                <a:cubicBezTo>
                  <a:pt x="143" y="100"/>
                  <a:pt x="139" y="102"/>
                  <a:pt x="138" y="105"/>
                </a:cubicBezTo>
                <a:cubicBezTo>
                  <a:pt x="134" y="101"/>
                  <a:pt x="131" y="97"/>
                  <a:pt x="126" y="94"/>
                </a:cubicBezTo>
                <a:close/>
                <a:moveTo>
                  <a:pt x="634" y="202"/>
                </a:moveTo>
                <a:cubicBezTo>
                  <a:pt x="632" y="197"/>
                  <a:pt x="629" y="191"/>
                  <a:pt x="628" y="186"/>
                </a:cubicBezTo>
                <a:cubicBezTo>
                  <a:pt x="626" y="191"/>
                  <a:pt x="623" y="197"/>
                  <a:pt x="621" y="202"/>
                </a:cubicBezTo>
                <a:cubicBezTo>
                  <a:pt x="619" y="207"/>
                  <a:pt x="616" y="212"/>
                  <a:pt x="616" y="218"/>
                </a:cubicBezTo>
                <a:cubicBezTo>
                  <a:pt x="616" y="222"/>
                  <a:pt x="617" y="226"/>
                  <a:pt x="620" y="229"/>
                </a:cubicBezTo>
                <a:cubicBezTo>
                  <a:pt x="622" y="231"/>
                  <a:pt x="625" y="233"/>
                  <a:pt x="628" y="234"/>
                </a:cubicBezTo>
                <a:cubicBezTo>
                  <a:pt x="631" y="233"/>
                  <a:pt x="633" y="231"/>
                  <a:pt x="635" y="229"/>
                </a:cubicBezTo>
                <a:cubicBezTo>
                  <a:pt x="638" y="226"/>
                  <a:pt x="639" y="222"/>
                  <a:pt x="639" y="218"/>
                </a:cubicBezTo>
                <a:cubicBezTo>
                  <a:pt x="639" y="212"/>
                  <a:pt x="637" y="207"/>
                  <a:pt x="634" y="202"/>
                </a:cubicBezTo>
                <a:close/>
                <a:moveTo>
                  <a:pt x="621" y="50"/>
                </a:moveTo>
                <a:cubicBezTo>
                  <a:pt x="623" y="55"/>
                  <a:pt x="626" y="61"/>
                  <a:pt x="628" y="67"/>
                </a:cubicBezTo>
                <a:cubicBezTo>
                  <a:pt x="629" y="61"/>
                  <a:pt x="632" y="55"/>
                  <a:pt x="634" y="50"/>
                </a:cubicBezTo>
                <a:cubicBezTo>
                  <a:pt x="637" y="45"/>
                  <a:pt x="639" y="40"/>
                  <a:pt x="639" y="35"/>
                </a:cubicBezTo>
                <a:cubicBezTo>
                  <a:pt x="639" y="30"/>
                  <a:pt x="638" y="26"/>
                  <a:pt x="635" y="23"/>
                </a:cubicBezTo>
                <a:cubicBezTo>
                  <a:pt x="633" y="21"/>
                  <a:pt x="631" y="19"/>
                  <a:pt x="628" y="18"/>
                </a:cubicBezTo>
                <a:cubicBezTo>
                  <a:pt x="625" y="19"/>
                  <a:pt x="622" y="21"/>
                  <a:pt x="620" y="23"/>
                </a:cubicBezTo>
                <a:cubicBezTo>
                  <a:pt x="617" y="26"/>
                  <a:pt x="616" y="30"/>
                  <a:pt x="616" y="35"/>
                </a:cubicBezTo>
                <a:cubicBezTo>
                  <a:pt x="616" y="40"/>
                  <a:pt x="619" y="45"/>
                  <a:pt x="621" y="50"/>
                </a:cubicBezTo>
                <a:close/>
                <a:moveTo>
                  <a:pt x="586" y="94"/>
                </a:moveTo>
                <a:cubicBezTo>
                  <a:pt x="578" y="106"/>
                  <a:pt x="597" y="112"/>
                  <a:pt x="605" y="117"/>
                </a:cubicBezTo>
                <a:cubicBezTo>
                  <a:pt x="622" y="128"/>
                  <a:pt x="623" y="144"/>
                  <a:pt x="610" y="161"/>
                </a:cubicBezTo>
                <a:cubicBezTo>
                  <a:pt x="621" y="157"/>
                  <a:pt x="626" y="141"/>
                  <a:pt x="628" y="129"/>
                </a:cubicBezTo>
                <a:cubicBezTo>
                  <a:pt x="629" y="141"/>
                  <a:pt x="634" y="157"/>
                  <a:pt x="646" y="161"/>
                </a:cubicBezTo>
                <a:cubicBezTo>
                  <a:pt x="633" y="144"/>
                  <a:pt x="633" y="128"/>
                  <a:pt x="651" y="117"/>
                </a:cubicBezTo>
                <a:cubicBezTo>
                  <a:pt x="658" y="112"/>
                  <a:pt x="677" y="106"/>
                  <a:pt x="669" y="94"/>
                </a:cubicBezTo>
                <a:cubicBezTo>
                  <a:pt x="664" y="87"/>
                  <a:pt x="652" y="87"/>
                  <a:pt x="649" y="96"/>
                </a:cubicBezTo>
                <a:cubicBezTo>
                  <a:pt x="648" y="98"/>
                  <a:pt x="646" y="99"/>
                  <a:pt x="646" y="98"/>
                </a:cubicBezTo>
                <a:cubicBezTo>
                  <a:pt x="649" y="83"/>
                  <a:pt x="657" y="71"/>
                  <a:pt x="669" y="62"/>
                </a:cubicBezTo>
                <a:cubicBezTo>
                  <a:pt x="690" y="45"/>
                  <a:pt x="703" y="62"/>
                  <a:pt x="697" y="69"/>
                </a:cubicBezTo>
                <a:cubicBezTo>
                  <a:pt x="696" y="69"/>
                  <a:pt x="695" y="70"/>
                  <a:pt x="694" y="69"/>
                </a:cubicBezTo>
                <a:cubicBezTo>
                  <a:pt x="692" y="67"/>
                  <a:pt x="689" y="66"/>
                  <a:pt x="687" y="67"/>
                </a:cubicBezTo>
                <a:cubicBezTo>
                  <a:pt x="683" y="69"/>
                  <a:pt x="681" y="73"/>
                  <a:pt x="683" y="76"/>
                </a:cubicBezTo>
                <a:cubicBezTo>
                  <a:pt x="685" y="84"/>
                  <a:pt x="695" y="83"/>
                  <a:pt x="701" y="79"/>
                </a:cubicBezTo>
                <a:cubicBezTo>
                  <a:pt x="707" y="75"/>
                  <a:pt x="710" y="69"/>
                  <a:pt x="710" y="63"/>
                </a:cubicBezTo>
                <a:cubicBezTo>
                  <a:pt x="711" y="52"/>
                  <a:pt x="699" y="44"/>
                  <a:pt x="688" y="45"/>
                </a:cubicBezTo>
                <a:cubicBezTo>
                  <a:pt x="677" y="46"/>
                  <a:pt x="667" y="54"/>
                  <a:pt x="659" y="61"/>
                </a:cubicBezTo>
                <a:cubicBezTo>
                  <a:pt x="657" y="62"/>
                  <a:pt x="659" y="59"/>
                  <a:pt x="659" y="59"/>
                </a:cubicBezTo>
                <a:cubicBezTo>
                  <a:pt x="667" y="50"/>
                  <a:pt x="674" y="40"/>
                  <a:pt x="673" y="28"/>
                </a:cubicBezTo>
                <a:cubicBezTo>
                  <a:pt x="672" y="8"/>
                  <a:pt x="645" y="0"/>
                  <a:pt x="628" y="1"/>
                </a:cubicBezTo>
                <a:cubicBezTo>
                  <a:pt x="611" y="0"/>
                  <a:pt x="583" y="8"/>
                  <a:pt x="582" y="28"/>
                </a:cubicBezTo>
                <a:cubicBezTo>
                  <a:pt x="581" y="40"/>
                  <a:pt x="589" y="50"/>
                  <a:pt x="596" y="59"/>
                </a:cubicBezTo>
                <a:cubicBezTo>
                  <a:pt x="596" y="59"/>
                  <a:pt x="598" y="62"/>
                  <a:pt x="597" y="61"/>
                </a:cubicBezTo>
                <a:cubicBezTo>
                  <a:pt x="588" y="54"/>
                  <a:pt x="578" y="46"/>
                  <a:pt x="567" y="45"/>
                </a:cubicBezTo>
                <a:cubicBezTo>
                  <a:pt x="557" y="44"/>
                  <a:pt x="545" y="52"/>
                  <a:pt x="545" y="63"/>
                </a:cubicBezTo>
                <a:cubicBezTo>
                  <a:pt x="545" y="69"/>
                  <a:pt x="549" y="75"/>
                  <a:pt x="554" y="79"/>
                </a:cubicBezTo>
                <a:cubicBezTo>
                  <a:pt x="560" y="83"/>
                  <a:pt x="570" y="84"/>
                  <a:pt x="573" y="76"/>
                </a:cubicBezTo>
                <a:cubicBezTo>
                  <a:pt x="574" y="73"/>
                  <a:pt x="572" y="69"/>
                  <a:pt x="569" y="67"/>
                </a:cubicBezTo>
                <a:cubicBezTo>
                  <a:pt x="566" y="66"/>
                  <a:pt x="563" y="67"/>
                  <a:pt x="561" y="69"/>
                </a:cubicBezTo>
                <a:cubicBezTo>
                  <a:pt x="561" y="70"/>
                  <a:pt x="559" y="69"/>
                  <a:pt x="559" y="69"/>
                </a:cubicBezTo>
                <a:cubicBezTo>
                  <a:pt x="552" y="62"/>
                  <a:pt x="566" y="45"/>
                  <a:pt x="586" y="62"/>
                </a:cubicBezTo>
                <a:cubicBezTo>
                  <a:pt x="598" y="71"/>
                  <a:pt x="606" y="83"/>
                  <a:pt x="609" y="98"/>
                </a:cubicBezTo>
                <a:cubicBezTo>
                  <a:pt x="610" y="99"/>
                  <a:pt x="607" y="98"/>
                  <a:pt x="607" y="96"/>
                </a:cubicBezTo>
                <a:cubicBezTo>
                  <a:pt x="603" y="87"/>
                  <a:pt x="591" y="87"/>
                  <a:pt x="586" y="94"/>
                </a:cubicBezTo>
                <a:close/>
                <a:moveTo>
                  <a:pt x="611" y="73"/>
                </a:moveTo>
                <a:cubicBezTo>
                  <a:pt x="606" y="62"/>
                  <a:pt x="601" y="51"/>
                  <a:pt x="600" y="39"/>
                </a:cubicBezTo>
                <a:cubicBezTo>
                  <a:pt x="600" y="22"/>
                  <a:pt x="611" y="6"/>
                  <a:pt x="628" y="2"/>
                </a:cubicBezTo>
                <a:cubicBezTo>
                  <a:pt x="645" y="6"/>
                  <a:pt x="656" y="22"/>
                  <a:pt x="655" y="39"/>
                </a:cubicBezTo>
                <a:cubicBezTo>
                  <a:pt x="654" y="51"/>
                  <a:pt x="649" y="62"/>
                  <a:pt x="645" y="73"/>
                </a:cubicBezTo>
                <a:cubicBezTo>
                  <a:pt x="638" y="88"/>
                  <a:pt x="629" y="103"/>
                  <a:pt x="628" y="121"/>
                </a:cubicBezTo>
                <a:cubicBezTo>
                  <a:pt x="626" y="103"/>
                  <a:pt x="618" y="88"/>
                  <a:pt x="611" y="73"/>
                </a:cubicBezTo>
                <a:close/>
                <a:moveTo>
                  <a:pt x="518" y="91"/>
                </a:moveTo>
                <a:cubicBezTo>
                  <a:pt x="526" y="87"/>
                  <a:pt x="536" y="87"/>
                  <a:pt x="544" y="93"/>
                </a:cubicBezTo>
                <a:cubicBezTo>
                  <a:pt x="548" y="96"/>
                  <a:pt x="551" y="99"/>
                  <a:pt x="553" y="103"/>
                </a:cubicBezTo>
                <a:cubicBezTo>
                  <a:pt x="555" y="109"/>
                  <a:pt x="556" y="115"/>
                  <a:pt x="557" y="121"/>
                </a:cubicBezTo>
                <a:cubicBezTo>
                  <a:pt x="557" y="121"/>
                  <a:pt x="557" y="121"/>
                  <a:pt x="557" y="121"/>
                </a:cubicBezTo>
                <a:cubicBezTo>
                  <a:pt x="558" y="117"/>
                  <a:pt x="559" y="114"/>
                  <a:pt x="560" y="112"/>
                </a:cubicBezTo>
                <a:cubicBezTo>
                  <a:pt x="561" y="108"/>
                  <a:pt x="563" y="105"/>
                  <a:pt x="565" y="103"/>
                </a:cubicBezTo>
                <a:cubicBezTo>
                  <a:pt x="571" y="98"/>
                  <a:pt x="579" y="101"/>
                  <a:pt x="581" y="107"/>
                </a:cubicBezTo>
                <a:cubicBezTo>
                  <a:pt x="581" y="110"/>
                  <a:pt x="580" y="113"/>
                  <a:pt x="579" y="116"/>
                </a:cubicBezTo>
                <a:cubicBezTo>
                  <a:pt x="577" y="118"/>
                  <a:pt x="575" y="121"/>
                  <a:pt x="573" y="123"/>
                </a:cubicBezTo>
                <a:cubicBezTo>
                  <a:pt x="571" y="126"/>
                  <a:pt x="568" y="128"/>
                  <a:pt x="566" y="131"/>
                </a:cubicBezTo>
                <a:cubicBezTo>
                  <a:pt x="564" y="135"/>
                  <a:pt x="563" y="140"/>
                  <a:pt x="562" y="145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564" y="143"/>
                  <a:pt x="566" y="141"/>
                  <a:pt x="568" y="139"/>
                </a:cubicBezTo>
                <a:cubicBezTo>
                  <a:pt x="570" y="137"/>
                  <a:pt x="572" y="135"/>
                  <a:pt x="575" y="134"/>
                </a:cubicBezTo>
                <a:cubicBezTo>
                  <a:pt x="577" y="133"/>
                  <a:pt x="580" y="132"/>
                  <a:pt x="582" y="134"/>
                </a:cubicBezTo>
                <a:cubicBezTo>
                  <a:pt x="585" y="136"/>
                  <a:pt x="586" y="140"/>
                  <a:pt x="585" y="143"/>
                </a:cubicBezTo>
                <a:cubicBezTo>
                  <a:pt x="585" y="147"/>
                  <a:pt x="581" y="149"/>
                  <a:pt x="579" y="151"/>
                </a:cubicBezTo>
                <a:cubicBezTo>
                  <a:pt x="576" y="154"/>
                  <a:pt x="572" y="156"/>
                  <a:pt x="570" y="159"/>
                </a:cubicBezTo>
                <a:cubicBezTo>
                  <a:pt x="565" y="168"/>
                  <a:pt x="572" y="178"/>
                  <a:pt x="579" y="184"/>
                </a:cubicBezTo>
                <a:cubicBezTo>
                  <a:pt x="579" y="183"/>
                  <a:pt x="579" y="183"/>
                  <a:pt x="579" y="183"/>
                </a:cubicBezTo>
                <a:cubicBezTo>
                  <a:pt x="578" y="177"/>
                  <a:pt x="577" y="168"/>
                  <a:pt x="582" y="163"/>
                </a:cubicBezTo>
                <a:cubicBezTo>
                  <a:pt x="590" y="153"/>
                  <a:pt x="604" y="158"/>
                  <a:pt x="604" y="175"/>
                </a:cubicBezTo>
                <a:cubicBezTo>
                  <a:pt x="604" y="179"/>
                  <a:pt x="603" y="183"/>
                  <a:pt x="604" y="187"/>
                </a:cubicBezTo>
                <a:cubicBezTo>
                  <a:pt x="604" y="190"/>
                  <a:pt x="605" y="192"/>
                  <a:pt x="606" y="194"/>
                </a:cubicBezTo>
                <a:cubicBezTo>
                  <a:pt x="608" y="196"/>
                  <a:pt x="609" y="198"/>
                  <a:pt x="611" y="199"/>
                </a:cubicBezTo>
                <a:cubicBezTo>
                  <a:pt x="603" y="199"/>
                  <a:pt x="595" y="199"/>
                  <a:pt x="588" y="196"/>
                </a:cubicBezTo>
                <a:cubicBezTo>
                  <a:pt x="580" y="193"/>
                  <a:pt x="574" y="188"/>
                  <a:pt x="569" y="181"/>
                </a:cubicBezTo>
                <a:cubicBezTo>
                  <a:pt x="559" y="167"/>
                  <a:pt x="562" y="148"/>
                  <a:pt x="557" y="131"/>
                </a:cubicBezTo>
                <a:cubicBezTo>
                  <a:pt x="555" y="122"/>
                  <a:pt x="550" y="113"/>
                  <a:pt x="543" y="106"/>
                </a:cubicBezTo>
                <a:cubicBezTo>
                  <a:pt x="536" y="99"/>
                  <a:pt x="528" y="93"/>
                  <a:pt x="518" y="91"/>
                </a:cubicBezTo>
                <a:close/>
                <a:moveTo>
                  <a:pt x="737" y="91"/>
                </a:moveTo>
                <a:cubicBezTo>
                  <a:pt x="729" y="87"/>
                  <a:pt x="719" y="87"/>
                  <a:pt x="711" y="93"/>
                </a:cubicBezTo>
                <a:cubicBezTo>
                  <a:pt x="708" y="96"/>
                  <a:pt x="705" y="99"/>
                  <a:pt x="703" y="103"/>
                </a:cubicBezTo>
                <a:cubicBezTo>
                  <a:pt x="700" y="109"/>
                  <a:pt x="699" y="115"/>
                  <a:pt x="699" y="121"/>
                </a:cubicBezTo>
                <a:cubicBezTo>
                  <a:pt x="698" y="121"/>
                  <a:pt x="698" y="121"/>
                  <a:pt x="698" y="121"/>
                </a:cubicBezTo>
                <a:cubicBezTo>
                  <a:pt x="698" y="117"/>
                  <a:pt x="697" y="114"/>
                  <a:pt x="695" y="112"/>
                </a:cubicBezTo>
                <a:cubicBezTo>
                  <a:pt x="694" y="108"/>
                  <a:pt x="692" y="105"/>
                  <a:pt x="690" y="103"/>
                </a:cubicBezTo>
                <a:cubicBezTo>
                  <a:pt x="685" y="98"/>
                  <a:pt x="676" y="101"/>
                  <a:pt x="675" y="107"/>
                </a:cubicBezTo>
                <a:cubicBezTo>
                  <a:pt x="674" y="110"/>
                  <a:pt x="675" y="113"/>
                  <a:pt x="676" y="116"/>
                </a:cubicBezTo>
                <a:cubicBezTo>
                  <a:pt x="678" y="118"/>
                  <a:pt x="680" y="121"/>
                  <a:pt x="683" y="123"/>
                </a:cubicBezTo>
                <a:cubicBezTo>
                  <a:pt x="685" y="126"/>
                  <a:pt x="687" y="128"/>
                  <a:pt x="689" y="131"/>
                </a:cubicBezTo>
                <a:cubicBezTo>
                  <a:pt x="692" y="135"/>
                  <a:pt x="693" y="140"/>
                  <a:pt x="693" y="145"/>
                </a:cubicBezTo>
                <a:cubicBezTo>
                  <a:pt x="693" y="145"/>
                  <a:pt x="693" y="145"/>
                  <a:pt x="693" y="145"/>
                </a:cubicBezTo>
                <a:cubicBezTo>
                  <a:pt x="692" y="143"/>
                  <a:pt x="690" y="141"/>
                  <a:pt x="688" y="139"/>
                </a:cubicBezTo>
                <a:cubicBezTo>
                  <a:pt x="686" y="137"/>
                  <a:pt x="683" y="135"/>
                  <a:pt x="680" y="134"/>
                </a:cubicBezTo>
                <a:cubicBezTo>
                  <a:pt x="678" y="133"/>
                  <a:pt x="675" y="132"/>
                  <a:pt x="673" y="134"/>
                </a:cubicBezTo>
                <a:cubicBezTo>
                  <a:pt x="670" y="136"/>
                  <a:pt x="670" y="140"/>
                  <a:pt x="670" y="143"/>
                </a:cubicBezTo>
                <a:cubicBezTo>
                  <a:pt x="671" y="147"/>
                  <a:pt x="674" y="149"/>
                  <a:pt x="677" y="151"/>
                </a:cubicBezTo>
                <a:cubicBezTo>
                  <a:pt x="680" y="154"/>
                  <a:pt x="683" y="156"/>
                  <a:pt x="685" y="159"/>
                </a:cubicBezTo>
                <a:cubicBezTo>
                  <a:pt x="690" y="168"/>
                  <a:pt x="683" y="178"/>
                  <a:pt x="676" y="184"/>
                </a:cubicBezTo>
                <a:cubicBezTo>
                  <a:pt x="676" y="183"/>
                  <a:pt x="676" y="183"/>
                  <a:pt x="676" y="183"/>
                </a:cubicBezTo>
                <a:cubicBezTo>
                  <a:pt x="678" y="177"/>
                  <a:pt x="678" y="168"/>
                  <a:pt x="674" y="163"/>
                </a:cubicBezTo>
                <a:cubicBezTo>
                  <a:pt x="665" y="153"/>
                  <a:pt x="652" y="158"/>
                  <a:pt x="651" y="175"/>
                </a:cubicBezTo>
                <a:cubicBezTo>
                  <a:pt x="651" y="179"/>
                  <a:pt x="652" y="183"/>
                  <a:pt x="651" y="187"/>
                </a:cubicBezTo>
                <a:cubicBezTo>
                  <a:pt x="651" y="190"/>
                  <a:pt x="650" y="192"/>
                  <a:pt x="649" y="194"/>
                </a:cubicBezTo>
                <a:cubicBezTo>
                  <a:pt x="648" y="196"/>
                  <a:pt x="646" y="198"/>
                  <a:pt x="644" y="199"/>
                </a:cubicBezTo>
                <a:cubicBezTo>
                  <a:pt x="652" y="199"/>
                  <a:pt x="660" y="199"/>
                  <a:pt x="668" y="196"/>
                </a:cubicBezTo>
                <a:cubicBezTo>
                  <a:pt x="675" y="193"/>
                  <a:pt x="682" y="188"/>
                  <a:pt x="686" y="181"/>
                </a:cubicBezTo>
                <a:cubicBezTo>
                  <a:pt x="697" y="167"/>
                  <a:pt x="694" y="148"/>
                  <a:pt x="698" y="131"/>
                </a:cubicBezTo>
                <a:cubicBezTo>
                  <a:pt x="701" y="122"/>
                  <a:pt x="706" y="113"/>
                  <a:pt x="712" y="106"/>
                </a:cubicBezTo>
                <a:cubicBezTo>
                  <a:pt x="719" y="99"/>
                  <a:pt x="728" y="93"/>
                  <a:pt x="737" y="91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997125" y="3685540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09098" y="3685816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sp>
        <p:nvSpPr>
          <p:cNvPr id="31" name="Freeform 27"/>
          <p:cNvSpPr/>
          <p:nvPr/>
        </p:nvSpPr>
        <p:spPr bwMode="auto">
          <a:xfrm flipH="1">
            <a:off x="7146756" y="967119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Adobe 仿宋 Std R" panose="02020400000000000000" pitchFamily="18" charset="-122"/>
            </a:endParaRPr>
          </a:p>
        </p:txBody>
      </p:sp>
      <p:sp>
        <p:nvSpPr>
          <p:cNvPr id="41" name="Freeform 27"/>
          <p:cNvSpPr/>
          <p:nvPr/>
        </p:nvSpPr>
        <p:spPr bwMode="auto">
          <a:xfrm>
            <a:off x="4257796" y="940520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Adobe 仿宋 Std R" panose="02020400000000000000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86298" y="1191992"/>
            <a:ext cx="1975492" cy="49074"/>
            <a:chOff x="5108253" y="1177442"/>
            <a:chExt cx="1975492" cy="490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5228210" y="819230"/>
            <a:ext cx="173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company</a:t>
            </a:r>
            <a:endParaRPr lang="en-US" altLang="zh-CN" sz="1600" b="1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086297" y="6175305"/>
            <a:ext cx="1975492" cy="49074"/>
            <a:chOff x="5108253" y="1177442"/>
            <a:chExt cx="1975492" cy="4907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65729" y="5498131"/>
            <a:ext cx="2016626" cy="278698"/>
            <a:chOff x="7150100" y="4803775"/>
            <a:chExt cx="2317750" cy="668338"/>
          </a:xfrm>
        </p:grpSpPr>
        <p:sp>
          <p:nvSpPr>
            <p:cNvPr id="43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9270" y="2388235"/>
            <a:ext cx="11317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字体管家元旦" panose="02000500000000000000" charset="-122"/>
                <a:ea typeface="字体管家元旦" panose="02000500000000000000" charset="-122"/>
              </a:rPr>
              <a:t>小班民间童谣的选择原则与教学策略</a:t>
            </a:r>
            <a:endParaRPr lang="zh-CN" altLang="en-US" sz="540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字体管家元旦" panose="02000500000000000000" charset="-122"/>
              <a:ea typeface="字体管家元旦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02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832225" y="328295"/>
            <a:ext cx="720217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 </a:t>
            </a:r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为童谣配上节律 </a:t>
            </a:r>
            <a:endParaRPr lang="en-US" altLang="zh-CN" sz="24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  <a:p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幼儿在诵念童谣的过程中,经常会“拉音拖调”,不得要领。为了改变这一现象,教师可以运用不同的节奏来表现童谣.让幼儿直观地感受童谣的节奏变化,从而培养他们的节奏感以及 语言的表现能力。童谣《小老鼠上灯台》中“小老鼠,上灯台,偷油吃,下不来...”可以配上 “×××一×××一”的节奏型,让幼儿在边说边拍节奏的过程中,学会有节奏地朗诵。当幼 儿掌握了一种节奏之后,教师可以匹配不同的节奏念童谣,还可以让幼儿自由创作节奏型,用不同的速度进行诵读,如“×××一×××一”“×一××一×一××一”,以激发幼儿的兴趣。 教师还可以让幼儿尝试利用肢体动作来表现童谣的节奏,如动头、动手、动脚等。通过匹配节奏、创编动作、变化速度来配合朗读童谣,有助于提高幼儿对童谣的感受力、表现力和创造力。 </a:t>
            </a:r>
            <a:endParaRPr lang="en-US" altLang="zh-CN" sz="24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535" y="3286125"/>
            <a:ext cx="24060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节奏化</a:t>
            </a:r>
            <a:endParaRPr lang="zh-CN" altLang="en-US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  <a:p>
            <a:r>
              <a:rPr lang="zh-CN" altLang="en-US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策略</a:t>
            </a:r>
            <a:endParaRPr lang="zh-CN" altLang="en-US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03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816985" y="244475"/>
            <a:ext cx="720217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</a:t>
            </a:r>
            <a:r>
              <a:rPr lang="en-US" altLang="zh-CN" sz="1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童谣的音乐属性是自然天成的,表现在语言 的音韵美和节奏感上。如大家熟悉的童谣《丢手绢》,“丢、丢、丢手绢,轻轻地放在小朋友 的后面,大家不要告诉他,快点快点捉住他,快点快点捉住他”。当唱到“丢手绢”时,幼儿就会 把手绢轻轻地放在某个小朋友的身后,然后快速离开,伴随着欢快的歌声孩子们开始追逐嬉戏。 将童谣变成歌谣后,童谣有了旋律,不仅轻松易学而且也增添了趣味,更易为幼儿接受。如教师 为童谣《骑竹马》谱上曲后,幼儿听到旋律就能自然地演唱起来,边唱童谣边做游戏,在歌唱中快乐成长。教师还可以鼓励幼儿用自己喜欢的旋律哼唱童谣,有的幼儿会用歌曲《世上只有妈妈好》的旋律来哼唱童谣《别动脑筋别发言》,还有的幼儿用歌曲《小燕子》的旋律来唱童谣</a:t>
            </a:r>
            <a:r>
              <a:rPr lang="zh-CN" altLang="en-US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《</a:t>
            </a:r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折纸歌》,虽然幼儿的哼唱旋律并非优美动听、合乎音律,但这一活动激发了幼儿“谱曲” 的意识,调动了他们哼唱的热情,有助于幼儿对于童谣的学习。</a:t>
            </a:r>
            <a:endParaRPr lang="en-US" altLang="zh-CN" sz="24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110" y="3244850"/>
            <a:ext cx="2540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音乐化策略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40150" y="387350"/>
            <a:ext cx="720217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 </a:t>
            </a:r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让童谣富有动感 民间童谣音韵流畅、情意优美、节奏感强。这使得它与艺术的结合有 着天然的纽带。将童谣舞蹈化就是把有韵律感的童谣与舞蹈动作紧密地结 合起来。以培养幼儿的审美情趣。如在童谣《摇啊摇》中，教师可以设计 一些舞蹈动作，让孩子边念童谣边做动作。“摇啊摇(盘腿坐下，拉手摇 摆)，摇啊摇，摇到外婆桥(两幼儿双手搭桥)，外婆叫我好宝宝(手托脸)， 一只馒头一块糕(两两拍手)。”幼儿对于动物往往有着特殊的喜爱，民间 童谣中有许多是关于小动物的。如《五指歌》中，“一二三四五，上山打 老虎;老虎没打着，打到小松鼠。”又如《捉蜻蜓》中，“天灵灵，地灵灵， 满天满地捉蜻蜓，捉蜻蜓，捉蜻蜓，捉到一只小蜻蜓”。对于自然界的小 动物，幼儿表现出浓厚的兴趣，表演起来手舞足蹈，乐此不疲。幼儿在童 谣中舞动跳跃，不仅能激发他们的舞蹈兴趣，让他们在表演中感受到快乐 和满足，还培养了他们的情智和情趣。</a:t>
            </a:r>
            <a:endParaRPr lang="en-US" altLang="zh-CN" sz="24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090" y="2995295"/>
            <a:ext cx="24060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舞蹈化</a:t>
            </a:r>
            <a:endParaRPr lang="en-US" altLang="zh-CN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  <a:p>
            <a:pPr algn="ctr"/>
            <a:r>
              <a:rPr lang="en-US" altLang="zh-CN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策略</a:t>
            </a:r>
            <a:endParaRPr lang="en-US" altLang="zh-CN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05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09670" y="333375"/>
            <a:ext cx="778319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</a:t>
            </a:r>
            <a:r>
              <a:rPr lang="en-US" altLang="zh-CN" sz="20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r>
              <a:rPr lang="en-US" altLang="zh-CN" sz="2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r>
              <a:rPr lang="en-US" altLang="zh-CN" sz="28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把童谣画成童画 童谣是无形的画。而画则是有形的童谣。童谣能够外化为美的形象， 蕴含丰富的情节和情感，易激发幼儿自由的想象。将童谣美术化就是以童 谣为载体，在悟童谣、品童谣的过程中画童画。读童谣、画童谣，可以让 幼儿的形象思维得到发展，拉近文字与绘画的距离，有助于激发幼儿对绘 画表现题材的兴趣。比如童谣《月亮》中，“初一一根线，初二看得见， 初三初四像弯眉。十五十六大团圆”。幼儿边念边画，说说、点点、抹抹、 画画，在涂鸦中使得童谣形象化。童谣是属于儿童的，对于幼儿来说，一 个符号、几根线条、几块色彩、几个歪斜的形象，都是发自幼儿内心的感 受，在绘画的过程中，幼儿能逐渐找到自己理解童谣的方式。</a:t>
            </a:r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endParaRPr lang="en-US" altLang="zh-CN" sz="2800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090" y="2995295"/>
            <a:ext cx="24060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美术化策略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05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70630" y="649605"/>
            <a:ext cx="762952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</a:t>
            </a:r>
            <a:r>
              <a:rPr lang="en-US" altLang="zh-CN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r>
              <a:rPr lang="en-US" altLang="zh-CN" sz="28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将童谣变成嬉戏 游戏是幼儿生活的组成部分，是幼儿最基本、最喜欢的活动。童谣是 幼儿游戏的伴奏，也是幼儿之间友情的纽带。教师可以将民间童谣与体育 游戏结合起来，如在童谣《炒蚕豆》中，“炒蚕豆，炒豌豆，噼里啪啦翻 跟头”，教师可以根据其中的内容和幼儿</a:t>
            </a:r>
            <a:r>
              <a:rPr lang="en-US" altLang="zh-CN" sz="32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一边</a:t>
            </a:r>
            <a:r>
              <a:rPr lang="en-US" altLang="zh-CN" sz="28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说一边手拉手儿翻跟头。再 如童谣《拉大锯》中，“拉大锯，扯大锯，姥姥家，唱大戏。接姑娘，请 女婿，就是不让冬冬去。不让去，也得去。骑着小车赶上去”，教师也同 样可以和幼儿手拉手一起玩“拉锯--扯锯--追逐”的游戏。让幼儿在 游戏的过程中学习童谣，使幼儿乐在其中、美在其中。也得在其中。</a:t>
            </a:r>
            <a:endParaRPr lang="en-US" altLang="zh-CN" sz="28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090" y="2995295"/>
            <a:ext cx="24060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游戏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化策略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82015" y="1127125"/>
            <a:ext cx="4445" cy="4365625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642745" y="5713730"/>
            <a:ext cx="9593580" cy="76200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658745" y="319405"/>
            <a:ext cx="6529705" cy="278765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42745" y="1503045"/>
            <a:ext cx="87344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</a:t>
            </a:r>
            <a:r>
              <a:rPr lang="en-US" altLang="zh-CN" sz="40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童谣能反映儿童的生活情趣，传播日常生活常识，在幼儿园开展幼儿童谣教学，既可传授幼儿知识，又可培养幼儿品德和活动能力，只需用心探究，定可收到良好教学效果。</a:t>
            </a:r>
            <a:endParaRPr lang="en-US" altLang="zh-CN" sz="4000" b="1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1236486" y="1295546"/>
            <a:ext cx="0" cy="4029051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9812" y="1825186"/>
            <a:ext cx="3232375" cy="3207627"/>
            <a:chOff x="4985288" y="1224585"/>
            <a:chExt cx="2546888" cy="2527388"/>
          </a:xfrm>
        </p:grpSpPr>
        <p:sp>
          <p:nvSpPr>
            <p:cNvPr id="4" name="椭圆 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328765" y="2595013"/>
            <a:ext cx="54905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THANKS</a:t>
            </a:r>
            <a:endParaRPr lang="en-US" altLang="zh-CN" sz="4400" b="1" dirty="0" smtClean="0">
              <a:solidFill>
                <a:prstClr val="white"/>
              </a:solidFill>
              <a:latin typeface="Adobe Devanagari" panose="02040503050201020203" pitchFamily="18" charset="0"/>
              <a:ea typeface="张海山锐线体简" panose="02000000000000000000" pitchFamily="2" charset="-122"/>
              <a:cs typeface="Adobe Devanagari" panose="02040503050201020203" pitchFamily="18" charset="0"/>
            </a:endParaRPr>
          </a:p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Please enjoy your</a:t>
            </a:r>
            <a:endParaRPr lang="en-US" altLang="zh-CN" sz="3200" dirty="0" smtClean="0">
              <a:solidFill>
                <a:prstClr val="white"/>
              </a:solidFill>
              <a:latin typeface="Adobe Devanagari" panose="02040503050201020203" pitchFamily="18" charset="0"/>
              <a:ea typeface="张海山锐线体简" panose="02000000000000000000" pitchFamily="2" charset="-122"/>
              <a:cs typeface="Adobe Devanagari" panose="02040503050201020203" pitchFamily="18" charset="0"/>
            </a:endParaRPr>
          </a:p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work</a:t>
            </a:r>
            <a:endParaRPr lang="en-US" altLang="zh-CN" sz="3200" dirty="0">
              <a:solidFill>
                <a:prstClr val="white"/>
              </a:solidFill>
              <a:latin typeface="Adobe Devanagari" panose="02040503050201020203" pitchFamily="18" charset="0"/>
              <a:ea typeface="张海山锐线体简" panose="02000000000000000000" pitchFamily="2" charset="-122"/>
              <a:cs typeface="Adobe Devanagari" panose="02040503050201020203" pitchFamily="18" charset="0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045242" y="584262"/>
            <a:ext cx="2016548" cy="234968"/>
          </a:xfrm>
          <a:custGeom>
            <a:avLst/>
            <a:gdLst>
              <a:gd name="T0" fmla="*/ 826 w 1255"/>
              <a:gd name="T1" fmla="*/ 94 h 234"/>
              <a:gd name="T2" fmla="*/ 1051 w 1255"/>
              <a:gd name="T3" fmla="*/ 107 h 234"/>
              <a:gd name="T4" fmla="*/ 1093 w 1255"/>
              <a:gd name="T5" fmla="*/ 107 h 234"/>
              <a:gd name="T6" fmla="*/ 1151 w 1255"/>
              <a:gd name="T7" fmla="*/ 87 h 234"/>
              <a:gd name="T8" fmla="*/ 1225 w 1255"/>
              <a:gd name="T9" fmla="*/ 118 h 234"/>
              <a:gd name="T10" fmla="*/ 1206 w 1255"/>
              <a:gd name="T11" fmla="*/ 139 h 234"/>
              <a:gd name="T12" fmla="*/ 1185 w 1255"/>
              <a:gd name="T13" fmla="*/ 102 h 234"/>
              <a:gd name="T14" fmla="*/ 1171 w 1255"/>
              <a:gd name="T15" fmla="*/ 112 h 234"/>
              <a:gd name="T16" fmla="*/ 1137 w 1255"/>
              <a:gd name="T17" fmla="*/ 119 h 234"/>
              <a:gd name="T18" fmla="*/ 1109 w 1255"/>
              <a:gd name="T19" fmla="*/ 119 h 234"/>
              <a:gd name="T20" fmla="*/ 1062 w 1255"/>
              <a:gd name="T21" fmla="*/ 116 h 234"/>
              <a:gd name="T22" fmla="*/ 841 w 1255"/>
              <a:gd name="T23" fmla="*/ 112 h 234"/>
              <a:gd name="T24" fmla="*/ 782 w 1255"/>
              <a:gd name="T25" fmla="*/ 117 h 234"/>
              <a:gd name="T26" fmla="*/ 756 w 1255"/>
              <a:gd name="T27" fmla="*/ 111 h 234"/>
              <a:gd name="T28" fmla="*/ 737 w 1255"/>
              <a:gd name="T29" fmla="*/ 118 h 234"/>
              <a:gd name="T30" fmla="*/ 717 w 1255"/>
              <a:gd name="T31" fmla="*/ 157 h 234"/>
              <a:gd name="T32" fmla="*/ 762 w 1255"/>
              <a:gd name="T33" fmla="*/ 99 h 234"/>
              <a:gd name="T34" fmla="*/ 772 w 1255"/>
              <a:gd name="T35" fmla="*/ 97 h 234"/>
              <a:gd name="T36" fmla="*/ 104 w 1255"/>
              <a:gd name="T37" fmla="*/ 87 h 234"/>
              <a:gd name="T38" fmla="*/ 30 w 1255"/>
              <a:gd name="T39" fmla="*/ 118 h 234"/>
              <a:gd name="T40" fmla="*/ 49 w 1255"/>
              <a:gd name="T41" fmla="*/ 139 h 234"/>
              <a:gd name="T42" fmla="*/ 71 w 1255"/>
              <a:gd name="T43" fmla="*/ 102 h 234"/>
              <a:gd name="T44" fmla="*/ 85 w 1255"/>
              <a:gd name="T45" fmla="*/ 112 h 234"/>
              <a:gd name="T46" fmla="*/ 118 w 1255"/>
              <a:gd name="T47" fmla="*/ 119 h 234"/>
              <a:gd name="T48" fmla="*/ 147 w 1255"/>
              <a:gd name="T49" fmla="*/ 119 h 234"/>
              <a:gd name="T50" fmla="*/ 193 w 1255"/>
              <a:gd name="T51" fmla="*/ 116 h 234"/>
              <a:gd name="T52" fmla="*/ 414 w 1255"/>
              <a:gd name="T53" fmla="*/ 112 h 234"/>
              <a:gd name="T54" fmla="*/ 474 w 1255"/>
              <a:gd name="T55" fmla="*/ 117 h 234"/>
              <a:gd name="T56" fmla="*/ 499 w 1255"/>
              <a:gd name="T57" fmla="*/ 111 h 234"/>
              <a:gd name="T58" fmla="*/ 518 w 1255"/>
              <a:gd name="T59" fmla="*/ 118 h 234"/>
              <a:gd name="T60" fmla="*/ 538 w 1255"/>
              <a:gd name="T61" fmla="*/ 157 h 234"/>
              <a:gd name="T62" fmla="*/ 494 w 1255"/>
              <a:gd name="T63" fmla="*/ 99 h 234"/>
              <a:gd name="T64" fmla="*/ 483 w 1255"/>
              <a:gd name="T65" fmla="*/ 97 h 234"/>
              <a:gd name="T66" fmla="*/ 445 w 1255"/>
              <a:gd name="T67" fmla="*/ 107 h 234"/>
              <a:gd name="T68" fmla="*/ 223 w 1255"/>
              <a:gd name="T69" fmla="*/ 107 h 234"/>
              <a:gd name="T70" fmla="*/ 178 w 1255"/>
              <a:gd name="T71" fmla="*/ 98 h 234"/>
              <a:gd name="T72" fmla="*/ 138 w 1255"/>
              <a:gd name="T73" fmla="*/ 105 h 234"/>
              <a:gd name="T74" fmla="*/ 616 w 1255"/>
              <a:gd name="T75" fmla="*/ 218 h 234"/>
              <a:gd name="T76" fmla="*/ 634 w 1255"/>
              <a:gd name="T77" fmla="*/ 202 h 234"/>
              <a:gd name="T78" fmla="*/ 635 w 1255"/>
              <a:gd name="T79" fmla="*/ 23 h 234"/>
              <a:gd name="T80" fmla="*/ 586 w 1255"/>
              <a:gd name="T81" fmla="*/ 94 h 234"/>
              <a:gd name="T82" fmla="*/ 651 w 1255"/>
              <a:gd name="T83" fmla="*/ 117 h 234"/>
              <a:gd name="T84" fmla="*/ 697 w 1255"/>
              <a:gd name="T85" fmla="*/ 69 h 234"/>
              <a:gd name="T86" fmla="*/ 710 w 1255"/>
              <a:gd name="T87" fmla="*/ 63 h 234"/>
              <a:gd name="T88" fmla="*/ 628 w 1255"/>
              <a:gd name="T89" fmla="*/ 1 h 234"/>
              <a:gd name="T90" fmla="*/ 545 w 1255"/>
              <a:gd name="T91" fmla="*/ 63 h 234"/>
              <a:gd name="T92" fmla="*/ 559 w 1255"/>
              <a:gd name="T93" fmla="*/ 69 h 234"/>
              <a:gd name="T94" fmla="*/ 611 w 1255"/>
              <a:gd name="T95" fmla="*/ 73 h 234"/>
              <a:gd name="T96" fmla="*/ 628 w 1255"/>
              <a:gd name="T97" fmla="*/ 121 h 234"/>
              <a:gd name="T98" fmla="*/ 557 w 1255"/>
              <a:gd name="T99" fmla="*/ 121 h 234"/>
              <a:gd name="T100" fmla="*/ 579 w 1255"/>
              <a:gd name="T101" fmla="*/ 116 h 234"/>
              <a:gd name="T102" fmla="*/ 568 w 1255"/>
              <a:gd name="T103" fmla="*/ 139 h 234"/>
              <a:gd name="T104" fmla="*/ 570 w 1255"/>
              <a:gd name="T105" fmla="*/ 159 h 234"/>
              <a:gd name="T106" fmla="*/ 604 w 1255"/>
              <a:gd name="T107" fmla="*/ 187 h 234"/>
              <a:gd name="T108" fmla="*/ 557 w 1255"/>
              <a:gd name="T109" fmla="*/ 131 h 234"/>
              <a:gd name="T110" fmla="*/ 703 w 1255"/>
              <a:gd name="T111" fmla="*/ 103 h 234"/>
              <a:gd name="T112" fmla="*/ 675 w 1255"/>
              <a:gd name="T113" fmla="*/ 107 h 234"/>
              <a:gd name="T114" fmla="*/ 693 w 1255"/>
              <a:gd name="T115" fmla="*/ 145 h 234"/>
              <a:gd name="T116" fmla="*/ 677 w 1255"/>
              <a:gd name="T117" fmla="*/ 151 h 234"/>
              <a:gd name="T118" fmla="*/ 651 w 1255"/>
              <a:gd name="T119" fmla="*/ 175 h 234"/>
              <a:gd name="T120" fmla="*/ 686 w 1255"/>
              <a:gd name="T121" fmla="*/ 18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5" h="234">
                <a:moveTo>
                  <a:pt x="791" y="101"/>
                </a:moveTo>
                <a:cubicBezTo>
                  <a:pt x="793" y="103"/>
                  <a:pt x="794" y="105"/>
                  <a:pt x="795" y="107"/>
                </a:cubicBezTo>
                <a:cubicBezTo>
                  <a:pt x="810" y="107"/>
                  <a:pt x="810" y="107"/>
                  <a:pt x="810" y="107"/>
                </a:cubicBezTo>
                <a:cubicBezTo>
                  <a:pt x="810" y="107"/>
                  <a:pt x="810" y="106"/>
                  <a:pt x="811" y="105"/>
                </a:cubicBezTo>
                <a:cubicBezTo>
                  <a:pt x="812" y="99"/>
                  <a:pt x="819" y="94"/>
                  <a:pt x="826" y="94"/>
                </a:cubicBezTo>
                <a:cubicBezTo>
                  <a:pt x="833" y="94"/>
                  <a:pt x="839" y="99"/>
                  <a:pt x="841" y="105"/>
                </a:cubicBezTo>
                <a:cubicBezTo>
                  <a:pt x="841" y="106"/>
                  <a:pt x="841" y="107"/>
                  <a:pt x="841" y="107"/>
                </a:cubicBezTo>
                <a:cubicBezTo>
                  <a:pt x="1032" y="107"/>
                  <a:pt x="1032" y="107"/>
                  <a:pt x="1032" y="107"/>
                </a:cubicBezTo>
                <a:cubicBezTo>
                  <a:pt x="1033" y="103"/>
                  <a:pt x="1037" y="100"/>
                  <a:pt x="1042" y="100"/>
                </a:cubicBezTo>
                <a:cubicBezTo>
                  <a:pt x="1046" y="100"/>
                  <a:pt x="1050" y="103"/>
                  <a:pt x="1051" y="107"/>
                </a:cubicBezTo>
                <a:cubicBezTo>
                  <a:pt x="1052" y="107"/>
                  <a:pt x="1052" y="107"/>
                  <a:pt x="1052" y="107"/>
                </a:cubicBezTo>
                <a:cubicBezTo>
                  <a:pt x="1055" y="106"/>
                  <a:pt x="1059" y="104"/>
                  <a:pt x="1062" y="103"/>
                </a:cubicBezTo>
                <a:cubicBezTo>
                  <a:pt x="1067" y="100"/>
                  <a:pt x="1072" y="98"/>
                  <a:pt x="1078" y="98"/>
                </a:cubicBezTo>
                <a:cubicBezTo>
                  <a:pt x="1082" y="98"/>
                  <a:pt x="1086" y="99"/>
                  <a:pt x="1089" y="102"/>
                </a:cubicBezTo>
                <a:cubicBezTo>
                  <a:pt x="1091" y="103"/>
                  <a:pt x="1092" y="105"/>
                  <a:pt x="1093" y="107"/>
                </a:cubicBezTo>
                <a:cubicBezTo>
                  <a:pt x="1099" y="107"/>
                  <a:pt x="1099" y="107"/>
                  <a:pt x="1099" y="107"/>
                </a:cubicBezTo>
                <a:cubicBezTo>
                  <a:pt x="1100" y="103"/>
                  <a:pt x="1104" y="100"/>
                  <a:pt x="1109" y="100"/>
                </a:cubicBezTo>
                <a:cubicBezTo>
                  <a:pt x="1112" y="100"/>
                  <a:pt x="1116" y="102"/>
                  <a:pt x="1117" y="105"/>
                </a:cubicBezTo>
                <a:cubicBezTo>
                  <a:pt x="1121" y="101"/>
                  <a:pt x="1125" y="97"/>
                  <a:pt x="1129" y="94"/>
                </a:cubicBezTo>
                <a:cubicBezTo>
                  <a:pt x="1136" y="90"/>
                  <a:pt x="1143" y="87"/>
                  <a:pt x="1151" y="87"/>
                </a:cubicBezTo>
                <a:cubicBezTo>
                  <a:pt x="1169" y="87"/>
                  <a:pt x="1183" y="100"/>
                  <a:pt x="1199" y="106"/>
                </a:cubicBezTo>
                <a:cubicBezTo>
                  <a:pt x="1209" y="109"/>
                  <a:pt x="1219" y="110"/>
                  <a:pt x="1228" y="108"/>
                </a:cubicBezTo>
                <a:cubicBezTo>
                  <a:pt x="1238" y="107"/>
                  <a:pt x="1248" y="103"/>
                  <a:pt x="1255" y="96"/>
                </a:cubicBezTo>
                <a:cubicBezTo>
                  <a:pt x="1253" y="105"/>
                  <a:pt x="1247" y="113"/>
                  <a:pt x="1239" y="117"/>
                </a:cubicBezTo>
                <a:cubicBezTo>
                  <a:pt x="1234" y="118"/>
                  <a:pt x="1230" y="119"/>
                  <a:pt x="1225" y="118"/>
                </a:cubicBezTo>
                <a:cubicBezTo>
                  <a:pt x="1219" y="117"/>
                  <a:pt x="1214" y="114"/>
                  <a:pt x="1208" y="112"/>
                </a:cubicBezTo>
                <a:cubicBezTo>
                  <a:pt x="1208" y="112"/>
                  <a:pt x="1208" y="112"/>
                  <a:pt x="1208" y="112"/>
                </a:cubicBezTo>
                <a:cubicBezTo>
                  <a:pt x="1210" y="114"/>
                  <a:pt x="1212" y="117"/>
                  <a:pt x="1214" y="119"/>
                </a:cubicBezTo>
                <a:cubicBezTo>
                  <a:pt x="1216" y="122"/>
                  <a:pt x="1218" y="125"/>
                  <a:pt x="1218" y="128"/>
                </a:cubicBezTo>
                <a:cubicBezTo>
                  <a:pt x="1219" y="136"/>
                  <a:pt x="1212" y="141"/>
                  <a:pt x="1206" y="139"/>
                </a:cubicBezTo>
                <a:cubicBezTo>
                  <a:pt x="1203" y="138"/>
                  <a:pt x="1201" y="135"/>
                  <a:pt x="1200" y="133"/>
                </a:cubicBezTo>
                <a:cubicBezTo>
                  <a:pt x="1199" y="130"/>
                  <a:pt x="1198" y="126"/>
                  <a:pt x="1197" y="123"/>
                </a:cubicBezTo>
                <a:cubicBezTo>
                  <a:pt x="1196" y="120"/>
                  <a:pt x="1196" y="117"/>
                  <a:pt x="1194" y="114"/>
                </a:cubicBezTo>
                <a:cubicBezTo>
                  <a:pt x="1192" y="109"/>
                  <a:pt x="1189" y="105"/>
                  <a:pt x="1185" y="102"/>
                </a:cubicBezTo>
                <a:cubicBezTo>
                  <a:pt x="1185" y="102"/>
                  <a:pt x="1185" y="102"/>
                  <a:pt x="1185" y="102"/>
                </a:cubicBezTo>
                <a:cubicBezTo>
                  <a:pt x="1186" y="105"/>
                  <a:pt x="1187" y="107"/>
                  <a:pt x="1187" y="110"/>
                </a:cubicBezTo>
                <a:cubicBezTo>
                  <a:pt x="1188" y="113"/>
                  <a:pt x="1188" y="116"/>
                  <a:pt x="1187" y="119"/>
                </a:cubicBezTo>
                <a:cubicBezTo>
                  <a:pt x="1187" y="122"/>
                  <a:pt x="1185" y="124"/>
                  <a:pt x="1183" y="125"/>
                </a:cubicBezTo>
                <a:cubicBezTo>
                  <a:pt x="1180" y="126"/>
                  <a:pt x="1176" y="124"/>
                  <a:pt x="1174" y="122"/>
                </a:cubicBezTo>
                <a:cubicBezTo>
                  <a:pt x="1171" y="120"/>
                  <a:pt x="1171" y="116"/>
                  <a:pt x="1171" y="112"/>
                </a:cubicBezTo>
                <a:cubicBezTo>
                  <a:pt x="1170" y="108"/>
                  <a:pt x="1170" y="104"/>
                  <a:pt x="1169" y="101"/>
                </a:cubicBezTo>
                <a:cubicBezTo>
                  <a:pt x="1165" y="92"/>
                  <a:pt x="1152" y="91"/>
                  <a:pt x="1144" y="94"/>
                </a:cubicBezTo>
                <a:cubicBezTo>
                  <a:pt x="1144" y="95"/>
                  <a:pt x="1144" y="95"/>
                  <a:pt x="1144" y="95"/>
                </a:cubicBezTo>
                <a:cubicBezTo>
                  <a:pt x="1150" y="97"/>
                  <a:pt x="1157" y="102"/>
                  <a:pt x="1159" y="108"/>
                </a:cubicBezTo>
                <a:cubicBezTo>
                  <a:pt x="1163" y="121"/>
                  <a:pt x="1151" y="129"/>
                  <a:pt x="1137" y="119"/>
                </a:cubicBezTo>
                <a:cubicBezTo>
                  <a:pt x="1134" y="117"/>
                  <a:pt x="1130" y="115"/>
                  <a:pt x="1127" y="113"/>
                </a:cubicBezTo>
                <a:cubicBezTo>
                  <a:pt x="1125" y="112"/>
                  <a:pt x="1122" y="111"/>
                  <a:pt x="1119" y="111"/>
                </a:cubicBezTo>
                <a:cubicBezTo>
                  <a:pt x="1119" y="111"/>
                  <a:pt x="1119" y="110"/>
                  <a:pt x="1118" y="111"/>
                </a:cubicBezTo>
                <a:cubicBezTo>
                  <a:pt x="1118" y="112"/>
                  <a:pt x="1118" y="112"/>
                  <a:pt x="1118" y="112"/>
                </a:cubicBezTo>
                <a:cubicBezTo>
                  <a:pt x="1117" y="116"/>
                  <a:pt x="1113" y="119"/>
                  <a:pt x="1109" y="119"/>
                </a:cubicBezTo>
                <a:cubicBezTo>
                  <a:pt x="1104" y="119"/>
                  <a:pt x="1100" y="116"/>
                  <a:pt x="1099" y="112"/>
                </a:cubicBezTo>
                <a:cubicBezTo>
                  <a:pt x="1093" y="112"/>
                  <a:pt x="1093" y="112"/>
                  <a:pt x="1093" y="112"/>
                </a:cubicBezTo>
                <a:cubicBezTo>
                  <a:pt x="1092" y="114"/>
                  <a:pt x="1091" y="116"/>
                  <a:pt x="1089" y="117"/>
                </a:cubicBezTo>
                <a:cubicBezTo>
                  <a:pt x="1086" y="120"/>
                  <a:pt x="1082" y="121"/>
                  <a:pt x="1078" y="121"/>
                </a:cubicBezTo>
                <a:cubicBezTo>
                  <a:pt x="1072" y="121"/>
                  <a:pt x="1067" y="118"/>
                  <a:pt x="1062" y="116"/>
                </a:cubicBezTo>
                <a:cubicBezTo>
                  <a:pt x="1059" y="115"/>
                  <a:pt x="1055" y="113"/>
                  <a:pt x="1052" y="112"/>
                </a:cubicBezTo>
                <a:cubicBezTo>
                  <a:pt x="1051" y="112"/>
                  <a:pt x="1051" y="112"/>
                  <a:pt x="1051" y="112"/>
                </a:cubicBezTo>
                <a:cubicBezTo>
                  <a:pt x="1050" y="116"/>
                  <a:pt x="1046" y="119"/>
                  <a:pt x="1042" y="119"/>
                </a:cubicBezTo>
                <a:cubicBezTo>
                  <a:pt x="1037" y="119"/>
                  <a:pt x="1033" y="116"/>
                  <a:pt x="1032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0" y="119"/>
                  <a:pt x="834" y="125"/>
                  <a:pt x="826" y="125"/>
                </a:cubicBezTo>
                <a:cubicBezTo>
                  <a:pt x="818" y="125"/>
                  <a:pt x="811" y="119"/>
                  <a:pt x="810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4" y="114"/>
                  <a:pt x="792" y="116"/>
                  <a:pt x="790" y="117"/>
                </a:cubicBezTo>
                <a:cubicBezTo>
                  <a:pt x="787" y="119"/>
                  <a:pt x="784" y="118"/>
                  <a:pt x="782" y="117"/>
                </a:cubicBezTo>
                <a:cubicBezTo>
                  <a:pt x="778" y="116"/>
                  <a:pt x="775" y="115"/>
                  <a:pt x="773" y="113"/>
                </a:cubicBezTo>
                <a:cubicBezTo>
                  <a:pt x="770" y="111"/>
                  <a:pt x="767" y="110"/>
                  <a:pt x="764" y="108"/>
                </a:cubicBezTo>
                <a:cubicBezTo>
                  <a:pt x="759" y="107"/>
                  <a:pt x="754" y="107"/>
                  <a:pt x="749" y="107"/>
                </a:cubicBezTo>
                <a:cubicBezTo>
                  <a:pt x="749" y="108"/>
                  <a:pt x="749" y="108"/>
                  <a:pt x="749" y="108"/>
                </a:cubicBezTo>
                <a:cubicBezTo>
                  <a:pt x="752" y="108"/>
                  <a:pt x="754" y="110"/>
                  <a:pt x="756" y="111"/>
                </a:cubicBezTo>
                <a:cubicBezTo>
                  <a:pt x="759" y="113"/>
                  <a:pt x="761" y="115"/>
                  <a:pt x="763" y="117"/>
                </a:cubicBezTo>
                <a:cubicBezTo>
                  <a:pt x="764" y="119"/>
                  <a:pt x="766" y="122"/>
                  <a:pt x="764" y="125"/>
                </a:cubicBezTo>
                <a:cubicBezTo>
                  <a:pt x="763" y="127"/>
                  <a:pt x="759" y="129"/>
                  <a:pt x="756" y="129"/>
                </a:cubicBezTo>
                <a:cubicBezTo>
                  <a:pt x="752" y="129"/>
                  <a:pt x="749" y="127"/>
                  <a:pt x="747" y="125"/>
                </a:cubicBezTo>
                <a:cubicBezTo>
                  <a:pt x="744" y="122"/>
                  <a:pt x="741" y="119"/>
                  <a:pt x="737" y="118"/>
                </a:cubicBezTo>
                <a:cubicBezTo>
                  <a:pt x="728" y="115"/>
                  <a:pt x="719" y="124"/>
                  <a:pt x="715" y="132"/>
                </a:cubicBezTo>
                <a:cubicBezTo>
                  <a:pt x="715" y="132"/>
                  <a:pt x="715" y="132"/>
                  <a:pt x="715" y="132"/>
                </a:cubicBezTo>
                <a:cubicBezTo>
                  <a:pt x="721" y="129"/>
                  <a:pt x="730" y="127"/>
                  <a:pt x="736" y="130"/>
                </a:cubicBezTo>
                <a:cubicBezTo>
                  <a:pt x="748" y="136"/>
                  <a:pt x="745" y="151"/>
                  <a:pt x="729" y="154"/>
                </a:cubicBezTo>
                <a:cubicBezTo>
                  <a:pt x="725" y="155"/>
                  <a:pt x="721" y="156"/>
                  <a:pt x="717" y="157"/>
                </a:cubicBezTo>
                <a:cubicBezTo>
                  <a:pt x="715" y="158"/>
                  <a:pt x="712" y="159"/>
                  <a:pt x="710" y="161"/>
                </a:cubicBezTo>
                <a:cubicBezTo>
                  <a:pt x="709" y="162"/>
                  <a:pt x="707" y="164"/>
                  <a:pt x="707" y="166"/>
                </a:cubicBezTo>
                <a:cubicBezTo>
                  <a:pt x="705" y="158"/>
                  <a:pt x="704" y="150"/>
                  <a:pt x="705" y="143"/>
                </a:cubicBezTo>
                <a:cubicBezTo>
                  <a:pt x="706" y="135"/>
                  <a:pt x="710" y="127"/>
                  <a:pt x="715" y="121"/>
                </a:cubicBezTo>
                <a:cubicBezTo>
                  <a:pt x="727" y="108"/>
                  <a:pt x="746" y="107"/>
                  <a:pt x="762" y="99"/>
                </a:cubicBezTo>
                <a:cubicBezTo>
                  <a:pt x="770" y="95"/>
                  <a:pt x="778" y="88"/>
                  <a:pt x="783" y="80"/>
                </a:cubicBezTo>
                <a:cubicBezTo>
                  <a:pt x="789" y="72"/>
                  <a:pt x="793" y="62"/>
                  <a:pt x="793" y="52"/>
                </a:cubicBezTo>
                <a:cubicBezTo>
                  <a:pt x="798" y="60"/>
                  <a:pt x="800" y="70"/>
                  <a:pt x="796" y="78"/>
                </a:cubicBezTo>
                <a:cubicBezTo>
                  <a:pt x="795" y="83"/>
                  <a:pt x="792" y="86"/>
                  <a:pt x="788" y="89"/>
                </a:cubicBezTo>
                <a:cubicBezTo>
                  <a:pt x="783" y="93"/>
                  <a:pt x="778" y="95"/>
                  <a:pt x="772" y="97"/>
                </a:cubicBezTo>
                <a:cubicBezTo>
                  <a:pt x="772" y="97"/>
                  <a:pt x="772" y="97"/>
                  <a:pt x="772" y="97"/>
                </a:cubicBezTo>
                <a:cubicBezTo>
                  <a:pt x="775" y="97"/>
                  <a:pt x="778" y="97"/>
                  <a:pt x="782" y="98"/>
                </a:cubicBezTo>
                <a:cubicBezTo>
                  <a:pt x="785" y="98"/>
                  <a:pt x="788" y="99"/>
                  <a:pt x="791" y="101"/>
                </a:cubicBezTo>
                <a:close/>
                <a:moveTo>
                  <a:pt x="126" y="94"/>
                </a:moveTo>
                <a:cubicBezTo>
                  <a:pt x="120" y="90"/>
                  <a:pt x="112" y="87"/>
                  <a:pt x="104" y="87"/>
                </a:cubicBezTo>
                <a:cubicBezTo>
                  <a:pt x="86" y="87"/>
                  <a:pt x="72" y="100"/>
                  <a:pt x="56" y="106"/>
                </a:cubicBezTo>
                <a:cubicBezTo>
                  <a:pt x="47" y="109"/>
                  <a:pt x="37" y="110"/>
                  <a:pt x="27" y="108"/>
                </a:cubicBezTo>
                <a:cubicBezTo>
                  <a:pt x="17" y="107"/>
                  <a:pt x="8" y="103"/>
                  <a:pt x="0" y="96"/>
                </a:cubicBezTo>
                <a:cubicBezTo>
                  <a:pt x="2" y="105"/>
                  <a:pt x="8" y="113"/>
                  <a:pt x="17" y="117"/>
                </a:cubicBezTo>
                <a:cubicBezTo>
                  <a:pt x="21" y="118"/>
                  <a:pt x="26" y="119"/>
                  <a:pt x="30" y="118"/>
                </a:cubicBezTo>
                <a:cubicBezTo>
                  <a:pt x="36" y="117"/>
                  <a:pt x="42" y="114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5" y="114"/>
                  <a:pt x="43" y="117"/>
                  <a:pt x="41" y="119"/>
                </a:cubicBezTo>
                <a:cubicBezTo>
                  <a:pt x="39" y="122"/>
                  <a:pt x="38" y="125"/>
                  <a:pt x="37" y="128"/>
                </a:cubicBezTo>
                <a:cubicBezTo>
                  <a:pt x="36" y="136"/>
                  <a:pt x="43" y="141"/>
                  <a:pt x="49" y="139"/>
                </a:cubicBezTo>
                <a:cubicBezTo>
                  <a:pt x="52" y="138"/>
                  <a:pt x="54" y="135"/>
                  <a:pt x="55" y="133"/>
                </a:cubicBezTo>
                <a:cubicBezTo>
                  <a:pt x="57" y="130"/>
                  <a:pt x="58" y="126"/>
                  <a:pt x="58" y="123"/>
                </a:cubicBezTo>
                <a:cubicBezTo>
                  <a:pt x="59" y="120"/>
                  <a:pt x="60" y="117"/>
                  <a:pt x="61" y="114"/>
                </a:cubicBezTo>
                <a:cubicBezTo>
                  <a:pt x="63" y="109"/>
                  <a:pt x="66" y="105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69" y="105"/>
                  <a:pt x="68" y="107"/>
                  <a:pt x="68" y="110"/>
                </a:cubicBezTo>
                <a:cubicBezTo>
                  <a:pt x="68" y="113"/>
                  <a:pt x="67" y="116"/>
                  <a:pt x="68" y="119"/>
                </a:cubicBezTo>
                <a:cubicBezTo>
                  <a:pt x="69" y="122"/>
                  <a:pt x="70" y="124"/>
                  <a:pt x="72" y="125"/>
                </a:cubicBezTo>
                <a:cubicBezTo>
                  <a:pt x="75" y="126"/>
                  <a:pt x="79" y="124"/>
                  <a:pt x="81" y="122"/>
                </a:cubicBezTo>
                <a:cubicBezTo>
                  <a:pt x="84" y="120"/>
                  <a:pt x="84" y="116"/>
                  <a:pt x="85" y="112"/>
                </a:cubicBezTo>
                <a:cubicBezTo>
                  <a:pt x="85" y="108"/>
                  <a:pt x="85" y="104"/>
                  <a:pt x="86" y="101"/>
                </a:cubicBezTo>
                <a:cubicBezTo>
                  <a:pt x="91" y="92"/>
                  <a:pt x="103" y="91"/>
                  <a:pt x="111" y="94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05" y="97"/>
                  <a:pt x="98" y="102"/>
                  <a:pt x="96" y="108"/>
                </a:cubicBezTo>
                <a:cubicBezTo>
                  <a:pt x="92" y="121"/>
                  <a:pt x="105" y="129"/>
                  <a:pt x="118" y="119"/>
                </a:cubicBezTo>
                <a:cubicBezTo>
                  <a:pt x="122" y="117"/>
                  <a:pt x="125" y="115"/>
                  <a:pt x="128" y="113"/>
                </a:cubicBezTo>
                <a:cubicBezTo>
                  <a:pt x="131" y="112"/>
                  <a:pt x="133" y="111"/>
                  <a:pt x="136" y="111"/>
                </a:cubicBezTo>
                <a:cubicBezTo>
                  <a:pt x="136" y="111"/>
                  <a:pt x="137" y="110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8" y="116"/>
                  <a:pt x="142" y="119"/>
                  <a:pt x="147" y="119"/>
                </a:cubicBezTo>
                <a:cubicBezTo>
                  <a:pt x="151" y="119"/>
                  <a:pt x="155" y="116"/>
                  <a:pt x="156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3" y="114"/>
                  <a:pt x="164" y="116"/>
                  <a:pt x="166" y="117"/>
                </a:cubicBezTo>
                <a:cubicBezTo>
                  <a:pt x="169" y="120"/>
                  <a:pt x="174" y="121"/>
                  <a:pt x="178" y="121"/>
                </a:cubicBezTo>
                <a:cubicBezTo>
                  <a:pt x="183" y="121"/>
                  <a:pt x="188" y="118"/>
                  <a:pt x="193" y="116"/>
                </a:cubicBezTo>
                <a:cubicBezTo>
                  <a:pt x="197" y="115"/>
                  <a:pt x="200" y="113"/>
                  <a:pt x="204" y="11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6"/>
                  <a:pt x="209" y="119"/>
                  <a:pt x="214" y="119"/>
                </a:cubicBezTo>
                <a:cubicBezTo>
                  <a:pt x="218" y="119"/>
                  <a:pt x="222" y="116"/>
                  <a:pt x="223" y="112"/>
                </a:cubicBezTo>
                <a:cubicBezTo>
                  <a:pt x="414" y="112"/>
                  <a:pt x="414" y="112"/>
                  <a:pt x="414" y="112"/>
                </a:cubicBezTo>
                <a:cubicBezTo>
                  <a:pt x="415" y="119"/>
                  <a:pt x="422" y="125"/>
                  <a:pt x="430" y="125"/>
                </a:cubicBezTo>
                <a:cubicBezTo>
                  <a:pt x="438" y="125"/>
                  <a:pt x="444" y="119"/>
                  <a:pt x="445" y="112"/>
                </a:cubicBezTo>
                <a:cubicBezTo>
                  <a:pt x="461" y="112"/>
                  <a:pt x="461" y="112"/>
                  <a:pt x="461" y="112"/>
                </a:cubicBezTo>
                <a:cubicBezTo>
                  <a:pt x="461" y="114"/>
                  <a:pt x="463" y="116"/>
                  <a:pt x="465" y="117"/>
                </a:cubicBezTo>
                <a:cubicBezTo>
                  <a:pt x="468" y="119"/>
                  <a:pt x="471" y="118"/>
                  <a:pt x="474" y="117"/>
                </a:cubicBezTo>
                <a:cubicBezTo>
                  <a:pt x="477" y="116"/>
                  <a:pt x="480" y="115"/>
                  <a:pt x="483" y="113"/>
                </a:cubicBezTo>
                <a:cubicBezTo>
                  <a:pt x="486" y="111"/>
                  <a:pt x="488" y="110"/>
                  <a:pt x="491" y="108"/>
                </a:cubicBezTo>
                <a:cubicBezTo>
                  <a:pt x="496" y="107"/>
                  <a:pt x="501" y="107"/>
                  <a:pt x="506" y="107"/>
                </a:cubicBezTo>
                <a:cubicBezTo>
                  <a:pt x="506" y="108"/>
                  <a:pt x="506" y="108"/>
                  <a:pt x="506" y="108"/>
                </a:cubicBezTo>
                <a:cubicBezTo>
                  <a:pt x="504" y="108"/>
                  <a:pt x="501" y="110"/>
                  <a:pt x="499" y="111"/>
                </a:cubicBezTo>
                <a:cubicBezTo>
                  <a:pt x="496" y="113"/>
                  <a:pt x="494" y="115"/>
                  <a:pt x="492" y="117"/>
                </a:cubicBezTo>
                <a:cubicBezTo>
                  <a:pt x="491" y="119"/>
                  <a:pt x="490" y="122"/>
                  <a:pt x="491" y="125"/>
                </a:cubicBezTo>
                <a:cubicBezTo>
                  <a:pt x="492" y="127"/>
                  <a:pt x="496" y="129"/>
                  <a:pt x="499" y="129"/>
                </a:cubicBezTo>
                <a:cubicBezTo>
                  <a:pt x="503" y="129"/>
                  <a:pt x="506" y="127"/>
                  <a:pt x="509" y="125"/>
                </a:cubicBezTo>
                <a:cubicBezTo>
                  <a:pt x="512" y="122"/>
                  <a:pt x="515" y="119"/>
                  <a:pt x="518" y="118"/>
                </a:cubicBezTo>
                <a:cubicBezTo>
                  <a:pt x="528" y="115"/>
                  <a:pt x="536" y="124"/>
                  <a:pt x="540" y="132"/>
                </a:cubicBezTo>
                <a:cubicBezTo>
                  <a:pt x="540" y="132"/>
                  <a:pt x="540" y="132"/>
                  <a:pt x="540" y="132"/>
                </a:cubicBezTo>
                <a:cubicBezTo>
                  <a:pt x="534" y="129"/>
                  <a:pt x="526" y="127"/>
                  <a:pt x="520" y="130"/>
                </a:cubicBezTo>
                <a:cubicBezTo>
                  <a:pt x="508" y="136"/>
                  <a:pt x="510" y="151"/>
                  <a:pt x="527" y="154"/>
                </a:cubicBezTo>
                <a:cubicBezTo>
                  <a:pt x="530" y="155"/>
                  <a:pt x="535" y="156"/>
                  <a:pt x="538" y="157"/>
                </a:cubicBezTo>
                <a:cubicBezTo>
                  <a:pt x="541" y="158"/>
                  <a:pt x="543" y="159"/>
                  <a:pt x="545" y="161"/>
                </a:cubicBezTo>
                <a:cubicBezTo>
                  <a:pt x="547" y="162"/>
                  <a:pt x="548" y="164"/>
                  <a:pt x="549" y="166"/>
                </a:cubicBezTo>
                <a:cubicBezTo>
                  <a:pt x="551" y="158"/>
                  <a:pt x="551" y="150"/>
                  <a:pt x="550" y="143"/>
                </a:cubicBezTo>
                <a:cubicBezTo>
                  <a:pt x="549" y="135"/>
                  <a:pt x="545" y="127"/>
                  <a:pt x="540" y="121"/>
                </a:cubicBezTo>
                <a:cubicBezTo>
                  <a:pt x="528" y="108"/>
                  <a:pt x="509" y="107"/>
                  <a:pt x="494" y="99"/>
                </a:cubicBezTo>
                <a:cubicBezTo>
                  <a:pt x="485" y="95"/>
                  <a:pt x="477" y="88"/>
                  <a:pt x="472" y="80"/>
                </a:cubicBezTo>
                <a:cubicBezTo>
                  <a:pt x="466" y="72"/>
                  <a:pt x="462" y="62"/>
                  <a:pt x="462" y="52"/>
                </a:cubicBezTo>
                <a:cubicBezTo>
                  <a:pt x="457" y="60"/>
                  <a:pt x="455" y="70"/>
                  <a:pt x="459" y="78"/>
                </a:cubicBezTo>
                <a:cubicBezTo>
                  <a:pt x="461" y="83"/>
                  <a:pt x="464" y="86"/>
                  <a:pt x="467" y="89"/>
                </a:cubicBezTo>
                <a:cubicBezTo>
                  <a:pt x="472" y="93"/>
                  <a:pt x="478" y="95"/>
                  <a:pt x="483" y="97"/>
                </a:cubicBezTo>
                <a:cubicBezTo>
                  <a:pt x="483" y="97"/>
                  <a:pt x="483" y="97"/>
                  <a:pt x="483" y="97"/>
                </a:cubicBezTo>
                <a:cubicBezTo>
                  <a:pt x="480" y="97"/>
                  <a:pt x="477" y="97"/>
                  <a:pt x="474" y="98"/>
                </a:cubicBezTo>
                <a:cubicBezTo>
                  <a:pt x="470" y="98"/>
                  <a:pt x="467" y="99"/>
                  <a:pt x="464" y="101"/>
                </a:cubicBezTo>
                <a:cubicBezTo>
                  <a:pt x="462" y="103"/>
                  <a:pt x="461" y="105"/>
                  <a:pt x="461" y="107"/>
                </a:cubicBezTo>
                <a:cubicBezTo>
                  <a:pt x="445" y="107"/>
                  <a:pt x="445" y="107"/>
                  <a:pt x="445" y="107"/>
                </a:cubicBezTo>
                <a:cubicBezTo>
                  <a:pt x="445" y="107"/>
                  <a:pt x="445" y="106"/>
                  <a:pt x="445" y="105"/>
                </a:cubicBezTo>
                <a:cubicBezTo>
                  <a:pt x="443" y="99"/>
                  <a:pt x="437" y="94"/>
                  <a:pt x="430" y="94"/>
                </a:cubicBezTo>
                <a:cubicBezTo>
                  <a:pt x="422" y="94"/>
                  <a:pt x="416" y="99"/>
                  <a:pt x="414" y="105"/>
                </a:cubicBezTo>
                <a:cubicBezTo>
                  <a:pt x="414" y="106"/>
                  <a:pt x="414" y="107"/>
                  <a:pt x="414" y="107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2" y="103"/>
                  <a:pt x="218" y="100"/>
                  <a:pt x="214" y="100"/>
                </a:cubicBezTo>
                <a:cubicBezTo>
                  <a:pt x="209" y="100"/>
                  <a:pt x="205" y="103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0" y="106"/>
                  <a:pt x="197" y="104"/>
                  <a:pt x="193" y="103"/>
                </a:cubicBezTo>
                <a:cubicBezTo>
                  <a:pt x="188" y="100"/>
                  <a:pt x="183" y="98"/>
                  <a:pt x="178" y="98"/>
                </a:cubicBezTo>
                <a:cubicBezTo>
                  <a:pt x="174" y="98"/>
                  <a:pt x="169" y="99"/>
                  <a:pt x="166" y="102"/>
                </a:cubicBezTo>
                <a:cubicBezTo>
                  <a:pt x="165" y="103"/>
                  <a:pt x="163" y="105"/>
                  <a:pt x="162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5" y="103"/>
                  <a:pt x="151" y="100"/>
                  <a:pt x="147" y="100"/>
                </a:cubicBezTo>
                <a:cubicBezTo>
                  <a:pt x="143" y="100"/>
                  <a:pt x="139" y="102"/>
                  <a:pt x="138" y="105"/>
                </a:cubicBezTo>
                <a:cubicBezTo>
                  <a:pt x="134" y="101"/>
                  <a:pt x="131" y="97"/>
                  <a:pt x="126" y="94"/>
                </a:cubicBezTo>
                <a:close/>
                <a:moveTo>
                  <a:pt x="634" y="202"/>
                </a:moveTo>
                <a:cubicBezTo>
                  <a:pt x="632" y="197"/>
                  <a:pt x="629" y="191"/>
                  <a:pt x="628" y="186"/>
                </a:cubicBezTo>
                <a:cubicBezTo>
                  <a:pt x="626" y="191"/>
                  <a:pt x="623" y="197"/>
                  <a:pt x="621" y="202"/>
                </a:cubicBezTo>
                <a:cubicBezTo>
                  <a:pt x="619" y="207"/>
                  <a:pt x="616" y="212"/>
                  <a:pt x="616" y="218"/>
                </a:cubicBezTo>
                <a:cubicBezTo>
                  <a:pt x="616" y="222"/>
                  <a:pt x="617" y="226"/>
                  <a:pt x="620" y="229"/>
                </a:cubicBezTo>
                <a:cubicBezTo>
                  <a:pt x="622" y="231"/>
                  <a:pt x="625" y="233"/>
                  <a:pt x="628" y="234"/>
                </a:cubicBezTo>
                <a:cubicBezTo>
                  <a:pt x="631" y="233"/>
                  <a:pt x="633" y="231"/>
                  <a:pt x="635" y="229"/>
                </a:cubicBezTo>
                <a:cubicBezTo>
                  <a:pt x="638" y="226"/>
                  <a:pt x="639" y="222"/>
                  <a:pt x="639" y="218"/>
                </a:cubicBezTo>
                <a:cubicBezTo>
                  <a:pt x="639" y="212"/>
                  <a:pt x="637" y="207"/>
                  <a:pt x="634" y="202"/>
                </a:cubicBezTo>
                <a:close/>
                <a:moveTo>
                  <a:pt x="621" y="50"/>
                </a:moveTo>
                <a:cubicBezTo>
                  <a:pt x="623" y="55"/>
                  <a:pt x="626" y="61"/>
                  <a:pt x="628" y="67"/>
                </a:cubicBezTo>
                <a:cubicBezTo>
                  <a:pt x="629" y="61"/>
                  <a:pt x="632" y="55"/>
                  <a:pt x="634" y="50"/>
                </a:cubicBezTo>
                <a:cubicBezTo>
                  <a:pt x="637" y="45"/>
                  <a:pt x="639" y="40"/>
                  <a:pt x="639" y="35"/>
                </a:cubicBezTo>
                <a:cubicBezTo>
                  <a:pt x="639" y="30"/>
                  <a:pt x="638" y="26"/>
                  <a:pt x="635" y="23"/>
                </a:cubicBezTo>
                <a:cubicBezTo>
                  <a:pt x="633" y="21"/>
                  <a:pt x="631" y="19"/>
                  <a:pt x="628" y="18"/>
                </a:cubicBezTo>
                <a:cubicBezTo>
                  <a:pt x="625" y="19"/>
                  <a:pt x="622" y="21"/>
                  <a:pt x="620" y="23"/>
                </a:cubicBezTo>
                <a:cubicBezTo>
                  <a:pt x="617" y="26"/>
                  <a:pt x="616" y="30"/>
                  <a:pt x="616" y="35"/>
                </a:cubicBezTo>
                <a:cubicBezTo>
                  <a:pt x="616" y="40"/>
                  <a:pt x="619" y="45"/>
                  <a:pt x="621" y="50"/>
                </a:cubicBezTo>
                <a:close/>
                <a:moveTo>
                  <a:pt x="586" y="94"/>
                </a:moveTo>
                <a:cubicBezTo>
                  <a:pt x="578" y="106"/>
                  <a:pt x="597" y="112"/>
                  <a:pt x="605" y="117"/>
                </a:cubicBezTo>
                <a:cubicBezTo>
                  <a:pt x="622" y="128"/>
                  <a:pt x="623" y="144"/>
                  <a:pt x="610" y="161"/>
                </a:cubicBezTo>
                <a:cubicBezTo>
                  <a:pt x="621" y="157"/>
                  <a:pt x="626" y="141"/>
                  <a:pt x="628" y="129"/>
                </a:cubicBezTo>
                <a:cubicBezTo>
                  <a:pt x="629" y="141"/>
                  <a:pt x="634" y="157"/>
                  <a:pt x="646" y="161"/>
                </a:cubicBezTo>
                <a:cubicBezTo>
                  <a:pt x="633" y="144"/>
                  <a:pt x="633" y="128"/>
                  <a:pt x="651" y="117"/>
                </a:cubicBezTo>
                <a:cubicBezTo>
                  <a:pt x="658" y="112"/>
                  <a:pt x="677" y="106"/>
                  <a:pt x="669" y="94"/>
                </a:cubicBezTo>
                <a:cubicBezTo>
                  <a:pt x="664" y="87"/>
                  <a:pt x="652" y="87"/>
                  <a:pt x="649" y="96"/>
                </a:cubicBezTo>
                <a:cubicBezTo>
                  <a:pt x="648" y="98"/>
                  <a:pt x="646" y="99"/>
                  <a:pt x="646" y="98"/>
                </a:cubicBezTo>
                <a:cubicBezTo>
                  <a:pt x="649" y="83"/>
                  <a:pt x="657" y="71"/>
                  <a:pt x="669" y="62"/>
                </a:cubicBezTo>
                <a:cubicBezTo>
                  <a:pt x="690" y="45"/>
                  <a:pt x="703" y="62"/>
                  <a:pt x="697" y="69"/>
                </a:cubicBezTo>
                <a:cubicBezTo>
                  <a:pt x="696" y="69"/>
                  <a:pt x="695" y="70"/>
                  <a:pt x="694" y="69"/>
                </a:cubicBezTo>
                <a:cubicBezTo>
                  <a:pt x="692" y="67"/>
                  <a:pt x="689" y="66"/>
                  <a:pt x="687" y="67"/>
                </a:cubicBezTo>
                <a:cubicBezTo>
                  <a:pt x="683" y="69"/>
                  <a:pt x="681" y="73"/>
                  <a:pt x="683" y="76"/>
                </a:cubicBezTo>
                <a:cubicBezTo>
                  <a:pt x="685" y="84"/>
                  <a:pt x="695" y="83"/>
                  <a:pt x="701" y="79"/>
                </a:cubicBezTo>
                <a:cubicBezTo>
                  <a:pt x="707" y="75"/>
                  <a:pt x="710" y="69"/>
                  <a:pt x="710" y="63"/>
                </a:cubicBezTo>
                <a:cubicBezTo>
                  <a:pt x="711" y="52"/>
                  <a:pt x="699" y="44"/>
                  <a:pt x="688" y="45"/>
                </a:cubicBezTo>
                <a:cubicBezTo>
                  <a:pt x="677" y="46"/>
                  <a:pt x="667" y="54"/>
                  <a:pt x="659" y="61"/>
                </a:cubicBezTo>
                <a:cubicBezTo>
                  <a:pt x="657" y="62"/>
                  <a:pt x="659" y="59"/>
                  <a:pt x="659" y="59"/>
                </a:cubicBezTo>
                <a:cubicBezTo>
                  <a:pt x="667" y="50"/>
                  <a:pt x="674" y="40"/>
                  <a:pt x="673" y="28"/>
                </a:cubicBezTo>
                <a:cubicBezTo>
                  <a:pt x="672" y="8"/>
                  <a:pt x="645" y="0"/>
                  <a:pt x="628" y="1"/>
                </a:cubicBezTo>
                <a:cubicBezTo>
                  <a:pt x="611" y="0"/>
                  <a:pt x="583" y="8"/>
                  <a:pt x="582" y="28"/>
                </a:cubicBezTo>
                <a:cubicBezTo>
                  <a:pt x="581" y="40"/>
                  <a:pt x="589" y="50"/>
                  <a:pt x="596" y="59"/>
                </a:cubicBezTo>
                <a:cubicBezTo>
                  <a:pt x="596" y="59"/>
                  <a:pt x="598" y="62"/>
                  <a:pt x="597" y="61"/>
                </a:cubicBezTo>
                <a:cubicBezTo>
                  <a:pt x="588" y="54"/>
                  <a:pt x="578" y="46"/>
                  <a:pt x="567" y="45"/>
                </a:cubicBezTo>
                <a:cubicBezTo>
                  <a:pt x="557" y="44"/>
                  <a:pt x="545" y="52"/>
                  <a:pt x="545" y="63"/>
                </a:cubicBezTo>
                <a:cubicBezTo>
                  <a:pt x="545" y="69"/>
                  <a:pt x="549" y="75"/>
                  <a:pt x="554" y="79"/>
                </a:cubicBezTo>
                <a:cubicBezTo>
                  <a:pt x="560" y="83"/>
                  <a:pt x="570" y="84"/>
                  <a:pt x="573" y="76"/>
                </a:cubicBezTo>
                <a:cubicBezTo>
                  <a:pt x="574" y="73"/>
                  <a:pt x="572" y="69"/>
                  <a:pt x="569" y="67"/>
                </a:cubicBezTo>
                <a:cubicBezTo>
                  <a:pt x="566" y="66"/>
                  <a:pt x="563" y="67"/>
                  <a:pt x="561" y="69"/>
                </a:cubicBezTo>
                <a:cubicBezTo>
                  <a:pt x="561" y="70"/>
                  <a:pt x="559" y="69"/>
                  <a:pt x="559" y="69"/>
                </a:cubicBezTo>
                <a:cubicBezTo>
                  <a:pt x="552" y="62"/>
                  <a:pt x="566" y="45"/>
                  <a:pt x="586" y="62"/>
                </a:cubicBezTo>
                <a:cubicBezTo>
                  <a:pt x="598" y="71"/>
                  <a:pt x="606" y="83"/>
                  <a:pt x="609" y="98"/>
                </a:cubicBezTo>
                <a:cubicBezTo>
                  <a:pt x="610" y="99"/>
                  <a:pt x="607" y="98"/>
                  <a:pt x="607" y="96"/>
                </a:cubicBezTo>
                <a:cubicBezTo>
                  <a:pt x="603" y="87"/>
                  <a:pt x="591" y="87"/>
                  <a:pt x="586" y="94"/>
                </a:cubicBezTo>
                <a:close/>
                <a:moveTo>
                  <a:pt x="611" y="73"/>
                </a:moveTo>
                <a:cubicBezTo>
                  <a:pt x="606" y="62"/>
                  <a:pt x="601" y="51"/>
                  <a:pt x="600" y="39"/>
                </a:cubicBezTo>
                <a:cubicBezTo>
                  <a:pt x="600" y="22"/>
                  <a:pt x="611" y="6"/>
                  <a:pt x="628" y="2"/>
                </a:cubicBezTo>
                <a:cubicBezTo>
                  <a:pt x="645" y="6"/>
                  <a:pt x="656" y="22"/>
                  <a:pt x="655" y="39"/>
                </a:cubicBezTo>
                <a:cubicBezTo>
                  <a:pt x="654" y="51"/>
                  <a:pt x="649" y="62"/>
                  <a:pt x="645" y="73"/>
                </a:cubicBezTo>
                <a:cubicBezTo>
                  <a:pt x="638" y="88"/>
                  <a:pt x="629" y="103"/>
                  <a:pt x="628" y="121"/>
                </a:cubicBezTo>
                <a:cubicBezTo>
                  <a:pt x="626" y="103"/>
                  <a:pt x="618" y="88"/>
                  <a:pt x="611" y="73"/>
                </a:cubicBezTo>
                <a:close/>
                <a:moveTo>
                  <a:pt x="518" y="91"/>
                </a:moveTo>
                <a:cubicBezTo>
                  <a:pt x="526" y="87"/>
                  <a:pt x="536" y="87"/>
                  <a:pt x="544" y="93"/>
                </a:cubicBezTo>
                <a:cubicBezTo>
                  <a:pt x="548" y="96"/>
                  <a:pt x="551" y="99"/>
                  <a:pt x="553" y="103"/>
                </a:cubicBezTo>
                <a:cubicBezTo>
                  <a:pt x="555" y="109"/>
                  <a:pt x="556" y="115"/>
                  <a:pt x="557" y="121"/>
                </a:cubicBezTo>
                <a:cubicBezTo>
                  <a:pt x="557" y="121"/>
                  <a:pt x="557" y="121"/>
                  <a:pt x="557" y="121"/>
                </a:cubicBezTo>
                <a:cubicBezTo>
                  <a:pt x="558" y="117"/>
                  <a:pt x="559" y="114"/>
                  <a:pt x="560" y="112"/>
                </a:cubicBezTo>
                <a:cubicBezTo>
                  <a:pt x="561" y="108"/>
                  <a:pt x="563" y="105"/>
                  <a:pt x="565" y="103"/>
                </a:cubicBezTo>
                <a:cubicBezTo>
                  <a:pt x="571" y="98"/>
                  <a:pt x="579" y="101"/>
                  <a:pt x="581" y="107"/>
                </a:cubicBezTo>
                <a:cubicBezTo>
                  <a:pt x="581" y="110"/>
                  <a:pt x="580" y="113"/>
                  <a:pt x="579" y="116"/>
                </a:cubicBezTo>
                <a:cubicBezTo>
                  <a:pt x="577" y="118"/>
                  <a:pt x="575" y="121"/>
                  <a:pt x="573" y="123"/>
                </a:cubicBezTo>
                <a:cubicBezTo>
                  <a:pt x="571" y="126"/>
                  <a:pt x="568" y="128"/>
                  <a:pt x="566" y="131"/>
                </a:cubicBezTo>
                <a:cubicBezTo>
                  <a:pt x="564" y="135"/>
                  <a:pt x="563" y="140"/>
                  <a:pt x="562" y="145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564" y="143"/>
                  <a:pt x="566" y="141"/>
                  <a:pt x="568" y="139"/>
                </a:cubicBezTo>
                <a:cubicBezTo>
                  <a:pt x="570" y="137"/>
                  <a:pt x="572" y="135"/>
                  <a:pt x="575" y="134"/>
                </a:cubicBezTo>
                <a:cubicBezTo>
                  <a:pt x="577" y="133"/>
                  <a:pt x="580" y="132"/>
                  <a:pt x="582" y="134"/>
                </a:cubicBezTo>
                <a:cubicBezTo>
                  <a:pt x="585" y="136"/>
                  <a:pt x="586" y="140"/>
                  <a:pt x="585" y="143"/>
                </a:cubicBezTo>
                <a:cubicBezTo>
                  <a:pt x="585" y="147"/>
                  <a:pt x="581" y="149"/>
                  <a:pt x="579" y="151"/>
                </a:cubicBezTo>
                <a:cubicBezTo>
                  <a:pt x="576" y="154"/>
                  <a:pt x="572" y="156"/>
                  <a:pt x="570" y="159"/>
                </a:cubicBezTo>
                <a:cubicBezTo>
                  <a:pt x="565" y="168"/>
                  <a:pt x="572" y="178"/>
                  <a:pt x="579" y="184"/>
                </a:cubicBezTo>
                <a:cubicBezTo>
                  <a:pt x="579" y="183"/>
                  <a:pt x="579" y="183"/>
                  <a:pt x="579" y="183"/>
                </a:cubicBezTo>
                <a:cubicBezTo>
                  <a:pt x="578" y="177"/>
                  <a:pt x="577" y="168"/>
                  <a:pt x="582" y="163"/>
                </a:cubicBezTo>
                <a:cubicBezTo>
                  <a:pt x="590" y="153"/>
                  <a:pt x="604" y="158"/>
                  <a:pt x="604" y="175"/>
                </a:cubicBezTo>
                <a:cubicBezTo>
                  <a:pt x="604" y="179"/>
                  <a:pt x="603" y="183"/>
                  <a:pt x="604" y="187"/>
                </a:cubicBezTo>
                <a:cubicBezTo>
                  <a:pt x="604" y="190"/>
                  <a:pt x="605" y="192"/>
                  <a:pt x="606" y="194"/>
                </a:cubicBezTo>
                <a:cubicBezTo>
                  <a:pt x="608" y="196"/>
                  <a:pt x="609" y="198"/>
                  <a:pt x="611" y="199"/>
                </a:cubicBezTo>
                <a:cubicBezTo>
                  <a:pt x="603" y="199"/>
                  <a:pt x="595" y="199"/>
                  <a:pt x="588" y="196"/>
                </a:cubicBezTo>
                <a:cubicBezTo>
                  <a:pt x="580" y="193"/>
                  <a:pt x="574" y="188"/>
                  <a:pt x="569" y="181"/>
                </a:cubicBezTo>
                <a:cubicBezTo>
                  <a:pt x="559" y="167"/>
                  <a:pt x="562" y="148"/>
                  <a:pt x="557" y="131"/>
                </a:cubicBezTo>
                <a:cubicBezTo>
                  <a:pt x="555" y="122"/>
                  <a:pt x="550" y="113"/>
                  <a:pt x="543" y="106"/>
                </a:cubicBezTo>
                <a:cubicBezTo>
                  <a:pt x="536" y="99"/>
                  <a:pt x="528" y="93"/>
                  <a:pt x="518" y="91"/>
                </a:cubicBezTo>
                <a:close/>
                <a:moveTo>
                  <a:pt x="737" y="91"/>
                </a:moveTo>
                <a:cubicBezTo>
                  <a:pt x="729" y="87"/>
                  <a:pt x="719" y="87"/>
                  <a:pt x="711" y="93"/>
                </a:cubicBezTo>
                <a:cubicBezTo>
                  <a:pt x="708" y="96"/>
                  <a:pt x="705" y="99"/>
                  <a:pt x="703" y="103"/>
                </a:cubicBezTo>
                <a:cubicBezTo>
                  <a:pt x="700" y="109"/>
                  <a:pt x="699" y="115"/>
                  <a:pt x="699" y="121"/>
                </a:cubicBezTo>
                <a:cubicBezTo>
                  <a:pt x="698" y="121"/>
                  <a:pt x="698" y="121"/>
                  <a:pt x="698" y="121"/>
                </a:cubicBezTo>
                <a:cubicBezTo>
                  <a:pt x="698" y="117"/>
                  <a:pt x="697" y="114"/>
                  <a:pt x="695" y="112"/>
                </a:cubicBezTo>
                <a:cubicBezTo>
                  <a:pt x="694" y="108"/>
                  <a:pt x="692" y="105"/>
                  <a:pt x="690" y="103"/>
                </a:cubicBezTo>
                <a:cubicBezTo>
                  <a:pt x="685" y="98"/>
                  <a:pt x="676" y="101"/>
                  <a:pt x="675" y="107"/>
                </a:cubicBezTo>
                <a:cubicBezTo>
                  <a:pt x="674" y="110"/>
                  <a:pt x="675" y="113"/>
                  <a:pt x="676" y="116"/>
                </a:cubicBezTo>
                <a:cubicBezTo>
                  <a:pt x="678" y="118"/>
                  <a:pt x="680" y="121"/>
                  <a:pt x="683" y="123"/>
                </a:cubicBezTo>
                <a:cubicBezTo>
                  <a:pt x="685" y="126"/>
                  <a:pt x="687" y="128"/>
                  <a:pt x="689" y="131"/>
                </a:cubicBezTo>
                <a:cubicBezTo>
                  <a:pt x="692" y="135"/>
                  <a:pt x="693" y="140"/>
                  <a:pt x="693" y="145"/>
                </a:cubicBezTo>
                <a:cubicBezTo>
                  <a:pt x="693" y="145"/>
                  <a:pt x="693" y="145"/>
                  <a:pt x="693" y="145"/>
                </a:cubicBezTo>
                <a:cubicBezTo>
                  <a:pt x="692" y="143"/>
                  <a:pt x="690" y="141"/>
                  <a:pt x="688" y="139"/>
                </a:cubicBezTo>
                <a:cubicBezTo>
                  <a:pt x="686" y="137"/>
                  <a:pt x="683" y="135"/>
                  <a:pt x="680" y="134"/>
                </a:cubicBezTo>
                <a:cubicBezTo>
                  <a:pt x="678" y="133"/>
                  <a:pt x="675" y="132"/>
                  <a:pt x="673" y="134"/>
                </a:cubicBezTo>
                <a:cubicBezTo>
                  <a:pt x="670" y="136"/>
                  <a:pt x="670" y="140"/>
                  <a:pt x="670" y="143"/>
                </a:cubicBezTo>
                <a:cubicBezTo>
                  <a:pt x="671" y="147"/>
                  <a:pt x="674" y="149"/>
                  <a:pt x="677" y="151"/>
                </a:cubicBezTo>
                <a:cubicBezTo>
                  <a:pt x="680" y="154"/>
                  <a:pt x="683" y="156"/>
                  <a:pt x="685" y="159"/>
                </a:cubicBezTo>
                <a:cubicBezTo>
                  <a:pt x="690" y="168"/>
                  <a:pt x="683" y="178"/>
                  <a:pt x="676" y="184"/>
                </a:cubicBezTo>
                <a:cubicBezTo>
                  <a:pt x="676" y="183"/>
                  <a:pt x="676" y="183"/>
                  <a:pt x="676" y="183"/>
                </a:cubicBezTo>
                <a:cubicBezTo>
                  <a:pt x="678" y="177"/>
                  <a:pt x="678" y="168"/>
                  <a:pt x="674" y="163"/>
                </a:cubicBezTo>
                <a:cubicBezTo>
                  <a:pt x="665" y="153"/>
                  <a:pt x="652" y="158"/>
                  <a:pt x="651" y="175"/>
                </a:cubicBezTo>
                <a:cubicBezTo>
                  <a:pt x="651" y="179"/>
                  <a:pt x="652" y="183"/>
                  <a:pt x="651" y="187"/>
                </a:cubicBezTo>
                <a:cubicBezTo>
                  <a:pt x="651" y="190"/>
                  <a:pt x="650" y="192"/>
                  <a:pt x="649" y="194"/>
                </a:cubicBezTo>
                <a:cubicBezTo>
                  <a:pt x="648" y="196"/>
                  <a:pt x="646" y="198"/>
                  <a:pt x="644" y="199"/>
                </a:cubicBezTo>
                <a:cubicBezTo>
                  <a:pt x="652" y="199"/>
                  <a:pt x="660" y="199"/>
                  <a:pt x="668" y="196"/>
                </a:cubicBezTo>
                <a:cubicBezTo>
                  <a:pt x="675" y="193"/>
                  <a:pt x="682" y="188"/>
                  <a:pt x="686" y="181"/>
                </a:cubicBezTo>
                <a:cubicBezTo>
                  <a:pt x="697" y="167"/>
                  <a:pt x="694" y="148"/>
                  <a:pt x="698" y="131"/>
                </a:cubicBezTo>
                <a:cubicBezTo>
                  <a:pt x="701" y="122"/>
                  <a:pt x="706" y="113"/>
                  <a:pt x="712" y="106"/>
                </a:cubicBezTo>
                <a:cubicBezTo>
                  <a:pt x="719" y="99"/>
                  <a:pt x="728" y="93"/>
                  <a:pt x="737" y="91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997125" y="3429000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6868" y="3426101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sp>
        <p:nvSpPr>
          <p:cNvPr id="31" name="Freeform 27"/>
          <p:cNvSpPr/>
          <p:nvPr/>
        </p:nvSpPr>
        <p:spPr bwMode="auto">
          <a:xfrm flipH="1">
            <a:off x="7146756" y="967119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Adobe 仿宋 Std R" panose="02020400000000000000" pitchFamily="18" charset="-122"/>
            </a:endParaRPr>
          </a:p>
        </p:txBody>
      </p:sp>
      <p:sp>
        <p:nvSpPr>
          <p:cNvPr id="41" name="Freeform 27"/>
          <p:cNvSpPr/>
          <p:nvPr/>
        </p:nvSpPr>
        <p:spPr bwMode="auto">
          <a:xfrm>
            <a:off x="4257796" y="940520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Adobe 仿宋 Std R" panose="02020400000000000000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86298" y="1191992"/>
            <a:ext cx="1975492" cy="49074"/>
            <a:chOff x="5108253" y="1177442"/>
            <a:chExt cx="1975492" cy="490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5228210" y="819230"/>
            <a:ext cx="173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Your company</a:t>
            </a:r>
            <a:endParaRPr lang="en-US" altLang="zh-CN" sz="16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086297" y="6175305"/>
            <a:ext cx="1975492" cy="49074"/>
            <a:chOff x="5108253" y="1177442"/>
            <a:chExt cx="1975492" cy="4907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65729" y="5498131"/>
            <a:ext cx="2016626" cy="278698"/>
            <a:chOff x="7150100" y="4803775"/>
            <a:chExt cx="2317750" cy="668338"/>
          </a:xfrm>
        </p:grpSpPr>
        <p:sp>
          <p:nvSpPr>
            <p:cNvPr id="43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82015" y="1127125"/>
            <a:ext cx="4445" cy="4365625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642745" y="5713730"/>
            <a:ext cx="9593580" cy="76200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658745" y="319405"/>
            <a:ext cx="6529705" cy="278765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42745" y="1503045"/>
            <a:ext cx="87344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 民间童谣口耳相传、流传久远、语言浅显、音韵优美,易为幼儿接受,其特有的文学性、教育性、审美性、趣味性等特点,对幼儿的身心发展具有很大的促进作用。然而,并不是所有的民间童谣都适合幼儿园教学,我们应从幼儿的认知发展水平、幼儿情感和兴趣的需要出 发,从他们的生活经验入手,选择符合幼儿审美情趣的优秀、健康、有趣的民间童谣,取其精华, 去其糟粕,做到既原汁原味,又具有促进儿童发展的功能。 </a:t>
            </a:r>
            <a:endParaRPr lang="en-US" altLang="zh-CN" sz="2800" b="1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1236486" y="1295546"/>
            <a:ext cx="0" cy="4029051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17962" y="677247"/>
            <a:ext cx="5956075" cy="1120552"/>
            <a:chOff x="4257796" y="584262"/>
            <a:chExt cx="3632495" cy="683403"/>
          </a:xfrm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5045242" y="584262"/>
              <a:ext cx="2016548" cy="234968"/>
            </a:xfrm>
            <a:custGeom>
              <a:avLst/>
              <a:gdLst>
                <a:gd name="T0" fmla="*/ 826 w 1255"/>
                <a:gd name="T1" fmla="*/ 94 h 234"/>
                <a:gd name="T2" fmla="*/ 1051 w 1255"/>
                <a:gd name="T3" fmla="*/ 107 h 234"/>
                <a:gd name="T4" fmla="*/ 1093 w 1255"/>
                <a:gd name="T5" fmla="*/ 107 h 234"/>
                <a:gd name="T6" fmla="*/ 1151 w 1255"/>
                <a:gd name="T7" fmla="*/ 87 h 234"/>
                <a:gd name="T8" fmla="*/ 1225 w 1255"/>
                <a:gd name="T9" fmla="*/ 118 h 234"/>
                <a:gd name="T10" fmla="*/ 1206 w 1255"/>
                <a:gd name="T11" fmla="*/ 139 h 234"/>
                <a:gd name="T12" fmla="*/ 1185 w 1255"/>
                <a:gd name="T13" fmla="*/ 102 h 234"/>
                <a:gd name="T14" fmla="*/ 1171 w 1255"/>
                <a:gd name="T15" fmla="*/ 112 h 234"/>
                <a:gd name="T16" fmla="*/ 1137 w 1255"/>
                <a:gd name="T17" fmla="*/ 119 h 234"/>
                <a:gd name="T18" fmla="*/ 1109 w 1255"/>
                <a:gd name="T19" fmla="*/ 119 h 234"/>
                <a:gd name="T20" fmla="*/ 1062 w 1255"/>
                <a:gd name="T21" fmla="*/ 116 h 234"/>
                <a:gd name="T22" fmla="*/ 841 w 1255"/>
                <a:gd name="T23" fmla="*/ 112 h 234"/>
                <a:gd name="T24" fmla="*/ 782 w 1255"/>
                <a:gd name="T25" fmla="*/ 117 h 234"/>
                <a:gd name="T26" fmla="*/ 756 w 1255"/>
                <a:gd name="T27" fmla="*/ 111 h 234"/>
                <a:gd name="T28" fmla="*/ 737 w 1255"/>
                <a:gd name="T29" fmla="*/ 118 h 234"/>
                <a:gd name="T30" fmla="*/ 717 w 1255"/>
                <a:gd name="T31" fmla="*/ 157 h 234"/>
                <a:gd name="T32" fmla="*/ 762 w 1255"/>
                <a:gd name="T33" fmla="*/ 99 h 234"/>
                <a:gd name="T34" fmla="*/ 772 w 1255"/>
                <a:gd name="T35" fmla="*/ 97 h 234"/>
                <a:gd name="T36" fmla="*/ 104 w 1255"/>
                <a:gd name="T37" fmla="*/ 87 h 234"/>
                <a:gd name="T38" fmla="*/ 30 w 1255"/>
                <a:gd name="T39" fmla="*/ 118 h 234"/>
                <a:gd name="T40" fmla="*/ 49 w 1255"/>
                <a:gd name="T41" fmla="*/ 139 h 234"/>
                <a:gd name="T42" fmla="*/ 71 w 1255"/>
                <a:gd name="T43" fmla="*/ 102 h 234"/>
                <a:gd name="T44" fmla="*/ 85 w 1255"/>
                <a:gd name="T45" fmla="*/ 112 h 234"/>
                <a:gd name="T46" fmla="*/ 118 w 1255"/>
                <a:gd name="T47" fmla="*/ 119 h 234"/>
                <a:gd name="T48" fmla="*/ 147 w 1255"/>
                <a:gd name="T49" fmla="*/ 119 h 234"/>
                <a:gd name="T50" fmla="*/ 193 w 1255"/>
                <a:gd name="T51" fmla="*/ 116 h 234"/>
                <a:gd name="T52" fmla="*/ 414 w 1255"/>
                <a:gd name="T53" fmla="*/ 112 h 234"/>
                <a:gd name="T54" fmla="*/ 474 w 1255"/>
                <a:gd name="T55" fmla="*/ 117 h 234"/>
                <a:gd name="T56" fmla="*/ 499 w 1255"/>
                <a:gd name="T57" fmla="*/ 111 h 234"/>
                <a:gd name="T58" fmla="*/ 518 w 1255"/>
                <a:gd name="T59" fmla="*/ 118 h 234"/>
                <a:gd name="T60" fmla="*/ 538 w 1255"/>
                <a:gd name="T61" fmla="*/ 157 h 234"/>
                <a:gd name="T62" fmla="*/ 494 w 1255"/>
                <a:gd name="T63" fmla="*/ 99 h 234"/>
                <a:gd name="T64" fmla="*/ 483 w 1255"/>
                <a:gd name="T65" fmla="*/ 97 h 234"/>
                <a:gd name="T66" fmla="*/ 445 w 1255"/>
                <a:gd name="T67" fmla="*/ 107 h 234"/>
                <a:gd name="T68" fmla="*/ 223 w 1255"/>
                <a:gd name="T69" fmla="*/ 107 h 234"/>
                <a:gd name="T70" fmla="*/ 178 w 1255"/>
                <a:gd name="T71" fmla="*/ 98 h 234"/>
                <a:gd name="T72" fmla="*/ 138 w 1255"/>
                <a:gd name="T73" fmla="*/ 105 h 234"/>
                <a:gd name="T74" fmla="*/ 616 w 1255"/>
                <a:gd name="T75" fmla="*/ 218 h 234"/>
                <a:gd name="T76" fmla="*/ 634 w 1255"/>
                <a:gd name="T77" fmla="*/ 202 h 234"/>
                <a:gd name="T78" fmla="*/ 635 w 1255"/>
                <a:gd name="T79" fmla="*/ 23 h 234"/>
                <a:gd name="T80" fmla="*/ 586 w 1255"/>
                <a:gd name="T81" fmla="*/ 94 h 234"/>
                <a:gd name="T82" fmla="*/ 651 w 1255"/>
                <a:gd name="T83" fmla="*/ 117 h 234"/>
                <a:gd name="T84" fmla="*/ 697 w 1255"/>
                <a:gd name="T85" fmla="*/ 69 h 234"/>
                <a:gd name="T86" fmla="*/ 710 w 1255"/>
                <a:gd name="T87" fmla="*/ 63 h 234"/>
                <a:gd name="T88" fmla="*/ 628 w 1255"/>
                <a:gd name="T89" fmla="*/ 1 h 234"/>
                <a:gd name="T90" fmla="*/ 545 w 1255"/>
                <a:gd name="T91" fmla="*/ 63 h 234"/>
                <a:gd name="T92" fmla="*/ 559 w 1255"/>
                <a:gd name="T93" fmla="*/ 69 h 234"/>
                <a:gd name="T94" fmla="*/ 611 w 1255"/>
                <a:gd name="T95" fmla="*/ 73 h 234"/>
                <a:gd name="T96" fmla="*/ 628 w 1255"/>
                <a:gd name="T97" fmla="*/ 121 h 234"/>
                <a:gd name="T98" fmla="*/ 557 w 1255"/>
                <a:gd name="T99" fmla="*/ 121 h 234"/>
                <a:gd name="T100" fmla="*/ 579 w 1255"/>
                <a:gd name="T101" fmla="*/ 116 h 234"/>
                <a:gd name="T102" fmla="*/ 568 w 1255"/>
                <a:gd name="T103" fmla="*/ 139 h 234"/>
                <a:gd name="T104" fmla="*/ 570 w 1255"/>
                <a:gd name="T105" fmla="*/ 159 h 234"/>
                <a:gd name="T106" fmla="*/ 604 w 1255"/>
                <a:gd name="T107" fmla="*/ 187 h 234"/>
                <a:gd name="T108" fmla="*/ 557 w 1255"/>
                <a:gd name="T109" fmla="*/ 131 h 234"/>
                <a:gd name="T110" fmla="*/ 703 w 1255"/>
                <a:gd name="T111" fmla="*/ 103 h 234"/>
                <a:gd name="T112" fmla="*/ 675 w 1255"/>
                <a:gd name="T113" fmla="*/ 107 h 234"/>
                <a:gd name="T114" fmla="*/ 693 w 1255"/>
                <a:gd name="T115" fmla="*/ 145 h 234"/>
                <a:gd name="T116" fmla="*/ 677 w 1255"/>
                <a:gd name="T117" fmla="*/ 151 h 234"/>
                <a:gd name="T118" fmla="*/ 651 w 1255"/>
                <a:gd name="T119" fmla="*/ 175 h 234"/>
                <a:gd name="T120" fmla="*/ 686 w 1255"/>
                <a:gd name="T121" fmla="*/ 18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5" h="234">
                  <a:moveTo>
                    <a:pt x="791" y="101"/>
                  </a:moveTo>
                  <a:cubicBezTo>
                    <a:pt x="793" y="103"/>
                    <a:pt x="794" y="105"/>
                    <a:pt x="795" y="107"/>
                  </a:cubicBezTo>
                  <a:cubicBezTo>
                    <a:pt x="810" y="107"/>
                    <a:pt x="810" y="107"/>
                    <a:pt x="810" y="107"/>
                  </a:cubicBezTo>
                  <a:cubicBezTo>
                    <a:pt x="810" y="107"/>
                    <a:pt x="810" y="106"/>
                    <a:pt x="811" y="105"/>
                  </a:cubicBezTo>
                  <a:cubicBezTo>
                    <a:pt x="812" y="99"/>
                    <a:pt x="819" y="94"/>
                    <a:pt x="826" y="94"/>
                  </a:cubicBezTo>
                  <a:cubicBezTo>
                    <a:pt x="833" y="94"/>
                    <a:pt x="839" y="99"/>
                    <a:pt x="841" y="105"/>
                  </a:cubicBezTo>
                  <a:cubicBezTo>
                    <a:pt x="841" y="106"/>
                    <a:pt x="841" y="107"/>
                    <a:pt x="841" y="107"/>
                  </a:cubicBezTo>
                  <a:cubicBezTo>
                    <a:pt x="1032" y="107"/>
                    <a:pt x="1032" y="107"/>
                    <a:pt x="1032" y="107"/>
                  </a:cubicBezTo>
                  <a:cubicBezTo>
                    <a:pt x="1033" y="103"/>
                    <a:pt x="1037" y="100"/>
                    <a:pt x="1042" y="100"/>
                  </a:cubicBezTo>
                  <a:cubicBezTo>
                    <a:pt x="1046" y="100"/>
                    <a:pt x="1050" y="103"/>
                    <a:pt x="1051" y="107"/>
                  </a:cubicBezTo>
                  <a:cubicBezTo>
                    <a:pt x="1052" y="107"/>
                    <a:pt x="1052" y="107"/>
                    <a:pt x="1052" y="107"/>
                  </a:cubicBezTo>
                  <a:cubicBezTo>
                    <a:pt x="1055" y="106"/>
                    <a:pt x="1059" y="104"/>
                    <a:pt x="1062" y="103"/>
                  </a:cubicBezTo>
                  <a:cubicBezTo>
                    <a:pt x="1067" y="100"/>
                    <a:pt x="1072" y="98"/>
                    <a:pt x="1078" y="98"/>
                  </a:cubicBezTo>
                  <a:cubicBezTo>
                    <a:pt x="1082" y="98"/>
                    <a:pt x="1086" y="99"/>
                    <a:pt x="1089" y="102"/>
                  </a:cubicBezTo>
                  <a:cubicBezTo>
                    <a:pt x="1091" y="103"/>
                    <a:pt x="1092" y="105"/>
                    <a:pt x="1093" y="107"/>
                  </a:cubicBezTo>
                  <a:cubicBezTo>
                    <a:pt x="1099" y="107"/>
                    <a:pt x="1099" y="107"/>
                    <a:pt x="1099" y="107"/>
                  </a:cubicBezTo>
                  <a:cubicBezTo>
                    <a:pt x="1100" y="103"/>
                    <a:pt x="1104" y="100"/>
                    <a:pt x="1109" y="100"/>
                  </a:cubicBezTo>
                  <a:cubicBezTo>
                    <a:pt x="1112" y="100"/>
                    <a:pt x="1116" y="102"/>
                    <a:pt x="1117" y="105"/>
                  </a:cubicBezTo>
                  <a:cubicBezTo>
                    <a:pt x="1121" y="101"/>
                    <a:pt x="1125" y="97"/>
                    <a:pt x="1129" y="94"/>
                  </a:cubicBezTo>
                  <a:cubicBezTo>
                    <a:pt x="1136" y="90"/>
                    <a:pt x="1143" y="87"/>
                    <a:pt x="1151" y="87"/>
                  </a:cubicBezTo>
                  <a:cubicBezTo>
                    <a:pt x="1169" y="87"/>
                    <a:pt x="1183" y="100"/>
                    <a:pt x="1199" y="106"/>
                  </a:cubicBezTo>
                  <a:cubicBezTo>
                    <a:pt x="1209" y="109"/>
                    <a:pt x="1219" y="110"/>
                    <a:pt x="1228" y="108"/>
                  </a:cubicBezTo>
                  <a:cubicBezTo>
                    <a:pt x="1238" y="107"/>
                    <a:pt x="1248" y="103"/>
                    <a:pt x="1255" y="96"/>
                  </a:cubicBezTo>
                  <a:cubicBezTo>
                    <a:pt x="1253" y="105"/>
                    <a:pt x="1247" y="113"/>
                    <a:pt x="1239" y="117"/>
                  </a:cubicBezTo>
                  <a:cubicBezTo>
                    <a:pt x="1234" y="118"/>
                    <a:pt x="1230" y="119"/>
                    <a:pt x="1225" y="118"/>
                  </a:cubicBezTo>
                  <a:cubicBezTo>
                    <a:pt x="1219" y="117"/>
                    <a:pt x="1214" y="114"/>
                    <a:pt x="1208" y="112"/>
                  </a:cubicBezTo>
                  <a:cubicBezTo>
                    <a:pt x="1208" y="112"/>
                    <a:pt x="1208" y="112"/>
                    <a:pt x="1208" y="112"/>
                  </a:cubicBezTo>
                  <a:cubicBezTo>
                    <a:pt x="1210" y="114"/>
                    <a:pt x="1212" y="117"/>
                    <a:pt x="1214" y="119"/>
                  </a:cubicBezTo>
                  <a:cubicBezTo>
                    <a:pt x="1216" y="122"/>
                    <a:pt x="1218" y="125"/>
                    <a:pt x="1218" y="128"/>
                  </a:cubicBezTo>
                  <a:cubicBezTo>
                    <a:pt x="1219" y="136"/>
                    <a:pt x="1212" y="141"/>
                    <a:pt x="1206" y="139"/>
                  </a:cubicBezTo>
                  <a:cubicBezTo>
                    <a:pt x="1203" y="138"/>
                    <a:pt x="1201" y="135"/>
                    <a:pt x="1200" y="133"/>
                  </a:cubicBezTo>
                  <a:cubicBezTo>
                    <a:pt x="1199" y="130"/>
                    <a:pt x="1198" y="126"/>
                    <a:pt x="1197" y="123"/>
                  </a:cubicBezTo>
                  <a:cubicBezTo>
                    <a:pt x="1196" y="120"/>
                    <a:pt x="1196" y="117"/>
                    <a:pt x="1194" y="114"/>
                  </a:cubicBezTo>
                  <a:cubicBezTo>
                    <a:pt x="1192" y="109"/>
                    <a:pt x="1189" y="105"/>
                    <a:pt x="1185" y="102"/>
                  </a:cubicBezTo>
                  <a:cubicBezTo>
                    <a:pt x="1185" y="102"/>
                    <a:pt x="1185" y="102"/>
                    <a:pt x="1185" y="102"/>
                  </a:cubicBezTo>
                  <a:cubicBezTo>
                    <a:pt x="1186" y="105"/>
                    <a:pt x="1187" y="107"/>
                    <a:pt x="1187" y="110"/>
                  </a:cubicBezTo>
                  <a:cubicBezTo>
                    <a:pt x="1188" y="113"/>
                    <a:pt x="1188" y="116"/>
                    <a:pt x="1187" y="119"/>
                  </a:cubicBezTo>
                  <a:cubicBezTo>
                    <a:pt x="1187" y="122"/>
                    <a:pt x="1185" y="124"/>
                    <a:pt x="1183" y="125"/>
                  </a:cubicBezTo>
                  <a:cubicBezTo>
                    <a:pt x="1180" y="126"/>
                    <a:pt x="1176" y="124"/>
                    <a:pt x="1174" y="122"/>
                  </a:cubicBezTo>
                  <a:cubicBezTo>
                    <a:pt x="1171" y="120"/>
                    <a:pt x="1171" y="116"/>
                    <a:pt x="1171" y="112"/>
                  </a:cubicBezTo>
                  <a:cubicBezTo>
                    <a:pt x="1170" y="108"/>
                    <a:pt x="1170" y="104"/>
                    <a:pt x="1169" y="101"/>
                  </a:cubicBezTo>
                  <a:cubicBezTo>
                    <a:pt x="1165" y="92"/>
                    <a:pt x="1152" y="91"/>
                    <a:pt x="1144" y="94"/>
                  </a:cubicBezTo>
                  <a:cubicBezTo>
                    <a:pt x="1144" y="95"/>
                    <a:pt x="1144" y="95"/>
                    <a:pt x="1144" y="95"/>
                  </a:cubicBezTo>
                  <a:cubicBezTo>
                    <a:pt x="1150" y="97"/>
                    <a:pt x="1157" y="102"/>
                    <a:pt x="1159" y="108"/>
                  </a:cubicBezTo>
                  <a:cubicBezTo>
                    <a:pt x="1163" y="121"/>
                    <a:pt x="1151" y="129"/>
                    <a:pt x="1137" y="119"/>
                  </a:cubicBezTo>
                  <a:cubicBezTo>
                    <a:pt x="1134" y="117"/>
                    <a:pt x="1130" y="115"/>
                    <a:pt x="1127" y="113"/>
                  </a:cubicBezTo>
                  <a:cubicBezTo>
                    <a:pt x="1125" y="112"/>
                    <a:pt x="1122" y="111"/>
                    <a:pt x="1119" y="111"/>
                  </a:cubicBezTo>
                  <a:cubicBezTo>
                    <a:pt x="1119" y="111"/>
                    <a:pt x="1119" y="110"/>
                    <a:pt x="1118" y="111"/>
                  </a:cubicBezTo>
                  <a:cubicBezTo>
                    <a:pt x="1118" y="112"/>
                    <a:pt x="1118" y="112"/>
                    <a:pt x="1118" y="112"/>
                  </a:cubicBezTo>
                  <a:cubicBezTo>
                    <a:pt x="1117" y="116"/>
                    <a:pt x="1113" y="119"/>
                    <a:pt x="1109" y="119"/>
                  </a:cubicBezTo>
                  <a:cubicBezTo>
                    <a:pt x="1104" y="119"/>
                    <a:pt x="1100" y="116"/>
                    <a:pt x="1099" y="112"/>
                  </a:cubicBezTo>
                  <a:cubicBezTo>
                    <a:pt x="1093" y="112"/>
                    <a:pt x="1093" y="112"/>
                    <a:pt x="1093" y="112"/>
                  </a:cubicBezTo>
                  <a:cubicBezTo>
                    <a:pt x="1092" y="114"/>
                    <a:pt x="1091" y="116"/>
                    <a:pt x="1089" y="117"/>
                  </a:cubicBezTo>
                  <a:cubicBezTo>
                    <a:pt x="1086" y="120"/>
                    <a:pt x="1082" y="121"/>
                    <a:pt x="1078" y="121"/>
                  </a:cubicBezTo>
                  <a:cubicBezTo>
                    <a:pt x="1072" y="121"/>
                    <a:pt x="1067" y="118"/>
                    <a:pt x="1062" y="116"/>
                  </a:cubicBezTo>
                  <a:cubicBezTo>
                    <a:pt x="1059" y="115"/>
                    <a:pt x="1055" y="113"/>
                    <a:pt x="1052" y="112"/>
                  </a:cubicBezTo>
                  <a:cubicBezTo>
                    <a:pt x="1051" y="112"/>
                    <a:pt x="1051" y="112"/>
                    <a:pt x="1051" y="112"/>
                  </a:cubicBezTo>
                  <a:cubicBezTo>
                    <a:pt x="1050" y="116"/>
                    <a:pt x="1046" y="119"/>
                    <a:pt x="1042" y="119"/>
                  </a:cubicBezTo>
                  <a:cubicBezTo>
                    <a:pt x="1037" y="119"/>
                    <a:pt x="1033" y="116"/>
                    <a:pt x="1032" y="112"/>
                  </a:cubicBezTo>
                  <a:cubicBezTo>
                    <a:pt x="841" y="112"/>
                    <a:pt x="841" y="112"/>
                    <a:pt x="841" y="112"/>
                  </a:cubicBezTo>
                  <a:cubicBezTo>
                    <a:pt x="840" y="119"/>
                    <a:pt x="834" y="125"/>
                    <a:pt x="826" y="125"/>
                  </a:cubicBezTo>
                  <a:cubicBezTo>
                    <a:pt x="818" y="125"/>
                    <a:pt x="811" y="119"/>
                    <a:pt x="810" y="112"/>
                  </a:cubicBezTo>
                  <a:cubicBezTo>
                    <a:pt x="795" y="112"/>
                    <a:pt x="795" y="112"/>
                    <a:pt x="795" y="112"/>
                  </a:cubicBezTo>
                  <a:cubicBezTo>
                    <a:pt x="794" y="114"/>
                    <a:pt x="792" y="116"/>
                    <a:pt x="790" y="117"/>
                  </a:cubicBezTo>
                  <a:cubicBezTo>
                    <a:pt x="787" y="119"/>
                    <a:pt x="784" y="118"/>
                    <a:pt x="782" y="117"/>
                  </a:cubicBezTo>
                  <a:cubicBezTo>
                    <a:pt x="778" y="116"/>
                    <a:pt x="775" y="115"/>
                    <a:pt x="773" y="113"/>
                  </a:cubicBezTo>
                  <a:cubicBezTo>
                    <a:pt x="770" y="111"/>
                    <a:pt x="767" y="110"/>
                    <a:pt x="764" y="108"/>
                  </a:cubicBezTo>
                  <a:cubicBezTo>
                    <a:pt x="759" y="107"/>
                    <a:pt x="754" y="107"/>
                    <a:pt x="749" y="107"/>
                  </a:cubicBezTo>
                  <a:cubicBezTo>
                    <a:pt x="749" y="108"/>
                    <a:pt x="749" y="108"/>
                    <a:pt x="749" y="108"/>
                  </a:cubicBezTo>
                  <a:cubicBezTo>
                    <a:pt x="752" y="108"/>
                    <a:pt x="754" y="110"/>
                    <a:pt x="756" y="111"/>
                  </a:cubicBezTo>
                  <a:cubicBezTo>
                    <a:pt x="759" y="113"/>
                    <a:pt x="761" y="115"/>
                    <a:pt x="763" y="117"/>
                  </a:cubicBezTo>
                  <a:cubicBezTo>
                    <a:pt x="764" y="119"/>
                    <a:pt x="766" y="122"/>
                    <a:pt x="764" y="125"/>
                  </a:cubicBezTo>
                  <a:cubicBezTo>
                    <a:pt x="763" y="127"/>
                    <a:pt x="759" y="129"/>
                    <a:pt x="756" y="129"/>
                  </a:cubicBezTo>
                  <a:cubicBezTo>
                    <a:pt x="752" y="129"/>
                    <a:pt x="749" y="127"/>
                    <a:pt x="747" y="125"/>
                  </a:cubicBezTo>
                  <a:cubicBezTo>
                    <a:pt x="744" y="122"/>
                    <a:pt x="741" y="119"/>
                    <a:pt x="737" y="118"/>
                  </a:cubicBezTo>
                  <a:cubicBezTo>
                    <a:pt x="728" y="115"/>
                    <a:pt x="719" y="124"/>
                    <a:pt x="715" y="132"/>
                  </a:cubicBezTo>
                  <a:cubicBezTo>
                    <a:pt x="715" y="132"/>
                    <a:pt x="715" y="132"/>
                    <a:pt x="715" y="132"/>
                  </a:cubicBezTo>
                  <a:cubicBezTo>
                    <a:pt x="721" y="129"/>
                    <a:pt x="730" y="127"/>
                    <a:pt x="736" y="130"/>
                  </a:cubicBezTo>
                  <a:cubicBezTo>
                    <a:pt x="748" y="136"/>
                    <a:pt x="745" y="151"/>
                    <a:pt x="729" y="154"/>
                  </a:cubicBezTo>
                  <a:cubicBezTo>
                    <a:pt x="725" y="155"/>
                    <a:pt x="721" y="156"/>
                    <a:pt x="717" y="157"/>
                  </a:cubicBezTo>
                  <a:cubicBezTo>
                    <a:pt x="715" y="158"/>
                    <a:pt x="712" y="159"/>
                    <a:pt x="710" y="161"/>
                  </a:cubicBezTo>
                  <a:cubicBezTo>
                    <a:pt x="709" y="162"/>
                    <a:pt x="707" y="164"/>
                    <a:pt x="707" y="166"/>
                  </a:cubicBezTo>
                  <a:cubicBezTo>
                    <a:pt x="705" y="158"/>
                    <a:pt x="704" y="150"/>
                    <a:pt x="705" y="143"/>
                  </a:cubicBezTo>
                  <a:cubicBezTo>
                    <a:pt x="706" y="135"/>
                    <a:pt x="710" y="127"/>
                    <a:pt x="715" y="121"/>
                  </a:cubicBezTo>
                  <a:cubicBezTo>
                    <a:pt x="727" y="108"/>
                    <a:pt x="746" y="107"/>
                    <a:pt x="762" y="99"/>
                  </a:cubicBezTo>
                  <a:cubicBezTo>
                    <a:pt x="770" y="95"/>
                    <a:pt x="778" y="88"/>
                    <a:pt x="783" y="80"/>
                  </a:cubicBezTo>
                  <a:cubicBezTo>
                    <a:pt x="789" y="72"/>
                    <a:pt x="793" y="62"/>
                    <a:pt x="793" y="52"/>
                  </a:cubicBezTo>
                  <a:cubicBezTo>
                    <a:pt x="798" y="60"/>
                    <a:pt x="800" y="70"/>
                    <a:pt x="796" y="78"/>
                  </a:cubicBezTo>
                  <a:cubicBezTo>
                    <a:pt x="795" y="83"/>
                    <a:pt x="792" y="86"/>
                    <a:pt x="788" y="89"/>
                  </a:cubicBezTo>
                  <a:cubicBezTo>
                    <a:pt x="783" y="93"/>
                    <a:pt x="778" y="95"/>
                    <a:pt x="772" y="97"/>
                  </a:cubicBezTo>
                  <a:cubicBezTo>
                    <a:pt x="772" y="97"/>
                    <a:pt x="772" y="97"/>
                    <a:pt x="772" y="97"/>
                  </a:cubicBezTo>
                  <a:cubicBezTo>
                    <a:pt x="775" y="97"/>
                    <a:pt x="778" y="97"/>
                    <a:pt x="782" y="98"/>
                  </a:cubicBezTo>
                  <a:cubicBezTo>
                    <a:pt x="785" y="98"/>
                    <a:pt x="788" y="99"/>
                    <a:pt x="791" y="101"/>
                  </a:cubicBezTo>
                  <a:close/>
                  <a:moveTo>
                    <a:pt x="126" y="94"/>
                  </a:moveTo>
                  <a:cubicBezTo>
                    <a:pt x="120" y="90"/>
                    <a:pt x="112" y="87"/>
                    <a:pt x="104" y="87"/>
                  </a:cubicBezTo>
                  <a:cubicBezTo>
                    <a:pt x="86" y="87"/>
                    <a:pt x="72" y="100"/>
                    <a:pt x="56" y="106"/>
                  </a:cubicBezTo>
                  <a:cubicBezTo>
                    <a:pt x="47" y="109"/>
                    <a:pt x="37" y="110"/>
                    <a:pt x="27" y="108"/>
                  </a:cubicBezTo>
                  <a:cubicBezTo>
                    <a:pt x="17" y="107"/>
                    <a:pt x="8" y="103"/>
                    <a:pt x="0" y="96"/>
                  </a:cubicBezTo>
                  <a:cubicBezTo>
                    <a:pt x="2" y="105"/>
                    <a:pt x="8" y="113"/>
                    <a:pt x="17" y="117"/>
                  </a:cubicBezTo>
                  <a:cubicBezTo>
                    <a:pt x="21" y="118"/>
                    <a:pt x="26" y="119"/>
                    <a:pt x="30" y="118"/>
                  </a:cubicBezTo>
                  <a:cubicBezTo>
                    <a:pt x="36" y="117"/>
                    <a:pt x="42" y="114"/>
                    <a:pt x="47" y="112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5" y="114"/>
                    <a:pt x="43" y="117"/>
                    <a:pt x="41" y="119"/>
                  </a:cubicBezTo>
                  <a:cubicBezTo>
                    <a:pt x="39" y="122"/>
                    <a:pt x="38" y="125"/>
                    <a:pt x="37" y="128"/>
                  </a:cubicBezTo>
                  <a:cubicBezTo>
                    <a:pt x="36" y="136"/>
                    <a:pt x="43" y="141"/>
                    <a:pt x="49" y="139"/>
                  </a:cubicBezTo>
                  <a:cubicBezTo>
                    <a:pt x="52" y="138"/>
                    <a:pt x="54" y="135"/>
                    <a:pt x="55" y="133"/>
                  </a:cubicBezTo>
                  <a:cubicBezTo>
                    <a:pt x="57" y="130"/>
                    <a:pt x="58" y="126"/>
                    <a:pt x="58" y="123"/>
                  </a:cubicBezTo>
                  <a:cubicBezTo>
                    <a:pt x="59" y="120"/>
                    <a:pt x="60" y="117"/>
                    <a:pt x="61" y="114"/>
                  </a:cubicBezTo>
                  <a:cubicBezTo>
                    <a:pt x="63" y="109"/>
                    <a:pt x="66" y="105"/>
                    <a:pt x="70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5"/>
                    <a:pt x="68" y="107"/>
                    <a:pt x="68" y="110"/>
                  </a:cubicBezTo>
                  <a:cubicBezTo>
                    <a:pt x="68" y="113"/>
                    <a:pt x="67" y="116"/>
                    <a:pt x="68" y="119"/>
                  </a:cubicBezTo>
                  <a:cubicBezTo>
                    <a:pt x="69" y="122"/>
                    <a:pt x="70" y="124"/>
                    <a:pt x="72" y="125"/>
                  </a:cubicBezTo>
                  <a:cubicBezTo>
                    <a:pt x="75" y="126"/>
                    <a:pt x="79" y="124"/>
                    <a:pt x="81" y="122"/>
                  </a:cubicBezTo>
                  <a:cubicBezTo>
                    <a:pt x="84" y="120"/>
                    <a:pt x="84" y="116"/>
                    <a:pt x="85" y="112"/>
                  </a:cubicBezTo>
                  <a:cubicBezTo>
                    <a:pt x="85" y="108"/>
                    <a:pt x="85" y="104"/>
                    <a:pt x="86" y="101"/>
                  </a:cubicBezTo>
                  <a:cubicBezTo>
                    <a:pt x="91" y="92"/>
                    <a:pt x="103" y="91"/>
                    <a:pt x="111" y="94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05" y="97"/>
                    <a:pt x="98" y="102"/>
                    <a:pt x="96" y="108"/>
                  </a:cubicBezTo>
                  <a:cubicBezTo>
                    <a:pt x="92" y="121"/>
                    <a:pt x="105" y="129"/>
                    <a:pt x="118" y="119"/>
                  </a:cubicBezTo>
                  <a:cubicBezTo>
                    <a:pt x="122" y="117"/>
                    <a:pt x="125" y="115"/>
                    <a:pt x="128" y="113"/>
                  </a:cubicBezTo>
                  <a:cubicBezTo>
                    <a:pt x="131" y="112"/>
                    <a:pt x="133" y="111"/>
                    <a:pt x="136" y="111"/>
                  </a:cubicBezTo>
                  <a:cubicBezTo>
                    <a:pt x="136" y="111"/>
                    <a:pt x="137" y="110"/>
                    <a:pt x="137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6"/>
                    <a:pt x="142" y="119"/>
                    <a:pt x="147" y="119"/>
                  </a:cubicBezTo>
                  <a:cubicBezTo>
                    <a:pt x="151" y="119"/>
                    <a:pt x="155" y="116"/>
                    <a:pt x="156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3" y="114"/>
                    <a:pt x="164" y="116"/>
                    <a:pt x="166" y="117"/>
                  </a:cubicBezTo>
                  <a:cubicBezTo>
                    <a:pt x="169" y="120"/>
                    <a:pt x="174" y="121"/>
                    <a:pt x="178" y="121"/>
                  </a:cubicBezTo>
                  <a:cubicBezTo>
                    <a:pt x="183" y="121"/>
                    <a:pt x="188" y="118"/>
                    <a:pt x="193" y="116"/>
                  </a:cubicBezTo>
                  <a:cubicBezTo>
                    <a:pt x="197" y="115"/>
                    <a:pt x="200" y="113"/>
                    <a:pt x="204" y="112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5" y="116"/>
                    <a:pt x="209" y="119"/>
                    <a:pt x="214" y="119"/>
                  </a:cubicBezTo>
                  <a:cubicBezTo>
                    <a:pt x="218" y="119"/>
                    <a:pt x="222" y="116"/>
                    <a:pt x="223" y="112"/>
                  </a:cubicBezTo>
                  <a:cubicBezTo>
                    <a:pt x="414" y="112"/>
                    <a:pt x="414" y="112"/>
                    <a:pt x="414" y="112"/>
                  </a:cubicBezTo>
                  <a:cubicBezTo>
                    <a:pt x="415" y="119"/>
                    <a:pt x="422" y="125"/>
                    <a:pt x="430" y="125"/>
                  </a:cubicBezTo>
                  <a:cubicBezTo>
                    <a:pt x="438" y="125"/>
                    <a:pt x="444" y="119"/>
                    <a:pt x="445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4"/>
                    <a:pt x="463" y="116"/>
                    <a:pt x="465" y="117"/>
                  </a:cubicBezTo>
                  <a:cubicBezTo>
                    <a:pt x="468" y="119"/>
                    <a:pt x="471" y="118"/>
                    <a:pt x="474" y="117"/>
                  </a:cubicBezTo>
                  <a:cubicBezTo>
                    <a:pt x="477" y="116"/>
                    <a:pt x="480" y="115"/>
                    <a:pt x="483" y="113"/>
                  </a:cubicBezTo>
                  <a:cubicBezTo>
                    <a:pt x="486" y="111"/>
                    <a:pt x="488" y="110"/>
                    <a:pt x="491" y="108"/>
                  </a:cubicBezTo>
                  <a:cubicBezTo>
                    <a:pt x="496" y="107"/>
                    <a:pt x="501" y="107"/>
                    <a:pt x="506" y="107"/>
                  </a:cubicBezTo>
                  <a:cubicBezTo>
                    <a:pt x="506" y="108"/>
                    <a:pt x="506" y="108"/>
                    <a:pt x="506" y="108"/>
                  </a:cubicBezTo>
                  <a:cubicBezTo>
                    <a:pt x="504" y="108"/>
                    <a:pt x="501" y="110"/>
                    <a:pt x="499" y="111"/>
                  </a:cubicBezTo>
                  <a:cubicBezTo>
                    <a:pt x="496" y="113"/>
                    <a:pt x="494" y="115"/>
                    <a:pt x="492" y="117"/>
                  </a:cubicBezTo>
                  <a:cubicBezTo>
                    <a:pt x="491" y="119"/>
                    <a:pt x="490" y="122"/>
                    <a:pt x="491" y="125"/>
                  </a:cubicBezTo>
                  <a:cubicBezTo>
                    <a:pt x="492" y="127"/>
                    <a:pt x="496" y="129"/>
                    <a:pt x="499" y="129"/>
                  </a:cubicBezTo>
                  <a:cubicBezTo>
                    <a:pt x="503" y="129"/>
                    <a:pt x="506" y="127"/>
                    <a:pt x="509" y="125"/>
                  </a:cubicBezTo>
                  <a:cubicBezTo>
                    <a:pt x="512" y="122"/>
                    <a:pt x="515" y="119"/>
                    <a:pt x="518" y="118"/>
                  </a:cubicBezTo>
                  <a:cubicBezTo>
                    <a:pt x="528" y="115"/>
                    <a:pt x="536" y="124"/>
                    <a:pt x="540" y="132"/>
                  </a:cubicBezTo>
                  <a:cubicBezTo>
                    <a:pt x="540" y="132"/>
                    <a:pt x="540" y="132"/>
                    <a:pt x="540" y="132"/>
                  </a:cubicBezTo>
                  <a:cubicBezTo>
                    <a:pt x="534" y="129"/>
                    <a:pt x="526" y="127"/>
                    <a:pt x="520" y="130"/>
                  </a:cubicBezTo>
                  <a:cubicBezTo>
                    <a:pt x="508" y="136"/>
                    <a:pt x="510" y="151"/>
                    <a:pt x="527" y="154"/>
                  </a:cubicBezTo>
                  <a:cubicBezTo>
                    <a:pt x="530" y="155"/>
                    <a:pt x="535" y="156"/>
                    <a:pt x="538" y="157"/>
                  </a:cubicBezTo>
                  <a:cubicBezTo>
                    <a:pt x="541" y="158"/>
                    <a:pt x="543" y="159"/>
                    <a:pt x="545" y="161"/>
                  </a:cubicBezTo>
                  <a:cubicBezTo>
                    <a:pt x="547" y="162"/>
                    <a:pt x="548" y="164"/>
                    <a:pt x="549" y="166"/>
                  </a:cubicBezTo>
                  <a:cubicBezTo>
                    <a:pt x="551" y="158"/>
                    <a:pt x="551" y="150"/>
                    <a:pt x="550" y="143"/>
                  </a:cubicBezTo>
                  <a:cubicBezTo>
                    <a:pt x="549" y="135"/>
                    <a:pt x="545" y="127"/>
                    <a:pt x="540" y="121"/>
                  </a:cubicBezTo>
                  <a:cubicBezTo>
                    <a:pt x="528" y="108"/>
                    <a:pt x="509" y="107"/>
                    <a:pt x="494" y="99"/>
                  </a:cubicBezTo>
                  <a:cubicBezTo>
                    <a:pt x="485" y="95"/>
                    <a:pt x="477" y="88"/>
                    <a:pt x="472" y="80"/>
                  </a:cubicBezTo>
                  <a:cubicBezTo>
                    <a:pt x="466" y="72"/>
                    <a:pt x="462" y="62"/>
                    <a:pt x="462" y="52"/>
                  </a:cubicBezTo>
                  <a:cubicBezTo>
                    <a:pt x="457" y="60"/>
                    <a:pt x="455" y="70"/>
                    <a:pt x="459" y="78"/>
                  </a:cubicBezTo>
                  <a:cubicBezTo>
                    <a:pt x="461" y="83"/>
                    <a:pt x="464" y="86"/>
                    <a:pt x="467" y="89"/>
                  </a:cubicBezTo>
                  <a:cubicBezTo>
                    <a:pt x="472" y="93"/>
                    <a:pt x="478" y="95"/>
                    <a:pt x="483" y="97"/>
                  </a:cubicBezTo>
                  <a:cubicBezTo>
                    <a:pt x="483" y="97"/>
                    <a:pt x="483" y="97"/>
                    <a:pt x="483" y="97"/>
                  </a:cubicBezTo>
                  <a:cubicBezTo>
                    <a:pt x="480" y="97"/>
                    <a:pt x="477" y="97"/>
                    <a:pt x="474" y="98"/>
                  </a:cubicBezTo>
                  <a:cubicBezTo>
                    <a:pt x="470" y="98"/>
                    <a:pt x="467" y="99"/>
                    <a:pt x="464" y="101"/>
                  </a:cubicBezTo>
                  <a:cubicBezTo>
                    <a:pt x="462" y="103"/>
                    <a:pt x="461" y="105"/>
                    <a:pt x="461" y="107"/>
                  </a:cubicBezTo>
                  <a:cubicBezTo>
                    <a:pt x="445" y="107"/>
                    <a:pt x="445" y="107"/>
                    <a:pt x="445" y="107"/>
                  </a:cubicBezTo>
                  <a:cubicBezTo>
                    <a:pt x="445" y="107"/>
                    <a:pt x="445" y="106"/>
                    <a:pt x="445" y="105"/>
                  </a:cubicBezTo>
                  <a:cubicBezTo>
                    <a:pt x="443" y="99"/>
                    <a:pt x="437" y="94"/>
                    <a:pt x="430" y="94"/>
                  </a:cubicBezTo>
                  <a:cubicBezTo>
                    <a:pt x="422" y="94"/>
                    <a:pt x="416" y="99"/>
                    <a:pt x="414" y="105"/>
                  </a:cubicBezTo>
                  <a:cubicBezTo>
                    <a:pt x="414" y="106"/>
                    <a:pt x="414" y="107"/>
                    <a:pt x="414" y="107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2" y="103"/>
                    <a:pt x="218" y="100"/>
                    <a:pt x="214" y="100"/>
                  </a:cubicBezTo>
                  <a:cubicBezTo>
                    <a:pt x="209" y="100"/>
                    <a:pt x="205" y="103"/>
                    <a:pt x="204" y="107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0" y="106"/>
                    <a:pt x="197" y="104"/>
                    <a:pt x="193" y="103"/>
                  </a:cubicBezTo>
                  <a:cubicBezTo>
                    <a:pt x="188" y="100"/>
                    <a:pt x="183" y="98"/>
                    <a:pt x="178" y="98"/>
                  </a:cubicBezTo>
                  <a:cubicBezTo>
                    <a:pt x="174" y="98"/>
                    <a:pt x="169" y="99"/>
                    <a:pt x="166" y="102"/>
                  </a:cubicBezTo>
                  <a:cubicBezTo>
                    <a:pt x="165" y="103"/>
                    <a:pt x="163" y="105"/>
                    <a:pt x="162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3"/>
                    <a:pt x="151" y="100"/>
                    <a:pt x="147" y="100"/>
                  </a:cubicBezTo>
                  <a:cubicBezTo>
                    <a:pt x="143" y="100"/>
                    <a:pt x="139" y="102"/>
                    <a:pt x="138" y="105"/>
                  </a:cubicBezTo>
                  <a:cubicBezTo>
                    <a:pt x="134" y="101"/>
                    <a:pt x="131" y="97"/>
                    <a:pt x="126" y="94"/>
                  </a:cubicBezTo>
                  <a:close/>
                  <a:moveTo>
                    <a:pt x="634" y="202"/>
                  </a:moveTo>
                  <a:cubicBezTo>
                    <a:pt x="632" y="197"/>
                    <a:pt x="629" y="191"/>
                    <a:pt x="628" y="186"/>
                  </a:cubicBezTo>
                  <a:cubicBezTo>
                    <a:pt x="626" y="191"/>
                    <a:pt x="623" y="197"/>
                    <a:pt x="621" y="202"/>
                  </a:cubicBezTo>
                  <a:cubicBezTo>
                    <a:pt x="619" y="207"/>
                    <a:pt x="616" y="212"/>
                    <a:pt x="616" y="218"/>
                  </a:cubicBezTo>
                  <a:cubicBezTo>
                    <a:pt x="616" y="222"/>
                    <a:pt x="617" y="226"/>
                    <a:pt x="620" y="229"/>
                  </a:cubicBezTo>
                  <a:cubicBezTo>
                    <a:pt x="622" y="231"/>
                    <a:pt x="625" y="233"/>
                    <a:pt x="628" y="234"/>
                  </a:cubicBezTo>
                  <a:cubicBezTo>
                    <a:pt x="631" y="233"/>
                    <a:pt x="633" y="231"/>
                    <a:pt x="635" y="229"/>
                  </a:cubicBezTo>
                  <a:cubicBezTo>
                    <a:pt x="638" y="226"/>
                    <a:pt x="639" y="222"/>
                    <a:pt x="639" y="218"/>
                  </a:cubicBezTo>
                  <a:cubicBezTo>
                    <a:pt x="639" y="212"/>
                    <a:pt x="637" y="207"/>
                    <a:pt x="634" y="202"/>
                  </a:cubicBezTo>
                  <a:close/>
                  <a:moveTo>
                    <a:pt x="621" y="50"/>
                  </a:moveTo>
                  <a:cubicBezTo>
                    <a:pt x="623" y="55"/>
                    <a:pt x="626" y="61"/>
                    <a:pt x="628" y="67"/>
                  </a:cubicBezTo>
                  <a:cubicBezTo>
                    <a:pt x="629" y="61"/>
                    <a:pt x="632" y="55"/>
                    <a:pt x="634" y="50"/>
                  </a:cubicBezTo>
                  <a:cubicBezTo>
                    <a:pt x="637" y="45"/>
                    <a:pt x="639" y="40"/>
                    <a:pt x="639" y="35"/>
                  </a:cubicBezTo>
                  <a:cubicBezTo>
                    <a:pt x="639" y="30"/>
                    <a:pt x="638" y="26"/>
                    <a:pt x="635" y="23"/>
                  </a:cubicBezTo>
                  <a:cubicBezTo>
                    <a:pt x="633" y="21"/>
                    <a:pt x="631" y="19"/>
                    <a:pt x="628" y="18"/>
                  </a:cubicBezTo>
                  <a:cubicBezTo>
                    <a:pt x="625" y="19"/>
                    <a:pt x="622" y="21"/>
                    <a:pt x="620" y="23"/>
                  </a:cubicBezTo>
                  <a:cubicBezTo>
                    <a:pt x="617" y="26"/>
                    <a:pt x="616" y="30"/>
                    <a:pt x="616" y="35"/>
                  </a:cubicBezTo>
                  <a:cubicBezTo>
                    <a:pt x="616" y="40"/>
                    <a:pt x="619" y="45"/>
                    <a:pt x="621" y="50"/>
                  </a:cubicBezTo>
                  <a:close/>
                  <a:moveTo>
                    <a:pt x="586" y="94"/>
                  </a:moveTo>
                  <a:cubicBezTo>
                    <a:pt x="578" y="106"/>
                    <a:pt x="597" y="112"/>
                    <a:pt x="605" y="117"/>
                  </a:cubicBezTo>
                  <a:cubicBezTo>
                    <a:pt x="622" y="128"/>
                    <a:pt x="623" y="144"/>
                    <a:pt x="610" y="161"/>
                  </a:cubicBezTo>
                  <a:cubicBezTo>
                    <a:pt x="621" y="157"/>
                    <a:pt x="626" y="141"/>
                    <a:pt x="628" y="129"/>
                  </a:cubicBezTo>
                  <a:cubicBezTo>
                    <a:pt x="629" y="141"/>
                    <a:pt x="634" y="157"/>
                    <a:pt x="646" y="161"/>
                  </a:cubicBezTo>
                  <a:cubicBezTo>
                    <a:pt x="633" y="144"/>
                    <a:pt x="633" y="128"/>
                    <a:pt x="651" y="117"/>
                  </a:cubicBezTo>
                  <a:cubicBezTo>
                    <a:pt x="658" y="112"/>
                    <a:pt x="677" y="106"/>
                    <a:pt x="669" y="94"/>
                  </a:cubicBezTo>
                  <a:cubicBezTo>
                    <a:pt x="664" y="87"/>
                    <a:pt x="652" y="87"/>
                    <a:pt x="649" y="96"/>
                  </a:cubicBezTo>
                  <a:cubicBezTo>
                    <a:pt x="648" y="98"/>
                    <a:pt x="646" y="99"/>
                    <a:pt x="646" y="98"/>
                  </a:cubicBezTo>
                  <a:cubicBezTo>
                    <a:pt x="649" y="83"/>
                    <a:pt x="657" y="71"/>
                    <a:pt x="669" y="62"/>
                  </a:cubicBezTo>
                  <a:cubicBezTo>
                    <a:pt x="690" y="45"/>
                    <a:pt x="703" y="62"/>
                    <a:pt x="697" y="69"/>
                  </a:cubicBezTo>
                  <a:cubicBezTo>
                    <a:pt x="696" y="69"/>
                    <a:pt x="695" y="70"/>
                    <a:pt x="694" y="69"/>
                  </a:cubicBezTo>
                  <a:cubicBezTo>
                    <a:pt x="692" y="67"/>
                    <a:pt x="689" y="66"/>
                    <a:pt x="687" y="67"/>
                  </a:cubicBezTo>
                  <a:cubicBezTo>
                    <a:pt x="683" y="69"/>
                    <a:pt x="681" y="73"/>
                    <a:pt x="683" y="76"/>
                  </a:cubicBezTo>
                  <a:cubicBezTo>
                    <a:pt x="685" y="84"/>
                    <a:pt x="695" y="83"/>
                    <a:pt x="701" y="79"/>
                  </a:cubicBezTo>
                  <a:cubicBezTo>
                    <a:pt x="707" y="75"/>
                    <a:pt x="710" y="69"/>
                    <a:pt x="710" y="63"/>
                  </a:cubicBezTo>
                  <a:cubicBezTo>
                    <a:pt x="711" y="52"/>
                    <a:pt x="699" y="44"/>
                    <a:pt x="688" y="45"/>
                  </a:cubicBezTo>
                  <a:cubicBezTo>
                    <a:pt x="677" y="46"/>
                    <a:pt x="667" y="54"/>
                    <a:pt x="659" y="61"/>
                  </a:cubicBezTo>
                  <a:cubicBezTo>
                    <a:pt x="657" y="62"/>
                    <a:pt x="659" y="59"/>
                    <a:pt x="659" y="59"/>
                  </a:cubicBezTo>
                  <a:cubicBezTo>
                    <a:pt x="667" y="50"/>
                    <a:pt x="674" y="40"/>
                    <a:pt x="673" y="28"/>
                  </a:cubicBezTo>
                  <a:cubicBezTo>
                    <a:pt x="672" y="8"/>
                    <a:pt x="645" y="0"/>
                    <a:pt x="628" y="1"/>
                  </a:cubicBezTo>
                  <a:cubicBezTo>
                    <a:pt x="611" y="0"/>
                    <a:pt x="583" y="8"/>
                    <a:pt x="582" y="28"/>
                  </a:cubicBezTo>
                  <a:cubicBezTo>
                    <a:pt x="581" y="40"/>
                    <a:pt x="589" y="50"/>
                    <a:pt x="596" y="59"/>
                  </a:cubicBezTo>
                  <a:cubicBezTo>
                    <a:pt x="596" y="59"/>
                    <a:pt x="598" y="62"/>
                    <a:pt x="597" y="61"/>
                  </a:cubicBezTo>
                  <a:cubicBezTo>
                    <a:pt x="588" y="54"/>
                    <a:pt x="578" y="46"/>
                    <a:pt x="567" y="45"/>
                  </a:cubicBezTo>
                  <a:cubicBezTo>
                    <a:pt x="557" y="44"/>
                    <a:pt x="545" y="52"/>
                    <a:pt x="545" y="63"/>
                  </a:cubicBezTo>
                  <a:cubicBezTo>
                    <a:pt x="545" y="69"/>
                    <a:pt x="549" y="75"/>
                    <a:pt x="554" y="79"/>
                  </a:cubicBezTo>
                  <a:cubicBezTo>
                    <a:pt x="560" y="83"/>
                    <a:pt x="570" y="84"/>
                    <a:pt x="573" y="76"/>
                  </a:cubicBezTo>
                  <a:cubicBezTo>
                    <a:pt x="574" y="73"/>
                    <a:pt x="572" y="69"/>
                    <a:pt x="569" y="67"/>
                  </a:cubicBezTo>
                  <a:cubicBezTo>
                    <a:pt x="566" y="66"/>
                    <a:pt x="563" y="67"/>
                    <a:pt x="561" y="69"/>
                  </a:cubicBezTo>
                  <a:cubicBezTo>
                    <a:pt x="561" y="70"/>
                    <a:pt x="559" y="69"/>
                    <a:pt x="559" y="69"/>
                  </a:cubicBezTo>
                  <a:cubicBezTo>
                    <a:pt x="552" y="62"/>
                    <a:pt x="566" y="45"/>
                    <a:pt x="586" y="62"/>
                  </a:cubicBezTo>
                  <a:cubicBezTo>
                    <a:pt x="598" y="71"/>
                    <a:pt x="606" y="83"/>
                    <a:pt x="609" y="98"/>
                  </a:cubicBezTo>
                  <a:cubicBezTo>
                    <a:pt x="610" y="99"/>
                    <a:pt x="607" y="98"/>
                    <a:pt x="607" y="96"/>
                  </a:cubicBezTo>
                  <a:cubicBezTo>
                    <a:pt x="603" y="87"/>
                    <a:pt x="591" y="87"/>
                    <a:pt x="586" y="94"/>
                  </a:cubicBezTo>
                  <a:close/>
                  <a:moveTo>
                    <a:pt x="611" y="73"/>
                  </a:moveTo>
                  <a:cubicBezTo>
                    <a:pt x="606" y="62"/>
                    <a:pt x="601" y="51"/>
                    <a:pt x="600" y="39"/>
                  </a:cubicBezTo>
                  <a:cubicBezTo>
                    <a:pt x="600" y="22"/>
                    <a:pt x="611" y="6"/>
                    <a:pt x="628" y="2"/>
                  </a:cubicBezTo>
                  <a:cubicBezTo>
                    <a:pt x="645" y="6"/>
                    <a:pt x="656" y="22"/>
                    <a:pt x="655" y="39"/>
                  </a:cubicBezTo>
                  <a:cubicBezTo>
                    <a:pt x="654" y="51"/>
                    <a:pt x="649" y="62"/>
                    <a:pt x="645" y="73"/>
                  </a:cubicBezTo>
                  <a:cubicBezTo>
                    <a:pt x="638" y="88"/>
                    <a:pt x="629" y="103"/>
                    <a:pt x="628" y="121"/>
                  </a:cubicBezTo>
                  <a:cubicBezTo>
                    <a:pt x="626" y="103"/>
                    <a:pt x="618" y="88"/>
                    <a:pt x="611" y="73"/>
                  </a:cubicBezTo>
                  <a:close/>
                  <a:moveTo>
                    <a:pt x="518" y="91"/>
                  </a:moveTo>
                  <a:cubicBezTo>
                    <a:pt x="526" y="87"/>
                    <a:pt x="536" y="87"/>
                    <a:pt x="544" y="93"/>
                  </a:cubicBezTo>
                  <a:cubicBezTo>
                    <a:pt x="548" y="96"/>
                    <a:pt x="551" y="99"/>
                    <a:pt x="553" y="103"/>
                  </a:cubicBezTo>
                  <a:cubicBezTo>
                    <a:pt x="555" y="109"/>
                    <a:pt x="556" y="115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8" y="117"/>
                    <a:pt x="559" y="114"/>
                    <a:pt x="560" y="112"/>
                  </a:cubicBezTo>
                  <a:cubicBezTo>
                    <a:pt x="561" y="108"/>
                    <a:pt x="563" y="105"/>
                    <a:pt x="565" y="103"/>
                  </a:cubicBezTo>
                  <a:cubicBezTo>
                    <a:pt x="571" y="98"/>
                    <a:pt x="579" y="101"/>
                    <a:pt x="581" y="107"/>
                  </a:cubicBezTo>
                  <a:cubicBezTo>
                    <a:pt x="581" y="110"/>
                    <a:pt x="580" y="113"/>
                    <a:pt x="579" y="116"/>
                  </a:cubicBezTo>
                  <a:cubicBezTo>
                    <a:pt x="577" y="118"/>
                    <a:pt x="575" y="121"/>
                    <a:pt x="573" y="123"/>
                  </a:cubicBezTo>
                  <a:cubicBezTo>
                    <a:pt x="571" y="126"/>
                    <a:pt x="568" y="128"/>
                    <a:pt x="566" y="131"/>
                  </a:cubicBezTo>
                  <a:cubicBezTo>
                    <a:pt x="564" y="135"/>
                    <a:pt x="563" y="140"/>
                    <a:pt x="562" y="145"/>
                  </a:cubicBezTo>
                  <a:cubicBezTo>
                    <a:pt x="563" y="145"/>
                    <a:pt x="563" y="145"/>
                    <a:pt x="563" y="145"/>
                  </a:cubicBezTo>
                  <a:cubicBezTo>
                    <a:pt x="564" y="143"/>
                    <a:pt x="566" y="141"/>
                    <a:pt x="568" y="139"/>
                  </a:cubicBezTo>
                  <a:cubicBezTo>
                    <a:pt x="570" y="137"/>
                    <a:pt x="572" y="135"/>
                    <a:pt x="575" y="134"/>
                  </a:cubicBezTo>
                  <a:cubicBezTo>
                    <a:pt x="577" y="133"/>
                    <a:pt x="580" y="132"/>
                    <a:pt x="582" y="134"/>
                  </a:cubicBezTo>
                  <a:cubicBezTo>
                    <a:pt x="585" y="136"/>
                    <a:pt x="586" y="140"/>
                    <a:pt x="585" y="143"/>
                  </a:cubicBezTo>
                  <a:cubicBezTo>
                    <a:pt x="585" y="147"/>
                    <a:pt x="581" y="149"/>
                    <a:pt x="579" y="151"/>
                  </a:cubicBezTo>
                  <a:cubicBezTo>
                    <a:pt x="576" y="154"/>
                    <a:pt x="572" y="156"/>
                    <a:pt x="570" y="159"/>
                  </a:cubicBezTo>
                  <a:cubicBezTo>
                    <a:pt x="565" y="168"/>
                    <a:pt x="572" y="178"/>
                    <a:pt x="579" y="184"/>
                  </a:cubicBezTo>
                  <a:cubicBezTo>
                    <a:pt x="579" y="183"/>
                    <a:pt x="579" y="183"/>
                    <a:pt x="579" y="183"/>
                  </a:cubicBezTo>
                  <a:cubicBezTo>
                    <a:pt x="578" y="177"/>
                    <a:pt x="577" y="168"/>
                    <a:pt x="582" y="163"/>
                  </a:cubicBezTo>
                  <a:cubicBezTo>
                    <a:pt x="590" y="153"/>
                    <a:pt x="604" y="158"/>
                    <a:pt x="604" y="175"/>
                  </a:cubicBezTo>
                  <a:cubicBezTo>
                    <a:pt x="604" y="179"/>
                    <a:pt x="603" y="183"/>
                    <a:pt x="604" y="187"/>
                  </a:cubicBezTo>
                  <a:cubicBezTo>
                    <a:pt x="604" y="190"/>
                    <a:pt x="605" y="192"/>
                    <a:pt x="606" y="194"/>
                  </a:cubicBezTo>
                  <a:cubicBezTo>
                    <a:pt x="608" y="196"/>
                    <a:pt x="609" y="198"/>
                    <a:pt x="611" y="199"/>
                  </a:cubicBezTo>
                  <a:cubicBezTo>
                    <a:pt x="603" y="199"/>
                    <a:pt x="595" y="199"/>
                    <a:pt x="588" y="196"/>
                  </a:cubicBezTo>
                  <a:cubicBezTo>
                    <a:pt x="580" y="193"/>
                    <a:pt x="574" y="188"/>
                    <a:pt x="569" y="181"/>
                  </a:cubicBezTo>
                  <a:cubicBezTo>
                    <a:pt x="559" y="167"/>
                    <a:pt x="562" y="148"/>
                    <a:pt x="557" y="131"/>
                  </a:cubicBezTo>
                  <a:cubicBezTo>
                    <a:pt x="555" y="122"/>
                    <a:pt x="550" y="113"/>
                    <a:pt x="543" y="106"/>
                  </a:cubicBezTo>
                  <a:cubicBezTo>
                    <a:pt x="536" y="99"/>
                    <a:pt x="528" y="93"/>
                    <a:pt x="518" y="91"/>
                  </a:cubicBezTo>
                  <a:close/>
                  <a:moveTo>
                    <a:pt x="737" y="91"/>
                  </a:moveTo>
                  <a:cubicBezTo>
                    <a:pt x="729" y="87"/>
                    <a:pt x="719" y="87"/>
                    <a:pt x="711" y="93"/>
                  </a:cubicBezTo>
                  <a:cubicBezTo>
                    <a:pt x="708" y="96"/>
                    <a:pt x="705" y="99"/>
                    <a:pt x="703" y="103"/>
                  </a:cubicBezTo>
                  <a:cubicBezTo>
                    <a:pt x="700" y="109"/>
                    <a:pt x="699" y="115"/>
                    <a:pt x="699" y="121"/>
                  </a:cubicBezTo>
                  <a:cubicBezTo>
                    <a:pt x="698" y="121"/>
                    <a:pt x="698" y="121"/>
                    <a:pt x="698" y="121"/>
                  </a:cubicBezTo>
                  <a:cubicBezTo>
                    <a:pt x="698" y="117"/>
                    <a:pt x="697" y="114"/>
                    <a:pt x="695" y="112"/>
                  </a:cubicBezTo>
                  <a:cubicBezTo>
                    <a:pt x="694" y="108"/>
                    <a:pt x="692" y="105"/>
                    <a:pt x="690" y="103"/>
                  </a:cubicBezTo>
                  <a:cubicBezTo>
                    <a:pt x="685" y="98"/>
                    <a:pt x="676" y="101"/>
                    <a:pt x="675" y="107"/>
                  </a:cubicBezTo>
                  <a:cubicBezTo>
                    <a:pt x="674" y="110"/>
                    <a:pt x="675" y="113"/>
                    <a:pt x="676" y="116"/>
                  </a:cubicBezTo>
                  <a:cubicBezTo>
                    <a:pt x="678" y="118"/>
                    <a:pt x="680" y="121"/>
                    <a:pt x="683" y="123"/>
                  </a:cubicBezTo>
                  <a:cubicBezTo>
                    <a:pt x="685" y="126"/>
                    <a:pt x="687" y="128"/>
                    <a:pt x="689" y="131"/>
                  </a:cubicBezTo>
                  <a:cubicBezTo>
                    <a:pt x="692" y="135"/>
                    <a:pt x="693" y="140"/>
                    <a:pt x="693" y="145"/>
                  </a:cubicBezTo>
                  <a:cubicBezTo>
                    <a:pt x="693" y="145"/>
                    <a:pt x="693" y="145"/>
                    <a:pt x="693" y="145"/>
                  </a:cubicBezTo>
                  <a:cubicBezTo>
                    <a:pt x="692" y="143"/>
                    <a:pt x="690" y="141"/>
                    <a:pt x="688" y="139"/>
                  </a:cubicBezTo>
                  <a:cubicBezTo>
                    <a:pt x="686" y="137"/>
                    <a:pt x="683" y="135"/>
                    <a:pt x="680" y="134"/>
                  </a:cubicBezTo>
                  <a:cubicBezTo>
                    <a:pt x="678" y="133"/>
                    <a:pt x="675" y="132"/>
                    <a:pt x="673" y="134"/>
                  </a:cubicBezTo>
                  <a:cubicBezTo>
                    <a:pt x="670" y="136"/>
                    <a:pt x="670" y="140"/>
                    <a:pt x="670" y="143"/>
                  </a:cubicBezTo>
                  <a:cubicBezTo>
                    <a:pt x="671" y="147"/>
                    <a:pt x="674" y="149"/>
                    <a:pt x="677" y="151"/>
                  </a:cubicBezTo>
                  <a:cubicBezTo>
                    <a:pt x="680" y="154"/>
                    <a:pt x="683" y="156"/>
                    <a:pt x="685" y="159"/>
                  </a:cubicBezTo>
                  <a:cubicBezTo>
                    <a:pt x="690" y="168"/>
                    <a:pt x="683" y="178"/>
                    <a:pt x="676" y="184"/>
                  </a:cubicBezTo>
                  <a:cubicBezTo>
                    <a:pt x="676" y="183"/>
                    <a:pt x="676" y="183"/>
                    <a:pt x="676" y="183"/>
                  </a:cubicBezTo>
                  <a:cubicBezTo>
                    <a:pt x="678" y="177"/>
                    <a:pt x="678" y="168"/>
                    <a:pt x="674" y="163"/>
                  </a:cubicBezTo>
                  <a:cubicBezTo>
                    <a:pt x="665" y="153"/>
                    <a:pt x="652" y="158"/>
                    <a:pt x="651" y="175"/>
                  </a:cubicBezTo>
                  <a:cubicBezTo>
                    <a:pt x="651" y="179"/>
                    <a:pt x="652" y="183"/>
                    <a:pt x="651" y="187"/>
                  </a:cubicBezTo>
                  <a:cubicBezTo>
                    <a:pt x="651" y="190"/>
                    <a:pt x="650" y="192"/>
                    <a:pt x="649" y="194"/>
                  </a:cubicBezTo>
                  <a:cubicBezTo>
                    <a:pt x="648" y="196"/>
                    <a:pt x="646" y="198"/>
                    <a:pt x="644" y="199"/>
                  </a:cubicBezTo>
                  <a:cubicBezTo>
                    <a:pt x="652" y="199"/>
                    <a:pt x="660" y="199"/>
                    <a:pt x="668" y="196"/>
                  </a:cubicBezTo>
                  <a:cubicBezTo>
                    <a:pt x="675" y="193"/>
                    <a:pt x="682" y="188"/>
                    <a:pt x="686" y="181"/>
                  </a:cubicBezTo>
                  <a:cubicBezTo>
                    <a:pt x="697" y="167"/>
                    <a:pt x="694" y="148"/>
                    <a:pt x="698" y="131"/>
                  </a:cubicBezTo>
                  <a:cubicBezTo>
                    <a:pt x="701" y="122"/>
                    <a:pt x="706" y="113"/>
                    <a:pt x="712" y="106"/>
                  </a:cubicBezTo>
                  <a:cubicBezTo>
                    <a:pt x="719" y="99"/>
                    <a:pt x="728" y="93"/>
                    <a:pt x="737" y="91"/>
                  </a:cubicBezTo>
                  <a:close/>
                </a:path>
              </a:pathLst>
            </a:custGeom>
            <a:solidFill>
              <a:schemeClr val="tx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3" name="Freeform 27"/>
            <p:cNvSpPr/>
            <p:nvPr/>
          </p:nvSpPr>
          <p:spPr bwMode="auto">
            <a:xfrm flipH="1">
              <a:off x="7146756" y="967119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sp>
          <p:nvSpPr>
            <p:cNvPr id="4" name="Freeform 27"/>
            <p:cNvSpPr/>
            <p:nvPr/>
          </p:nvSpPr>
          <p:spPr bwMode="auto">
            <a:xfrm>
              <a:off x="4257796" y="940520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Adobe 仿宋 Std R" panose="02020400000000000000" pitchFamily="18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086298" y="1191992"/>
              <a:ext cx="1975492" cy="49074"/>
              <a:chOff x="5108253" y="1177442"/>
              <a:chExt cx="1975492" cy="49074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5108253" y="1226516"/>
                <a:ext cx="1975491" cy="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5108254" y="1177442"/>
                <a:ext cx="1975491" cy="0"/>
              </a:xfrm>
              <a:prstGeom prst="line">
                <a:avLst/>
              </a:prstGeom>
              <a:ln w="2857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文本框 7"/>
          <p:cNvSpPr txBox="1"/>
          <p:nvPr/>
        </p:nvSpPr>
        <p:spPr>
          <a:xfrm>
            <a:off x="4946601" y="1055654"/>
            <a:ext cx="229879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CONTENTS</a:t>
            </a:r>
            <a:endParaRPr lang="en-US" altLang="zh-CN" sz="2400" b="1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Adobe 仿宋 Std R" panose="02020400000000000000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2435136" y="4121001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87639" y="2918366"/>
            <a:ext cx="561799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一、小班民间童谣的选择原则</a:t>
            </a:r>
            <a:endParaRPr lang="en-US" altLang="zh-CN" sz="2400" b="1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435771" y="5758407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253349" y="4709442"/>
            <a:ext cx="561799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二、小班民间童谣的应用策略</a:t>
            </a:r>
            <a:endParaRPr lang="en-US" altLang="zh-CN" sz="2400" b="1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01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(一)适切幼儿的语言特点</a:t>
            </a:r>
            <a:r>
              <a:rPr lang="zh-CN" altLang="en-US" sz="32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15564" y="1007256"/>
            <a:ext cx="6834889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</a:t>
            </a:r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</a:t>
            </a:r>
            <a:r>
              <a:rPr lang="en-US" altLang="zh-CN" sz="2800" b="1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民间童谣的表现形式是多种多样的,有串话、绕口令、数数歌、问答歌等;按字数来分, 有三言、四言、五言、七言、杂言。小班是幼儿语言发展的关键期,根据小班幼儿的年龄特点 和语言发展特点,可选择字数少且叠字多的三字童谣。如《小吊桥》:“右搭桥,左搭桥,搭了 一座小吊桥,摇呀摇,摇呀摇,断了再搭一座桥。”篇幅短小、易说易唱,很符合小班幼儿的朗诵 特点。 </a:t>
            </a:r>
            <a:endParaRPr lang="en-US" altLang="zh-CN" sz="2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02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(二)适切幼儿的兴趣爱好</a:t>
            </a:r>
            <a:r>
              <a:rPr lang="zh-CN" altLang="en-US" sz="3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69995" y="480695"/>
            <a:ext cx="786130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</a:t>
            </a:r>
            <a:r>
              <a:rPr lang="en-US" altLang="zh-CN" sz="28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优秀的民间童谣不仅渗透着民族传统文化,而且饱含着丰富的情感内涵。针对小班幼儿喜欢游戏的特点,可以选择《骑竹马》《虫虫斗》《羊羊羊》《炒黄豆》《金锁银锁》《抓住你的小辫子》等童谣,这类三字童谣内容富有童趣。比如《骑竹马》里描写到:“月光光,照草地,捡 起竹竿当马骑,一二三,三二一,竹马骑到北京去。”幼儿不但喜欢诵读这首童谣,也喜欢玩“骑 竹马”游戏。再如《虫虫斗》的内容是:“虫虫斗,虫虫斗。虫虫咬指头,虫虫飞--”。诵读这首童谣时,教师可以边说边与孩子一起玩“虫虫飞”的手指游戏。这些童谣不仅拉近了师幼 之间的心理距离,还调动了小班幼儿学习的积极性。 </a:t>
            </a:r>
            <a:endParaRPr lang="en-US" altLang="zh-CN" sz="28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03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99135" y="3289300"/>
            <a:ext cx="21405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(三)适切幼儿的现实生活</a:t>
            </a:r>
            <a:r>
              <a:rPr lang="zh-CN" altLang="en-US" sz="3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43020" y="777875"/>
            <a:ext cx="709739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</a:t>
            </a:r>
            <a:r>
              <a:rPr lang="en-US" altLang="zh-CN" sz="28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随着时代的变迁,民间童谣中的有些部分已经远离了幼儿的成长环境,而其中能反映幼儿生活,尤其是描写水果、小动物的民间童谣依旧备受小班幼儿的青睐。如《排排坐吃果果》这首童谣就体现了幼儿在吃水果的过程中互相谦让的美好品德。《小剪刀》这首童谣可以帮助幼儿养成爱清洁讲卫生的好习惯,而《大和小》《七个阿姨来摘果》《夸骆驼》这些童谣的内容也都来源于大自然和现实生活,很容易获得幼儿的心理认同,激发幼儿学习的兴趣。</a:t>
            </a:r>
            <a:r>
              <a:rPr lang="en-US" altLang="zh-CN" sz="1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endParaRPr lang="en-US" altLang="zh-CN" sz="16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  <a:p>
            <a:endParaRPr lang="en-US" altLang="zh-CN" sz="16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endParaRPr lang="zh-CN" altLang="en-US" sz="16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832225" y="878840"/>
            <a:ext cx="72021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</a:t>
            </a:r>
            <a:r>
              <a:rPr lang="en-US" altLang="zh-CN" sz="16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</a:t>
            </a:r>
            <a:r>
              <a:rPr lang="en-US" altLang="zh-CN" sz="32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民间童谣在文化积淀过程中虽然保留了传统文化的精华,但也留下了一些与时代不相吻合、不利于幼儿成长的因素。有些方言童谣虽然通俗易懂、节奏明快,但其中的语言较为粗俗, 不利于幼儿的健康发展,教师在选择时要注意甄别。虽然其中的内容承载着一代人美好的回忆,但作为幼儿语言教学的内容却是不适合的。</a:t>
            </a:r>
            <a:endParaRPr lang="en-US" altLang="zh-CN" sz="32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090" y="2995295"/>
            <a:ext cx="24060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(四)适切幼儿的发展需要</a:t>
            </a:r>
            <a:endParaRPr lang="en-US" altLang="zh-CN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53110" y="2831465"/>
            <a:ext cx="25730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二、小班民间童谣的应用策略 </a:t>
            </a:r>
            <a:endParaRPr lang="en-US" altLang="zh-CN" sz="3600" b="1" dirty="0">
              <a:solidFill>
                <a:prstClr val="black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72114" y="1259801"/>
            <a:ext cx="2123886" cy="2107623"/>
            <a:chOff x="4985288" y="1224585"/>
            <a:chExt cx="2546888" cy="2527388"/>
          </a:xfrm>
          <a:effectLst/>
        </p:grpSpPr>
        <p:sp>
          <p:nvSpPr>
            <p:cNvPr id="37" name="椭圆 3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45369" y="3579821"/>
            <a:ext cx="2608188" cy="2588217"/>
            <a:chOff x="4985288" y="1224585"/>
            <a:chExt cx="2546888" cy="2527388"/>
          </a:xfrm>
          <a:effectLst/>
        </p:grpSpPr>
        <p:sp>
          <p:nvSpPr>
            <p:cNvPr id="43" name="椭圆 42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063983" y="4164965"/>
            <a:ext cx="208424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舞蹈化</a:t>
            </a:r>
            <a:endParaRPr lang="zh-CN" altLang="en-US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策略</a:t>
            </a:r>
            <a:endParaRPr lang="zh-CN" altLang="en-US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83829" y="1631625"/>
            <a:ext cx="1920599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故事化策略</a:t>
            </a:r>
            <a:endParaRPr lang="en-US" altLang="zh-CN" sz="36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119899" y="984269"/>
            <a:ext cx="2123886" cy="2107623"/>
            <a:chOff x="4985288" y="1224585"/>
            <a:chExt cx="2546888" cy="2527388"/>
          </a:xfrm>
          <a:effectLst/>
        </p:grpSpPr>
        <p:sp>
          <p:nvSpPr>
            <p:cNvPr id="49" name="椭圆 48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231614" y="1356093"/>
            <a:ext cx="192059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节奏化策略</a:t>
            </a:r>
            <a:endParaRPr lang="zh-CN" altLang="en-US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466459" y="3983064"/>
            <a:ext cx="1962297" cy="1947271"/>
            <a:chOff x="4985288" y="1224585"/>
            <a:chExt cx="2546888" cy="2527388"/>
          </a:xfrm>
          <a:effectLst/>
        </p:grpSpPr>
        <p:sp>
          <p:nvSpPr>
            <p:cNvPr id="54" name="椭圆 5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5567490" y="4300539"/>
            <a:ext cx="177447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音乐化策略</a:t>
            </a:r>
            <a:endParaRPr lang="zh-CN" altLang="en-US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024446" y="2552981"/>
            <a:ext cx="3039537" cy="1679613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5" idx="6"/>
            <a:endCxn id="45" idx="2"/>
          </p:cNvCxnSpPr>
          <p:nvPr/>
        </p:nvCxnSpPr>
        <p:spPr>
          <a:xfrm flipV="1">
            <a:off x="7428756" y="4921860"/>
            <a:ext cx="1416613" cy="30333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43" idx="0"/>
          </p:cNvCxnSpPr>
          <p:nvPr/>
        </p:nvCxnSpPr>
        <p:spPr>
          <a:xfrm>
            <a:off x="9600935" y="2894967"/>
            <a:ext cx="518572" cy="684854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299200" y="406400"/>
            <a:ext cx="1905000" cy="1757680"/>
            <a:chOff x="4985288" y="1224585"/>
            <a:chExt cx="2546888" cy="2527388"/>
          </a:xfrm>
          <a:effectLst/>
        </p:grpSpPr>
        <p:sp>
          <p:nvSpPr>
            <p:cNvPr id="3" name="椭圆 2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15030" y="4410075"/>
            <a:ext cx="1905000" cy="1757680"/>
            <a:chOff x="4985288" y="1224585"/>
            <a:chExt cx="2546888" cy="2527388"/>
          </a:xfrm>
          <a:effectLst/>
        </p:grpSpPr>
        <p:sp>
          <p:nvSpPr>
            <p:cNvPr id="7" name="椭圆 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zh-CN" altLang="en-US" sz="2800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/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游戏化策略</a:t>
              </a:r>
              <a:endParaRPr lang="zh-CN" alt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  <a:p>
              <a:pPr algn="ctr"/>
              <a:endParaRPr lang="zh-CN" alt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cxnSp>
        <p:nvCxnSpPr>
          <p:cNvPr id="10" name="直接连接符 9"/>
          <p:cNvCxnSpPr>
            <a:stCxn id="5" idx="4"/>
          </p:cNvCxnSpPr>
          <p:nvPr/>
        </p:nvCxnSpPr>
        <p:spPr>
          <a:xfrm flipH="1">
            <a:off x="4627880" y="2164080"/>
            <a:ext cx="2581910" cy="2212340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426200" y="779780"/>
            <a:ext cx="16071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美术化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0" algn="ctr"/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策略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35350" y="3260725"/>
            <a:ext cx="1454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zh-CN" altLang="en-US" sz="3200" b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Adobe 仿宋 Std R" panose="02020400000000000000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01</a:t>
            </a:r>
            <a:endParaRPr lang="en-US" altLang="zh-CN" sz="2800" b="1" dirty="0">
              <a:solidFill>
                <a:prstClr val="white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/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Adobe 仿宋 Std R" panose="02020400000000000000" pitchFamily="18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832225" y="878840"/>
            <a:ext cx="720217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 </a:t>
            </a:r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将童谣变成童话 </a:t>
            </a:r>
            <a:endParaRPr lang="en-US" altLang="zh-CN" sz="24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  <a:p>
            <a:r>
              <a:rPr lang="en-US" altLang="zh-CN" sz="24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 很多民间童谣本身就是浓缩的完整故事。将童谣改编成有趣的故事,有利于幼儿接受、理解和掌握。如童谣《三轮车》中写道:“三轮车,跑得快,后面坐着老太太。要五毛,给一块, 你说奇怪不奇怪?”在具体教学中,教师就可以借用动画的形式讲述生动的故事。帮助幼儿理 解童谣的内涵。童谣《三个和尚》只有三句:“一个和尚挑水喝,两个和尚抬水喝。三个和尚 没水喝”。教师可以将其编成“一个和尚挑水喝”“两个和尚抬水喝”“三个各尚没有喝”“寺 庙失火,三个和尚齐心协力救火”“三人合作吊水喝”五个小故事,让幼儿在理解的基础上学习、 感受童谣的简洁和寓意。</a:t>
            </a:r>
            <a:endParaRPr lang="en-US" altLang="zh-CN" sz="24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535" y="3576320"/>
            <a:ext cx="24060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故事化</a:t>
            </a:r>
            <a:endParaRPr lang="zh-CN" altLang="en-US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  <a:p>
            <a:r>
              <a:rPr lang="zh-CN" altLang="en-US" sz="4000" b="1" dirty="0">
                <a:latin typeface="Adobe 仿宋 Std R" panose="02020400000000000000" pitchFamily="18" charset="-122"/>
                <a:ea typeface="Adobe 仿宋 Std R" panose="02020400000000000000" pitchFamily="18" charset="-122"/>
                <a:sym typeface="+mn-ea"/>
              </a:rPr>
              <a:t> 策略</a:t>
            </a:r>
            <a:endParaRPr lang="zh-CN" altLang="en-US" sz="4000" b="1" dirty="0">
              <a:latin typeface="Adobe 仿宋 Std R" panose="02020400000000000000" pitchFamily="18" charset="-122"/>
              <a:ea typeface="Adobe 仿宋 Std R" panose="020204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3313</Words>
  <Application>WPS 演示</Application>
  <PresentationFormat>自定义</PresentationFormat>
  <Paragraphs>105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Adobe 仿宋 Std R</vt:lpstr>
      <vt:lpstr>字体管家元旦</vt:lpstr>
      <vt:lpstr>微软雅黑</vt:lpstr>
      <vt:lpstr>楷体</vt:lpstr>
      <vt:lpstr>Adobe Devanagari</vt:lpstr>
      <vt:lpstr>张海山锐线体简</vt:lpstr>
      <vt:lpstr>Calibri</vt:lpstr>
      <vt:lpstr>仿宋</vt:lpstr>
      <vt:lpstr>Arial Unicode MS</vt:lpstr>
      <vt:lpstr>Calibri Light</vt:lpstr>
      <vt:lpstr>字体管家彩虹羊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黑白时尚PPT幻灯片模板下载</dc:title>
  <dc:creator>Administrator</dc:creator>
  <dc:description>www.woippt.com我爱PPT模板网</dc:description>
  <cp:lastModifiedBy>Lusia</cp:lastModifiedBy>
  <cp:revision>32</cp:revision>
  <dcterms:created xsi:type="dcterms:W3CDTF">2014-08-07T06:03:00Z</dcterms:created>
  <dcterms:modified xsi:type="dcterms:W3CDTF">2017-10-18T05:22:18Z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