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419" r:id="rId3"/>
    <p:sldId id="483" r:id="rId4"/>
    <p:sldId id="493" r:id="rId5"/>
    <p:sldId id="485" r:id="rId6"/>
    <p:sldId id="442" r:id="rId7"/>
    <p:sldId id="495" r:id="rId8"/>
    <p:sldId id="496" r:id="rId9"/>
    <p:sldId id="497" r:id="rId10"/>
    <p:sldId id="499" r:id="rId11"/>
    <p:sldId id="526" r:id="rId12"/>
    <p:sldId id="482" r:id="rId13"/>
    <p:sldId id="517" r:id="rId14"/>
    <p:sldId id="475" r:id="rId15"/>
    <p:sldId id="516" r:id="rId16"/>
  </p:sldIdLst>
  <p:sldSz cx="9144000" cy="6858000" type="screen4x3"/>
  <p:notesSz cx="6858000" cy="9144000"/>
  <p:defaultTextStyle>
    <a:defPPr>
      <a:defRPr lang="zh-CN"/>
    </a:defPPr>
    <a:lvl1pPr marL="0" lvl="0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just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0" i="0" u="none" kern="1200" baseline="0">
        <a:solidFill>
          <a:srgbClr val="9933FF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FF0000"/>
    <a:srgbClr val="CCCC00"/>
    <a:srgbClr val="9900CC"/>
    <a:srgbClr val="FF6600"/>
    <a:srgbClr val="FF8447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432"/>
    <p:restoredTop sz="75244"/>
  </p:normalViewPr>
  <p:slideViewPr>
    <p:cSldViewPr showGuides="1">
      <p:cViewPr>
        <p:scale>
          <a:sx n="66" d="100"/>
          <a:sy n="66" d="100"/>
        </p:scale>
        <p:origin x="-1068" y="-732"/>
      </p:cViewPr>
      <p:guideLst>
        <p:guide orient="horz" pos="2205"/>
        <p:guide pos="28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42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fontAlgn="base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fontAlgn="base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516" name="Rectangle 4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9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fontAlgn="base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med" advClick="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fontAlgn="base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fontAlgn="base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fontAlgn="base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circl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G:\&#26032;&#24314;&#25991;&#20214;&#22841;\&#35838;&#20214;&#19978;\&#22235;&#19978;\&#31532;&#20845;&#21333;&#20803;\4b&#12298;&#20146;&#29233;&#30340;&#22238;&#22768;&#12299;&#20276;&#22863;.mp3" TargetMode="External"/><Relationship Id="rId2" Type="http://schemas.openxmlformats.org/officeDocument/2006/relationships/audio" Target="file:///G:\&#26032;&#24314;&#25991;&#20214;&#22841;\&#35838;&#20214;&#19978;\&#22235;&#19978;\&#31532;&#20845;&#21333;&#20803;\4b&#12298;&#20146;&#29233;&#30340;&#22238;&#22768;&#12299;&#20276;&#22863;.mp3" TargetMode="Externa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9" Type="http://schemas.microsoft.com/office/2007/relationships/media" Target="file:///G:\&#26032;&#24314;&#25991;&#20214;&#22841;\&#35838;&#20214;&#19978;\&#22235;&#19978;\&#31532;&#20845;&#21333;&#20803;\4b&#12298;&#20146;&#29233;&#30340;&#22238;&#22768;&#12299;&#20276;&#22863;.mp3" TargetMode="External"/><Relationship Id="rId8" Type="http://schemas.openxmlformats.org/officeDocument/2006/relationships/audio" Target="file:///G:\&#26032;&#24314;&#25991;&#20214;&#22841;\&#35838;&#20214;&#19978;\&#22235;&#19978;\&#31532;&#20845;&#21333;&#20803;\4b&#12298;&#20146;&#29233;&#30340;&#22238;&#22768;&#12299;&#20276;&#22863;.mp3" TargetMode="External"/><Relationship Id="rId7" Type="http://schemas.openxmlformats.org/officeDocument/2006/relationships/image" Target="../media/image3.png"/><Relationship Id="rId6" Type="http://schemas.microsoft.com/office/2007/relationships/media" Target="file:///G:\&#26032;&#24314;&#25991;&#20214;&#22841;\&#35838;&#20214;&#19978;\&#22235;&#19978;\&#31532;&#20845;&#21333;&#20803;\4a&#12298;&#20146;&#29233;&#30340;&#22238;&#22768;&#12299;&#28436;&#21809;.mp3" TargetMode="External"/><Relationship Id="rId5" Type="http://schemas.openxmlformats.org/officeDocument/2006/relationships/audio" Target="file:///G:\&#26032;&#24314;&#25991;&#20214;&#22841;\&#35838;&#20214;&#19978;\&#22235;&#19978;\&#31532;&#20845;&#21333;&#20803;\4a&#12298;&#20146;&#29233;&#30340;&#22238;&#22768;&#12299;&#28436;&#21809;.mp3" TargetMode="External"/><Relationship Id="rId4" Type="http://schemas.openxmlformats.org/officeDocument/2006/relationships/image" Target="../media/image7.png"/><Relationship Id="rId3" Type="http://schemas.openxmlformats.org/officeDocument/2006/relationships/slide" Target="slide14.xml"/><Relationship Id="rId2" Type="http://schemas.openxmlformats.org/officeDocument/2006/relationships/image" Target="../media/image12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G:\&#26032;&#24314;&#25991;&#20214;&#22841;\&#35838;&#20214;&#19978;\&#22235;&#19978;\&#31532;&#20845;&#21333;&#20803;\&#20013;&#22269;&#20132;&#21709;&#20048;&#22242;&#38468;&#23646;&#23569;&#24180;&#21450;&#22899;&#23376;&#21512;&#21809;&#22242;-&#22238;&#22768;.mp3" TargetMode="External"/><Relationship Id="rId2" Type="http://schemas.openxmlformats.org/officeDocument/2006/relationships/audio" Target="file:///G:\&#26032;&#24314;&#25991;&#20214;&#22841;\&#35838;&#20214;&#19978;\&#22235;&#19978;\&#31532;&#20845;&#21333;&#20803;\&#20013;&#22269;&#20132;&#21709;&#20048;&#22242;&#38468;&#23646;&#23569;&#24180;&#21450;&#22899;&#23376;&#21512;&#21809;&#22242;-&#22238;&#22768;.mp3" TargetMode="Externa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G:\&#26032;&#24314;&#25991;&#20214;&#22841;\&#35838;&#20214;&#19978;\&#22235;&#19978;\&#31532;&#20845;&#21333;&#20803;\4b&#12298;&#20146;&#29233;&#30340;&#22238;&#22768;&#12299;&#20276;&#22863;.mp3" TargetMode="External"/><Relationship Id="rId2" Type="http://schemas.openxmlformats.org/officeDocument/2006/relationships/audio" Target="file:///G:\&#26032;&#24314;&#25991;&#20214;&#22841;\&#35838;&#20214;&#19978;\&#22235;&#19978;\&#31532;&#20845;&#21333;&#20803;\4b&#12298;&#20146;&#29233;&#30340;&#22238;&#22768;&#12299;&#20276;&#22863;.mp3" TargetMode="Externa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microsoft.com/office/2007/relationships/media" Target="file:///G:\&#26032;&#24314;&#25991;&#20214;&#22841;\&#35838;&#20214;&#19978;\&#22235;&#19978;\&#31532;&#20845;&#21333;&#20803;\&#20146;&#29233;&#30340;&#22238;&#22768;&#20276;&#22863;&#31532;&#19968;&#27573;.mp3" TargetMode="External"/><Relationship Id="rId2" Type="http://schemas.openxmlformats.org/officeDocument/2006/relationships/audio" Target="file:///G:\&#26032;&#24314;&#25991;&#20214;&#22841;\&#35838;&#20214;&#19978;\&#22235;&#19978;\&#31532;&#20845;&#21333;&#20803;\&#20146;&#29233;&#30340;&#22238;&#22768;&#20276;&#22863;&#31532;&#19968;&#27573;.mp3" TargetMode="Externa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media" Target="file:///G:\&#26032;&#24314;&#25991;&#20214;&#22841;\&#35838;&#20214;&#19978;\&#22235;&#19978;\&#31532;&#20845;&#21333;&#20803;\&#20146;&#29233;&#30340;&#22238;&#22768;&#28436;&#21809;&#31532;&#19968;&#27573;.mp3" TargetMode="External"/><Relationship Id="rId4" Type="http://schemas.openxmlformats.org/officeDocument/2006/relationships/audio" Target="file:///G:\&#26032;&#24314;&#25991;&#20214;&#22841;\&#35838;&#20214;&#19978;\&#22235;&#19978;\&#31532;&#20845;&#21333;&#20803;\&#20146;&#29233;&#30340;&#22238;&#22768;&#28436;&#21809;&#31532;&#19968;&#27573;.mp3" TargetMode="Externa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microsoft.com/office/2007/relationships/media" Target="file:///G:\&#26032;&#24314;&#25991;&#20214;&#22841;\&#35838;&#20214;&#19978;\&#22235;&#19978;\&#31532;&#20845;&#21333;&#20803;\&#20146;&#29233;&#30340;&#22238;&#22768;&#20276;&#22863;&#31532;&#19968;&#27573;.mp3" TargetMode="External"/><Relationship Id="rId7" Type="http://schemas.openxmlformats.org/officeDocument/2006/relationships/audio" Target="file:///G:\&#26032;&#24314;&#25991;&#20214;&#22841;\&#35838;&#20214;&#19978;\&#22235;&#19978;\&#31532;&#20845;&#21333;&#20803;\&#20146;&#29233;&#30340;&#22238;&#22768;&#20276;&#22863;&#31532;&#19968;&#27573;.mp3" TargetMode="External"/><Relationship Id="rId6" Type="http://schemas.openxmlformats.org/officeDocument/2006/relationships/image" Target="../media/image3.png"/><Relationship Id="rId5" Type="http://schemas.microsoft.com/office/2007/relationships/media" Target="file:///G:\&#26032;&#24314;&#25991;&#20214;&#22841;\&#35838;&#20214;&#19978;\&#22235;&#19978;\&#31532;&#20845;&#21333;&#20803;\&#20146;&#29233;&#30340;&#22238;&#22768;&#28436;&#21809;&#31532;&#19968;&#27573;.mp3" TargetMode="External"/><Relationship Id="rId4" Type="http://schemas.openxmlformats.org/officeDocument/2006/relationships/audio" Target="file:///G:\&#26032;&#24314;&#25991;&#20214;&#22841;\&#35838;&#20214;&#19978;\&#22235;&#19978;\&#31532;&#20845;&#21333;&#20803;\&#20146;&#29233;&#30340;&#22238;&#22768;&#28436;&#21809;&#31532;&#19968;&#27573;.mp3" TargetMode="Externa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microsoft.com/office/2007/relationships/media" Target="file:///G:\&#26032;&#24314;&#25991;&#20214;&#22841;\&#35838;&#20214;&#19978;\&#22235;&#19978;\&#31532;&#20845;&#21333;&#20803;\4b&#12298;&#20146;&#29233;&#30340;&#22238;&#22768;&#12299;&#20276;&#22863;.mp3" TargetMode="External"/><Relationship Id="rId7" Type="http://schemas.openxmlformats.org/officeDocument/2006/relationships/audio" Target="file:///G:\&#26032;&#24314;&#25991;&#20214;&#22841;\&#35838;&#20214;&#19978;\&#22235;&#19978;\&#31532;&#20845;&#21333;&#20803;\4b&#12298;&#20146;&#29233;&#30340;&#22238;&#22768;&#12299;&#20276;&#22863;.mp3" TargetMode="External"/><Relationship Id="rId6" Type="http://schemas.openxmlformats.org/officeDocument/2006/relationships/image" Target="../media/image3.png"/><Relationship Id="rId5" Type="http://schemas.microsoft.com/office/2007/relationships/media" Target="file:///G:\&#26032;&#24314;&#25991;&#20214;&#22841;\&#35838;&#20214;&#19978;\&#22235;&#19978;\&#31532;&#20845;&#21333;&#20803;\4a&#12298;&#20146;&#29233;&#30340;&#22238;&#22768;&#12299;&#28436;&#21809;.mp3" TargetMode="External"/><Relationship Id="rId4" Type="http://schemas.openxmlformats.org/officeDocument/2006/relationships/audio" Target="file:///G:\&#26032;&#24314;&#25991;&#20214;&#22841;\&#35838;&#20214;&#19978;\&#22235;&#19978;\&#31532;&#20845;&#21333;&#20803;\4a&#12298;&#20146;&#29233;&#30340;&#22238;&#22768;&#12299;&#28436;&#21809;.mp3" TargetMode="Externa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89" name="矩形 2088"/>
          <p:cNvSpPr/>
          <p:nvPr/>
        </p:nvSpPr>
        <p:spPr>
          <a:xfrm>
            <a:off x="2820670" y="2228215"/>
            <a:ext cx="4733925" cy="2401570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normAutofit lnSpcReduction="20000"/>
            <a:scene3d>
              <a:camera prst="orthographicFront"/>
              <a:lightRig rig="threePt" dir="t"/>
            </a:scene3d>
          </a:bodyPr>
          <a:p>
            <a:pPr algn="ctr" eaLnBrk="0" hangingPunct="0"/>
            <a:r>
              <a:rPr lang="zh-CN" altLang="en-US" sz="5400">
                <a:ln w="25400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武进区城东小学</a:t>
            </a:r>
            <a:endParaRPr lang="zh-CN" altLang="en-US" sz="5400">
              <a:ln w="25400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  <a:p>
            <a:pPr algn="ctr" eaLnBrk="0" hangingPunct="0"/>
            <a:endParaRPr lang="zh-CN" altLang="en-US" sz="5400">
              <a:ln w="25400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  <a:p>
            <a:pPr algn="ctr" eaLnBrk="0" hangingPunct="0"/>
            <a:r>
              <a:rPr lang="zh-CN" altLang="en-US" sz="5400">
                <a:ln w="25400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陆  峥</a:t>
            </a:r>
            <a:endParaRPr lang="zh-CN" altLang="en-US" sz="5400">
              <a:ln w="25400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4b《亲爱的回声》伴奏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1355" y="608965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935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5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280670" y="1581150"/>
            <a:ext cx="8460105" cy="347154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Administrator\Desktop\图片7.png图片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81635" y="1685925"/>
            <a:ext cx="8256905" cy="3115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138873" y="704215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656205" y="802323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 spd="med" advClick="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16205" y="469265"/>
            <a:ext cx="8871585" cy="630364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03"/>
          <p:cNvPicPr>
            <a:picLocks noChangeAspect="1"/>
          </p:cNvPicPr>
          <p:nvPr/>
        </p:nvPicPr>
        <p:blipFill>
          <a:blip r:embed="rId2"/>
          <a:srcRect t="14359"/>
          <a:stretch>
            <a:fillRect/>
          </a:stretch>
        </p:blipFill>
        <p:spPr>
          <a:xfrm>
            <a:off x="180340" y="601980"/>
            <a:ext cx="8808085" cy="58178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 l="24449" r="65556" b="86797"/>
          <a:stretch>
            <a:fillRect/>
          </a:stretch>
        </p:blipFill>
        <p:spPr>
          <a:xfrm>
            <a:off x="1626553" y="309245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820670" y="308928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2" name="4a《亲爱的回声》演唱">
            <a:hlinkClick r:id="" action="ppaction://media"/>
          </p:cNvPr>
          <p:cNvPicPr/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26325" y="6031230"/>
            <a:ext cx="619125" cy="619125"/>
          </a:xfrm>
          <a:prstGeom prst="rect">
            <a:avLst/>
          </a:prstGeom>
        </p:spPr>
      </p:pic>
      <p:pic>
        <p:nvPicPr>
          <p:cNvPr id="4" name="4b《亲爱的回声》伴奏">
            <a:hlinkClick r:id="" action="ppaction://media"/>
          </p:cNvPr>
          <p:cNvPicPr/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45450" y="603123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audio>
              <p:cMediaNode vol="100000"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94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8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3" dur="93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325880" y="2469515"/>
            <a:ext cx="6278880" cy="194881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9159" name="Text Box 9"/>
          <p:cNvSpPr txBox="1"/>
          <p:nvPr/>
        </p:nvSpPr>
        <p:spPr>
          <a:xfrm>
            <a:off x="2479675" y="2884805"/>
            <a:ext cx="4381500" cy="10883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5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合唱《回声》</a:t>
            </a:r>
            <a:endParaRPr lang="zh-CN" altLang="en-US" sz="5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中国交响乐团附属少年及女子合唱团-回声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57975" y="313436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audio>
              <p:cMediaNode vol="100000"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1083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0389" name="文本框 100388"/>
          <p:cNvSpPr txBox="1"/>
          <p:nvPr/>
        </p:nvSpPr>
        <p:spPr>
          <a:xfrm>
            <a:off x="993458" y="87313"/>
            <a:ext cx="2232025" cy="4572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</a:rPr>
              <a:t>山谷的回声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00390" name="AutoShape 2"/>
          <p:cNvSpPr/>
          <p:nvPr/>
        </p:nvSpPr>
        <p:spPr>
          <a:xfrm>
            <a:off x="156210" y="544830"/>
            <a:ext cx="8686800" cy="6151245"/>
          </a:xfrm>
          <a:prstGeom prst="roundRect">
            <a:avLst>
              <a:gd name="adj" fmla="val 16667"/>
            </a:avLst>
          </a:prstGeom>
          <a:solidFill>
            <a:srgbClr val="FFFFFF">
              <a:alpha val="70000"/>
            </a:srgbClr>
          </a:solidFill>
          <a:ln w="2540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100363" name="图片 100362" descr="05-1"/>
          <p:cNvPicPr>
            <a:picLocks noChangeAspect="1"/>
          </p:cNvPicPr>
          <p:nvPr/>
        </p:nvPicPr>
        <p:blipFill>
          <a:blip r:embed="rId2"/>
          <a:srcRect t="13652"/>
          <a:stretch>
            <a:fillRect/>
          </a:stretch>
        </p:blipFill>
        <p:spPr>
          <a:xfrm>
            <a:off x="-15875" y="657225"/>
            <a:ext cx="8712200" cy="58883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89" name="矩形 2088"/>
          <p:cNvSpPr/>
          <p:nvPr/>
        </p:nvSpPr>
        <p:spPr>
          <a:xfrm>
            <a:off x="1890395" y="2178685"/>
            <a:ext cx="5795645" cy="2663825"/>
          </a:xfrm>
          <a:prstGeom prst="rect">
            <a:avLst/>
          </a:prstGeom>
        </p:spPr>
        <p:txBody>
          <a:bodyPr wrap="none" fromWordArt="1">
            <a:prstTxWarp prst="textDeflate">
              <a:avLst/>
            </a:prstTxWarp>
            <a:normAutofit lnSpcReduction="20000"/>
            <a:scene3d>
              <a:camera prst="orthographicFront"/>
              <a:lightRig rig="threePt" dir="t"/>
            </a:scene3d>
          </a:bodyPr>
          <a:p>
            <a:pPr algn="ctr" eaLnBrk="0" hangingPunct="0"/>
            <a:r>
              <a:rPr lang="zh-CN" altLang="zh-CN" sz="540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66FF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谢谢大家</a:t>
            </a:r>
            <a:endParaRPr lang="zh-CN" altLang="zh-CN" sz="5400">
              <a:ln w="22225">
                <a:solidFill>
                  <a:schemeClr val="accent2"/>
                </a:solidFill>
                <a:prstDash val="solid"/>
              </a:ln>
              <a:solidFill>
                <a:srgbClr val="0066FF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4b《亲爱的回声》伴奏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49490" y="621411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935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5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385060" y="2767965"/>
            <a:ext cx="43732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热身游戏</a:t>
            </a:r>
            <a:endParaRPr lang="zh-CN" altLang="en-US" sz="8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亲爱的回声伴奏第一段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8190" y="621220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1" dur="510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wKgB4lJLoQiAcPnoAA0Q6-R9B3k41.groupinfo.w6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65" y="888365"/>
            <a:ext cx="7621905" cy="5081270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5" name="组合 24"/>
          <p:cNvGrpSpPr/>
          <p:nvPr/>
        </p:nvGrpSpPr>
        <p:grpSpPr>
          <a:xfrm>
            <a:off x="4642485" y="1654810"/>
            <a:ext cx="1407160" cy="3085465"/>
            <a:chOff x="7311" y="2606"/>
            <a:chExt cx="2216" cy="4859"/>
          </a:xfrm>
        </p:grpSpPr>
        <p:sp>
          <p:nvSpPr>
            <p:cNvPr id="13" name="圆角矩形 12"/>
            <p:cNvSpPr/>
            <p:nvPr/>
          </p:nvSpPr>
          <p:spPr>
            <a:xfrm>
              <a:off x="7311" y="2606"/>
              <a:ext cx="2216" cy="4859"/>
            </a:xfrm>
            <a:prstGeom prst="roundRect">
              <a:avLst/>
            </a:prstGeom>
            <a:solidFill>
              <a:srgbClr val="0066FF">
                <a:alpha val="10000"/>
              </a:srgbClr>
            </a:solidFill>
            <a:ln w="25400" cmpd="sng">
              <a:solidFill>
                <a:srgbClr val="0066FF"/>
              </a:solidFill>
              <a:prstDash val="solid"/>
              <a:miter lim="800000"/>
            </a:ln>
          </p:spPr>
          <p:txBody>
            <a:bodyPr wrap="none" rtlCol="0" anchor="ctr"/>
            <a:p>
              <a:pPr algn="ctr" fontAlgn="t">
                <a:lnSpc>
                  <a:spcPct val="80000"/>
                </a:lnSpc>
              </a:pPr>
              <a:endParaRPr lang="zh-CN" altLang="en-US" sz="2400">
                <a:solidFill>
                  <a:srgbClr val="666699"/>
                </a:solidFill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7528" y="281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1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827" y="4892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6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366645" y="1654810"/>
            <a:ext cx="1407160" cy="3085465"/>
            <a:chOff x="3727" y="2606"/>
            <a:chExt cx="2216" cy="4859"/>
          </a:xfrm>
        </p:grpSpPr>
        <p:sp>
          <p:nvSpPr>
            <p:cNvPr id="12" name="圆角矩形 11"/>
            <p:cNvSpPr/>
            <p:nvPr/>
          </p:nvSpPr>
          <p:spPr>
            <a:xfrm>
              <a:off x="3727" y="2606"/>
              <a:ext cx="2216" cy="4859"/>
            </a:xfrm>
            <a:prstGeom prst="roundRect">
              <a:avLst/>
            </a:prstGeom>
            <a:solidFill>
              <a:srgbClr val="0066FF">
                <a:alpha val="10000"/>
              </a:srgbClr>
            </a:solidFill>
            <a:ln w="25400" cmpd="sng">
              <a:solidFill>
                <a:srgbClr val="0066FF"/>
              </a:solidFill>
              <a:prstDash val="solid"/>
              <a:miter lim="800000"/>
            </a:ln>
          </p:spPr>
          <p:txBody>
            <a:bodyPr wrap="none" rtlCol="0" anchor="ctr"/>
            <a:p>
              <a:pPr algn="ctr" fontAlgn="t">
                <a:lnSpc>
                  <a:spcPct val="80000"/>
                </a:lnSpc>
              </a:pPr>
              <a:endParaRPr lang="zh-CN" altLang="en-US" sz="2400">
                <a:solidFill>
                  <a:srgbClr val="666699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243" y="281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1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895" y="590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5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18960" y="1654810"/>
            <a:ext cx="1430655" cy="3085465"/>
            <a:chOff x="10896" y="2606"/>
            <a:chExt cx="2253" cy="4859"/>
          </a:xfrm>
        </p:grpSpPr>
        <p:sp>
          <p:nvSpPr>
            <p:cNvPr id="14" name="圆角矩形 13"/>
            <p:cNvSpPr/>
            <p:nvPr/>
          </p:nvSpPr>
          <p:spPr>
            <a:xfrm>
              <a:off x="10896" y="2606"/>
              <a:ext cx="2216" cy="4859"/>
            </a:xfrm>
            <a:prstGeom prst="roundRect">
              <a:avLst/>
            </a:prstGeom>
            <a:solidFill>
              <a:srgbClr val="0066FF">
                <a:alpha val="10000"/>
              </a:srgbClr>
            </a:solidFill>
            <a:ln w="25400" cmpd="sng">
              <a:solidFill>
                <a:srgbClr val="0066FF"/>
              </a:solidFill>
              <a:prstDash val="solid"/>
              <a:miter lim="800000"/>
            </a:ln>
          </p:spPr>
          <p:txBody>
            <a:bodyPr wrap="none" rtlCol="0" anchor="ctr"/>
            <a:p>
              <a:pPr algn="ctr" fontAlgn="t">
                <a:lnSpc>
                  <a:spcPct val="80000"/>
                </a:lnSpc>
              </a:pPr>
              <a:endParaRPr lang="zh-CN" altLang="en-US" sz="2400">
                <a:solidFill>
                  <a:srgbClr val="666699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479" y="590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5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153" y="281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1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1300" y="1654810"/>
            <a:ext cx="1407160" cy="3085465"/>
            <a:chOff x="380" y="2606"/>
            <a:chExt cx="2216" cy="4859"/>
          </a:xfrm>
        </p:grpSpPr>
        <p:sp>
          <p:nvSpPr>
            <p:cNvPr id="11" name="圆角矩形 10"/>
            <p:cNvSpPr/>
            <p:nvPr/>
          </p:nvSpPr>
          <p:spPr>
            <a:xfrm>
              <a:off x="380" y="2606"/>
              <a:ext cx="2216" cy="4859"/>
            </a:xfrm>
            <a:prstGeom prst="roundRect">
              <a:avLst/>
            </a:prstGeom>
            <a:solidFill>
              <a:srgbClr val="0066FF">
                <a:alpha val="10000"/>
              </a:srgbClr>
            </a:solidFill>
            <a:ln w="25400" cmpd="sng">
              <a:solidFill>
                <a:srgbClr val="0066FF"/>
              </a:solidFill>
              <a:prstDash val="solid"/>
              <a:miter lim="800000"/>
            </a:ln>
          </p:spPr>
          <p:txBody>
            <a:bodyPr wrap="none" rtlCol="0" anchor="ctr"/>
            <a:p>
              <a:pPr algn="ctr" fontAlgn="t">
                <a:lnSpc>
                  <a:spcPct val="80000"/>
                </a:lnSpc>
              </a:pPr>
              <a:endParaRPr lang="zh-CN" altLang="en-US" sz="2400">
                <a:solidFill>
                  <a:srgbClr val="666699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26" y="4892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6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87" y="5908"/>
              <a:ext cx="670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3600" b="1">
                  <a:solidFill>
                    <a:schemeClr val="tx1"/>
                  </a:solidFill>
                  <a:latin typeface="+mj-ea"/>
                  <a:ea typeface="+mj-ea"/>
                </a:rPr>
                <a:t>5</a:t>
              </a:r>
              <a:endParaRPr lang="en-US" altLang="zh-CN" sz="3600" b="1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31165" y="4961890"/>
            <a:ext cx="1144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哈 啰</a:t>
            </a:r>
            <a:endParaRPr lang="zh-CN" altLang="zh-CN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497455" y="4961890"/>
            <a:ext cx="1144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哈 啰</a:t>
            </a:r>
            <a:endParaRPr lang="zh-CN" altLang="zh-CN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73295" y="4961890"/>
            <a:ext cx="1144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哈 啰</a:t>
            </a:r>
            <a:endParaRPr lang="zh-CN" altLang="zh-CN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89445" y="4961890"/>
            <a:ext cx="1144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哈 啰</a:t>
            </a:r>
            <a:endParaRPr lang="zh-CN" altLang="zh-CN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489325" y="1841500"/>
            <a:ext cx="75565" cy="75565"/>
          </a:xfrm>
          <a:prstGeom prst="ellipse">
            <a:avLst/>
          </a:prstGeom>
          <a:solidFill>
            <a:schemeClr val="tx1"/>
          </a:solidFill>
          <a:ln w="9525">
            <a:solidFill>
              <a:srgbClr val="292929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954905" y="1841500"/>
            <a:ext cx="75565" cy="75565"/>
          </a:xfrm>
          <a:prstGeom prst="ellipse">
            <a:avLst/>
          </a:prstGeom>
          <a:solidFill>
            <a:schemeClr val="tx1"/>
          </a:solidFill>
          <a:ln w="9525">
            <a:solidFill>
              <a:srgbClr val="292929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257415" y="1841500"/>
            <a:ext cx="75565" cy="75565"/>
          </a:xfrm>
          <a:prstGeom prst="ellipse">
            <a:avLst/>
          </a:prstGeom>
          <a:solidFill>
            <a:schemeClr val="tx1"/>
          </a:solidFill>
          <a:ln w="9525">
            <a:solidFill>
              <a:srgbClr val="292929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85695" y="189865"/>
            <a:ext cx="43732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回声游戏</a:t>
            </a:r>
            <a:endParaRPr lang="zh-CN" altLang="en-US" sz="8000" b="1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563880" y="3425190"/>
            <a:ext cx="654685" cy="69532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2608580" y="2115820"/>
            <a:ext cx="880110" cy="1896745"/>
          </a:xfrm>
          <a:custGeom>
            <a:avLst/>
            <a:gdLst>
              <a:gd name="connisteX0" fmla="*/ 4934 w 469754"/>
              <a:gd name="connsiteY0" fmla="*/ 1946910 h 1946910"/>
              <a:gd name="connisteX1" fmla="*/ 30334 w 469754"/>
              <a:gd name="connsiteY1" fmla="*/ 1193165 h 1946910"/>
              <a:gd name="connisteX2" fmla="*/ 243694 w 469754"/>
              <a:gd name="connsiteY2" fmla="*/ 389255 h 1946910"/>
              <a:gd name="connisteX3" fmla="*/ 469754 w 469754"/>
              <a:gd name="connsiteY3" fmla="*/ 0 h 194691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469754" h="1946910">
                <a:moveTo>
                  <a:pt x="4934" y="1946910"/>
                </a:moveTo>
                <a:cubicBezTo>
                  <a:pt x="5569" y="1812290"/>
                  <a:pt x="-17291" y="1504950"/>
                  <a:pt x="30334" y="1193165"/>
                </a:cubicBezTo>
                <a:cubicBezTo>
                  <a:pt x="77959" y="881380"/>
                  <a:pt x="156064" y="628015"/>
                  <a:pt x="243694" y="389255"/>
                </a:cubicBezTo>
                <a:cubicBezTo>
                  <a:pt x="331324" y="150495"/>
                  <a:pt x="429114" y="61595"/>
                  <a:pt x="469754" y="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5010785" y="2140585"/>
            <a:ext cx="763270" cy="1164590"/>
          </a:xfrm>
          <a:custGeom>
            <a:avLst/>
            <a:gdLst>
              <a:gd name="connisteX0" fmla="*/ 0 w 590550"/>
              <a:gd name="connsiteY0" fmla="*/ 0 h 1180465"/>
              <a:gd name="connisteX1" fmla="*/ 389255 w 590550"/>
              <a:gd name="connsiteY1" fmla="*/ 264160 h 1180465"/>
              <a:gd name="connisteX2" fmla="*/ 590550 w 590550"/>
              <a:gd name="connsiteY2" fmla="*/ 1180465 h 118046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590550" h="1180465">
                <a:moveTo>
                  <a:pt x="0" y="0"/>
                </a:moveTo>
                <a:cubicBezTo>
                  <a:pt x="73660" y="34290"/>
                  <a:pt x="271145" y="27940"/>
                  <a:pt x="389255" y="264160"/>
                </a:cubicBezTo>
                <a:cubicBezTo>
                  <a:pt x="507365" y="500380"/>
                  <a:pt x="558165" y="1002665"/>
                  <a:pt x="590550" y="118046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7296785" y="2115820"/>
            <a:ext cx="837565" cy="1843405"/>
          </a:xfrm>
          <a:custGeom>
            <a:avLst/>
            <a:gdLst>
              <a:gd name="connisteX0" fmla="*/ 0 w 640715"/>
              <a:gd name="connsiteY0" fmla="*/ 0 h 1884045"/>
              <a:gd name="connisteX1" fmla="*/ 427355 w 640715"/>
              <a:gd name="connsiteY1" fmla="*/ 426720 h 1884045"/>
              <a:gd name="connisteX2" fmla="*/ 640715 w 640715"/>
              <a:gd name="connsiteY2" fmla="*/ 1884045 h 188404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640715" h="1884045">
                <a:moveTo>
                  <a:pt x="0" y="0"/>
                </a:moveTo>
                <a:cubicBezTo>
                  <a:pt x="81280" y="55880"/>
                  <a:pt x="299085" y="50165"/>
                  <a:pt x="427355" y="426720"/>
                </a:cubicBezTo>
                <a:cubicBezTo>
                  <a:pt x="555625" y="803275"/>
                  <a:pt x="606425" y="1600835"/>
                  <a:pt x="640715" y="188404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animBg="1"/>
      <p:bldP spid="21" grpId="0" animBg="1"/>
      <p:bldP spid="22" grpId="0"/>
      <p:bldP spid="15" grpId="0"/>
      <p:bldP spid="16" grpId="0"/>
      <p:bldP spid="17" grpId="0"/>
      <p:bldP spid="18" grpId="0"/>
      <p:bldP spid="27" grpId="0" bldLvl="0" animBg="1"/>
      <p:bldP spid="29" grpId="0" bldLvl="0" animBg="1"/>
      <p:bldP spid="30" grpId="0" bldLvl="0" animBg="1"/>
      <p:bldP spid="3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16205" y="469265"/>
            <a:ext cx="8871585" cy="630364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Administrator\Desktop\图片4.png图片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6205" y="468630"/>
            <a:ext cx="8951595" cy="615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813243" y="193675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900045" y="193358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27405" y="621030"/>
            <a:ext cx="432435" cy="431800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pic>
        <p:nvPicPr>
          <p:cNvPr id="4" name="亲爱的回声演唱第一段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19160" y="6235700"/>
            <a:ext cx="619125" cy="619125"/>
          </a:xfrm>
          <a:prstGeom prst="rect">
            <a:avLst/>
          </a:prstGeom>
        </p:spPr>
      </p:pic>
      <p:pic>
        <p:nvPicPr>
          <p:cNvPr id="5" name="亲爱的回声演唱第一段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391650" y="6235700"/>
            <a:ext cx="619125" cy="61912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067810" y="1701165"/>
            <a:ext cx="4608195" cy="1151890"/>
          </a:xfrm>
          <a:prstGeom prst="roundRect">
            <a:avLst/>
          </a:prstGeom>
          <a:solidFill>
            <a:srgbClr val="FFFF00">
              <a:alpha val="25000"/>
            </a:srgbClr>
          </a:solidFill>
          <a:ln w="9525">
            <a:solidFill>
              <a:srgbClr val="FFFF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067810" y="2924810"/>
            <a:ext cx="4666615" cy="1151890"/>
          </a:xfrm>
          <a:prstGeom prst="roundRect">
            <a:avLst/>
          </a:prstGeom>
          <a:solidFill>
            <a:srgbClr val="FFFF00">
              <a:alpha val="25000"/>
            </a:srgbClr>
          </a:solidFill>
          <a:ln w="9525">
            <a:solidFill>
              <a:srgbClr val="FFFF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6205" y="4145280"/>
            <a:ext cx="4355465" cy="1151890"/>
          </a:xfrm>
          <a:prstGeom prst="roundRect">
            <a:avLst/>
          </a:prstGeom>
          <a:solidFill>
            <a:srgbClr val="FFFF00">
              <a:alpha val="25000"/>
            </a:srgbClr>
          </a:solidFill>
          <a:ln w="9525">
            <a:solidFill>
              <a:srgbClr val="FFFF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4361180" y="1512570"/>
            <a:ext cx="381635" cy="31305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427470" y="1512570"/>
            <a:ext cx="381635" cy="31305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361180" y="2746375"/>
            <a:ext cx="381635" cy="31305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519160" y="2746375"/>
            <a:ext cx="381635" cy="31305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193290" y="3961765"/>
            <a:ext cx="381635" cy="313055"/>
          </a:xfrm>
          <a:custGeom>
            <a:avLst/>
            <a:gdLst>
              <a:gd name="connisteX0" fmla="*/ 0 w 532130"/>
              <a:gd name="connsiteY0" fmla="*/ 0 h 600075"/>
              <a:gd name="connisteX1" fmla="*/ 222885 w 532130"/>
              <a:gd name="connsiteY1" fmla="*/ 164465 h 600075"/>
              <a:gd name="connisteX2" fmla="*/ 503555 w 532130"/>
              <a:gd name="connsiteY2" fmla="*/ 551815 h 600075"/>
              <a:gd name="connisteX3" fmla="*/ 503555 w 532130"/>
              <a:gd name="connsiteY3" fmla="*/ 551815 h 600075"/>
              <a:gd name="connisteX4" fmla="*/ 532130 w 532130"/>
              <a:gd name="connsiteY4" fmla="*/ 600075 h 6000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32130" h="600075">
                <a:moveTo>
                  <a:pt x="0" y="0"/>
                </a:moveTo>
                <a:cubicBezTo>
                  <a:pt x="38735" y="25400"/>
                  <a:pt x="121920" y="53975"/>
                  <a:pt x="222885" y="164465"/>
                </a:cubicBezTo>
                <a:cubicBezTo>
                  <a:pt x="323850" y="274955"/>
                  <a:pt x="447675" y="474345"/>
                  <a:pt x="503555" y="551815"/>
                </a:cubicBezTo>
                <a:cubicBezTo>
                  <a:pt x="559435" y="629285"/>
                  <a:pt x="497840" y="542290"/>
                  <a:pt x="503555" y="551815"/>
                </a:cubicBezTo>
                <a:cubicBezTo>
                  <a:pt x="509270" y="561340"/>
                  <a:pt x="526415" y="590550"/>
                  <a:pt x="532130" y="600075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522720" y="2747010"/>
            <a:ext cx="409575" cy="311785"/>
          </a:xfrm>
          <a:custGeom>
            <a:avLst/>
            <a:gdLst>
              <a:gd name="connisteX0" fmla="*/ 4934 w 469754"/>
              <a:gd name="connsiteY0" fmla="*/ 1946910 h 1946910"/>
              <a:gd name="connisteX1" fmla="*/ 30334 w 469754"/>
              <a:gd name="connsiteY1" fmla="*/ 1193165 h 1946910"/>
              <a:gd name="connisteX2" fmla="*/ 243694 w 469754"/>
              <a:gd name="connsiteY2" fmla="*/ 389255 h 1946910"/>
              <a:gd name="connisteX3" fmla="*/ 469754 w 469754"/>
              <a:gd name="connsiteY3" fmla="*/ 0 h 194691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469754" h="1946910">
                <a:moveTo>
                  <a:pt x="4934" y="1946910"/>
                </a:moveTo>
                <a:cubicBezTo>
                  <a:pt x="5569" y="1812290"/>
                  <a:pt x="-17291" y="1504950"/>
                  <a:pt x="30334" y="1193165"/>
                </a:cubicBezTo>
                <a:cubicBezTo>
                  <a:pt x="77959" y="881380"/>
                  <a:pt x="156064" y="628015"/>
                  <a:pt x="243694" y="389255"/>
                </a:cubicBezTo>
                <a:cubicBezTo>
                  <a:pt x="331324" y="150495"/>
                  <a:pt x="429114" y="61595"/>
                  <a:pt x="469754" y="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51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510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43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100000">
                <p:cTn id="44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27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2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16205" y="1168400"/>
            <a:ext cx="8871585" cy="4584700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Administrator\Desktop\图片3.png图片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105" y="1538605"/>
            <a:ext cx="8808085" cy="36233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549718" y="292735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808605" y="358458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67125" y="3573145"/>
            <a:ext cx="360045" cy="360045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 wrap="none" rtlCol="0" anchor="ctr"/>
          <a:p>
            <a:pPr algn="ctr" fontAlgn="t">
              <a:lnSpc>
                <a:spcPct val="80000"/>
              </a:lnSpc>
            </a:pPr>
            <a:endParaRPr lang="zh-CN" altLang="en-US" sz="2400">
              <a:solidFill>
                <a:srgbClr val="666699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697480" y="2465705"/>
            <a:ext cx="2140585" cy="102235"/>
          </a:xfrm>
          <a:prstGeom prst="line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直接连接符 18"/>
          <p:cNvCxnSpPr/>
          <p:nvPr/>
        </p:nvCxnSpPr>
        <p:spPr>
          <a:xfrm>
            <a:off x="2722880" y="2567940"/>
            <a:ext cx="2115185" cy="88900"/>
          </a:xfrm>
          <a:prstGeom prst="line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16205" y="469265"/>
            <a:ext cx="8871585" cy="630364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Administrator\Desktop\图片4.png图片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7165" y="469265"/>
            <a:ext cx="9013825" cy="59956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768158" y="234950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808605" y="234633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3" name="亲爱的回声演唱第一段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12430" y="6092825"/>
            <a:ext cx="257175" cy="372110"/>
          </a:xfrm>
          <a:prstGeom prst="rect">
            <a:avLst/>
          </a:prstGeom>
        </p:spPr>
      </p:pic>
      <p:pic>
        <p:nvPicPr>
          <p:cNvPr id="5" name="亲爱的回声伴奏第一段">
            <a:hlinkClick r:id="" action="ppaction://media"/>
          </p:cNvPr>
          <p:cNvPicPr/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4540" y="6092825"/>
            <a:ext cx="257175" cy="37211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66055" y="1278255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09110" y="1339850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71590" y="1370965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80865" y="2550795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43345" y="2550795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10270" y="2468880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68830" y="3735705"/>
            <a:ext cx="3473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66FF"/>
                </a:solidFill>
                <a:latin typeface="Blackadder ITC" panose="04020505051007020D02" charset="0"/>
              </a:rPr>
              <a:t>f</a:t>
            </a:r>
            <a:endParaRPr lang="en-US" altLang="zh-CN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47610" y="1339850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37810" y="2489200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36485" y="2468880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2495" y="3674110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85795" y="3674110"/>
            <a:ext cx="3473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0066FF"/>
                </a:solidFill>
                <a:latin typeface="Blackadder ITC" panose="04020505051007020D02" charset="0"/>
              </a:rPr>
              <a:t>p</a:t>
            </a:r>
            <a:endParaRPr lang="en-US" altLang="zh-CN" sz="3200" b="1">
              <a:solidFill>
                <a:srgbClr val="0066FF"/>
              </a:solidFill>
              <a:latin typeface="Blackadder ITC" panose="04020505051007020D02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4879340" y="4581525"/>
            <a:ext cx="2140585" cy="102235"/>
          </a:xfrm>
          <a:prstGeom prst="line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直接连接符 18"/>
          <p:cNvCxnSpPr/>
          <p:nvPr/>
        </p:nvCxnSpPr>
        <p:spPr>
          <a:xfrm>
            <a:off x="4904740" y="4683760"/>
            <a:ext cx="2115185" cy="88900"/>
          </a:xfrm>
          <a:prstGeom prst="line">
            <a:avLst/>
          </a:prstGeom>
          <a:noFill/>
          <a:ln w="190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49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54" dur="5101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100000">
                <p:cTn id="55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0" dur="510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116205" y="469265"/>
            <a:ext cx="8871585" cy="6303645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lenovo\Desktop\图片1.png图片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9715" y="507365"/>
            <a:ext cx="8808085" cy="6064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919923" y="284480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808605" y="284163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2" name="4a《亲爱的回声》演唱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9680" y="6220460"/>
            <a:ext cx="347980" cy="422275"/>
          </a:xfrm>
          <a:prstGeom prst="rect">
            <a:avLst/>
          </a:prstGeom>
        </p:spPr>
      </p:pic>
      <p:pic>
        <p:nvPicPr>
          <p:cNvPr id="4" name="4b《亲爱的回声》伴奏">
            <a:hlinkClick r:id="" action="ppaction://media"/>
          </p:cNvPr>
          <p:cNvPicPr/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18805" y="6220460"/>
            <a:ext cx="347980" cy="422275"/>
          </a:xfrm>
          <a:prstGeom prst="rect">
            <a:avLst/>
          </a:prstGeom>
        </p:spPr>
      </p:pic>
    </p:spTree>
  </p:cSld>
  <p:clrMapOvr>
    <a:masterClrMapping/>
  </p:clrMapOvr>
  <p:transition spd="med" advClick="0">
    <p:circle/>
  </p:transition>
  <p:timing>
    <p:tnLst>
      <p:par>
        <p:cTn id="1" dur="indefinite" restart="never" nodeType="tmRoot">
          <p:childTnLst>
            <p:audio>
              <p:cMediaNode vol="100000"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944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8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3" dur="93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69" name="AutoShape 2"/>
          <p:cNvSpPr/>
          <p:nvPr/>
        </p:nvSpPr>
        <p:spPr>
          <a:xfrm>
            <a:off x="708660" y="2091055"/>
            <a:ext cx="7423150" cy="2813050"/>
          </a:xfrm>
          <a:prstGeom prst="roundRect">
            <a:avLst>
              <a:gd name="adj" fmla="val 16667"/>
            </a:avLst>
          </a:prstGeom>
          <a:solidFill>
            <a:srgbClr val="FFFFFF">
              <a:alpha val="85097"/>
            </a:srgbClr>
          </a:solidFill>
          <a:ln w="57150" cap="rnd" cmpd="sng">
            <a:solidFill>
              <a:srgbClr val="FF6600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_GB2312" pitchFamily="49" charset="-122"/>
            </a:endParaRPr>
          </a:p>
        </p:txBody>
      </p:sp>
      <p:pic>
        <p:nvPicPr>
          <p:cNvPr id="25693" name="图片 25692" descr="C:\Users\Administrator\Desktop\图片6.png图片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39190" y="2562860"/>
            <a:ext cx="6865620" cy="1732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9" name="图片 25718" descr="01-1"/>
          <p:cNvPicPr>
            <a:picLocks noChangeAspect="1"/>
          </p:cNvPicPr>
          <p:nvPr/>
        </p:nvPicPr>
        <p:blipFill>
          <a:blip r:embed="rId3"/>
          <a:srcRect l="24449" r="65556" b="86797"/>
          <a:stretch>
            <a:fillRect/>
          </a:stretch>
        </p:blipFill>
        <p:spPr>
          <a:xfrm>
            <a:off x="1138873" y="704215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矩形 25719"/>
          <p:cNvSpPr/>
          <p:nvPr/>
        </p:nvSpPr>
        <p:spPr>
          <a:xfrm>
            <a:off x="2656205" y="802323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亲爱的回声</a:t>
            </a:r>
            <a:endParaRPr lang="zh-CN" altLang="en-US" sz="3600" b="1">
              <a:solidFill>
                <a:srgbClr val="FF66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 spd="med" advClick="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ln w="9525">
          <a:noFill/>
          <a:miter lim="800000"/>
        </a:ln>
      </a:spPr>
      <a:bodyPr wrap="none" rtlCol="0" anchor="ctr"/>
      <a:lstStyle>
        <a:defPPr algn="ctr" fontAlgn="t">
          <a:lnSpc>
            <a:spcPct val="80000"/>
          </a:lnSpc>
          <a:defRPr sz="2400">
            <a:solidFill>
              <a:srgbClr val="666699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just" defTabSz="914400" rtl="0" eaLnBrk="1" fontAlgn="ctr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800" b="0" i="0" u="none" strike="noStrike" cap="none" normalizeH="0" baseline="0" smtClean="0">
            <a:ln>
              <a:noFill/>
            </a:ln>
            <a:solidFill>
              <a:srgbClr val="9933FF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WPS 演示</Application>
  <PresentationFormat>在屏幕上显示</PresentationFormat>
  <Paragraphs>76</Paragraphs>
  <Slides>14</Slides>
  <Notes>0</Notes>
  <HiddenSlides>1</HiddenSlides>
  <MMClips>38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楷体_GB2312</vt:lpstr>
      <vt:lpstr>楷体</vt:lpstr>
      <vt:lpstr>楷体_GB2312</vt:lpstr>
      <vt:lpstr>Blackadder ITC</vt:lpstr>
      <vt:lpstr>微软雅黑</vt:lpstr>
      <vt:lpstr>Arial Unicode MS</vt:lpstr>
      <vt:lpstr>新宋体</vt:lpstr>
      <vt:lpstr>Gabriola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music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单元主页</dc:title>
  <dc:creator>yinfu</dc:creator>
  <cp:lastModifiedBy>lenovo</cp:lastModifiedBy>
  <cp:revision>1023</cp:revision>
  <dcterms:created xsi:type="dcterms:W3CDTF">2006-07-19T03:23:00Z</dcterms:created>
  <dcterms:modified xsi:type="dcterms:W3CDTF">2017-11-16T04:27:06Z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