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6" r:id="rId2"/>
    <p:sldId id="257" r:id="rId3"/>
    <p:sldId id="259" r:id="rId4"/>
    <p:sldId id="275" r:id="rId5"/>
    <p:sldId id="262" r:id="rId6"/>
    <p:sldId id="265" r:id="rId7"/>
    <p:sldId id="266" r:id="rId8"/>
    <p:sldId id="274" r:id="rId9"/>
    <p:sldId id="273" r:id="rId10"/>
    <p:sldId id="272" r:id="rId11"/>
    <p:sldId id="264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27" autoAdjust="0"/>
    <p:restoredTop sz="94660"/>
  </p:normalViewPr>
  <p:slideViewPr>
    <p:cSldViewPr>
      <p:cViewPr varScale="1">
        <p:scale>
          <a:sx n="71" d="100"/>
          <a:sy n="71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25E5D-692E-45E6-831C-F02C9216C4E4}" type="datetimeFigureOut">
              <a:rPr lang="zh-CN" altLang="en-US" smtClean="0"/>
              <a:t>2008/3/11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46841-49B6-4C7E-A352-1503BD6E1BD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46841-49B6-4C7E-A352-1503BD6E1BDF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C76E54-1DBC-456D-9AEB-ECF7E70CC05E}" type="datetimeFigureOut">
              <a:rPr lang="zh-CN" altLang="en-US" smtClean="0"/>
              <a:pPr/>
              <a:t>2008/3/11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B6038-7722-4501-9C2F-D9E3BD1B193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&#22609;&#26009;&#34955;&#19982;&#20154;&#31867;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&#22609;&#26009;&#34955;&#19982;&#21160;&#29289;.pptx" TargetMode="External"/><Relationship Id="rId4" Type="http://schemas.openxmlformats.org/officeDocument/2006/relationships/hyperlink" Target="&#22609;&#26009;&#34955;&#19982;&#26893;&#29289;.ppt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lyg.com.cn/c/1725/m12549.html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22609;&#26009;&#34955;&#30340;&#28954;&#28903;.pptx" TargetMode="External"/><Relationship Id="rId2" Type="http://schemas.openxmlformats.org/officeDocument/2006/relationships/hyperlink" Target="&#22609;&#26009;&#34955;&#30340;&#25513;&#22475;.pptx" TargetMode="External"/><Relationship Id="rId1" Type="http://schemas.openxmlformats.org/officeDocument/2006/relationships/slideLayout" Target="../slideLayouts/slideLayout7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Img2493044_wRJjbJ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85720" y="642918"/>
            <a:ext cx="57502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丢弃了多少塑料袋</a:t>
            </a:r>
            <a:endParaRPr lang="zh-CN" alt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86050" y="4143380"/>
            <a:ext cx="485778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CN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  <a:ea typeface="+mj-ea"/>
                <a:hlinkClick r:id="rId3" action="ppaction://hlinkpres?slideindex=1&amp;slidetitle="/>
              </a:rPr>
              <a:t>塑料袋与人</a:t>
            </a:r>
            <a:endParaRPr lang="zh-CN" alt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71538" y="1357298"/>
            <a:ext cx="4358886" cy="92333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  <a:ea typeface="+mj-ea"/>
                <a:hlinkClick r:id="rId4" action="ppaction://hlinkpres?slideindex=1&amp;slidetitle="/>
              </a:rPr>
              <a:t>塑料袋与植物</a:t>
            </a:r>
            <a:endParaRPr lang="zh-CN" alt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28794" y="2786058"/>
            <a:ext cx="4358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  <a:ea typeface="+mj-ea"/>
                <a:hlinkClick r:id="rId5" action="ppaction://hlinkpres?slideindex=1&amp;slidetitle="/>
              </a:rPr>
              <a:t>塑料袋与动物</a:t>
            </a:r>
            <a:endParaRPr lang="zh-CN" alt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2428868"/>
            <a:ext cx="72866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保护环境 珍爱生命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http://wmf.fjsen.com/../images/2007-07/26/xin_310704261845671117906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785794"/>
            <a:ext cx="3929090" cy="414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</p:pic>
      <p:sp>
        <p:nvSpPr>
          <p:cNvPr id="5" name="矩形 4"/>
          <p:cNvSpPr/>
          <p:nvPr/>
        </p:nvSpPr>
        <p:spPr>
          <a:xfrm>
            <a:off x="571472" y="3643314"/>
            <a:ext cx="40719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 </a:t>
            </a:r>
            <a:r>
              <a:rPr lang="zh-CN" altLang="en-US" dirty="0" smtClean="0"/>
              <a:t>            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镜头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一：某天早上，苏阿姨去菜市场买菜，</a:t>
            </a:r>
            <a:r>
              <a:rPr lang="en-US" sz="2400" b="1" dirty="0" smtClean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块钱肉丝、一斤虾、两块豆腐、三根黄瓜、一斤茭白，两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条鱼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……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买回菜的同时，赵阿姨也拎回了一大堆大小不等、五颜六色的塑料袋。赵阿姨仔细数了数：</a:t>
            </a:r>
            <a:r>
              <a:rPr lang="en-US" sz="2400" b="1" dirty="0" smtClean="0">
                <a:latin typeface="黑体" pitchFamily="49" charset="-122"/>
                <a:ea typeface="黑体" pitchFamily="49" charset="-122"/>
              </a:rPr>
              <a:t>15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个。</a:t>
            </a:r>
            <a:endParaRPr lang="zh-CN" altLang="en-US" sz="2400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8" name="图片 7" descr="01130955[1]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3" y="785794"/>
            <a:ext cx="3461472" cy="2928958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00042"/>
            <a:ext cx="2500330" cy="453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zh-CN" altLang="en-US" sz="2400" dirty="0">
                <a:latin typeface="华文行楷" pitchFamily="2" charset="-122"/>
                <a:ea typeface="华文行楷" pitchFamily="2" charset="-122"/>
              </a:rPr>
              <a:t> </a:t>
            </a:r>
          </a:p>
        </p:txBody>
      </p:sp>
      <p:pic>
        <p:nvPicPr>
          <p:cNvPr id="3" name="图片 2" descr="xin_49060408124445325135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785794"/>
            <a:ext cx="3714776" cy="4857784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4286248" y="857232"/>
            <a:ext cx="371477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</a:pP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    镜头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二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：某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大型超市门店。收银台一侧，挂着两三叠大小不一的塑料袋。收银员将顾客买的东西分门别类地用塑料袋装好：水果袋、食品袋、日用品袋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……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最后，再用一个大塑料袋把几个小袋子装在一起。大多数顾客出来时手里都拎着两三只塑料袋。 </a:t>
            </a:r>
            <a:endParaRPr lang="zh-CN" altLang="en-US" sz="2400" b="1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tjzzwj\Desktop\生命教育\塑料袋图片\xin_310704261845218203735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571876"/>
            <a:ext cx="3714776" cy="3071834"/>
          </a:xfrm>
          <a:prstGeom prst="rect">
            <a:avLst/>
          </a:prstGeom>
          <a:noFill/>
        </p:spPr>
      </p:pic>
      <p:pic>
        <p:nvPicPr>
          <p:cNvPr id="4" name="图片 3" descr="http://wmf.fjsen.com/../images/2007-07/26/xin_32070426184510974637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785794"/>
            <a:ext cx="3643306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214282" y="571480"/>
            <a:ext cx="4857784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有数据统计</a:t>
            </a:r>
            <a:r>
              <a:rPr lang="zh-CN" altLang="en-US" sz="2400" dirty="0" smtClean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，一</a:t>
            </a:r>
            <a:r>
              <a:rPr lang="zh-CN" altLang="en-US" sz="2400" dirty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个中等城市，每人每月平均消费塑料包装袋</a:t>
            </a:r>
            <a:r>
              <a:rPr lang="en-US" altLang="zh-CN" sz="2400" dirty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45</a:t>
            </a:r>
            <a:r>
              <a:rPr lang="zh-CN" altLang="en-US" sz="2400" dirty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只。一个超市按每天</a:t>
            </a:r>
            <a:r>
              <a:rPr lang="en-US" altLang="zh-CN" sz="2400" dirty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1.7</a:t>
            </a:r>
            <a:r>
              <a:rPr lang="zh-CN" altLang="en-US" sz="2400" dirty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万人次的客流量计算，平均每天要消耗</a:t>
            </a:r>
            <a:r>
              <a:rPr lang="en-US" altLang="zh-CN" sz="2400" dirty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3.3</a:t>
            </a:r>
            <a:r>
              <a:rPr lang="zh-CN" altLang="en-US" sz="2400" dirty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万只以上的</a:t>
            </a:r>
            <a:r>
              <a:rPr lang="zh-CN" altLang="en-US" sz="2400" dirty="0" smtClean="0">
                <a:solidFill>
                  <a:prstClr val="black"/>
                </a:solidFill>
                <a:latin typeface="华文行楷" pitchFamily="2" charset="-122"/>
                <a:ea typeface="华文行楷" pitchFamily="2" charset="-122"/>
                <a:cs typeface="宋体" pitchFamily="2" charset="-122"/>
              </a:rPr>
              <a:t>塑料袋。</a:t>
            </a:r>
            <a:r>
              <a:rPr lang="zh-CN" altLang="en-US" sz="2400" dirty="0" smtClean="0">
                <a:latin typeface="华文行楷" pitchFamily="2" charset="-122"/>
                <a:ea typeface="华文行楷" pitchFamily="2" charset="-122"/>
              </a:rPr>
              <a:t>全国仅每天买菜要用掉１０亿个塑料袋，其他各种塑料袋的用量每天在２０亿个以上。</a:t>
            </a:r>
            <a:endParaRPr lang="zh-CN" altLang="en-US" sz="2400" dirty="0"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714356"/>
            <a:ext cx="85725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楷体" pitchFamily="2" charset="-122"/>
                <a:ea typeface="华文楷体" pitchFamily="2" charset="-122"/>
              </a:rPr>
              <a:t>做一做</a:t>
            </a:r>
            <a:r>
              <a:rPr lang="en-US" altLang="zh-CN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楷体" pitchFamily="2" charset="-122"/>
                <a:ea typeface="华文楷体" pitchFamily="2" charset="-122"/>
              </a:rPr>
              <a:t>:</a:t>
            </a:r>
            <a:r>
              <a:rPr lang="zh-CN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楷体" pitchFamily="2" charset="-122"/>
                <a:ea typeface="华文楷体" pitchFamily="2" charset="-122"/>
              </a:rPr>
              <a:t> </a:t>
            </a:r>
            <a:endParaRPr lang="en-US" altLang="zh-CN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华文楷体" pitchFamily="2" charset="-122"/>
              <a:ea typeface="华文楷体" pitchFamily="2" charset="-122"/>
            </a:endParaRPr>
          </a:p>
          <a:p>
            <a:pPr algn="ctr"/>
            <a:r>
              <a:rPr lang="zh-CN" alt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楷体" pitchFamily="2" charset="-122"/>
                <a:ea typeface="华文楷体" pitchFamily="2" charset="-122"/>
              </a:rPr>
              <a:t>统计全班同学的家庭一周内丢弃的塑料袋</a:t>
            </a:r>
            <a:endParaRPr lang="en-US" altLang="zh-CN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华文楷体" pitchFamily="2" charset="-122"/>
              <a:ea typeface="华文楷体" pitchFamily="2" charset="-122"/>
            </a:endParaRPr>
          </a:p>
          <a:p>
            <a:pPr algn="ctr"/>
            <a:r>
              <a:rPr lang="zh-CN" alt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楷体" pitchFamily="2" charset="-122"/>
                <a:ea typeface="华文楷体" pitchFamily="2" charset="-122"/>
              </a:rPr>
              <a:t>数 量，并根据收集的数据制作 统计图。</a:t>
            </a:r>
            <a:endParaRPr lang="zh-CN" alt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华文楷体" pitchFamily="2" charset="-122"/>
              <a:ea typeface="华文楷体" pitchFamily="2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00100" y="2500306"/>
          <a:ext cx="7286680" cy="3937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0835"/>
                <a:gridCol w="910835"/>
                <a:gridCol w="910835"/>
                <a:gridCol w="910835"/>
                <a:gridCol w="910835"/>
                <a:gridCol w="910835"/>
                <a:gridCol w="910835"/>
                <a:gridCol w="910835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周一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周二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周三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周四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周五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周六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周日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b="1" dirty="0" smtClean="0"/>
                        <a:t>第</a:t>
                      </a:r>
                      <a:r>
                        <a:rPr lang="en-US" altLang="zh-CN" sz="2000" b="1" dirty="0" smtClean="0"/>
                        <a:t>1</a:t>
                      </a:r>
                      <a:r>
                        <a:rPr lang="zh-CN" altLang="en-US" sz="2000" b="1" dirty="0" smtClean="0"/>
                        <a:t>组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29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27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31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28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35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40</a:t>
                      </a:r>
                      <a:endParaRPr lang="zh-CN" alt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b="1" dirty="0" smtClean="0"/>
                        <a:t>第</a:t>
                      </a:r>
                      <a:r>
                        <a:rPr lang="en-US" altLang="zh-CN" sz="2000" b="1" dirty="0" smtClean="0"/>
                        <a:t>2</a:t>
                      </a:r>
                      <a:r>
                        <a:rPr lang="zh-CN" altLang="en-US" sz="2000" b="1" dirty="0" smtClean="0"/>
                        <a:t>组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25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33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25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34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46</a:t>
                      </a:r>
                      <a:endParaRPr lang="zh-CN" alt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b="1" dirty="0" smtClean="0"/>
                        <a:t>第</a:t>
                      </a:r>
                      <a:r>
                        <a:rPr lang="en-US" altLang="zh-CN" sz="2000" b="1" dirty="0" smtClean="0"/>
                        <a:t>3</a:t>
                      </a:r>
                      <a:r>
                        <a:rPr lang="zh-CN" altLang="en-US" sz="2000" b="1" dirty="0" smtClean="0"/>
                        <a:t>组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28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19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31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31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34</a:t>
                      </a:r>
                      <a:endParaRPr lang="zh-CN" alt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b="1" dirty="0" smtClean="0"/>
                        <a:t>第</a:t>
                      </a:r>
                      <a:r>
                        <a:rPr lang="en-US" altLang="zh-CN" sz="2000" b="1" dirty="0" smtClean="0"/>
                        <a:t>4</a:t>
                      </a:r>
                      <a:r>
                        <a:rPr lang="zh-CN" altLang="en-US" sz="2000" b="1" dirty="0" smtClean="0"/>
                        <a:t>组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27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29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30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29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36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34</a:t>
                      </a:r>
                      <a:endParaRPr lang="zh-CN" alt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b="1" dirty="0" smtClean="0"/>
                        <a:t>第</a:t>
                      </a:r>
                      <a:r>
                        <a:rPr lang="en-US" altLang="zh-CN" sz="2000" b="1" dirty="0" smtClean="0"/>
                        <a:t>5</a:t>
                      </a:r>
                      <a:r>
                        <a:rPr lang="zh-CN" altLang="en-US" sz="2000" b="1" dirty="0" smtClean="0"/>
                        <a:t>组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21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21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23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25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22</a:t>
                      </a:r>
                      <a:endParaRPr lang="zh-CN" alt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b="1" dirty="0" smtClean="0"/>
                        <a:t>第</a:t>
                      </a:r>
                      <a:r>
                        <a:rPr lang="en-US" altLang="zh-CN" sz="2000" b="1" dirty="0" smtClean="0"/>
                        <a:t>6</a:t>
                      </a:r>
                      <a:r>
                        <a:rPr lang="zh-CN" altLang="en-US" sz="2000" b="1" dirty="0" smtClean="0"/>
                        <a:t>组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25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26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37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33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33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39</a:t>
                      </a:r>
                      <a:endParaRPr lang="zh-CN" alt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b="1" dirty="0" smtClean="0"/>
                        <a:t>第</a:t>
                      </a:r>
                      <a:r>
                        <a:rPr lang="en-US" altLang="zh-CN" sz="2000" b="1" dirty="0" smtClean="0"/>
                        <a:t>7</a:t>
                      </a:r>
                      <a:r>
                        <a:rPr lang="zh-CN" altLang="en-US" sz="2000" b="1" dirty="0" smtClean="0"/>
                        <a:t>组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29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27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27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25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33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44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32</a:t>
                      </a:r>
                      <a:endParaRPr lang="zh-CN" alt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b="1" dirty="0" smtClean="0"/>
                        <a:t>第</a:t>
                      </a:r>
                      <a:r>
                        <a:rPr lang="en-US" altLang="zh-CN" sz="2000" b="1" dirty="0" smtClean="0"/>
                        <a:t>8</a:t>
                      </a:r>
                      <a:r>
                        <a:rPr lang="zh-CN" altLang="en-US" sz="2000" b="1" dirty="0" smtClean="0"/>
                        <a:t>组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31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24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23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21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32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27</a:t>
                      </a:r>
                      <a:endParaRPr lang="zh-CN" alt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b="1" dirty="0" smtClean="0"/>
                        <a:t>总计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209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215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215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217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234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277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dirty="0" smtClean="0"/>
                        <a:t>274</a:t>
                      </a:r>
                      <a:endParaRPr lang="zh-CN" alt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28596" y="1214422"/>
            <a:ext cx="78581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想一想：</a:t>
            </a:r>
            <a:endParaRPr lang="en-US" altLang="zh-CN" sz="3600" b="1" dirty="0" smtClean="0">
              <a:latin typeface="华文楷体" pitchFamily="2" charset="-122"/>
              <a:ea typeface="华文楷体" pitchFamily="2" charset="-122"/>
            </a:endParaRPr>
          </a:p>
          <a:p>
            <a:endParaRPr lang="en-US" altLang="zh-CN" sz="3600" b="1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en-US" altLang="zh-CN" sz="3200" b="1" dirty="0" smtClean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、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全班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同学的家庭</a:t>
            </a:r>
            <a:r>
              <a:rPr lang="en-US" altLang="zh-CN" sz="3200" b="1" dirty="0" smtClean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年内丢弃的塑料袋数量有多少？</a:t>
            </a:r>
            <a:endParaRPr lang="en-US" altLang="zh-CN" sz="3200" b="1" dirty="0" smtClean="0">
              <a:latin typeface="华文楷体" pitchFamily="2" charset="-122"/>
              <a:ea typeface="华文楷体" pitchFamily="2" charset="-122"/>
            </a:endParaRPr>
          </a:p>
          <a:p>
            <a:endParaRPr lang="en-US" altLang="zh-CN" sz="3200" b="1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5" y="4357694"/>
            <a:ext cx="778674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、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全校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同学的家庭</a:t>
            </a:r>
            <a:r>
              <a:rPr lang="en-US" altLang="zh-CN" sz="3200" b="1" dirty="0" smtClean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年内丢弃的塑料袋数量有多少？（全校人数为</a:t>
            </a:r>
            <a:r>
              <a:rPr lang="en-US" altLang="zh-CN" sz="3200" b="1" dirty="0" smtClean="0">
                <a:latin typeface="华文楷体" pitchFamily="2" charset="-122"/>
                <a:ea typeface="华文楷体" pitchFamily="2" charset="-122"/>
              </a:rPr>
              <a:t>1012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个）</a:t>
            </a:r>
          </a:p>
          <a:p>
            <a:endParaRPr lang="zh-CN" altLang="en-US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571480"/>
            <a:ext cx="8501122" cy="2298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0"/>
              </a:lnSpc>
            </a:pPr>
            <a:r>
              <a:rPr lang="zh-CN" altLang="en-US" sz="3600" b="1" kern="1100" spc="-240" dirty="0" smtClean="0">
                <a:latin typeface="华文楷体" pitchFamily="2" charset="-122"/>
                <a:ea typeface="华文楷体" pitchFamily="2" charset="-122"/>
              </a:rPr>
              <a:t>议一议：</a:t>
            </a:r>
            <a:endParaRPr lang="en-US" altLang="zh-CN" sz="3600" b="1" kern="1100" spc="-24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ts val="4300"/>
              </a:lnSpc>
            </a:pPr>
            <a:r>
              <a:rPr lang="en-US" altLang="zh-CN" sz="3200" b="1" kern="1100" spc="-240" dirty="0" smtClean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、如果将全班同学的家庭在</a:t>
            </a:r>
            <a:r>
              <a:rPr lang="en-US" altLang="zh-CN" sz="3200" b="1" kern="1100" spc="-240" dirty="0" smtClean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周内丢弃的塑料袋全部铺开，大约占多大面积</a:t>
            </a:r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？</a:t>
            </a:r>
            <a:endParaRPr lang="en-US" altLang="zh-CN" sz="3200" b="1" kern="1100" spc="-24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ts val="4300"/>
              </a:lnSpc>
            </a:pPr>
            <a:endParaRPr lang="en-US" altLang="zh-CN" sz="3200" b="1" kern="1100" spc="-240" dirty="0" smtClean="0">
              <a:latin typeface="华文楷体" pitchFamily="2" charset="-122"/>
              <a:ea typeface="华文楷体" pitchFamily="2" charset="-122"/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1357290" y="2000240"/>
            <a:ext cx="4895854" cy="3524253"/>
            <a:chOff x="1857356" y="3071810"/>
            <a:chExt cx="4895854" cy="3524253"/>
          </a:xfrm>
        </p:grpSpPr>
        <p:pic>
          <p:nvPicPr>
            <p:cNvPr id="5122" name="Picture 2" descr="http://www.lyg.com.cn/uploadfile/merch_thumb_pic_end/11309458671d05fdb6.jpg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2971785" y="2814637"/>
              <a:ext cx="3238500" cy="4324351"/>
            </a:xfrm>
            <a:prstGeom prst="rect">
              <a:avLst/>
            </a:prstGeom>
            <a:noFill/>
          </p:spPr>
        </p:pic>
        <p:cxnSp>
          <p:nvCxnSpPr>
            <p:cNvPr id="8" name="直接连接符 7"/>
            <p:cNvCxnSpPr/>
            <p:nvPr/>
          </p:nvCxnSpPr>
          <p:spPr>
            <a:xfrm rot="5400000" flipH="1" flipV="1">
              <a:off x="5001422" y="3571082"/>
              <a:ext cx="428628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 rot="5400000" flipH="1" flipV="1">
              <a:off x="2358216" y="3571082"/>
              <a:ext cx="428628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 rot="10800000">
              <a:off x="2143108" y="3786190"/>
              <a:ext cx="428628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 rot="10800000">
              <a:off x="2143108" y="6215082"/>
              <a:ext cx="428628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>
              <a:off x="2571736" y="3571876"/>
              <a:ext cx="71438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>
              <a:off x="4500562" y="3571876"/>
              <a:ext cx="71438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974037" y="5812649"/>
              <a:ext cx="776294" cy="95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rot="5400000" flipH="1" flipV="1">
              <a:off x="1966101" y="4177511"/>
              <a:ext cx="78423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矩形 22"/>
            <p:cNvSpPr/>
            <p:nvPr/>
          </p:nvSpPr>
          <p:spPr>
            <a:xfrm>
              <a:off x="3571868" y="3071810"/>
              <a:ext cx="688975" cy="8229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zh-CN" altLang="en-US" sz="5400" b="1" cap="none" spc="0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长</a:t>
              </a:r>
              <a:endParaRPr lang="zh-CN" altLang="en-U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1857356" y="4572008"/>
              <a:ext cx="880369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zh-CN" altLang="en-US" sz="5400" b="1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宽</a:t>
              </a:r>
              <a:endParaRPr lang="zh-CN" altLang="en-U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</p:grpSp>
      <p:sp>
        <p:nvSpPr>
          <p:cNvPr id="19" name="矩形 18"/>
          <p:cNvSpPr/>
          <p:nvPr/>
        </p:nvSpPr>
        <p:spPr>
          <a:xfrm>
            <a:off x="214282" y="5500702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kern="1100" spc="-240" dirty="0" smtClean="0"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、</a:t>
            </a:r>
            <a:r>
              <a:rPr lang="en-US" altLang="zh-CN" sz="3200" b="1" kern="1100" spc="-240" dirty="0" smtClean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年内丢弃了多少塑料袋？</a:t>
            </a:r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可以铺满学校吗？（学校占地面积</a:t>
            </a:r>
            <a:r>
              <a:rPr lang="en-US" altLang="zh-CN" sz="3200" b="1" kern="1100" spc="-240" dirty="0" smtClean="0">
                <a:latin typeface="华文楷体" pitchFamily="2" charset="-122"/>
                <a:ea typeface="华文楷体" pitchFamily="2" charset="-122"/>
              </a:rPr>
              <a:t>11304</a:t>
            </a:r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平方米</a:t>
            </a:r>
            <a:r>
              <a:rPr lang="zh-CN" altLang="en-US" b="1" kern="1100" spc="-240" dirty="0" smtClean="0">
                <a:latin typeface="华文楷体" pitchFamily="2" charset="-122"/>
                <a:ea typeface="华文楷体" pitchFamily="2" charset="-122"/>
              </a:rPr>
              <a:t>）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928802"/>
            <a:ext cx="842968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           如果</a:t>
            </a:r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将全校同学的家庭在</a:t>
            </a:r>
            <a:r>
              <a:rPr lang="en-US" altLang="zh-CN" sz="3200" b="1" kern="1100" spc="-240" dirty="0" smtClean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200" b="1" kern="1100" spc="-240" dirty="0" smtClean="0">
                <a:latin typeface="华文楷体" pitchFamily="2" charset="-122"/>
                <a:ea typeface="华文楷体" pitchFamily="2" charset="-122"/>
              </a:rPr>
              <a:t>年内丢弃的塑料袋全部铺开，大约占多大面积？想象一下，这些塑料袋可以铺多大地方？</a:t>
            </a:r>
            <a:endParaRPr lang="en-US" altLang="zh-CN" sz="3200" b="1" kern="1100" spc="-240" dirty="0" smtClean="0">
              <a:latin typeface="华文楷体" pitchFamily="2" charset="-122"/>
              <a:ea typeface="华文楷体" pitchFamily="2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14942" y="4143380"/>
            <a:ext cx="15760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pres?slideindex=1&amp;slidetitle="/>
              </a:rPr>
              <a:t>掩埋</a:t>
            </a:r>
            <a:endParaRPr lang="zh-CN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5072066" y="2928934"/>
            <a:ext cx="1576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pres?slideindex=1&amp;slidetitle="/>
              </a:rPr>
              <a:t>焚烧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928662" y="2714620"/>
            <a:ext cx="29674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解决办法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左大括号 6"/>
          <p:cNvSpPr/>
          <p:nvPr/>
        </p:nvSpPr>
        <p:spPr>
          <a:xfrm>
            <a:off x="4143372" y="1928802"/>
            <a:ext cx="642942" cy="3000396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5143504" y="1714488"/>
            <a:ext cx="15760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抛弃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右箭头 9">
            <a:hlinkClick r:id="rId5" action="ppaction://hlinksldjump"/>
          </p:cNvPr>
          <p:cNvSpPr/>
          <p:nvPr/>
        </p:nvSpPr>
        <p:spPr>
          <a:xfrm>
            <a:off x="7572396" y="5143512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1"/>
      <p:bldP spid="7" grpId="0" animBg="1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1155</TotalTime>
  <Words>467</Words>
  <Application>Microsoft Office PowerPoint</Application>
  <PresentationFormat>全屏显示(4:3)</PresentationFormat>
  <Paragraphs>106</Paragraphs>
  <Slides>11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流畅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tjzzwj</dc:creator>
  <cp:lastModifiedBy>tjzzwj</cp:lastModifiedBy>
  <cp:revision>85</cp:revision>
  <dcterms:created xsi:type="dcterms:W3CDTF">2008-03-05T12:59:24Z</dcterms:created>
  <dcterms:modified xsi:type="dcterms:W3CDTF">2008-03-11T13:39:04Z</dcterms:modified>
</cp:coreProperties>
</file>